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57" r:id="rId6"/>
    <p:sldId id="259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C95DE-6323-461A-B829-A8CA313EACFD}" v="6" dt="2023-05-17T14:14:58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00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4771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1501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186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0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0631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7403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32333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6160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3896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6738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C12374-EDE5-4B9E-9A9E-EFFDA2C2C3B9}" type="datetimeFigureOut">
              <a:rPr lang="da-DK" smtClean="0"/>
              <a:t>17-05-2023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98DEDB1-FE55-4B6E-AD6B-82CF845A0D01}" type="slidenum">
              <a:rPr lang="da-DK" smtClean="0"/>
              <a:t>‹nr.›</a:t>
            </a:fld>
            <a:endParaRPr lang="da-DK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234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1935D1-6AC1-6CE9-61AD-81B6D25FDC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DDH budget 2024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33FFEC7-74F6-FCB5-FD34-00CD95C4DB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DDH kontaktcenter</a:t>
            </a:r>
          </a:p>
          <a:p>
            <a:r>
              <a:rPr lang="da-DK" dirty="0"/>
              <a:t>DDH chatbot (inkl. VOICE)</a:t>
            </a:r>
          </a:p>
        </p:txBody>
      </p:sp>
    </p:spTree>
    <p:extLst>
      <p:ext uri="{BB962C8B-B14F-4D97-AF65-F5344CB8AC3E}">
        <p14:creationId xmlns:p14="http://schemas.microsoft.com/office/powerpoint/2010/main" val="174118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ECB6474D-D361-5D87-D099-ABA379F9F1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920" y="919162"/>
            <a:ext cx="7134225" cy="5019675"/>
          </a:xfrm>
          <a:prstGeom prst="rect">
            <a:avLst/>
          </a:prstGeom>
        </p:spPr>
      </p:pic>
      <p:graphicFrame>
        <p:nvGraphicFramePr>
          <p:cNvPr id="3" name="Objekt 2">
            <a:extLst>
              <a:ext uri="{FF2B5EF4-FFF2-40B4-BE49-F238E27FC236}">
                <a16:creationId xmlns:a16="http://schemas.microsoft.com/office/drawing/2014/main" id="{D2A7DCE1-182C-423F-A63A-A0264A9AA1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7272399"/>
              </p:ext>
            </p:extLst>
          </p:nvPr>
        </p:nvGraphicFramePr>
        <p:xfrm>
          <a:off x="8567868" y="4174295"/>
          <a:ext cx="3143250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43212" imgH="1543050" progId="Excel.Sheet.12">
                  <p:embed/>
                </p:oleObj>
              </mc:Choice>
              <mc:Fallback>
                <p:oleObj name="Worksheet" r:id="rId3" imgW="3143212" imgH="1543050" progId="Excel.Sheet.12">
                  <p:embed/>
                  <p:pic>
                    <p:nvPicPr>
                      <p:cNvPr id="3" name="Objekt 2">
                        <a:extLst>
                          <a:ext uri="{FF2B5EF4-FFF2-40B4-BE49-F238E27FC236}">
                            <a16:creationId xmlns:a16="http://schemas.microsoft.com/office/drawing/2014/main" id="{D2A7DCE1-182C-423F-A63A-A0264A9AA14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567868" y="4174295"/>
                        <a:ext cx="3143250" cy="1543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Pil: højre 3">
            <a:extLst>
              <a:ext uri="{FF2B5EF4-FFF2-40B4-BE49-F238E27FC236}">
                <a16:creationId xmlns:a16="http://schemas.microsoft.com/office/drawing/2014/main" id="{FC8F9F34-E564-9E6B-118C-FB403514E190}"/>
              </a:ext>
            </a:extLst>
          </p:cNvPr>
          <p:cNvSpPr/>
          <p:nvPr/>
        </p:nvSpPr>
        <p:spPr>
          <a:xfrm>
            <a:off x="7382312" y="4790114"/>
            <a:ext cx="1124125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570979B2-4732-9C64-D1F8-7654134CA5BA}"/>
              </a:ext>
            </a:extLst>
          </p:cNvPr>
          <p:cNvSpPr txBox="1"/>
          <p:nvPr/>
        </p:nvSpPr>
        <p:spPr>
          <a:xfrm>
            <a:off x="201336" y="192947"/>
            <a:ext cx="5578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/>
              <a:t>Budget 2024_DDH kontaktcenter</a:t>
            </a:r>
          </a:p>
        </p:txBody>
      </p:sp>
    </p:spTree>
    <p:extLst>
      <p:ext uri="{BB962C8B-B14F-4D97-AF65-F5344CB8AC3E}">
        <p14:creationId xmlns:p14="http://schemas.microsoft.com/office/powerpoint/2010/main" val="2401128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596E8D9F-E197-F201-EBA7-680605046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2"/>
            <a:ext cx="6903892" cy="4467224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BB1ADC60-4B4F-CD7B-0FE7-8A7FB79FDF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1" y="4467227"/>
            <a:ext cx="6891623" cy="1851024"/>
          </a:xfrm>
          <a:prstGeom prst="rect">
            <a:avLst/>
          </a:prstGeom>
        </p:spPr>
      </p:pic>
      <p:cxnSp>
        <p:nvCxnSpPr>
          <p:cNvPr id="6" name="Lige pilforbindelse 5">
            <a:extLst>
              <a:ext uri="{FF2B5EF4-FFF2-40B4-BE49-F238E27FC236}">
                <a16:creationId xmlns:a16="http://schemas.microsoft.com/office/drawing/2014/main" id="{BA889EC4-60B7-98AD-49C4-371CF9200B28}"/>
              </a:ext>
            </a:extLst>
          </p:cNvPr>
          <p:cNvCxnSpPr/>
          <p:nvPr/>
        </p:nvCxnSpPr>
        <p:spPr>
          <a:xfrm>
            <a:off x="2406650" y="444500"/>
            <a:ext cx="4692650" cy="565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felt 6">
            <a:extLst>
              <a:ext uri="{FF2B5EF4-FFF2-40B4-BE49-F238E27FC236}">
                <a16:creationId xmlns:a16="http://schemas.microsoft.com/office/drawing/2014/main" id="{B7531351-0ABF-CBAD-6377-FE4AA44C99F7}"/>
              </a:ext>
            </a:extLst>
          </p:cNvPr>
          <p:cNvSpPr txBox="1"/>
          <p:nvPr/>
        </p:nvSpPr>
        <p:spPr>
          <a:xfrm>
            <a:off x="7245350" y="920750"/>
            <a:ext cx="222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Dette tal er opgjort på baggrund af volumenandel 1. kvartal 2023</a:t>
            </a:r>
          </a:p>
        </p:txBody>
      </p:sp>
      <p:cxnSp>
        <p:nvCxnSpPr>
          <p:cNvPr id="9" name="Lige pilforbindelse 8">
            <a:extLst>
              <a:ext uri="{FF2B5EF4-FFF2-40B4-BE49-F238E27FC236}">
                <a16:creationId xmlns:a16="http://schemas.microsoft.com/office/drawing/2014/main" id="{3C1768B3-A562-961D-EE0A-D76FFF8128F8}"/>
              </a:ext>
            </a:extLst>
          </p:cNvPr>
          <p:cNvCxnSpPr/>
          <p:nvPr/>
        </p:nvCxnSpPr>
        <p:spPr>
          <a:xfrm>
            <a:off x="5829300" y="539749"/>
            <a:ext cx="2127250" cy="3079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kstfelt 9">
            <a:extLst>
              <a:ext uri="{FF2B5EF4-FFF2-40B4-BE49-F238E27FC236}">
                <a16:creationId xmlns:a16="http://schemas.microsoft.com/office/drawing/2014/main" id="{2FF71D68-BE4B-AB04-3465-66F65D859201}"/>
              </a:ext>
            </a:extLst>
          </p:cNvPr>
          <p:cNvSpPr txBox="1"/>
          <p:nvPr/>
        </p:nvSpPr>
        <p:spPr>
          <a:xfrm>
            <a:off x="7440756" y="3714749"/>
            <a:ext cx="2630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Dette tal op opgjort  som andel af de samlede vagttimer udregnet på baggrund af befolkningsandel</a:t>
            </a:r>
          </a:p>
        </p:txBody>
      </p:sp>
    </p:spTree>
    <p:extLst>
      <p:ext uri="{BB962C8B-B14F-4D97-AF65-F5344CB8AC3E}">
        <p14:creationId xmlns:p14="http://schemas.microsoft.com/office/powerpoint/2010/main" val="1046481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felt 1">
            <a:extLst>
              <a:ext uri="{FF2B5EF4-FFF2-40B4-BE49-F238E27FC236}">
                <a16:creationId xmlns:a16="http://schemas.microsoft.com/office/drawing/2014/main" id="{C37D9A96-DB80-7CC2-A88C-4C045388F1DB}"/>
              </a:ext>
            </a:extLst>
          </p:cNvPr>
          <p:cNvSpPr txBox="1"/>
          <p:nvPr/>
        </p:nvSpPr>
        <p:spPr>
          <a:xfrm>
            <a:off x="201336" y="167780"/>
            <a:ext cx="55786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/>
              <a:t>Budget 2024_DDH Chatbot</a:t>
            </a: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C90D89D8-1689-CD4C-D062-266F5756E18F}"/>
              </a:ext>
            </a:extLst>
          </p:cNvPr>
          <p:cNvSpPr txBox="1"/>
          <p:nvPr/>
        </p:nvSpPr>
        <p:spPr>
          <a:xfrm>
            <a:off x="7617201" y="2681731"/>
            <a:ext cx="3976381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600" dirty="0"/>
              <a:t>Vi forventer at skulle bruge ekstra kræfter til at bygge i VOICE. Udgiften  er estimeret til en studentermedhjælp/projektansættelse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7EF17D7D-BF43-D257-EF5F-FF7F4C95E242}"/>
              </a:ext>
            </a:extLst>
          </p:cNvPr>
          <p:cNvSpPr txBox="1"/>
          <p:nvPr/>
        </p:nvSpPr>
        <p:spPr>
          <a:xfrm>
            <a:off x="7617200" y="3711185"/>
            <a:ext cx="3976381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600" dirty="0"/>
              <a:t>Vi forudser at der kan komme ekstra udgifter til at få yderligere funktionalitet til VOICE tilføjet/justeret.</a:t>
            </a:r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B436E64C-CD33-FC48-33B0-521D2E37AB06}"/>
              </a:ext>
            </a:extLst>
          </p:cNvPr>
          <p:cNvSpPr txBox="1"/>
          <p:nvPr/>
        </p:nvSpPr>
        <p:spPr>
          <a:xfrm>
            <a:off x="7617200" y="4740639"/>
            <a:ext cx="3976381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1600" dirty="0"/>
              <a:t>Driftsudgifterne bliver større end oprindelig estimeret. Det skyldes bl.a. at vi pga. GDPR har være nødt til at entrere med en europæisk aktør (Vier.ai) i stedet for IBM’s sædvanlige underleverandør (twilio.com).</a:t>
            </a:r>
          </a:p>
        </p:txBody>
      </p:sp>
      <p:sp>
        <p:nvSpPr>
          <p:cNvPr id="7" name="Pil: højre 6">
            <a:extLst>
              <a:ext uri="{FF2B5EF4-FFF2-40B4-BE49-F238E27FC236}">
                <a16:creationId xmlns:a16="http://schemas.microsoft.com/office/drawing/2014/main" id="{0801019C-1496-85A5-79BD-40A762D1C44E}"/>
              </a:ext>
            </a:extLst>
          </p:cNvPr>
          <p:cNvSpPr/>
          <p:nvPr/>
        </p:nvSpPr>
        <p:spPr>
          <a:xfrm>
            <a:off x="6669248" y="3330429"/>
            <a:ext cx="872455" cy="9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Pil: højre 7">
            <a:extLst>
              <a:ext uri="{FF2B5EF4-FFF2-40B4-BE49-F238E27FC236}">
                <a16:creationId xmlns:a16="http://schemas.microsoft.com/office/drawing/2014/main" id="{A0E1BB60-5608-EE5E-7898-E50F599D5D3B}"/>
              </a:ext>
            </a:extLst>
          </p:cNvPr>
          <p:cNvSpPr/>
          <p:nvPr/>
        </p:nvSpPr>
        <p:spPr>
          <a:xfrm>
            <a:off x="6639886" y="4212671"/>
            <a:ext cx="872455" cy="9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Pil: højre 8">
            <a:extLst>
              <a:ext uri="{FF2B5EF4-FFF2-40B4-BE49-F238E27FC236}">
                <a16:creationId xmlns:a16="http://schemas.microsoft.com/office/drawing/2014/main" id="{5175AAD5-F59E-A747-EBB1-CED9BFCB3F21}"/>
              </a:ext>
            </a:extLst>
          </p:cNvPr>
          <p:cNvSpPr/>
          <p:nvPr/>
        </p:nvSpPr>
        <p:spPr>
          <a:xfrm rot="1415111">
            <a:off x="6610583" y="4691353"/>
            <a:ext cx="872455" cy="985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122E00F4-927E-B55C-AB52-697F79A3B3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13" y="1566844"/>
            <a:ext cx="6609673" cy="3724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594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734D5E27-861F-E4BD-C184-E27E24A38F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6328" y="0"/>
            <a:ext cx="4237870" cy="622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55794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">
  <a:themeElements>
    <a:clrScheme name="Retrospektiv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6" ma:contentTypeDescription="Opret et nyt dokument." ma:contentTypeScope="" ma:versionID="616006088baf81e7a1897fc2f4e6abe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fc365bd2d317e0b22185b359920d8692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ADB0F6-F3AB-408F-83FA-FEC913DCCB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C349BD-45E0-4382-82D6-744FE3C0C0F1}">
  <ds:schemaRefs>
    <ds:schemaRef ds:uri="http://schemas.microsoft.com/office/2006/metadata/properties"/>
    <ds:schemaRef ds:uri="http://schemas.microsoft.com/office/infopath/2007/PartnerControls"/>
    <ds:schemaRef ds:uri="31f27a57-5daa-4240-845d-578cc8bddeed"/>
    <ds:schemaRef ds:uri="a408f06c-1694-489f-9cdc-5efa500d75a8"/>
  </ds:schemaRefs>
</ds:datastoreItem>
</file>

<file path=customXml/itemProps3.xml><?xml version="1.0" encoding="utf-8"?>
<ds:datastoreItem xmlns:ds="http://schemas.openxmlformats.org/officeDocument/2006/customXml" ds:itemID="{00C23136-68FE-4F2E-8F0C-BA036FA786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08f06c-1694-489f-9cdc-5efa500d75a8"/>
    <ds:schemaRef ds:uri="31f27a57-5daa-4240-845d-578cc8bdde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350</TotalTime>
  <Words>133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Retrospektiv</vt:lpstr>
      <vt:lpstr>Worksheet</vt:lpstr>
      <vt:lpstr>DDH budget 2024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DDH budget 2024</dc:title>
  <dc:creator>Torben Glock</dc:creator>
  <cp:lastModifiedBy>Torben Glock</cp:lastModifiedBy>
  <cp:revision>2</cp:revision>
  <dcterms:created xsi:type="dcterms:W3CDTF">2023-04-20T07:01:38Z</dcterms:created>
  <dcterms:modified xsi:type="dcterms:W3CDTF">2023-05-17T14:31:12Z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  <property fmtid="{D5CDD505-2E9C-101B-9397-08002B2CF9AE}" pid="3" name="MediaServiceImageTags">
    <vt:lpwstr/>
  </property>
</Properties>
</file>