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notesSlides/notesSlide28.xml" ContentType="application/vnd.openxmlformats-officedocument.presentationml.notesSlide+xml"/>
  <Override PartName="/ppt/tags/tag42.xml" ContentType="application/vnd.openxmlformats-officedocument.presentationml.tags+xml"/>
  <Override PartName="/ppt/notesSlides/notesSlide29.xml" ContentType="application/vnd.openxmlformats-officedocument.presentationml.notesSlide+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notesSlides/notesSlide3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notesSlides/notesSlide38.xml" ContentType="application/vnd.openxmlformats-officedocument.presentationml.notesSlide+xml"/>
  <Override PartName="/ppt/tags/tag54.xml" ContentType="application/vnd.openxmlformats-officedocument.presentationml.tags+xml"/>
  <Override PartName="/ppt/notesSlides/notesSlide39.xml" ContentType="application/vnd.openxmlformats-officedocument.presentationml.notesSlide+xml"/>
  <Override PartName="/ppt/tags/tag55.xml" ContentType="application/vnd.openxmlformats-officedocument.presentationml.tags+xml"/>
  <Override PartName="/ppt/notesSlides/notesSlide40.xml" ContentType="application/vnd.openxmlformats-officedocument.presentationml.notesSlide+xml"/>
  <Override PartName="/ppt/tags/tag56.xml" ContentType="application/vnd.openxmlformats-officedocument.presentationml.tags+xml"/>
  <Override PartName="/ppt/notesSlides/notesSlide41.xml" ContentType="application/vnd.openxmlformats-officedocument.presentationml.notesSlide+xml"/>
  <Override PartName="/ppt/tags/tag57.xml" ContentType="application/vnd.openxmlformats-officedocument.presentationml.tags+xml"/>
  <Override PartName="/ppt/notesSlides/notesSlide42.xml" ContentType="application/vnd.openxmlformats-officedocument.presentationml.notesSlide+xml"/>
  <Override PartName="/ppt/tags/tag58.xml" ContentType="application/vnd.openxmlformats-officedocument.presentationml.tags+xml"/>
  <Override PartName="/ppt/notesSlides/notesSlide43.xml" ContentType="application/vnd.openxmlformats-officedocument.presentationml.notesSlide+xml"/>
  <Override PartName="/ppt/tags/tag59.xml" ContentType="application/vnd.openxmlformats-officedocument.presentationml.tags+xml"/>
  <Override PartName="/ppt/notesSlides/notesSlide44.xml" ContentType="application/vnd.openxmlformats-officedocument.presentationml.notesSlide+xml"/>
  <Override PartName="/ppt/tags/tag60.xml" ContentType="application/vnd.openxmlformats-officedocument.presentationml.tags+xml"/>
  <Override PartName="/ppt/notesSlides/notesSlide45.xml" ContentType="application/vnd.openxmlformats-officedocument.presentationml.notesSlide+xml"/>
  <Override PartName="/ppt/tags/tag61.xml" ContentType="application/vnd.openxmlformats-officedocument.presentationml.tags+xml"/>
  <Override PartName="/ppt/notesSlides/notesSlide46.xml" ContentType="application/vnd.openxmlformats-officedocument.presentationml.notesSlide+xml"/>
  <Override PartName="/ppt/tags/tag62.xml" ContentType="application/vnd.openxmlformats-officedocument.presentationml.tags+xml"/>
  <Override PartName="/ppt/notesSlides/notesSlide47.xml" ContentType="application/vnd.openxmlformats-officedocument.presentationml.notesSlide+xml"/>
  <Override PartName="/ppt/tags/tag63.xml" ContentType="application/vnd.openxmlformats-officedocument.presentationml.tags+xml"/>
  <Override PartName="/ppt/notesSlides/notesSlide48.xml" ContentType="application/vnd.openxmlformats-officedocument.presentationml.notesSlide+xml"/>
  <Override PartName="/ppt/tags/tag64.xml" ContentType="application/vnd.openxmlformats-officedocument.presentationml.tags+xml"/>
  <Override PartName="/ppt/notesSlides/notesSlide49.xml" ContentType="application/vnd.openxmlformats-officedocument.presentationml.notesSlide+xml"/>
  <Override PartName="/ppt/tags/tag65.xml" ContentType="application/vnd.openxmlformats-officedocument.presentationml.tags+xml"/>
  <Override PartName="/ppt/notesSlides/notesSlide50.xml" ContentType="application/vnd.openxmlformats-officedocument.presentationml.notesSlide+xml"/>
  <Override PartName="/ppt/tags/tag66.xml" ContentType="application/vnd.openxmlformats-officedocument.presentationml.tags+xml"/>
  <Override PartName="/ppt/notesSlides/notesSlide51.xml" ContentType="application/vnd.openxmlformats-officedocument.presentationml.notesSlide+xml"/>
  <Override PartName="/ppt/tags/tag67.xml" ContentType="application/vnd.openxmlformats-officedocument.presentationml.tags+xml"/>
  <Override PartName="/ppt/notesSlides/notesSlide52.xml" ContentType="application/vnd.openxmlformats-officedocument.presentationml.notesSlide+xml"/>
  <Override PartName="/ppt/tags/tag68.xml" ContentType="application/vnd.openxmlformats-officedocument.presentationml.tags+xml"/>
  <Override PartName="/ppt/notesSlides/notesSlide5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54.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5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5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5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59.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60.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61.xml" ContentType="application/vnd.openxmlformats-officedocument.presentationml.notesSlide+xml"/>
  <Override PartName="/ppt/tags/tag99.xml" ContentType="application/vnd.openxmlformats-officedocument.presentationml.tags+xml"/>
  <Override PartName="/ppt/notesSlides/notesSlide62.xml" ContentType="application/vnd.openxmlformats-officedocument.presentationml.notesSlide+xml"/>
  <Override PartName="/ppt/tags/tag100.xml" ContentType="application/vnd.openxmlformats-officedocument.presentationml.tags+xml"/>
  <Override PartName="/ppt/notesSlides/notesSlide6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64.xml" ContentType="application/vnd.openxmlformats-officedocument.presentationml.notesSlide+xml"/>
  <Override PartName="/ppt/tags/tag104.xml" ContentType="application/vnd.openxmlformats-officedocument.presentationml.tags+xml"/>
  <Override PartName="/ppt/notesSlides/notesSlide65.xml" ContentType="application/vnd.openxmlformats-officedocument.presentationml.notesSlide+xml"/>
  <Override PartName="/ppt/tags/tag105.xml" ContentType="application/vnd.openxmlformats-officedocument.presentationml.tags+xml"/>
  <Override PartName="/ppt/notesSlides/notesSlide66.xml" ContentType="application/vnd.openxmlformats-officedocument.presentationml.notesSlide+xml"/>
  <Override PartName="/ppt/tags/tag106.xml" ContentType="application/vnd.openxmlformats-officedocument.presentationml.tags+xml"/>
  <Override PartName="/ppt/notesSlides/notesSlide67.xml" ContentType="application/vnd.openxmlformats-officedocument.presentationml.notesSlide+xml"/>
  <Override PartName="/ppt/tags/tag107.xml" ContentType="application/vnd.openxmlformats-officedocument.presentationml.tags+xml"/>
  <Override PartName="/ppt/notesSlides/notesSlide68.xml" ContentType="application/vnd.openxmlformats-officedocument.presentationml.notesSlide+xml"/>
  <Override PartName="/ppt/tags/tag108.xml" ContentType="application/vnd.openxmlformats-officedocument.presentationml.tags+xml"/>
  <Override PartName="/ppt/notesSlides/notesSlide69.xml" ContentType="application/vnd.openxmlformats-officedocument.presentationml.notesSlide+xml"/>
  <Override PartName="/ppt/tags/tag109.xml" ContentType="application/vnd.openxmlformats-officedocument.presentationml.tags+xml"/>
  <Override PartName="/ppt/notesSlides/notesSlide70.xml" ContentType="application/vnd.openxmlformats-officedocument.presentationml.notesSlide+xml"/>
  <Override PartName="/ppt/tags/tag110.xml" ContentType="application/vnd.openxmlformats-officedocument.presentationml.tags+xml"/>
  <Override PartName="/ppt/notesSlides/notesSlide71.xml" ContentType="application/vnd.openxmlformats-officedocument.presentationml.notesSlide+xml"/>
  <Override PartName="/ppt/tags/tag111.xml" ContentType="application/vnd.openxmlformats-officedocument.presentationml.tags+xml"/>
  <Override PartName="/ppt/notesSlides/notesSlide72.xml" ContentType="application/vnd.openxmlformats-officedocument.presentationml.notesSlide+xml"/>
  <Override PartName="/ppt/tags/tag112.xml" ContentType="application/vnd.openxmlformats-officedocument.presentationml.tags+xml"/>
  <Override PartName="/ppt/notesSlides/notesSlide73.xml" ContentType="application/vnd.openxmlformats-officedocument.presentationml.notesSlide+xml"/>
  <Override PartName="/ppt/tags/tag113.xml" ContentType="application/vnd.openxmlformats-officedocument.presentationml.tags+xml"/>
  <Override PartName="/ppt/notesSlides/notesSlide74.xml" ContentType="application/vnd.openxmlformats-officedocument.presentationml.notesSlide+xml"/>
  <Override PartName="/ppt/tags/tag114.xml" ContentType="application/vnd.openxmlformats-officedocument.presentationml.tags+xml"/>
  <Override PartName="/ppt/notesSlides/notesSlide75.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76.xml" ContentType="application/vnd.openxmlformats-officedocument.presentationml.notesSlide+xml"/>
  <Override PartName="/ppt/tags/tag118.xml" ContentType="application/vnd.openxmlformats-officedocument.presentationml.tags+xml"/>
  <Override PartName="/ppt/notesSlides/notesSlide77.xml" ContentType="application/vnd.openxmlformats-officedocument.presentationml.notesSlide+xml"/>
  <Override PartName="/ppt/tags/tag119.xml" ContentType="application/vnd.openxmlformats-officedocument.presentationml.tags+xml"/>
  <Override PartName="/ppt/notesSlides/notesSlide78.xml" ContentType="application/vnd.openxmlformats-officedocument.presentationml.notesSlide+xml"/>
  <Override PartName="/ppt/tags/tag120.xml" ContentType="application/vnd.openxmlformats-officedocument.presentationml.tags+xml"/>
  <Override PartName="/ppt/notesSlides/notesSlide79.xml" ContentType="application/vnd.openxmlformats-officedocument.presentationml.notesSlide+xml"/>
  <Override PartName="/ppt/tags/tag121.xml" ContentType="application/vnd.openxmlformats-officedocument.presentationml.tags+xml"/>
  <Override PartName="/ppt/notesSlides/notesSlide80.xml" ContentType="application/vnd.openxmlformats-officedocument.presentationml.notesSlide+xml"/>
  <Override PartName="/ppt/tags/tag122.xml" ContentType="application/vnd.openxmlformats-officedocument.presentationml.tags+xml"/>
  <Override PartName="/ppt/notesSlides/notesSlide81.xml" ContentType="application/vnd.openxmlformats-officedocument.presentationml.notesSlide+xml"/>
  <Override PartName="/ppt/tags/tag123.xml" ContentType="application/vnd.openxmlformats-officedocument.presentationml.tags+xml"/>
  <Override PartName="/ppt/notesSlides/notesSlide82.xml" ContentType="application/vnd.openxmlformats-officedocument.presentationml.notesSlide+xml"/>
  <Override PartName="/ppt/tags/tag124.xml" ContentType="application/vnd.openxmlformats-officedocument.presentationml.tags+xml"/>
  <Override PartName="/ppt/notesSlides/notesSlide83.xml" ContentType="application/vnd.openxmlformats-officedocument.presentationml.notesSlide+xml"/>
  <Override PartName="/ppt/tags/tag125.xml" ContentType="application/vnd.openxmlformats-officedocument.presentationml.tags+xml"/>
  <Override PartName="/ppt/notesSlides/notesSlide84.xml" ContentType="application/vnd.openxmlformats-officedocument.presentationml.notesSlide+xml"/>
  <Override PartName="/ppt/tags/tag126.xml" ContentType="application/vnd.openxmlformats-officedocument.presentationml.tags+xml"/>
  <Override PartName="/ppt/notesSlides/notesSlide85.xml" ContentType="application/vnd.openxmlformats-officedocument.presentationml.notesSlide+xml"/>
  <Override PartName="/ppt/tags/tag127.xml" ContentType="application/vnd.openxmlformats-officedocument.presentationml.tags+xml"/>
  <Override PartName="/ppt/notesSlides/notesSlide86.xml" ContentType="application/vnd.openxmlformats-officedocument.presentationml.notesSlide+xml"/>
  <Override PartName="/ppt/tags/tag128.xml" ContentType="application/vnd.openxmlformats-officedocument.presentationml.tags+xml"/>
  <Override PartName="/ppt/notesSlides/notesSlide87.xml" ContentType="application/vnd.openxmlformats-officedocument.presentationml.notesSlide+xml"/>
  <Override PartName="/ppt/tags/tag129.xml" ContentType="application/vnd.openxmlformats-officedocument.presentationml.tags+xml"/>
  <Override PartName="/ppt/notesSlides/notesSlide88.xml" ContentType="application/vnd.openxmlformats-officedocument.presentationml.notesSlide+xml"/>
  <Override PartName="/ppt/tags/tag130.xml" ContentType="application/vnd.openxmlformats-officedocument.presentationml.tags+xml"/>
  <Override PartName="/ppt/notesSlides/notesSlide89.xml" ContentType="application/vnd.openxmlformats-officedocument.presentationml.notesSlide+xml"/>
  <Override PartName="/ppt/tags/tag131.xml" ContentType="application/vnd.openxmlformats-officedocument.presentationml.tags+xml"/>
  <Override PartName="/ppt/notesSlides/notesSlide90.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91.xml" ContentType="application/vnd.openxmlformats-officedocument.presentationml.notesSlide+xml"/>
  <Override PartName="/ppt/tags/tag134.xml" ContentType="application/vnd.openxmlformats-officedocument.presentationml.tags+xml"/>
  <Override PartName="/ppt/notesSlides/notesSlide92.xml" ContentType="application/vnd.openxmlformats-officedocument.presentationml.notesSlide+xml"/>
  <Override PartName="/ppt/tags/tag135.xml" ContentType="application/vnd.openxmlformats-officedocument.presentationml.tags+xml"/>
  <Override PartName="/ppt/notesSlides/notesSlide93.xml" ContentType="application/vnd.openxmlformats-officedocument.presentationml.notesSlide+xml"/>
  <Override PartName="/ppt/tags/tag136.xml" ContentType="application/vnd.openxmlformats-officedocument.presentationml.tags+xml"/>
  <Override PartName="/ppt/notesSlides/notesSlide94.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95.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9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1.xml" ContentType="application/vnd.openxmlformats-officedocument.presentationml.tags+xml"/>
  <Override PartName="/ppt/notesSlides/notesSlide97.xml" ContentType="application/vnd.openxmlformats-officedocument.presentationml.notesSlide+xml"/>
  <Override PartName="/ppt/tags/tag142.xml" ContentType="application/vnd.openxmlformats-officedocument.presentationml.tags+xml"/>
  <Override PartName="/ppt/notesSlides/notesSlide98.xml" ContentType="application/vnd.openxmlformats-officedocument.presentationml.notesSlide+xml"/>
  <Override PartName="/ppt/tags/tag143.xml" ContentType="application/vnd.openxmlformats-officedocument.presentationml.tags+xml"/>
  <Override PartName="/ppt/notesSlides/notesSlide99.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00.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101.xml" ContentType="application/vnd.openxmlformats-officedocument.presentationml.notesSlide+xml"/>
  <Override PartName="/ppt/tags/tag149.xml" ContentType="application/vnd.openxmlformats-officedocument.presentationml.tags+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1" r:id="rId5"/>
  </p:sldMasterIdLst>
  <p:notesMasterIdLst>
    <p:notesMasterId r:id="rId128"/>
  </p:notesMasterIdLst>
  <p:sldIdLst>
    <p:sldId id="280" r:id="rId6"/>
    <p:sldId id="1009" r:id="rId7"/>
    <p:sldId id="506" r:id="rId8"/>
    <p:sldId id="938" r:id="rId9"/>
    <p:sldId id="861" r:id="rId10"/>
    <p:sldId id="855" r:id="rId11"/>
    <p:sldId id="986" r:id="rId12"/>
    <p:sldId id="856" r:id="rId13"/>
    <p:sldId id="992" r:id="rId14"/>
    <p:sldId id="993" r:id="rId15"/>
    <p:sldId id="915" r:id="rId16"/>
    <p:sldId id="1004" r:id="rId17"/>
    <p:sldId id="1005" r:id="rId18"/>
    <p:sldId id="1003" r:id="rId19"/>
    <p:sldId id="1006" r:id="rId20"/>
    <p:sldId id="649" r:id="rId21"/>
    <p:sldId id="895" r:id="rId22"/>
    <p:sldId id="994" r:id="rId23"/>
    <p:sldId id="916" r:id="rId24"/>
    <p:sldId id="862" r:id="rId25"/>
    <p:sldId id="922" r:id="rId26"/>
    <p:sldId id="863" r:id="rId27"/>
    <p:sldId id="864" r:id="rId28"/>
    <p:sldId id="982" r:id="rId29"/>
    <p:sldId id="995" r:id="rId30"/>
    <p:sldId id="1002" r:id="rId31"/>
    <p:sldId id="866" r:id="rId32"/>
    <p:sldId id="868" r:id="rId33"/>
    <p:sldId id="901" r:id="rId34"/>
    <p:sldId id="870" r:id="rId35"/>
    <p:sldId id="934" r:id="rId36"/>
    <p:sldId id="933" r:id="rId37"/>
    <p:sldId id="935" r:id="rId38"/>
    <p:sldId id="936" r:id="rId39"/>
    <p:sldId id="867" r:id="rId40"/>
    <p:sldId id="874" r:id="rId41"/>
    <p:sldId id="939" r:id="rId42"/>
    <p:sldId id="940" r:id="rId43"/>
    <p:sldId id="941" r:id="rId44"/>
    <p:sldId id="876" r:id="rId45"/>
    <p:sldId id="942" r:id="rId46"/>
    <p:sldId id="872" r:id="rId47"/>
    <p:sldId id="943" r:id="rId48"/>
    <p:sldId id="878" r:id="rId49"/>
    <p:sldId id="880" r:id="rId50"/>
    <p:sldId id="881" r:id="rId51"/>
    <p:sldId id="883" r:id="rId52"/>
    <p:sldId id="502" r:id="rId53"/>
    <p:sldId id="902" r:id="rId54"/>
    <p:sldId id="890" r:id="rId55"/>
    <p:sldId id="891" r:id="rId56"/>
    <p:sldId id="888" r:id="rId57"/>
    <p:sldId id="925" r:id="rId58"/>
    <p:sldId id="926" r:id="rId59"/>
    <p:sldId id="892" r:id="rId60"/>
    <p:sldId id="946" r:id="rId61"/>
    <p:sldId id="947" r:id="rId62"/>
    <p:sldId id="893" r:id="rId63"/>
    <p:sldId id="950" r:id="rId64"/>
    <p:sldId id="398" r:id="rId65"/>
    <p:sldId id="952" r:id="rId66"/>
    <p:sldId id="953" r:id="rId67"/>
    <p:sldId id="954" r:id="rId68"/>
    <p:sldId id="955" r:id="rId69"/>
    <p:sldId id="956" r:id="rId70"/>
    <p:sldId id="957" r:id="rId71"/>
    <p:sldId id="898" r:id="rId72"/>
    <p:sldId id="949" r:id="rId73"/>
    <p:sldId id="900" r:id="rId74"/>
    <p:sldId id="904" r:id="rId75"/>
    <p:sldId id="905" r:id="rId76"/>
    <p:sldId id="906" r:id="rId77"/>
    <p:sldId id="897" r:id="rId78"/>
    <p:sldId id="504" r:id="rId79"/>
    <p:sldId id="930" r:id="rId80"/>
    <p:sldId id="958" r:id="rId81"/>
    <p:sldId id="959" r:id="rId82"/>
    <p:sldId id="910" r:id="rId83"/>
    <p:sldId id="960" r:id="rId84"/>
    <p:sldId id="961" r:id="rId85"/>
    <p:sldId id="962" r:id="rId86"/>
    <p:sldId id="964" r:id="rId87"/>
    <p:sldId id="983" r:id="rId88"/>
    <p:sldId id="965" r:id="rId89"/>
    <p:sldId id="963" r:id="rId90"/>
    <p:sldId id="966" r:id="rId91"/>
    <p:sldId id="985" r:id="rId92"/>
    <p:sldId id="899" r:id="rId93"/>
    <p:sldId id="911" r:id="rId94"/>
    <p:sldId id="507" r:id="rId95"/>
    <p:sldId id="927" r:id="rId96"/>
    <p:sldId id="981" r:id="rId97"/>
    <p:sldId id="980" r:id="rId98"/>
    <p:sldId id="972" r:id="rId99"/>
    <p:sldId id="987" r:id="rId100"/>
    <p:sldId id="973" r:id="rId101"/>
    <p:sldId id="974" r:id="rId102"/>
    <p:sldId id="978" r:id="rId103"/>
    <p:sldId id="977" r:id="rId104"/>
    <p:sldId id="979" r:id="rId105"/>
    <p:sldId id="996" r:id="rId106"/>
    <p:sldId id="975" r:id="rId107"/>
    <p:sldId id="976" r:id="rId108"/>
    <p:sldId id="885" r:id="rId109"/>
    <p:sldId id="913" r:id="rId110"/>
    <p:sldId id="912" r:id="rId111"/>
    <p:sldId id="989" r:id="rId112"/>
    <p:sldId id="968" r:id="rId113"/>
    <p:sldId id="970" r:id="rId114"/>
    <p:sldId id="967" r:id="rId115"/>
    <p:sldId id="937" r:id="rId116"/>
    <p:sldId id="914" r:id="rId117"/>
    <p:sldId id="537" r:id="rId118"/>
    <p:sldId id="714" r:id="rId119"/>
    <p:sldId id="713" r:id="rId120"/>
    <p:sldId id="717" r:id="rId121"/>
    <p:sldId id="1007" r:id="rId122"/>
    <p:sldId id="997" r:id="rId123"/>
    <p:sldId id="887" r:id="rId124"/>
    <p:sldId id="998" r:id="rId125"/>
    <p:sldId id="665" r:id="rId126"/>
    <p:sldId id="608" r:id="rId127"/>
  </p:sldIdLst>
  <p:sldSz cx="9144000" cy="5715000" type="screen16x10"/>
  <p:notesSz cx="6858000" cy="2933700"/>
  <p:custDataLst>
    <p:tags r:id="rId129"/>
  </p:custDataLst>
  <p:defaultTextStyle>
    <a:defPPr>
      <a:defRPr lang="da-DK"/>
    </a:defPPr>
    <a:lvl1pPr marL="0" algn="l" defTabSz="713203" rtl="0" eaLnBrk="1" latinLnBrk="0" hangingPunct="1">
      <a:defRPr sz="1404" kern="1200">
        <a:solidFill>
          <a:schemeClr val="tx1"/>
        </a:solidFill>
        <a:latin typeface="+mn-lt"/>
        <a:ea typeface="+mn-ea"/>
        <a:cs typeface="+mn-cs"/>
      </a:defRPr>
    </a:lvl1pPr>
    <a:lvl2pPr marL="356602" algn="l" defTabSz="713203" rtl="0" eaLnBrk="1" latinLnBrk="0" hangingPunct="1">
      <a:defRPr sz="1404" kern="1200">
        <a:solidFill>
          <a:schemeClr val="tx1"/>
        </a:solidFill>
        <a:latin typeface="+mn-lt"/>
        <a:ea typeface="+mn-ea"/>
        <a:cs typeface="+mn-cs"/>
      </a:defRPr>
    </a:lvl2pPr>
    <a:lvl3pPr marL="713203" algn="l" defTabSz="713203" rtl="0" eaLnBrk="1" latinLnBrk="0" hangingPunct="1">
      <a:defRPr sz="1404" kern="1200">
        <a:solidFill>
          <a:schemeClr val="tx1"/>
        </a:solidFill>
        <a:latin typeface="+mn-lt"/>
        <a:ea typeface="+mn-ea"/>
        <a:cs typeface="+mn-cs"/>
      </a:defRPr>
    </a:lvl3pPr>
    <a:lvl4pPr marL="1069805" algn="l" defTabSz="713203" rtl="0" eaLnBrk="1" latinLnBrk="0" hangingPunct="1">
      <a:defRPr sz="1404" kern="1200">
        <a:solidFill>
          <a:schemeClr val="tx1"/>
        </a:solidFill>
        <a:latin typeface="+mn-lt"/>
        <a:ea typeface="+mn-ea"/>
        <a:cs typeface="+mn-cs"/>
      </a:defRPr>
    </a:lvl4pPr>
    <a:lvl5pPr marL="1426407" algn="l" defTabSz="713203" rtl="0" eaLnBrk="1" latinLnBrk="0" hangingPunct="1">
      <a:defRPr sz="1404" kern="1200">
        <a:solidFill>
          <a:schemeClr val="tx1"/>
        </a:solidFill>
        <a:latin typeface="+mn-lt"/>
        <a:ea typeface="+mn-ea"/>
        <a:cs typeface="+mn-cs"/>
      </a:defRPr>
    </a:lvl5pPr>
    <a:lvl6pPr marL="1783009" algn="l" defTabSz="713203" rtl="0" eaLnBrk="1" latinLnBrk="0" hangingPunct="1">
      <a:defRPr sz="1404" kern="1200">
        <a:solidFill>
          <a:schemeClr val="tx1"/>
        </a:solidFill>
        <a:latin typeface="+mn-lt"/>
        <a:ea typeface="+mn-ea"/>
        <a:cs typeface="+mn-cs"/>
      </a:defRPr>
    </a:lvl6pPr>
    <a:lvl7pPr marL="2139610" algn="l" defTabSz="713203" rtl="0" eaLnBrk="1" latinLnBrk="0" hangingPunct="1">
      <a:defRPr sz="1404" kern="1200">
        <a:solidFill>
          <a:schemeClr val="tx1"/>
        </a:solidFill>
        <a:latin typeface="+mn-lt"/>
        <a:ea typeface="+mn-ea"/>
        <a:cs typeface="+mn-cs"/>
      </a:defRPr>
    </a:lvl7pPr>
    <a:lvl8pPr marL="2496212" algn="l" defTabSz="713203" rtl="0" eaLnBrk="1" latinLnBrk="0" hangingPunct="1">
      <a:defRPr sz="1404" kern="1200">
        <a:solidFill>
          <a:schemeClr val="tx1"/>
        </a:solidFill>
        <a:latin typeface="+mn-lt"/>
        <a:ea typeface="+mn-ea"/>
        <a:cs typeface="+mn-cs"/>
      </a:defRPr>
    </a:lvl8pPr>
    <a:lvl9pPr marL="2852814" algn="l" defTabSz="713203"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one Juric Sørensen" initials="LS" lastIdx="16" clrIdx="6">
    <p:extLst>
      <p:ext uri="{19B8F6BF-5375-455C-9EA6-DF929625EA0E}">
        <p15:presenceInfo xmlns:p15="http://schemas.microsoft.com/office/powerpoint/2012/main" userId="S::lojs@aarhus.dk::1e390275-1c0b-4d0d-83df-e2470c1c9c2e" providerId="AD"/>
      </p:ext>
    </p:extLst>
  </p:cmAuthor>
  <p:cmAuthor id="1" name="Peter Sloth Madsen" initials="PSM" lastIdx="2" clrIdx="0">
    <p:extLst>
      <p:ext uri="{19B8F6BF-5375-455C-9EA6-DF929625EA0E}">
        <p15:presenceInfo xmlns:p15="http://schemas.microsoft.com/office/powerpoint/2012/main" userId="S-1-5-21-175831821-232121426-100169299-33403" providerId="AD"/>
      </p:ext>
    </p:extLst>
  </p:cmAuthor>
  <p:cmAuthor id="2" name="Pernille Schultz" initials="PS" lastIdx="3" clrIdx="1">
    <p:extLst>
      <p:ext uri="{19B8F6BF-5375-455C-9EA6-DF929625EA0E}">
        <p15:presenceInfo xmlns:p15="http://schemas.microsoft.com/office/powerpoint/2012/main" userId="S-1-5-21-175831821-232121426-100169299-28850" providerId="AD"/>
      </p:ext>
    </p:extLst>
  </p:cmAuthor>
  <p:cmAuthor id="3" name="Sara Sprogøe Jønsson" initials="SSJ" lastIdx="53" clrIdx="2">
    <p:extLst>
      <p:ext uri="{19B8F6BF-5375-455C-9EA6-DF929625EA0E}">
        <p15:presenceInfo xmlns:p15="http://schemas.microsoft.com/office/powerpoint/2012/main" userId="S::saspj@aarhus.dk::372941ef-9cd8-4b5e-b8a9-b85332e58c6e" providerId="AD"/>
      </p:ext>
    </p:extLst>
  </p:cmAuthor>
  <p:cmAuthor id="4" name="Mette Lysemose" initials="ML" lastIdx="1" clrIdx="3">
    <p:extLst>
      <p:ext uri="{19B8F6BF-5375-455C-9EA6-DF929625EA0E}">
        <p15:presenceInfo xmlns:p15="http://schemas.microsoft.com/office/powerpoint/2012/main" userId="S::metlys@aarhus.dk::e35ee055-7145-46a8-b9b6-8f52c77cac58" providerId="AD"/>
      </p:ext>
    </p:extLst>
  </p:cmAuthor>
  <p:cmAuthor id="5" name="Birgitte Mouritzen" initials="BM" lastIdx="40" clrIdx="4">
    <p:extLst>
      <p:ext uri="{19B8F6BF-5375-455C-9EA6-DF929625EA0E}">
        <p15:presenceInfo xmlns:p15="http://schemas.microsoft.com/office/powerpoint/2012/main" userId="S::mobir@aarhus.dk::767ceb69-9d8c-4daa-896e-a51f427402a1" providerId="AD"/>
      </p:ext>
    </p:extLst>
  </p:cmAuthor>
  <p:cmAuthor id="6" name="Kirsten Kåg Mortensen" initials="KKM" lastIdx="16" clrIdx="5">
    <p:extLst>
      <p:ext uri="{19B8F6BF-5375-455C-9EA6-DF929625EA0E}">
        <p15:presenceInfo xmlns:p15="http://schemas.microsoft.com/office/powerpoint/2012/main" userId="S::kikm@aarhus.dk::2896b428-d8dc-44d6-8e1d-b69bb07677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083B"/>
    <a:srgbClr val="147386"/>
    <a:srgbClr val="2091A2"/>
    <a:srgbClr val="45B7C1"/>
    <a:srgbClr val="FFFFFF"/>
    <a:srgbClr val="0078D6"/>
    <a:srgbClr val="E9EEF1"/>
    <a:srgbClr val="F6F7F8"/>
    <a:srgbClr val="0093A4"/>
    <a:srgbClr val="B50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1" autoAdjust="0"/>
    <p:restoredTop sz="86481" autoAdjust="0"/>
  </p:normalViewPr>
  <p:slideViewPr>
    <p:cSldViewPr snapToGrid="0">
      <p:cViewPr varScale="1">
        <p:scale>
          <a:sx n="117" d="100"/>
          <a:sy n="117" d="100"/>
        </p:scale>
        <p:origin x="1008" y="108"/>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72907D-C80B-4B67-AE5B-1F903FA288E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da-DK"/>
        </a:p>
      </dgm:t>
    </dgm:pt>
    <dgm:pt modelId="{09B19339-5172-4A38-9DC6-8E126E85A736}">
      <dgm:prSet phldrT="[Text]" custT="1"/>
      <dgm:spPr/>
      <dgm:t>
        <a:bodyPr/>
        <a:lstStyle/>
        <a:p>
          <a:pPr algn="ctr"/>
          <a:r>
            <a:rPr lang="da-DK" sz="2000" b="1"/>
            <a:t>TEA </a:t>
          </a:r>
          <a:r>
            <a:rPr lang="da-DK" sz="1000" b="1"/>
            <a:t>Personale- og elevadministrative systemer</a:t>
          </a:r>
        </a:p>
      </dgm:t>
    </dgm:pt>
    <dgm:pt modelId="{8AD016CD-8327-4F95-92DB-A7BEA1578763}" type="parTrans" cxnId="{481762D8-72B8-4704-80EF-2E5D3FF1B2CB}">
      <dgm:prSet/>
      <dgm:spPr/>
      <dgm:t>
        <a:bodyPr/>
        <a:lstStyle/>
        <a:p>
          <a:endParaRPr lang="da-DK"/>
        </a:p>
      </dgm:t>
    </dgm:pt>
    <dgm:pt modelId="{5FE260F1-27CB-4B4C-A28D-EEFAC335B023}" type="sibTrans" cxnId="{481762D8-72B8-4704-80EF-2E5D3FF1B2CB}">
      <dgm:prSet/>
      <dgm:spPr/>
      <dgm:t>
        <a:bodyPr/>
        <a:lstStyle/>
        <a:p>
          <a:endParaRPr lang="da-DK"/>
        </a:p>
      </dgm:t>
    </dgm:pt>
    <dgm:pt modelId="{F8C70BCE-2A7A-48F2-8FCC-61AEDF19256D}">
      <dgm:prSet phldrT="[Text]"/>
      <dgm:spPr/>
      <dgm:t>
        <a:bodyPr/>
        <a:lstStyle/>
        <a:p>
          <a:pPr>
            <a:buFont typeface="Arial" panose="020B0604020202020204" pitchFamily="34" charset="0"/>
            <a:buNone/>
          </a:pPr>
          <a:r>
            <a:rPr lang="da-DK" b="1" baseline="0">
              <a:latin typeface="Calibri Light (Headings)"/>
            </a:rPr>
            <a:t>Stamdata</a:t>
          </a:r>
          <a:endParaRPr lang="da-DK" b="1">
            <a:latin typeface="+mj-lt"/>
          </a:endParaRPr>
        </a:p>
      </dgm:t>
    </dgm:pt>
    <dgm:pt modelId="{8878FECC-1949-483F-B7A4-E38062745083}" type="parTrans" cxnId="{5A23CED9-ACC9-454E-BA69-3C3A80171816}">
      <dgm:prSet/>
      <dgm:spPr/>
      <dgm:t>
        <a:bodyPr/>
        <a:lstStyle/>
        <a:p>
          <a:endParaRPr lang="da-DK"/>
        </a:p>
      </dgm:t>
    </dgm:pt>
    <dgm:pt modelId="{8E8D354D-CDE3-4783-B66E-B94258FD587A}" type="sibTrans" cxnId="{5A23CED9-ACC9-454E-BA69-3C3A80171816}">
      <dgm:prSet/>
      <dgm:spPr/>
      <dgm:t>
        <a:bodyPr/>
        <a:lstStyle/>
        <a:p>
          <a:endParaRPr lang="da-DK"/>
        </a:p>
      </dgm:t>
    </dgm:pt>
    <dgm:pt modelId="{A70D2C44-FC74-49B1-8816-6E1536B7B50E}">
      <dgm:prSet phldrT="[Text]" custT="1"/>
      <dgm:spPr/>
      <dgm:t>
        <a:bodyPr/>
        <a:lstStyle/>
        <a:p>
          <a:pPr algn="ctr"/>
          <a:r>
            <a:rPr lang="da-DK" sz="2400" b="1"/>
            <a:t>STIL</a:t>
          </a:r>
        </a:p>
      </dgm:t>
    </dgm:pt>
    <dgm:pt modelId="{EAAB9C56-8554-466B-B881-903D2F8B68E0}" type="parTrans" cxnId="{65D46CF8-2366-4D58-80E3-9253C602DC9A}">
      <dgm:prSet/>
      <dgm:spPr/>
      <dgm:t>
        <a:bodyPr/>
        <a:lstStyle/>
        <a:p>
          <a:endParaRPr lang="da-DK"/>
        </a:p>
      </dgm:t>
    </dgm:pt>
    <dgm:pt modelId="{016872DE-E198-4E97-8F7A-631E4865C025}" type="sibTrans" cxnId="{65D46CF8-2366-4D58-80E3-9253C602DC9A}">
      <dgm:prSet/>
      <dgm:spPr/>
      <dgm:t>
        <a:bodyPr/>
        <a:lstStyle/>
        <a:p>
          <a:endParaRPr lang="da-DK"/>
        </a:p>
      </dgm:t>
    </dgm:pt>
    <dgm:pt modelId="{32E76701-5A03-4418-AD18-388AF6BD3D77}">
      <dgm:prSet phldrT="[Text]" custT="1"/>
      <dgm:spPr/>
      <dgm:t>
        <a:bodyPr/>
        <a:lstStyle/>
        <a:p>
          <a:pPr algn="ctr"/>
          <a:r>
            <a:rPr lang="da-DK" sz="2800" b="1"/>
            <a:t>Aula</a:t>
          </a:r>
        </a:p>
      </dgm:t>
    </dgm:pt>
    <dgm:pt modelId="{76EE7FF2-4FE8-4C90-BE5B-FC9279536C16}" type="parTrans" cxnId="{73351A64-CC9E-46D1-A33E-8C9077488297}">
      <dgm:prSet/>
      <dgm:spPr/>
      <dgm:t>
        <a:bodyPr/>
        <a:lstStyle/>
        <a:p>
          <a:endParaRPr lang="da-DK"/>
        </a:p>
      </dgm:t>
    </dgm:pt>
    <dgm:pt modelId="{E9E7D587-AD3F-4495-ADC7-BB5ED836E0DA}" type="sibTrans" cxnId="{73351A64-CC9E-46D1-A33E-8C9077488297}">
      <dgm:prSet/>
      <dgm:spPr/>
      <dgm:t>
        <a:bodyPr/>
        <a:lstStyle/>
        <a:p>
          <a:endParaRPr lang="da-DK"/>
        </a:p>
      </dgm:t>
    </dgm:pt>
    <dgm:pt modelId="{99AA31E7-0EA3-4DCE-B4EA-2DCF28CE2730}">
      <dgm:prSet phldrT="[Text]"/>
      <dgm:spPr/>
      <dgm:t>
        <a:bodyPr/>
        <a:lstStyle/>
        <a:p>
          <a:r>
            <a:rPr lang="da-DK">
              <a:latin typeface="Calibri Light (Headings)"/>
            </a:rPr>
            <a:t>Stamdata</a:t>
          </a:r>
        </a:p>
      </dgm:t>
    </dgm:pt>
    <dgm:pt modelId="{55D4ED13-F23F-45C8-9D6F-E97F6D44CAE4}" type="parTrans" cxnId="{FE757C1E-B06B-49AE-A4E0-B334A64F80F8}">
      <dgm:prSet/>
      <dgm:spPr/>
      <dgm:t>
        <a:bodyPr/>
        <a:lstStyle/>
        <a:p>
          <a:endParaRPr lang="da-DK"/>
        </a:p>
      </dgm:t>
    </dgm:pt>
    <dgm:pt modelId="{A1A67F72-598B-4FE5-A0AC-81B786B9ACA3}" type="sibTrans" cxnId="{FE757C1E-B06B-49AE-A4E0-B334A64F80F8}">
      <dgm:prSet/>
      <dgm:spPr/>
      <dgm:t>
        <a:bodyPr/>
        <a:lstStyle/>
        <a:p>
          <a:endParaRPr lang="da-DK"/>
        </a:p>
      </dgm:t>
    </dgm:pt>
    <dgm:pt modelId="{58FD312F-F939-4341-AF69-9FA121600103}">
      <dgm:prSet phldrT="[Text]"/>
      <dgm:spPr/>
      <dgm:t>
        <a:bodyPr/>
        <a:lstStyle/>
        <a:p>
          <a:pPr>
            <a:buFont typeface="Arial" panose="020B0604020202020204" pitchFamily="34" charset="0"/>
            <a:buChar char="•"/>
          </a:pPr>
          <a:r>
            <a:rPr lang="da-DK">
              <a:solidFill>
                <a:prstClr val="black"/>
              </a:solidFill>
              <a:latin typeface="+mj-lt"/>
              <a:cs typeface="Arial" panose="020B0604020202020204" pitchFamily="34" charset="0"/>
            </a:rPr>
            <a:t>Oprettelse af grupper/klasser</a:t>
          </a:r>
          <a:endParaRPr lang="da-DK">
            <a:latin typeface="+mj-lt"/>
          </a:endParaRPr>
        </a:p>
      </dgm:t>
    </dgm:pt>
    <dgm:pt modelId="{E7C022F9-57A4-4955-82CE-653C51FC8745}" type="parTrans" cxnId="{66FBA6EA-B357-46C9-9D0E-F9FBC20B5D68}">
      <dgm:prSet/>
      <dgm:spPr/>
      <dgm:t>
        <a:bodyPr/>
        <a:lstStyle/>
        <a:p>
          <a:endParaRPr lang="da-DK"/>
        </a:p>
      </dgm:t>
    </dgm:pt>
    <dgm:pt modelId="{703B50ED-AF69-4432-9118-57D469FFB3AC}" type="sibTrans" cxnId="{66FBA6EA-B357-46C9-9D0E-F9FBC20B5D68}">
      <dgm:prSet/>
      <dgm:spPr/>
      <dgm:t>
        <a:bodyPr/>
        <a:lstStyle/>
        <a:p>
          <a:endParaRPr lang="da-DK"/>
        </a:p>
      </dgm:t>
    </dgm:pt>
    <dgm:pt modelId="{8177407D-B7C7-4DA4-A25C-5FD7C34990AC}">
      <dgm:prSet phldrT="[Text]"/>
      <dgm:spPr/>
      <dgm:t>
        <a:bodyPr/>
        <a:lstStyle/>
        <a:p>
          <a:pPr>
            <a:buFont typeface="Arial" panose="020B0604020202020204" pitchFamily="34" charset="0"/>
            <a:buChar char="•"/>
          </a:pPr>
          <a:r>
            <a:rPr lang="da-DK">
              <a:solidFill>
                <a:prstClr val="black"/>
              </a:solidFill>
              <a:latin typeface="+mj-lt"/>
              <a:cs typeface="Arial" panose="020B0604020202020204" pitchFamily="34" charset="0"/>
            </a:rPr>
            <a:t>Administration af:</a:t>
          </a:r>
          <a:endParaRPr lang="da-DK">
            <a:latin typeface="+mj-lt"/>
          </a:endParaRPr>
        </a:p>
      </dgm:t>
    </dgm:pt>
    <dgm:pt modelId="{A94AA726-2DD5-4234-948C-F0110498E3DD}" type="parTrans" cxnId="{A847E6B0-244A-4BAD-84EA-677C9CFCAFC5}">
      <dgm:prSet/>
      <dgm:spPr/>
      <dgm:t>
        <a:bodyPr/>
        <a:lstStyle/>
        <a:p>
          <a:endParaRPr lang="da-DK"/>
        </a:p>
      </dgm:t>
    </dgm:pt>
    <dgm:pt modelId="{FC7F015D-E44E-46BF-88D2-4037920D7B55}" type="sibTrans" cxnId="{A847E6B0-244A-4BAD-84EA-677C9CFCAFC5}">
      <dgm:prSet/>
      <dgm:spPr/>
      <dgm:t>
        <a:bodyPr/>
        <a:lstStyle/>
        <a:p>
          <a:endParaRPr lang="da-DK"/>
        </a:p>
      </dgm:t>
    </dgm:pt>
    <dgm:pt modelId="{5BC09DEB-705D-40B5-AE3B-C2AD4500B0A4}">
      <dgm:prSet phldrT="[Text]"/>
      <dgm:spPr/>
      <dgm:t>
        <a:bodyPr/>
        <a:lstStyle/>
        <a:p>
          <a:r>
            <a:rPr lang="da-DK">
              <a:latin typeface="Calibri Light (Headings)"/>
            </a:rPr>
            <a:t>Roller</a:t>
          </a:r>
          <a:endParaRPr lang="da-DK">
            <a:latin typeface="+mj-lt"/>
          </a:endParaRPr>
        </a:p>
      </dgm:t>
    </dgm:pt>
    <dgm:pt modelId="{74B1EE20-03F5-4E8A-9A60-415516282509}" type="parTrans" cxnId="{72CAF80C-1436-4574-91AE-1612E5A5186E}">
      <dgm:prSet/>
      <dgm:spPr/>
      <dgm:t>
        <a:bodyPr/>
        <a:lstStyle/>
        <a:p>
          <a:endParaRPr lang="da-DK"/>
        </a:p>
      </dgm:t>
    </dgm:pt>
    <dgm:pt modelId="{E4FF666E-CF72-4632-AA53-14A34A12180B}" type="sibTrans" cxnId="{72CAF80C-1436-4574-91AE-1612E5A5186E}">
      <dgm:prSet/>
      <dgm:spPr/>
      <dgm:t>
        <a:bodyPr/>
        <a:lstStyle/>
        <a:p>
          <a:endParaRPr lang="da-DK"/>
        </a:p>
      </dgm:t>
    </dgm:pt>
    <dgm:pt modelId="{4EE0B818-212A-4144-A8C4-CD21952ABFDD}">
      <dgm:prSet/>
      <dgm:spPr/>
      <dgm:t>
        <a:bodyPr/>
        <a:lstStyle/>
        <a:p>
          <a:pPr>
            <a:buFont typeface="Arial" panose="020B0604020202020204" pitchFamily="34" charset="0"/>
            <a:buChar char="•"/>
          </a:pPr>
          <a:r>
            <a:rPr lang="da-DK" baseline="0">
              <a:latin typeface="Calibri Light (Headings)"/>
            </a:rPr>
            <a:t>Klasser/hold</a:t>
          </a:r>
          <a:endParaRPr lang="da-DK">
            <a:latin typeface="Calibri Light (Headings)"/>
          </a:endParaRPr>
        </a:p>
      </dgm:t>
    </dgm:pt>
    <dgm:pt modelId="{FA708341-C4AD-441D-A89E-C75F9BD1D4AF}" type="parTrans" cxnId="{35D39C0F-E4F3-41CC-A959-FDA76403036D}">
      <dgm:prSet/>
      <dgm:spPr/>
      <dgm:t>
        <a:bodyPr/>
        <a:lstStyle/>
        <a:p>
          <a:endParaRPr lang="da-DK"/>
        </a:p>
      </dgm:t>
    </dgm:pt>
    <dgm:pt modelId="{4A8E9138-25D8-4B1C-A7B2-8B1A057580CC}" type="sibTrans" cxnId="{35D39C0F-E4F3-41CC-A959-FDA76403036D}">
      <dgm:prSet/>
      <dgm:spPr/>
      <dgm:t>
        <a:bodyPr/>
        <a:lstStyle/>
        <a:p>
          <a:endParaRPr lang="da-DK"/>
        </a:p>
      </dgm:t>
    </dgm:pt>
    <dgm:pt modelId="{FD2FF48B-E564-447F-8553-4FD192266516}">
      <dgm:prSet/>
      <dgm:spPr/>
      <dgm:t>
        <a:bodyPr/>
        <a:lstStyle/>
        <a:p>
          <a:pPr>
            <a:buNone/>
          </a:pPr>
          <a:r>
            <a:rPr lang="da-DK" b="1"/>
            <a:t>Database for UNI-login</a:t>
          </a:r>
        </a:p>
      </dgm:t>
    </dgm:pt>
    <dgm:pt modelId="{68BFA758-1A08-42B5-9F56-6A478AF034C5}" type="parTrans" cxnId="{268AE629-A772-49D1-8286-1E0F0E4BD8F0}">
      <dgm:prSet/>
      <dgm:spPr/>
      <dgm:t>
        <a:bodyPr/>
        <a:lstStyle/>
        <a:p>
          <a:endParaRPr lang="da-DK"/>
        </a:p>
      </dgm:t>
    </dgm:pt>
    <dgm:pt modelId="{83AF0742-4718-4864-A642-E5C7587C718A}" type="sibTrans" cxnId="{268AE629-A772-49D1-8286-1E0F0E4BD8F0}">
      <dgm:prSet/>
      <dgm:spPr/>
      <dgm:t>
        <a:bodyPr/>
        <a:lstStyle/>
        <a:p>
          <a:endParaRPr lang="da-DK"/>
        </a:p>
      </dgm:t>
    </dgm:pt>
    <dgm:pt modelId="{C9B8731F-9744-44BF-930A-81752399B214}">
      <dgm:prSet phldrT="[Text]"/>
      <dgm:spPr/>
      <dgm:t>
        <a:bodyPr/>
        <a:lstStyle/>
        <a:p>
          <a:pPr>
            <a:buFont typeface="Arial" panose="020B0604020202020204" pitchFamily="34" charset="0"/>
            <a:buChar char="•"/>
          </a:pPr>
          <a:r>
            <a:rPr lang="da-DK">
              <a:solidFill>
                <a:prstClr val="black"/>
              </a:solidFill>
              <a:latin typeface="+mj-lt"/>
              <a:cs typeface="Arial" panose="020B0604020202020204" pitchFamily="34" charset="0"/>
            </a:rPr>
            <a:t>Oprettelse brugere</a:t>
          </a:r>
          <a:endParaRPr lang="da-DK">
            <a:latin typeface="+mj-lt"/>
          </a:endParaRPr>
        </a:p>
      </dgm:t>
    </dgm:pt>
    <dgm:pt modelId="{33723AF9-303A-481F-86BE-5FB2B1F062F3}" type="parTrans" cxnId="{C0DA1D6D-4DAE-4A3D-9C04-7691ED230051}">
      <dgm:prSet/>
      <dgm:spPr/>
      <dgm:t>
        <a:bodyPr/>
        <a:lstStyle/>
        <a:p>
          <a:endParaRPr lang="da-DK"/>
        </a:p>
      </dgm:t>
    </dgm:pt>
    <dgm:pt modelId="{D77924B1-54B3-4F9B-B86E-60A6AA00EB2F}" type="sibTrans" cxnId="{C0DA1D6D-4DAE-4A3D-9C04-7691ED230051}">
      <dgm:prSet/>
      <dgm:spPr/>
      <dgm:t>
        <a:bodyPr/>
        <a:lstStyle/>
        <a:p>
          <a:endParaRPr lang="da-DK"/>
        </a:p>
      </dgm:t>
    </dgm:pt>
    <dgm:pt modelId="{F3B0A14B-D7F9-4631-B616-61AF4F116025}">
      <dgm:prSet phldrT="[Text]"/>
      <dgm:spPr/>
      <dgm:t>
        <a:bodyPr/>
        <a:lstStyle/>
        <a:p>
          <a:r>
            <a:rPr lang="da-DK">
              <a:latin typeface="Calibri Light (Headings)"/>
            </a:rPr>
            <a:t>Roller</a:t>
          </a:r>
        </a:p>
      </dgm:t>
    </dgm:pt>
    <dgm:pt modelId="{2B5F2E5B-DD08-4B76-979B-C337C14A02E3}" type="parTrans" cxnId="{53046460-9067-4602-9E38-2D12F53BFD84}">
      <dgm:prSet/>
      <dgm:spPr/>
      <dgm:t>
        <a:bodyPr/>
        <a:lstStyle/>
        <a:p>
          <a:endParaRPr lang="da-DK"/>
        </a:p>
      </dgm:t>
    </dgm:pt>
    <dgm:pt modelId="{EB674C56-9CCA-4D02-9919-B57122C1F397}" type="sibTrans" cxnId="{53046460-9067-4602-9E38-2D12F53BFD84}">
      <dgm:prSet/>
      <dgm:spPr/>
      <dgm:t>
        <a:bodyPr/>
        <a:lstStyle/>
        <a:p>
          <a:endParaRPr lang="da-DK"/>
        </a:p>
      </dgm:t>
    </dgm:pt>
    <dgm:pt modelId="{110A36D3-0203-49D5-9AA2-978C7CE745B7}">
      <dgm:prSet phldrT="[Text]"/>
      <dgm:spPr/>
      <dgm:t>
        <a:bodyPr/>
        <a:lstStyle/>
        <a:p>
          <a:r>
            <a:rPr lang="da-DK" b="1">
              <a:latin typeface="Calibri Light (Headings)"/>
            </a:rPr>
            <a:t>UNI-GRUPPER:</a:t>
          </a:r>
        </a:p>
      </dgm:t>
    </dgm:pt>
    <dgm:pt modelId="{5D4D42D7-DBCF-4FD0-93FC-F58D88C1506B}" type="parTrans" cxnId="{C0E8B52C-1756-498D-88E0-001509A73690}">
      <dgm:prSet/>
      <dgm:spPr/>
      <dgm:t>
        <a:bodyPr/>
        <a:lstStyle/>
        <a:p>
          <a:endParaRPr lang="da-DK"/>
        </a:p>
      </dgm:t>
    </dgm:pt>
    <dgm:pt modelId="{2857BE20-2504-4349-AE29-9496E7310D10}" type="sibTrans" cxnId="{C0E8B52C-1756-498D-88E0-001509A73690}">
      <dgm:prSet/>
      <dgm:spPr/>
      <dgm:t>
        <a:bodyPr/>
        <a:lstStyle/>
        <a:p>
          <a:endParaRPr lang="da-DK"/>
        </a:p>
      </dgm:t>
    </dgm:pt>
    <dgm:pt modelId="{0EC3964A-A600-4184-905D-2DD9550864A0}">
      <dgm:prSet phldrT="[Text]"/>
      <dgm:spPr/>
      <dgm:t>
        <a:bodyPr/>
        <a:lstStyle/>
        <a:p>
          <a:pPr>
            <a:buFont typeface="Arial" panose="020B0604020202020204" pitchFamily="34" charset="0"/>
            <a:buChar char="•"/>
          </a:pPr>
          <a:r>
            <a:rPr lang="da-DK">
              <a:latin typeface="Calibri Light (Headings)"/>
            </a:rPr>
            <a:t>Klasser/hold</a:t>
          </a:r>
        </a:p>
      </dgm:t>
    </dgm:pt>
    <dgm:pt modelId="{391B6D9A-0DFD-4322-844D-2B271A28FAE1}" type="parTrans" cxnId="{CCFC8E5A-90B0-479E-9408-B08DD8C985B8}">
      <dgm:prSet/>
      <dgm:spPr/>
      <dgm:t>
        <a:bodyPr/>
        <a:lstStyle/>
        <a:p>
          <a:endParaRPr lang="da-DK"/>
        </a:p>
      </dgm:t>
    </dgm:pt>
    <dgm:pt modelId="{70272839-B6C7-41D3-8B35-F6745736EEA1}" type="sibTrans" cxnId="{CCFC8E5A-90B0-479E-9408-B08DD8C985B8}">
      <dgm:prSet/>
      <dgm:spPr/>
      <dgm:t>
        <a:bodyPr/>
        <a:lstStyle/>
        <a:p>
          <a:endParaRPr lang="da-DK"/>
        </a:p>
      </dgm:t>
    </dgm:pt>
    <dgm:pt modelId="{BDA4C91D-F82C-4450-95E4-81D97A3B48A6}">
      <dgm:prSet phldrT="[Text]"/>
      <dgm:spPr/>
      <dgm:t>
        <a:bodyPr/>
        <a:lstStyle/>
        <a:p>
          <a:r>
            <a:rPr lang="da-DK">
              <a:latin typeface="Calibri Light (Headings)"/>
            </a:rPr>
            <a:t>Personalegrupper</a:t>
          </a:r>
        </a:p>
      </dgm:t>
    </dgm:pt>
    <dgm:pt modelId="{E15C74E9-6992-4A6E-AB70-1F9DDC065242}" type="parTrans" cxnId="{BFED12CC-C89A-4DDB-8461-53F751867965}">
      <dgm:prSet/>
      <dgm:spPr/>
      <dgm:t>
        <a:bodyPr/>
        <a:lstStyle/>
        <a:p>
          <a:endParaRPr lang="da-DK"/>
        </a:p>
      </dgm:t>
    </dgm:pt>
    <dgm:pt modelId="{62AA60F4-1B6C-4D37-96B1-6C719D4BFF9F}" type="sibTrans" cxnId="{BFED12CC-C89A-4DDB-8461-53F751867965}">
      <dgm:prSet/>
      <dgm:spPr/>
      <dgm:t>
        <a:bodyPr/>
        <a:lstStyle/>
        <a:p>
          <a:endParaRPr lang="da-DK"/>
        </a:p>
      </dgm:t>
    </dgm:pt>
    <dgm:pt modelId="{D74B0D16-83A8-483B-8CFF-D7AF00648A9A}">
      <dgm:prSet/>
      <dgm:spPr/>
      <dgm:t>
        <a:bodyPr/>
        <a:lstStyle/>
        <a:p>
          <a:pPr>
            <a:buFont typeface="Arial" panose="020B0604020202020204" pitchFamily="34" charset="0"/>
            <a:buChar char="•"/>
          </a:pPr>
          <a:r>
            <a:rPr lang="da-DK" b="0"/>
            <a:t>Brugeradministrationen udfases og anvendes så vidt muligt ikke.</a:t>
          </a:r>
        </a:p>
      </dgm:t>
    </dgm:pt>
    <dgm:pt modelId="{77E84E2B-6CA8-4F60-8EC3-1746F7B5D9D9}" type="parTrans" cxnId="{A3FE2EC6-885A-4872-A9CB-7DAB90E6F044}">
      <dgm:prSet/>
      <dgm:spPr/>
      <dgm:t>
        <a:bodyPr/>
        <a:lstStyle/>
        <a:p>
          <a:endParaRPr lang="da-DK"/>
        </a:p>
      </dgm:t>
    </dgm:pt>
    <dgm:pt modelId="{6FA70F40-72FE-4A5A-9EEC-766DF980CDD6}" type="sibTrans" cxnId="{A3FE2EC6-885A-4872-A9CB-7DAB90E6F044}">
      <dgm:prSet/>
      <dgm:spPr/>
      <dgm:t>
        <a:bodyPr/>
        <a:lstStyle/>
        <a:p>
          <a:endParaRPr lang="da-DK"/>
        </a:p>
      </dgm:t>
    </dgm:pt>
    <dgm:pt modelId="{A734EFBA-8F50-4D39-8707-E2ABFF8EE55D}" type="pres">
      <dgm:prSet presAssocID="{D872907D-C80B-4B67-AE5B-1F903FA288E6}" presName="linearFlow" presStyleCnt="0">
        <dgm:presLayoutVars>
          <dgm:dir/>
          <dgm:animLvl val="lvl"/>
          <dgm:resizeHandles val="exact"/>
        </dgm:presLayoutVars>
      </dgm:prSet>
      <dgm:spPr/>
    </dgm:pt>
    <dgm:pt modelId="{99EB1267-0BE9-4E38-9E8E-94C19E4F0A29}" type="pres">
      <dgm:prSet presAssocID="{09B19339-5172-4A38-9DC6-8E126E85A736}" presName="composite" presStyleCnt="0"/>
      <dgm:spPr/>
    </dgm:pt>
    <dgm:pt modelId="{0594A3AA-9EE9-42FA-8C5F-2E86D7C3FE77}" type="pres">
      <dgm:prSet presAssocID="{09B19339-5172-4A38-9DC6-8E126E85A736}" presName="parTx" presStyleLbl="node1" presStyleIdx="0" presStyleCnt="3">
        <dgm:presLayoutVars>
          <dgm:chMax val="0"/>
          <dgm:chPref val="0"/>
          <dgm:bulletEnabled val="1"/>
        </dgm:presLayoutVars>
      </dgm:prSet>
      <dgm:spPr/>
    </dgm:pt>
    <dgm:pt modelId="{723FC159-A50C-456C-BFA7-11E7FA0BD9CE}" type="pres">
      <dgm:prSet presAssocID="{09B19339-5172-4A38-9DC6-8E126E85A736}" presName="parSh" presStyleLbl="node1" presStyleIdx="0" presStyleCnt="3"/>
      <dgm:spPr/>
    </dgm:pt>
    <dgm:pt modelId="{CD9895C6-9677-4755-9FE1-F2F20036F6D7}" type="pres">
      <dgm:prSet presAssocID="{09B19339-5172-4A38-9DC6-8E126E85A736}" presName="desTx" presStyleLbl="fgAcc1" presStyleIdx="0" presStyleCnt="3" custLinFactNeighborX="175" custLinFactNeighborY="12282">
        <dgm:presLayoutVars>
          <dgm:bulletEnabled val="1"/>
        </dgm:presLayoutVars>
      </dgm:prSet>
      <dgm:spPr/>
    </dgm:pt>
    <dgm:pt modelId="{7451A9A2-9225-4A96-A72D-F4EA8075A0B7}" type="pres">
      <dgm:prSet presAssocID="{5FE260F1-27CB-4B4C-A28D-EEFAC335B023}" presName="sibTrans" presStyleLbl="sibTrans2D1" presStyleIdx="0" presStyleCnt="2"/>
      <dgm:spPr/>
    </dgm:pt>
    <dgm:pt modelId="{6FF2EED6-5F14-449A-83CD-92DD5840BEA6}" type="pres">
      <dgm:prSet presAssocID="{5FE260F1-27CB-4B4C-A28D-EEFAC335B023}" presName="connTx" presStyleLbl="sibTrans2D1" presStyleIdx="0" presStyleCnt="2"/>
      <dgm:spPr/>
    </dgm:pt>
    <dgm:pt modelId="{B78BF100-CED8-47D8-AC33-EE98288E767A}" type="pres">
      <dgm:prSet presAssocID="{A70D2C44-FC74-49B1-8816-6E1536B7B50E}" presName="composite" presStyleCnt="0"/>
      <dgm:spPr/>
    </dgm:pt>
    <dgm:pt modelId="{36C7D064-E82B-45F2-A0E7-4E6D2625827D}" type="pres">
      <dgm:prSet presAssocID="{A70D2C44-FC74-49B1-8816-6E1536B7B50E}" presName="parTx" presStyleLbl="node1" presStyleIdx="0" presStyleCnt="3">
        <dgm:presLayoutVars>
          <dgm:chMax val="0"/>
          <dgm:chPref val="0"/>
          <dgm:bulletEnabled val="1"/>
        </dgm:presLayoutVars>
      </dgm:prSet>
      <dgm:spPr/>
    </dgm:pt>
    <dgm:pt modelId="{0AB893D2-2FE3-4137-BFE4-90B51ABD30EA}" type="pres">
      <dgm:prSet presAssocID="{A70D2C44-FC74-49B1-8816-6E1536B7B50E}" presName="parSh" presStyleLbl="node1" presStyleIdx="1" presStyleCnt="3"/>
      <dgm:spPr/>
    </dgm:pt>
    <dgm:pt modelId="{E7CF9D13-89F4-4EE3-AC4B-C19902801E93}" type="pres">
      <dgm:prSet presAssocID="{A70D2C44-FC74-49B1-8816-6E1536B7B50E}" presName="desTx" presStyleLbl="fgAcc1" presStyleIdx="1" presStyleCnt="3" custScaleX="107517" custLinFactNeighborX="-5620" custLinFactNeighborY="12282">
        <dgm:presLayoutVars>
          <dgm:bulletEnabled val="1"/>
        </dgm:presLayoutVars>
      </dgm:prSet>
      <dgm:spPr/>
    </dgm:pt>
    <dgm:pt modelId="{5046EE65-DC9E-4A98-BC95-80DC000D5F61}" type="pres">
      <dgm:prSet presAssocID="{016872DE-E198-4E97-8F7A-631E4865C025}" presName="sibTrans" presStyleLbl="sibTrans2D1" presStyleIdx="1" presStyleCnt="2"/>
      <dgm:spPr/>
    </dgm:pt>
    <dgm:pt modelId="{103A166B-6F65-45F7-86E4-F57635C027FE}" type="pres">
      <dgm:prSet presAssocID="{016872DE-E198-4E97-8F7A-631E4865C025}" presName="connTx" presStyleLbl="sibTrans2D1" presStyleIdx="1" presStyleCnt="2"/>
      <dgm:spPr/>
    </dgm:pt>
    <dgm:pt modelId="{50587C9C-6A78-4006-B6B7-0100613B6084}" type="pres">
      <dgm:prSet presAssocID="{32E76701-5A03-4418-AD18-388AF6BD3D77}" presName="composite" presStyleCnt="0"/>
      <dgm:spPr/>
    </dgm:pt>
    <dgm:pt modelId="{B37F4552-3557-4A95-800F-2AB8F967F9BC}" type="pres">
      <dgm:prSet presAssocID="{32E76701-5A03-4418-AD18-388AF6BD3D77}" presName="parTx" presStyleLbl="node1" presStyleIdx="1" presStyleCnt="3">
        <dgm:presLayoutVars>
          <dgm:chMax val="0"/>
          <dgm:chPref val="0"/>
          <dgm:bulletEnabled val="1"/>
        </dgm:presLayoutVars>
      </dgm:prSet>
      <dgm:spPr/>
    </dgm:pt>
    <dgm:pt modelId="{B61767FF-B0FA-4B41-BCCE-82BA92868A0B}" type="pres">
      <dgm:prSet presAssocID="{32E76701-5A03-4418-AD18-388AF6BD3D77}" presName="parSh" presStyleLbl="node1" presStyleIdx="2" presStyleCnt="3"/>
      <dgm:spPr/>
    </dgm:pt>
    <dgm:pt modelId="{81CB9766-3FDC-4C34-A10A-D61CF372338F}" type="pres">
      <dgm:prSet presAssocID="{32E76701-5A03-4418-AD18-388AF6BD3D77}" presName="desTx" presStyleLbl="fgAcc1" presStyleIdx="2" presStyleCnt="3" custScaleX="117095" custLinFactNeighborX="175" custLinFactNeighborY="12282">
        <dgm:presLayoutVars>
          <dgm:bulletEnabled val="1"/>
        </dgm:presLayoutVars>
      </dgm:prSet>
      <dgm:spPr/>
    </dgm:pt>
  </dgm:ptLst>
  <dgm:cxnLst>
    <dgm:cxn modelId="{7DD49A08-C9A8-4BC1-8864-B5DADE102E0A}" type="presOf" srcId="{58FD312F-F939-4341-AF69-9FA121600103}" destId="{CD9895C6-9677-4755-9FE1-F2F20036F6D7}" srcOrd="0" destOrd="2" presId="urn:microsoft.com/office/officeart/2005/8/layout/process3"/>
    <dgm:cxn modelId="{72CAF80C-1436-4574-91AE-1612E5A5186E}" srcId="{8177407D-B7C7-4DA4-A25C-5FD7C34990AC}" destId="{5BC09DEB-705D-40B5-AE3B-C2AD4500B0A4}" srcOrd="0" destOrd="0" parTransId="{74B1EE20-03F5-4E8A-9A60-415516282509}" sibTransId="{E4FF666E-CF72-4632-AA53-14A34A12180B}"/>
    <dgm:cxn modelId="{35D39C0F-E4F3-41CC-A959-FDA76403036D}" srcId="{8177407D-B7C7-4DA4-A25C-5FD7C34990AC}" destId="{4EE0B818-212A-4144-A8C4-CD21952ABFDD}" srcOrd="1" destOrd="0" parTransId="{FA708341-C4AD-441D-A89E-C75F9BD1D4AF}" sibTransId="{4A8E9138-25D8-4B1C-A7B2-8B1A057580CC}"/>
    <dgm:cxn modelId="{FE757C1E-B06B-49AE-A4E0-B334A64F80F8}" srcId="{32E76701-5A03-4418-AD18-388AF6BD3D77}" destId="{99AA31E7-0EA3-4DCE-B4EA-2DCF28CE2730}" srcOrd="0" destOrd="0" parTransId="{55D4ED13-F23F-45C8-9D6F-E97F6D44CAE4}" sibTransId="{A1A67F72-598B-4FE5-A0AC-81B786B9ACA3}"/>
    <dgm:cxn modelId="{268AE629-A772-49D1-8286-1E0F0E4BD8F0}" srcId="{A70D2C44-FC74-49B1-8816-6E1536B7B50E}" destId="{FD2FF48B-E564-447F-8553-4FD192266516}" srcOrd="0" destOrd="0" parTransId="{68BFA758-1A08-42B5-9F56-6A478AF034C5}" sibTransId="{83AF0742-4718-4864-A642-E5C7587C718A}"/>
    <dgm:cxn modelId="{C0E8B52C-1756-498D-88E0-001509A73690}" srcId="{32E76701-5A03-4418-AD18-388AF6BD3D77}" destId="{110A36D3-0203-49D5-9AA2-978C7CE745B7}" srcOrd="2" destOrd="0" parTransId="{5D4D42D7-DBCF-4FD0-93FC-F58D88C1506B}" sibTransId="{2857BE20-2504-4349-AE29-9496E7310D10}"/>
    <dgm:cxn modelId="{7A5F5831-6795-439E-A5D4-5B68DDBF883F}" type="presOf" srcId="{A70D2C44-FC74-49B1-8816-6E1536B7B50E}" destId="{36C7D064-E82B-45F2-A0E7-4E6D2625827D}" srcOrd="0" destOrd="0" presId="urn:microsoft.com/office/officeart/2005/8/layout/process3"/>
    <dgm:cxn modelId="{4F781738-0878-49B8-92FB-7C76AB609D5E}" type="presOf" srcId="{BDA4C91D-F82C-4450-95E4-81D97A3B48A6}" destId="{81CB9766-3FDC-4C34-A10A-D61CF372338F}" srcOrd="0" destOrd="4" presId="urn:microsoft.com/office/officeart/2005/8/layout/process3"/>
    <dgm:cxn modelId="{F3D77C39-103B-4B95-B43F-B7B1ECBB7220}" type="presOf" srcId="{110A36D3-0203-49D5-9AA2-978C7CE745B7}" destId="{81CB9766-3FDC-4C34-A10A-D61CF372338F}" srcOrd="0" destOrd="2" presId="urn:microsoft.com/office/officeart/2005/8/layout/process3"/>
    <dgm:cxn modelId="{53046460-9067-4602-9E38-2D12F53BFD84}" srcId="{32E76701-5A03-4418-AD18-388AF6BD3D77}" destId="{F3B0A14B-D7F9-4631-B616-61AF4F116025}" srcOrd="1" destOrd="0" parTransId="{2B5F2E5B-DD08-4B76-979B-C337C14A02E3}" sibTransId="{EB674C56-9CCA-4D02-9919-B57122C1F397}"/>
    <dgm:cxn modelId="{929F1241-10A7-46C0-81DE-6BBEB10C9874}" type="presOf" srcId="{5FE260F1-27CB-4B4C-A28D-EEFAC335B023}" destId="{7451A9A2-9225-4A96-A72D-F4EA8075A0B7}" srcOrd="0" destOrd="0" presId="urn:microsoft.com/office/officeart/2005/8/layout/process3"/>
    <dgm:cxn modelId="{73351A64-CC9E-46D1-A33E-8C9077488297}" srcId="{D872907D-C80B-4B67-AE5B-1F903FA288E6}" destId="{32E76701-5A03-4418-AD18-388AF6BD3D77}" srcOrd="2" destOrd="0" parTransId="{76EE7FF2-4FE8-4C90-BE5B-FC9279536C16}" sibTransId="{E9E7D587-AD3F-4495-ADC7-BB5ED836E0DA}"/>
    <dgm:cxn modelId="{6A93FA6A-CEE9-4CD3-92F8-AADBC79E2EA2}" type="presOf" srcId="{4EE0B818-212A-4144-A8C4-CD21952ABFDD}" destId="{CD9895C6-9677-4755-9FE1-F2F20036F6D7}" srcOrd="0" destOrd="5" presId="urn:microsoft.com/office/officeart/2005/8/layout/process3"/>
    <dgm:cxn modelId="{C0DA1D6D-4DAE-4A3D-9C04-7691ED230051}" srcId="{09B19339-5172-4A38-9DC6-8E126E85A736}" destId="{C9B8731F-9744-44BF-930A-81752399B214}" srcOrd="1" destOrd="0" parTransId="{33723AF9-303A-481F-86BE-5FB2B1F062F3}" sibTransId="{D77924B1-54B3-4F9B-B86E-60A6AA00EB2F}"/>
    <dgm:cxn modelId="{CCFC8E5A-90B0-479E-9408-B08DD8C985B8}" srcId="{110A36D3-0203-49D5-9AA2-978C7CE745B7}" destId="{0EC3964A-A600-4184-905D-2DD9550864A0}" srcOrd="0" destOrd="0" parTransId="{391B6D9A-0DFD-4322-844D-2B271A28FAE1}" sibTransId="{70272839-B6C7-41D3-8B35-F6745736EEA1}"/>
    <dgm:cxn modelId="{1D682E82-010D-41E7-94E8-F57C406207EA}" type="presOf" srcId="{0EC3964A-A600-4184-905D-2DD9550864A0}" destId="{81CB9766-3FDC-4C34-A10A-D61CF372338F}" srcOrd="0" destOrd="3" presId="urn:microsoft.com/office/officeart/2005/8/layout/process3"/>
    <dgm:cxn modelId="{7B420383-CA73-426B-B33A-FD9DD0DD8FBC}" type="presOf" srcId="{32E76701-5A03-4418-AD18-388AF6BD3D77}" destId="{B37F4552-3557-4A95-800F-2AB8F967F9BC}" srcOrd="0" destOrd="0" presId="urn:microsoft.com/office/officeart/2005/8/layout/process3"/>
    <dgm:cxn modelId="{3DD7B487-205E-4130-A803-F3C5EB8B3A4B}" type="presOf" srcId="{99AA31E7-0EA3-4DCE-B4EA-2DCF28CE2730}" destId="{81CB9766-3FDC-4C34-A10A-D61CF372338F}" srcOrd="0" destOrd="0" presId="urn:microsoft.com/office/officeart/2005/8/layout/process3"/>
    <dgm:cxn modelId="{467A508F-ABB3-444F-9947-1845D26B5B9F}" type="presOf" srcId="{09B19339-5172-4A38-9DC6-8E126E85A736}" destId="{723FC159-A50C-456C-BFA7-11E7FA0BD9CE}" srcOrd="1" destOrd="0" presId="urn:microsoft.com/office/officeart/2005/8/layout/process3"/>
    <dgm:cxn modelId="{A58B7C97-D1EB-49FF-97B4-D04A4FD6EA5E}" type="presOf" srcId="{016872DE-E198-4E97-8F7A-631E4865C025}" destId="{5046EE65-DC9E-4A98-BC95-80DC000D5F61}" srcOrd="0" destOrd="0" presId="urn:microsoft.com/office/officeart/2005/8/layout/process3"/>
    <dgm:cxn modelId="{278F1198-6968-47D8-BCED-3D2527CF0CFB}" type="presOf" srcId="{5BC09DEB-705D-40B5-AE3B-C2AD4500B0A4}" destId="{CD9895C6-9677-4755-9FE1-F2F20036F6D7}" srcOrd="0" destOrd="4" presId="urn:microsoft.com/office/officeart/2005/8/layout/process3"/>
    <dgm:cxn modelId="{CA28BAA4-DA64-49C9-9F79-4889161AF88D}" type="presOf" srcId="{D872907D-C80B-4B67-AE5B-1F903FA288E6}" destId="{A734EFBA-8F50-4D39-8707-E2ABFF8EE55D}" srcOrd="0" destOrd="0" presId="urn:microsoft.com/office/officeart/2005/8/layout/process3"/>
    <dgm:cxn modelId="{DCD949A8-1E90-4322-AA21-FB005502B627}" type="presOf" srcId="{FD2FF48B-E564-447F-8553-4FD192266516}" destId="{E7CF9D13-89F4-4EE3-AC4B-C19902801E93}" srcOrd="0" destOrd="0" presId="urn:microsoft.com/office/officeart/2005/8/layout/process3"/>
    <dgm:cxn modelId="{0AC558AD-94E1-4F76-8BA6-E2353E915559}" type="presOf" srcId="{F3B0A14B-D7F9-4631-B616-61AF4F116025}" destId="{81CB9766-3FDC-4C34-A10A-D61CF372338F}" srcOrd="0" destOrd="1" presId="urn:microsoft.com/office/officeart/2005/8/layout/process3"/>
    <dgm:cxn modelId="{A847E6B0-244A-4BAD-84EA-677C9CFCAFC5}" srcId="{09B19339-5172-4A38-9DC6-8E126E85A736}" destId="{8177407D-B7C7-4DA4-A25C-5FD7C34990AC}" srcOrd="3" destOrd="0" parTransId="{A94AA726-2DD5-4234-948C-F0110498E3DD}" sibTransId="{FC7F015D-E44E-46BF-88D2-4037920D7B55}"/>
    <dgm:cxn modelId="{D67D51BC-3959-44B8-BED4-74EAFBDCC835}" type="presOf" srcId="{A70D2C44-FC74-49B1-8816-6E1536B7B50E}" destId="{0AB893D2-2FE3-4137-BFE4-90B51ABD30EA}" srcOrd="1" destOrd="0" presId="urn:microsoft.com/office/officeart/2005/8/layout/process3"/>
    <dgm:cxn modelId="{B8032AC5-09F9-4034-A283-026617307608}" type="presOf" srcId="{016872DE-E198-4E97-8F7A-631E4865C025}" destId="{103A166B-6F65-45F7-86E4-F57635C027FE}" srcOrd="1" destOrd="0" presId="urn:microsoft.com/office/officeart/2005/8/layout/process3"/>
    <dgm:cxn modelId="{A3FE2EC6-885A-4872-A9CB-7DAB90E6F044}" srcId="{A70D2C44-FC74-49B1-8816-6E1536B7B50E}" destId="{D74B0D16-83A8-483B-8CFF-D7AF00648A9A}" srcOrd="1" destOrd="0" parTransId="{77E84E2B-6CA8-4F60-8EC3-1746F7B5D9D9}" sibTransId="{6FA70F40-72FE-4A5A-9EEC-766DF980CDD6}"/>
    <dgm:cxn modelId="{BFED12CC-C89A-4DDB-8461-53F751867965}" srcId="{110A36D3-0203-49D5-9AA2-978C7CE745B7}" destId="{BDA4C91D-F82C-4450-95E4-81D97A3B48A6}" srcOrd="1" destOrd="0" parTransId="{E15C74E9-6992-4A6E-AB70-1F9DDC065242}" sibTransId="{62AA60F4-1B6C-4D37-96B1-6C719D4BFF9F}"/>
    <dgm:cxn modelId="{A09CC5D1-B638-4B4C-9138-D54B904CC33C}" type="presOf" srcId="{5FE260F1-27CB-4B4C-A28D-EEFAC335B023}" destId="{6FF2EED6-5F14-449A-83CD-92DD5840BEA6}" srcOrd="1" destOrd="0" presId="urn:microsoft.com/office/officeart/2005/8/layout/process3"/>
    <dgm:cxn modelId="{481762D8-72B8-4704-80EF-2E5D3FF1B2CB}" srcId="{D872907D-C80B-4B67-AE5B-1F903FA288E6}" destId="{09B19339-5172-4A38-9DC6-8E126E85A736}" srcOrd="0" destOrd="0" parTransId="{8AD016CD-8327-4F95-92DB-A7BEA1578763}" sibTransId="{5FE260F1-27CB-4B4C-A28D-EEFAC335B023}"/>
    <dgm:cxn modelId="{64CA6FD9-CCC9-4196-A2C2-C25952AEBC2E}" type="presOf" srcId="{D74B0D16-83A8-483B-8CFF-D7AF00648A9A}" destId="{E7CF9D13-89F4-4EE3-AC4B-C19902801E93}" srcOrd="0" destOrd="1" presId="urn:microsoft.com/office/officeart/2005/8/layout/process3"/>
    <dgm:cxn modelId="{5A23CED9-ACC9-454E-BA69-3C3A80171816}" srcId="{09B19339-5172-4A38-9DC6-8E126E85A736}" destId="{F8C70BCE-2A7A-48F2-8FCC-61AEDF19256D}" srcOrd="0" destOrd="0" parTransId="{8878FECC-1949-483F-B7A4-E38062745083}" sibTransId="{8E8D354D-CDE3-4783-B66E-B94258FD587A}"/>
    <dgm:cxn modelId="{54B18DDB-C630-4898-8805-A74EF9DCEF4D}" type="presOf" srcId="{C9B8731F-9744-44BF-930A-81752399B214}" destId="{CD9895C6-9677-4755-9FE1-F2F20036F6D7}" srcOrd="0" destOrd="1" presId="urn:microsoft.com/office/officeart/2005/8/layout/process3"/>
    <dgm:cxn modelId="{25A453DD-14E0-4500-BC6D-B7FFD91FB03E}" type="presOf" srcId="{09B19339-5172-4A38-9DC6-8E126E85A736}" destId="{0594A3AA-9EE9-42FA-8C5F-2E86D7C3FE77}" srcOrd="0" destOrd="0" presId="urn:microsoft.com/office/officeart/2005/8/layout/process3"/>
    <dgm:cxn modelId="{0807F3E3-644F-4221-A5CB-0804F4AC0E2D}" type="presOf" srcId="{8177407D-B7C7-4DA4-A25C-5FD7C34990AC}" destId="{CD9895C6-9677-4755-9FE1-F2F20036F6D7}" srcOrd="0" destOrd="3" presId="urn:microsoft.com/office/officeart/2005/8/layout/process3"/>
    <dgm:cxn modelId="{BE423CE5-7933-4895-9D00-95D44197CCC7}" type="presOf" srcId="{F8C70BCE-2A7A-48F2-8FCC-61AEDF19256D}" destId="{CD9895C6-9677-4755-9FE1-F2F20036F6D7}" srcOrd="0" destOrd="0" presId="urn:microsoft.com/office/officeart/2005/8/layout/process3"/>
    <dgm:cxn modelId="{66FBA6EA-B357-46C9-9D0E-F9FBC20B5D68}" srcId="{09B19339-5172-4A38-9DC6-8E126E85A736}" destId="{58FD312F-F939-4341-AF69-9FA121600103}" srcOrd="2" destOrd="0" parTransId="{E7C022F9-57A4-4955-82CE-653C51FC8745}" sibTransId="{703B50ED-AF69-4432-9118-57D469FFB3AC}"/>
    <dgm:cxn modelId="{65D46CF8-2366-4D58-80E3-9253C602DC9A}" srcId="{D872907D-C80B-4B67-AE5B-1F903FA288E6}" destId="{A70D2C44-FC74-49B1-8816-6E1536B7B50E}" srcOrd="1" destOrd="0" parTransId="{EAAB9C56-8554-466B-B881-903D2F8B68E0}" sibTransId="{016872DE-E198-4E97-8F7A-631E4865C025}"/>
    <dgm:cxn modelId="{8D2345FD-E780-4CB9-B5A5-98F93D2BA0E3}" type="presOf" srcId="{32E76701-5A03-4418-AD18-388AF6BD3D77}" destId="{B61767FF-B0FA-4B41-BCCE-82BA92868A0B}" srcOrd="1" destOrd="0" presId="urn:microsoft.com/office/officeart/2005/8/layout/process3"/>
    <dgm:cxn modelId="{350F5565-2B9C-4603-B95F-79199FB528BE}" type="presParOf" srcId="{A734EFBA-8F50-4D39-8707-E2ABFF8EE55D}" destId="{99EB1267-0BE9-4E38-9E8E-94C19E4F0A29}" srcOrd="0" destOrd="0" presId="urn:microsoft.com/office/officeart/2005/8/layout/process3"/>
    <dgm:cxn modelId="{973C700E-F094-4E8C-944A-EA81D7866C5C}" type="presParOf" srcId="{99EB1267-0BE9-4E38-9E8E-94C19E4F0A29}" destId="{0594A3AA-9EE9-42FA-8C5F-2E86D7C3FE77}" srcOrd="0" destOrd="0" presId="urn:microsoft.com/office/officeart/2005/8/layout/process3"/>
    <dgm:cxn modelId="{9B85FFEE-87D6-4264-8462-A87E231928B8}" type="presParOf" srcId="{99EB1267-0BE9-4E38-9E8E-94C19E4F0A29}" destId="{723FC159-A50C-456C-BFA7-11E7FA0BD9CE}" srcOrd="1" destOrd="0" presId="urn:microsoft.com/office/officeart/2005/8/layout/process3"/>
    <dgm:cxn modelId="{0C6CF11A-C7F3-46A8-BAE9-16AEB04A663F}" type="presParOf" srcId="{99EB1267-0BE9-4E38-9E8E-94C19E4F0A29}" destId="{CD9895C6-9677-4755-9FE1-F2F20036F6D7}" srcOrd="2" destOrd="0" presId="urn:microsoft.com/office/officeart/2005/8/layout/process3"/>
    <dgm:cxn modelId="{2770401D-0055-422E-A85F-5E04E418715A}" type="presParOf" srcId="{A734EFBA-8F50-4D39-8707-E2ABFF8EE55D}" destId="{7451A9A2-9225-4A96-A72D-F4EA8075A0B7}" srcOrd="1" destOrd="0" presId="urn:microsoft.com/office/officeart/2005/8/layout/process3"/>
    <dgm:cxn modelId="{1D777C7F-78FF-4B62-B6EB-5F5051AF97AF}" type="presParOf" srcId="{7451A9A2-9225-4A96-A72D-F4EA8075A0B7}" destId="{6FF2EED6-5F14-449A-83CD-92DD5840BEA6}" srcOrd="0" destOrd="0" presId="urn:microsoft.com/office/officeart/2005/8/layout/process3"/>
    <dgm:cxn modelId="{2C854171-EB0E-409C-A384-8FDAB8889348}" type="presParOf" srcId="{A734EFBA-8F50-4D39-8707-E2ABFF8EE55D}" destId="{B78BF100-CED8-47D8-AC33-EE98288E767A}" srcOrd="2" destOrd="0" presId="urn:microsoft.com/office/officeart/2005/8/layout/process3"/>
    <dgm:cxn modelId="{63876927-9265-47F5-B396-8DF488EFCAB3}" type="presParOf" srcId="{B78BF100-CED8-47D8-AC33-EE98288E767A}" destId="{36C7D064-E82B-45F2-A0E7-4E6D2625827D}" srcOrd="0" destOrd="0" presId="urn:microsoft.com/office/officeart/2005/8/layout/process3"/>
    <dgm:cxn modelId="{5C944078-3D5C-412C-B403-9B268D48CF3A}" type="presParOf" srcId="{B78BF100-CED8-47D8-AC33-EE98288E767A}" destId="{0AB893D2-2FE3-4137-BFE4-90B51ABD30EA}" srcOrd="1" destOrd="0" presId="urn:microsoft.com/office/officeart/2005/8/layout/process3"/>
    <dgm:cxn modelId="{81D21A7E-B940-4C52-8D61-5489D14BDE4F}" type="presParOf" srcId="{B78BF100-CED8-47D8-AC33-EE98288E767A}" destId="{E7CF9D13-89F4-4EE3-AC4B-C19902801E93}" srcOrd="2" destOrd="0" presId="urn:microsoft.com/office/officeart/2005/8/layout/process3"/>
    <dgm:cxn modelId="{C0A10041-1702-4C8D-A019-61C48DCB3487}" type="presParOf" srcId="{A734EFBA-8F50-4D39-8707-E2ABFF8EE55D}" destId="{5046EE65-DC9E-4A98-BC95-80DC000D5F61}" srcOrd="3" destOrd="0" presId="urn:microsoft.com/office/officeart/2005/8/layout/process3"/>
    <dgm:cxn modelId="{D48C4522-2319-4938-99E2-FF447E5C28FA}" type="presParOf" srcId="{5046EE65-DC9E-4A98-BC95-80DC000D5F61}" destId="{103A166B-6F65-45F7-86E4-F57635C027FE}" srcOrd="0" destOrd="0" presId="urn:microsoft.com/office/officeart/2005/8/layout/process3"/>
    <dgm:cxn modelId="{0CE1671E-AF8F-49AC-9B0B-94F867DB9B4F}" type="presParOf" srcId="{A734EFBA-8F50-4D39-8707-E2ABFF8EE55D}" destId="{50587C9C-6A78-4006-B6B7-0100613B6084}" srcOrd="4" destOrd="0" presId="urn:microsoft.com/office/officeart/2005/8/layout/process3"/>
    <dgm:cxn modelId="{4305F39C-C100-4A89-96B2-D1980EE94BFF}" type="presParOf" srcId="{50587C9C-6A78-4006-B6B7-0100613B6084}" destId="{B37F4552-3557-4A95-800F-2AB8F967F9BC}" srcOrd="0" destOrd="0" presId="urn:microsoft.com/office/officeart/2005/8/layout/process3"/>
    <dgm:cxn modelId="{562D5F9A-9244-435F-91B1-B6E476903C1E}" type="presParOf" srcId="{50587C9C-6A78-4006-B6B7-0100613B6084}" destId="{B61767FF-B0FA-4B41-BCCE-82BA92868A0B}" srcOrd="1" destOrd="0" presId="urn:microsoft.com/office/officeart/2005/8/layout/process3"/>
    <dgm:cxn modelId="{95FB0D76-3B21-4184-9028-4A3B422E9D01}" type="presParOf" srcId="{50587C9C-6A78-4006-B6B7-0100613B6084}" destId="{81CB9766-3FDC-4C34-A10A-D61CF372338F}"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FC159-A50C-456C-BFA7-11E7FA0BD9CE}">
      <dsp:nvSpPr>
        <dsp:cNvPr id="0" name=""/>
        <dsp:cNvSpPr/>
      </dsp:nvSpPr>
      <dsp:spPr>
        <a:xfrm>
          <a:off x="3127" y="102876"/>
          <a:ext cx="1790519" cy="10462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da-DK" sz="2000" b="1" kern="1200"/>
            <a:t>TEA </a:t>
          </a:r>
          <a:r>
            <a:rPr lang="da-DK" sz="1000" b="1" kern="1200"/>
            <a:t>Personale- og elevadministrative systemer</a:t>
          </a:r>
        </a:p>
      </dsp:txBody>
      <dsp:txXfrm>
        <a:off x="3127" y="102876"/>
        <a:ext cx="1790519" cy="697485"/>
      </dsp:txXfrm>
    </dsp:sp>
    <dsp:sp modelId="{CD9895C6-9677-4755-9FE1-F2F20036F6D7}">
      <dsp:nvSpPr>
        <dsp:cNvPr id="0" name=""/>
        <dsp:cNvSpPr/>
      </dsp:nvSpPr>
      <dsp:spPr>
        <a:xfrm>
          <a:off x="372993" y="903238"/>
          <a:ext cx="1790519" cy="1465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None/>
          </a:pPr>
          <a:r>
            <a:rPr lang="da-DK" sz="1100" b="1" kern="1200" baseline="0">
              <a:latin typeface="Calibri Light (Headings)"/>
            </a:rPr>
            <a:t>Stamdata</a:t>
          </a:r>
          <a:endParaRPr lang="da-DK" sz="1100" b="1" kern="1200">
            <a:latin typeface="+mj-lt"/>
          </a:endParaRPr>
        </a:p>
        <a:p>
          <a:pPr marL="57150" lvl="1" indent="-57150" algn="l" defTabSz="488950">
            <a:lnSpc>
              <a:spcPct val="90000"/>
            </a:lnSpc>
            <a:spcBef>
              <a:spcPct val="0"/>
            </a:spcBef>
            <a:spcAft>
              <a:spcPct val="15000"/>
            </a:spcAft>
            <a:buFont typeface="Arial" panose="020B0604020202020204" pitchFamily="34" charset="0"/>
            <a:buChar char="•"/>
          </a:pPr>
          <a:r>
            <a:rPr lang="da-DK" sz="1100" kern="1200">
              <a:solidFill>
                <a:prstClr val="black"/>
              </a:solidFill>
              <a:latin typeface="+mj-lt"/>
              <a:cs typeface="Arial" panose="020B0604020202020204" pitchFamily="34" charset="0"/>
            </a:rPr>
            <a:t>Oprettelse brugere</a:t>
          </a:r>
          <a:endParaRPr lang="da-DK" sz="1100" kern="1200">
            <a:latin typeface="+mj-lt"/>
          </a:endParaRPr>
        </a:p>
        <a:p>
          <a:pPr marL="57150" lvl="1" indent="-57150" algn="l" defTabSz="488950">
            <a:lnSpc>
              <a:spcPct val="90000"/>
            </a:lnSpc>
            <a:spcBef>
              <a:spcPct val="0"/>
            </a:spcBef>
            <a:spcAft>
              <a:spcPct val="15000"/>
            </a:spcAft>
            <a:buFont typeface="Arial" panose="020B0604020202020204" pitchFamily="34" charset="0"/>
            <a:buChar char="•"/>
          </a:pPr>
          <a:r>
            <a:rPr lang="da-DK" sz="1100" kern="1200">
              <a:solidFill>
                <a:prstClr val="black"/>
              </a:solidFill>
              <a:latin typeface="+mj-lt"/>
              <a:cs typeface="Arial" panose="020B0604020202020204" pitchFamily="34" charset="0"/>
            </a:rPr>
            <a:t>Oprettelse af grupper/klasser</a:t>
          </a:r>
          <a:endParaRPr lang="da-DK" sz="1100" kern="1200">
            <a:latin typeface="+mj-lt"/>
          </a:endParaRPr>
        </a:p>
        <a:p>
          <a:pPr marL="57150" lvl="1" indent="-57150" algn="l" defTabSz="488950">
            <a:lnSpc>
              <a:spcPct val="90000"/>
            </a:lnSpc>
            <a:spcBef>
              <a:spcPct val="0"/>
            </a:spcBef>
            <a:spcAft>
              <a:spcPct val="15000"/>
            </a:spcAft>
            <a:buFont typeface="Arial" panose="020B0604020202020204" pitchFamily="34" charset="0"/>
            <a:buChar char="•"/>
          </a:pPr>
          <a:r>
            <a:rPr lang="da-DK" sz="1100" kern="1200">
              <a:solidFill>
                <a:prstClr val="black"/>
              </a:solidFill>
              <a:latin typeface="+mj-lt"/>
              <a:cs typeface="Arial" panose="020B0604020202020204" pitchFamily="34" charset="0"/>
            </a:rPr>
            <a:t>Administration af:</a:t>
          </a:r>
          <a:endParaRPr lang="da-DK" sz="1100" kern="1200">
            <a:latin typeface="+mj-lt"/>
          </a:endParaRPr>
        </a:p>
        <a:p>
          <a:pPr marL="114300" lvl="2" indent="-57150" algn="l" defTabSz="488950">
            <a:lnSpc>
              <a:spcPct val="90000"/>
            </a:lnSpc>
            <a:spcBef>
              <a:spcPct val="0"/>
            </a:spcBef>
            <a:spcAft>
              <a:spcPct val="15000"/>
            </a:spcAft>
            <a:buChar char="•"/>
          </a:pPr>
          <a:r>
            <a:rPr lang="da-DK" sz="1100" kern="1200">
              <a:latin typeface="Calibri Light (Headings)"/>
            </a:rPr>
            <a:t>Roller</a:t>
          </a:r>
          <a:endParaRPr lang="da-DK" sz="1100" kern="1200">
            <a:latin typeface="+mj-lt"/>
          </a:endParaRPr>
        </a:p>
        <a:p>
          <a:pPr marL="114300" lvl="2" indent="-57150" algn="l" defTabSz="488950">
            <a:lnSpc>
              <a:spcPct val="90000"/>
            </a:lnSpc>
            <a:spcBef>
              <a:spcPct val="0"/>
            </a:spcBef>
            <a:spcAft>
              <a:spcPct val="15000"/>
            </a:spcAft>
            <a:buFont typeface="Arial" panose="020B0604020202020204" pitchFamily="34" charset="0"/>
            <a:buChar char="•"/>
          </a:pPr>
          <a:r>
            <a:rPr lang="da-DK" sz="1100" kern="1200" baseline="0">
              <a:latin typeface="Calibri Light (Headings)"/>
            </a:rPr>
            <a:t>Klasser/hold</a:t>
          </a:r>
          <a:endParaRPr lang="da-DK" sz="1100" kern="1200">
            <a:latin typeface="Calibri Light (Headings)"/>
          </a:endParaRPr>
        </a:p>
      </dsp:txBody>
      <dsp:txXfrm>
        <a:off x="415907" y="946152"/>
        <a:ext cx="1704691" cy="1379372"/>
      </dsp:txXfrm>
    </dsp:sp>
    <dsp:sp modelId="{7451A9A2-9225-4A96-A72D-F4EA8075A0B7}">
      <dsp:nvSpPr>
        <dsp:cNvPr id="0" name=""/>
        <dsp:cNvSpPr/>
      </dsp:nvSpPr>
      <dsp:spPr>
        <a:xfrm>
          <a:off x="2065082" y="228725"/>
          <a:ext cx="575444" cy="445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a-DK" sz="900" kern="1200"/>
        </a:p>
      </dsp:txBody>
      <dsp:txXfrm>
        <a:off x="2065082" y="317882"/>
        <a:ext cx="441708" cy="267473"/>
      </dsp:txXfrm>
    </dsp:sp>
    <dsp:sp modelId="{0AB893D2-2FE3-4137-BFE4-90B51ABD30EA}">
      <dsp:nvSpPr>
        <dsp:cNvPr id="0" name=""/>
        <dsp:cNvSpPr/>
      </dsp:nvSpPr>
      <dsp:spPr>
        <a:xfrm>
          <a:off x="2879391" y="102876"/>
          <a:ext cx="1790519" cy="10462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da-DK" sz="2400" b="1" kern="1200"/>
            <a:t>STIL</a:t>
          </a:r>
        </a:p>
      </dsp:txBody>
      <dsp:txXfrm>
        <a:off x="2879391" y="102876"/>
        <a:ext cx="1790519" cy="697485"/>
      </dsp:txXfrm>
    </dsp:sp>
    <dsp:sp modelId="{E7CF9D13-89F4-4EE3-AC4B-C19902801E93}">
      <dsp:nvSpPr>
        <dsp:cNvPr id="0" name=""/>
        <dsp:cNvSpPr/>
      </dsp:nvSpPr>
      <dsp:spPr>
        <a:xfrm>
          <a:off x="3078200" y="903238"/>
          <a:ext cx="1925112" cy="1465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None/>
          </a:pPr>
          <a:r>
            <a:rPr lang="da-DK" sz="1100" b="1" kern="1200"/>
            <a:t>Database for UNI-login</a:t>
          </a:r>
        </a:p>
        <a:p>
          <a:pPr marL="57150" lvl="1" indent="-57150" algn="l" defTabSz="488950">
            <a:lnSpc>
              <a:spcPct val="90000"/>
            </a:lnSpc>
            <a:spcBef>
              <a:spcPct val="0"/>
            </a:spcBef>
            <a:spcAft>
              <a:spcPct val="15000"/>
            </a:spcAft>
            <a:buFont typeface="Arial" panose="020B0604020202020204" pitchFamily="34" charset="0"/>
            <a:buChar char="•"/>
          </a:pPr>
          <a:r>
            <a:rPr lang="da-DK" sz="1100" b="0" kern="1200"/>
            <a:t>Brugeradministrationen udfases og anvendes så vidt muligt ikke.</a:t>
          </a:r>
        </a:p>
      </dsp:txBody>
      <dsp:txXfrm>
        <a:off x="3121114" y="946152"/>
        <a:ext cx="1839284" cy="1379372"/>
      </dsp:txXfrm>
    </dsp:sp>
    <dsp:sp modelId="{5046EE65-DC9E-4A98-BC95-80DC000D5F61}">
      <dsp:nvSpPr>
        <dsp:cNvPr id="0" name=""/>
        <dsp:cNvSpPr/>
      </dsp:nvSpPr>
      <dsp:spPr>
        <a:xfrm>
          <a:off x="4958171" y="228725"/>
          <a:ext cx="611112" cy="445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a-DK" sz="900" kern="1200"/>
        </a:p>
      </dsp:txBody>
      <dsp:txXfrm>
        <a:off x="4958171" y="317882"/>
        <a:ext cx="477376" cy="267473"/>
      </dsp:txXfrm>
    </dsp:sp>
    <dsp:sp modelId="{B61767FF-B0FA-4B41-BCCE-82BA92868A0B}">
      <dsp:nvSpPr>
        <dsp:cNvPr id="0" name=""/>
        <dsp:cNvSpPr/>
      </dsp:nvSpPr>
      <dsp:spPr>
        <a:xfrm>
          <a:off x="5822952" y="102876"/>
          <a:ext cx="1790519" cy="10462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ctr" defTabSz="1244600">
            <a:lnSpc>
              <a:spcPct val="90000"/>
            </a:lnSpc>
            <a:spcBef>
              <a:spcPct val="0"/>
            </a:spcBef>
            <a:spcAft>
              <a:spcPct val="35000"/>
            </a:spcAft>
            <a:buNone/>
          </a:pPr>
          <a:r>
            <a:rPr lang="da-DK" sz="2800" b="1" kern="1200"/>
            <a:t>Aula</a:t>
          </a:r>
        </a:p>
      </dsp:txBody>
      <dsp:txXfrm>
        <a:off x="5822952" y="102876"/>
        <a:ext cx="1790519" cy="697485"/>
      </dsp:txXfrm>
    </dsp:sp>
    <dsp:sp modelId="{81CB9766-3FDC-4C34-A10A-D61CF372338F}">
      <dsp:nvSpPr>
        <dsp:cNvPr id="0" name=""/>
        <dsp:cNvSpPr/>
      </dsp:nvSpPr>
      <dsp:spPr>
        <a:xfrm>
          <a:off x="6039768" y="903238"/>
          <a:ext cx="2096608" cy="1465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da-DK" sz="1100" kern="1200">
              <a:latin typeface="Calibri Light (Headings)"/>
            </a:rPr>
            <a:t>Stamdata</a:t>
          </a:r>
        </a:p>
        <a:p>
          <a:pPr marL="57150" lvl="1" indent="-57150" algn="l" defTabSz="488950">
            <a:lnSpc>
              <a:spcPct val="90000"/>
            </a:lnSpc>
            <a:spcBef>
              <a:spcPct val="0"/>
            </a:spcBef>
            <a:spcAft>
              <a:spcPct val="15000"/>
            </a:spcAft>
            <a:buChar char="•"/>
          </a:pPr>
          <a:r>
            <a:rPr lang="da-DK" sz="1100" kern="1200">
              <a:latin typeface="Calibri Light (Headings)"/>
            </a:rPr>
            <a:t>Roller</a:t>
          </a:r>
        </a:p>
        <a:p>
          <a:pPr marL="57150" lvl="1" indent="-57150" algn="l" defTabSz="488950">
            <a:lnSpc>
              <a:spcPct val="90000"/>
            </a:lnSpc>
            <a:spcBef>
              <a:spcPct val="0"/>
            </a:spcBef>
            <a:spcAft>
              <a:spcPct val="15000"/>
            </a:spcAft>
            <a:buChar char="•"/>
          </a:pPr>
          <a:r>
            <a:rPr lang="da-DK" sz="1100" b="1" kern="1200">
              <a:latin typeface="Calibri Light (Headings)"/>
            </a:rPr>
            <a:t>UNI-GRUPPER:</a:t>
          </a:r>
        </a:p>
        <a:p>
          <a:pPr marL="114300" lvl="2" indent="-57150" algn="l" defTabSz="488950">
            <a:lnSpc>
              <a:spcPct val="90000"/>
            </a:lnSpc>
            <a:spcBef>
              <a:spcPct val="0"/>
            </a:spcBef>
            <a:spcAft>
              <a:spcPct val="15000"/>
            </a:spcAft>
            <a:buFont typeface="Arial" panose="020B0604020202020204" pitchFamily="34" charset="0"/>
            <a:buChar char="•"/>
          </a:pPr>
          <a:r>
            <a:rPr lang="da-DK" sz="1100" kern="1200">
              <a:latin typeface="Calibri Light (Headings)"/>
            </a:rPr>
            <a:t>Klasser/hold</a:t>
          </a:r>
        </a:p>
        <a:p>
          <a:pPr marL="114300" lvl="2" indent="-57150" algn="l" defTabSz="488950">
            <a:lnSpc>
              <a:spcPct val="90000"/>
            </a:lnSpc>
            <a:spcBef>
              <a:spcPct val="0"/>
            </a:spcBef>
            <a:spcAft>
              <a:spcPct val="15000"/>
            </a:spcAft>
            <a:buChar char="•"/>
          </a:pPr>
          <a:r>
            <a:rPr lang="da-DK" sz="1100" kern="1200">
              <a:latin typeface="Calibri Light (Headings)"/>
            </a:rPr>
            <a:t>Personalegrupper</a:t>
          </a:r>
        </a:p>
      </dsp:txBody>
      <dsp:txXfrm>
        <a:off x="6082682" y="946152"/>
        <a:ext cx="2010780" cy="13793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9C6A3C5-D038-AF48-8248-1EC1BAB0F660}" type="datetimeFigureOut">
              <a:rPr lang="da-DK" smtClean="0"/>
              <a:t>26-02-2019</a:t>
            </a:fld>
            <a:endParaRPr lang="da-DK"/>
          </a:p>
        </p:txBody>
      </p:sp>
      <p:sp>
        <p:nvSpPr>
          <p:cNvPr id="4" name="Pladsholder til slidebillede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DA0114A-87C3-AE42-9FE6-947C2632DDED}" type="slidenum">
              <a:rPr lang="da-DK" smtClean="0"/>
              <a:t>‹nr.›</a:t>
            </a:fld>
            <a:endParaRPr lang="da-DK"/>
          </a:p>
        </p:txBody>
      </p:sp>
    </p:spTree>
    <p:extLst>
      <p:ext uri="{BB962C8B-B14F-4D97-AF65-F5344CB8AC3E}">
        <p14:creationId xmlns:p14="http://schemas.microsoft.com/office/powerpoint/2010/main" val="3811195202"/>
      </p:ext>
    </p:extLst>
  </p:cSld>
  <p:clrMap bg1="lt1" tx1="dk1" bg2="lt2" tx2="dk2" accent1="accent1" accent2="accent2" accent3="accent3" accent4="accent4" accent5="accent5" accent6="accent6" hlink="hlink" folHlink="folHlink"/>
  <p:notesStyle>
    <a:lvl1pPr marL="0" algn="l" defTabSz="713203" rtl="0" eaLnBrk="1" latinLnBrk="0" hangingPunct="1">
      <a:defRPr sz="936" kern="1200">
        <a:solidFill>
          <a:schemeClr val="tx1"/>
        </a:solidFill>
        <a:latin typeface="+mn-lt"/>
        <a:ea typeface="+mn-ea"/>
        <a:cs typeface="+mn-cs"/>
      </a:defRPr>
    </a:lvl1pPr>
    <a:lvl2pPr marL="356602" algn="l" defTabSz="713203" rtl="0" eaLnBrk="1" latinLnBrk="0" hangingPunct="1">
      <a:defRPr sz="936" kern="1200">
        <a:solidFill>
          <a:schemeClr val="tx1"/>
        </a:solidFill>
        <a:latin typeface="+mn-lt"/>
        <a:ea typeface="+mn-ea"/>
        <a:cs typeface="+mn-cs"/>
      </a:defRPr>
    </a:lvl2pPr>
    <a:lvl3pPr marL="713203" algn="l" defTabSz="713203" rtl="0" eaLnBrk="1" latinLnBrk="0" hangingPunct="1">
      <a:defRPr sz="936" kern="1200">
        <a:solidFill>
          <a:schemeClr val="tx1"/>
        </a:solidFill>
        <a:latin typeface="+mn-lt"/>
        <a:ea typeface="+mn-ea"/>
        <a:cs typeface="+mn-cs"/>
      </a:defRPr>
    </a:lvl3pPr>
    <a:lvl4pPr marL="1069805" algn="l" defTabSz="713203" rtl="0" eaLnBrk="1" latinLnBrk="0" hangingPunct="1">
      <a:defRPr sz="936" kern="1200">
        <a:solidFill>
          <a:schemeClr val="tx1"/>
        </a:solidFill>
        <a:latin typeface="+mn-lt"/>
        <a:ea typeface="+mn-ea"/>
        <a:cs typeface="+mn-cs"/>
      </a:defRPr>
    </a:lvl4pPr>
    <a:lvl5pPr marL="1426407" algn="l" defTabSz="713203" rtl="0" eaLnBrk="1" latinLnBrk="0" hangingPunct="1">
      <a:defRPr sz="936" kern="1200">
        <a:solidFill>
          <a:schemeClr val="tx1"/>
        </a:solidFill>
        <a:latin typeface="+mn-lt"/>
        <a:ea typeface="+mn-ea"/>
        <a:cs typeface="+mn-cs"/>
      </a:defRPr>
    </a:lvl5pPr>
    <a:lvl6pPr marL="1783009" algn="l" defTabSz="713203" rtl="0" eaLnBrk="1" latinLnBrk="0" hangingPunct="1">
      <a:defRPr sz="936" kern="1200">
        <a:solidFill>
          <a:schemeClr val="tx1"/>
        </a:solidFill>
        <a:latin typeface="+mn-lt"/>
        <a:ea typeface="+mn-ea"/>
        <a:cs typeface="+mn-cs"/>
      </a:defRPr>
    </a:lvl6pPr>
    <a:lvl7pPr marL="2139610" algn="l" defTabSz="713203" rtl="0" eaLnBrk="1" latinLnBrk="0" hangingPunct="1">
      <a:defRPr sz="936" kern="1200">
        <a:solidFill>
          <a:schemeClr val="tx1"/>
        </a:solidFill>
        <a:latin typeface="+mn-lt"/>
        <a:ea typeface="+mn-ea"/>
        <a:cs typeface="+mn-cs"/>
      </a:defRPr>
    </a:lvl7pPr>
    <a:lvl8pPr marL="2496212" algn="l" defTabSz="713203" rtl="0" eaLnBrk="1" latinLnBrk="0" hangingPunct="1">
      <a:defRPr sz="936" kern="1200">
        <a:solidFill>
          <a:schemeClr val="tx1"/>
        </a:solidFill>
        <a:latin typeface="+mn-lt"/>
        <a:ea typeface="+mn-ea"/>
        <a:cs typeface="+mn-cs"/>
      </a:defRPr>
    </a:lvl8pPr>
    <a:lvl9pPr marL="2852814" algn="l" defTabSz="713203"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1</a:t>
            </a:fld>
            <a:endParaRPr lang="da-DK"/>
          </a:p>
        </p:txBody>
      </p:sp>
    </p:spTree>
    <p:extLst>
      <p:ext uri="{BB962C8B-B14F-4D97-AF65-F5344CB8AC3E}">
        <p14:creationId xmlns:p14="http://schemas.microsoft.com/office/powerpoint/2010/main" val="596873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10</a:t>
            </a:fld>
            <a:endParaRPr lang="da-DK"/>
          </a:p>
        </p:txBody>
      </p:sp>
    </p:spTree>
    <p:extLst>
      <p:ext uri="{BB962C8B-B14F-4D97-AF65-F5344CB8AC3E}">
        <p14:creationId xmlns:p14="http://schemas.microsoft.com/office/powerpoint/2010/main" val="33995625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kern="120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0DA0114A-87C3-AE42-9FE6-947C2632DDED}" type="slidenum">
              <a:rPr lang="da-DK" smtClean="0"/>
              <a:t>119</a:t>
            </a:fld>
            <a:endParaRPr lang="da-DK"/>
          </a:p>
        </p:txBody>
      </p:sp>
    </p:spTree>
    <p:extLst>
      <p:ext uri="{BB962C8B-B14F-4D97-AF65-F5344CB8AC3E}">
        <p14:creationId xmlns:p14="http://schemas.microsoft.com/office/powerpoint/2010/main" val="40513028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a:p>
            <a:endParaRPr lang="da-DK"/>
          </a:p>
        </p:txBody>
      </p:sp>
      <p:sp>
        <p:nvSpPr>
          <p:cNvPr id="4" name="Slide Number Placeholder 3"/>
          <p:cNvSpPr>
            <a:spLocks noGrp="1"/>
          </p:cNvSpPr>
          <p:nvPr>
            <p:ph type="sldNum" sz="quarter" idx="10"/>
          </p:nvPr>
        </p:nvSpPr>
        <p:spPr/>
        <p:txBody>
          <a:bodyPr/>
          <a:lstStyle/>
          <a:p>
            <a:fld id="{0DA0114A-87C3-AE42-9FE6-947C2632DDED}" type="slidenum">
              <a:rPr lang="da-DK" smtClean="0"/>
              <a:t>121</a:t>
            </a:fld>
            <a:endParaRPr lang="da-DK"/>
          </a:p>
        </p:txBody>
      </p:sp>
    </p:spTree>
    <p:extLst>
      <p:ext uri="{BB962C8B-B14F-4D97-AF65-F5344CB8AC3E}">
        <p14:creationId xmlns:p14="http://schemas.microsoft.com/office/powerpoint/2010/main" val="29830583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0DA0114A-87C3-AE42-9FE6-947C2632DDED}" type="slidenum">
              <a:rPr lang="da-DK" smtClean="0"/>
              <a:t>122</a:t>
            </a:fld>
            <a:endParaRPr lang="da-DK"/>
          </a:p>
        </p:txBody>
      </p:sp>
    </p:spTree>
    <p:extLst>
      <p:ext uri="{BB962C8B-B14F-4D97-AF65-F5344CB8AC3E}">
        <p14:creationId xmlns:p14="http://schemas.microsoft.com/office/powerpoint/2010/main" val="418452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DA0114A-87C3-AE42-9FE6-947C2632DDED}" type="slidenum">
              <a:rPr lang="da-DK" smtClean="0"/>
              <a:t>16</a:t>
            </a:fld>
            <a:endParaRPr lang="da-DK"/>
          </a:p>
        </p:txBody>
      </p:sp>
    </p:spTree>
    <p:extLst>
      <p:ext uri="{BB962C8B-B14F-4D97-AF65-F5344CB8AC3E}">
        <p14:creationId xmlns:p14="http://schemas.microsoft.com/office/powerpoint/2010/main" val="4236095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17</a:t>
            </a:fld>
            <a:endParaRPr lang="da-DK"/>
          </a:p>
        </p:txBody>
      </p:sp>
    </p:spTree>
    <p:extLst>
      <p:ext uri="{BB962C8B-B14F-4D97-AF65-F5344CB8AC3E}">
        <p14:creationId xmlns:p14="http://schemas.microsoft.com/office/powerpoint/2010/main" val="309711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18</a:t>
            </a:fld>
            <a:endParaRPr lang="da-DK"/>
          </a:p>
        </p:txBody>
      </p:sp>
    </p:spTree>
    <p:extLst>
      <p:ext uri="{BB962C8B-B14F-4D97-AF65-F5344CB8AC3E}">
        <p14:creationId xmlns:p14="http://schemas.microsoft.com/office/powerpoint/2010/main" val="155511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19</a:t>
            </a:fld>
            <a:endParaRPr lang="da-DK"/>
          </a:p>
        </p:txBody>
      </p:sp>
    </p:spTree>
    <p:extLst>
      <p:ext uri="{BB962C8B-B14F-4D97-AF65-F5344CB8AC3E}">
        <p14:creationId xmlns:p14="http://schemas.microsoft.com/office/powerpoint/2010/main" val="310734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20</a:t>
            </a:fld>
            <a:endParaRPr lang="da-DK"/>
          </a:p>
        </p:txBody>
      </p:sp>
    </p:spTree>
    <p:extLst>
      <p:ext uri="{BB962C8B-B14F-4D97-AF65-F5344CB8AC3E}">
        <p14:creationId xmlns:p14="http://schemas.microsoft.com/office/powerpoint/2010/main" val="1026538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pPr marL="285750" indent="-285750">
              <a:buFont typeface="Arial,Sans-Serif"/>
              <a:buChar char="•"/>
            </a:pPr>
            <a:endParaRPr lang="da-DK" sz="900" dirty="0">
              <a:cs typeface="+mn-lt"/>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21</a:t>
            </a:fld>
            <a:endParaRPr lang="da-DK"/>
          </a:p>
        </p:txBody>
      </p:sp>
    </p:spTree>
    <p:extLst>
      <p:ext uri="{BB962C8B-B14F-4D97-AF65-F5344CB8AC3E}">
        <p14:creationId xmlns:p14="http://schemas.microsoft.com/office/powerpoint/2010/main" val="2718987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0DA0114A-87C3-AE42-9FE6-947C2632DDED}" type="slidenum">
              <a:rPr lang="da-DK" smtClean="0"/>
              <a:t>22</a:t>
            </a:fld>
            <a:endParaRPr lang="da-DK"/>
          </a:p>
        </p:txBody>
      </p:sp>
    </p:spTree>
    <p:extLst>
      <p:ext uri="{BB962C8B-B14F-4D97-AF65-F5344CB8AC3E}">
        <p14:creationId xmlns:p14="http://schemas.microsoft.com/office/powerpoint/2010/main" val="67018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23</a:t>
            </a:fld>
            <a:endParaRPr lang="da-DK"/>
          </a:p>
        </p:txBody>
      </p:sp>
    </p:spTree>
    <p:extLst>
      <p:ext uri="{BB962C8B-B14F-4D97-AF65-F5344CB8AC3E}">
        <p14:creationId xmlns:p14="http://schemas.microsoft.com/office/powerpoint/2010/main" val="2067009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24</a:t>
            </a:fld>
            <a:endParaRPr lang="da-DK"/>
          </a:p>
        </p:txBody>
      </p:sp>
    </p:spTree>
    <p:extLst>
      <p:ext uri="{BB962C8B-B14F-4D97-AF65-F5344CB8AC3E}">
        <p14:creationId xmlns:p14="http://schemas.microsoft.com/office/powerpoint/2010/main" val="2053241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993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25</a:t>
            </a:fld>
            <a:endParaRPr lang="da-DK"/>
          </a:p>
        </p:txBody>
      </p:sp>
    </p:spTree>
    <p:extLst>
      <p:ext uri="{BB962C8B-B14F-4D97-AF65-F5344CB8AC3E}">
        <p14:creationId xmlns:p14="http://schemas.microsoft.com/office/powerpoint/2010/main" val="1113902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35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Manus:</a:t>
            </a:r>
          </a:p>
          <a:p>
            <a:endParaRPr lang="da-DK"/>
          </a:p>
        </p:txBody>
      </p:sp>
      <p:sp>
        <p:nvSpPr>
          <p:cNvPr id="4" name="Pladsholder til slidenummer 3"/>
          <p:cNvSpPr>
            <a:spLocks noGrp="1"/>
          </p:cNvSpPr>
          <p:nvPr>
            <p:ph type="sldNum" sz="quarter" idx="10"/>
          </p:nvPr>
        </p:nvSpPr>
        <p:spPr/>
        <p:txBody>
          <a:bodyPr/>
          <a:lstStyle/>
          <a:p>
            <a:fld id="{0DA0114A-87C3-AE42-9FE6-947C2632DDED}" type="slidenum">
              <a:rPr lang="da-DK" smtClean="0"/>
              <a:t>28</a:t>
            </a:fld>
            <a:endParaRPr lang="da-DK"/>
          </a:p>
        </p:txBody>
      </p:sp>
    </p:spTree>
    <p:extLst>
      <p:ext uri="{BB962C8B-B14F-4D97-AF65-F5344CB8AC3E}">
        <p14:creationId xmlns:p14="http://schemas.microsoft.com/office/powerpoint/2010/main" val="1216521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A0114A-87C3-AE42-9FE6-947C2632DDED}" type="slidenum">
              <a:rPr lang="da-DK" smtClean="0"/>
              <a:t>29</a:t>
            </a:fld>
            <a:endParaRPr lang="da-DK"/>
          </a:p>
        </p:txBody>
      </p:sp>
    </p:spTree>
    <p:extLst>
      <p:ext uri="{BB962C8B-B14F-4D97-AF65-F5344CB8AC3E}">
        <p14:creationId xmlns:p14="http://schemas.microsoft.com/office/powerpoint/2010/main" val="3557881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30</a:t>
            </a:fld>
            <a:endParaRPr lang="da-DK"/>
          </a:p>
        </p:txBody>
      </p:sp>
    </p:spTree>
    <p:extLst>
      <p:ext uri="{BB962C8B-B14F-4D97-AF65-F5344CB8AC3E}">
        <p14:creationId xmlns:p14="http://schemas.microsoft.com/office/powerpoint/2010/main" val="736502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31</a:t>
            </a:fld>
            <a:endParaRPr lang="da-DK"/>
          </a:p>
        </p:txBody>
      </p:sp>
    </p:spTree>
    <p:extLst>
      <p:ext uri="{BB962C8B-B14F-4D97-AF65-F5344CB8AC3E}">
        <p14:creationId xmlns:p14="http://schemas.microsoft.com/office/powerpoint/2010/main" val="1425219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32</a:t>
            </a:fld>
            <a:endParaRPr lang="da-DK"/>
          </a:p>
        </p:txBody>
      </p:sp>
    </p:spTree>
    <p:extLst>
      <p:ext uri="{BB962C8B-B14F-4D97-AF65-F5344CB8AC3E}">
        <p14:creationId xmlns:p14="http://schemas.microsoft.com/office/powerpoint/2010/main" val="1414625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33</a:t>
            </a:fld>
            <a:endParaRPr lang="da-DK"/>
          </a:p>
        </p:txBody>
      </p:sp>
    </p:spTree>
    <p:extLst>
      <p:ext uri="{BB962C8B-B14F-4D97-AF65-F5344CB8AC3E}">
        <p14:creationId xmlns:p14="http://schemas.microsoft.com/office/powerpoint/2010/main" val="3239779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34</a:t>
            </a:fld>
            <a:endParaRPr lang="da-DK"/>
          </a:p>
        </p:txBody>
      </p:sp>
    </p:spTree>
    <p:extLst>
      <p:ext uri="{BB962C8B-B14F-4D97-AF65-F5344CB8AC3E}">
        <p14:creationId xmlns:p14="http://schemas.microsoft.com/office/powerpoint/2010/main" val="1946167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35</a:t>
            </a:fld>
            <a:endParaRPr lang="da-DK"/>
          </a:p>
        </p:txBody>
      </p:sp>
    </p:spTree>
    <p:extLst>
      <p:ext uri="{BB962C8B-B14F-4D97-AF65-F5344CB8AC3E}">
        <p14:creationId xmlns:p14="http://schemas.microsoft.com/office/powerpoint/2010/main" val="372285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a:p>
            <a:endParaRPr lang="da-DK" b="0"/>
          </a:p>
          <a:p>
            <a:endParaRPr lang="da-DK" b="0"/>
          </a:p>
          <a:p>
            <a:pPr marL="0" indent="0">
              <a:buFont typeface="Arial" panose="020B0604020202020204" pitchFamily="34" charset="0"/>
              <a:buNone/>
            </a:pPr>
            <a:endParaRPr lang="da-DK" sz="1000" b="0"/>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a:p>
          <a:p>
            <a:endParaRPr lang="da-DK" b="0"/>
          </a:p>
        </p:txBody>
      </p:sp>
      <p:sp>
        <p:nvSpPr>
          <p:cNvPr id="4" name="Pladsholder til slidenummer 3"/>
          <p:cNvSpPr>
            <a:spLocks noGrp="1"/>
          </p:cNvSpPr>
          <p:nvPr>
            <p:ph type="sldNum" sz="quarter" idx="10"/>
          </p:nvPr>
        </p:nvSpPr>
        <p:spPr/>
        <p:txBody>
          <a:bodyPr/>
          <a:lstStyle/>
          <a:p>
            <a:fld id="{0DA0114A-87C3-AE42-9FE6-947C2632DDED}" type="slidenum">
              <a:rPr lang="da-DK" smtClean="0"/>
              <a:t>3</a:t>
            </a:fld>
            <a:endParaRPr lang="da-DK"/>
          </a:p>
        </p:txBody>
      </p:sp>
    </p:spTree>
    <p:extLst>
      <p:ext uri="{BB962C8B-B14F-4D97-AF65-F5344CB8AC3E}">
        <p14:creationId xmlns:p14="http://schemas.microsoft.com/office/powerpoint/2010/main" val="2513335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36</a:t>
            </a:fld>
            <a:endParaRPr lang="da-DK"/>
          </a:p>
        </p:txBody>
      </p:sp>
    </p:spTree>
    <p:extLst>
      <p:ext uri="{BB962C8B-B14F-4D97-AF65-F5344CB8AC3E}">
        <p14:creationId xmlns:p14="http://schemas.microsoft.com/office/powerpoint/2010/main" val="2011534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37</a:t>
            </a:fld>
            <a:endParaRPr lang="da-DK"/>
          </a:p>
        </p:txBody>
      </p:sp>
    </p:spTree>
    <p:extLst>
      <p:ext uri="{BB962C8B-B14F-4D97-AF65-F5344CB8AC3E}">
        <p14:creationId xmlns:p14="http://schemas.microsoft.com/office/powerpoint/2010/main" val="628890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38</a:t>
            </a:fld>
            <a:endParaRPr lang="da-DK"/>
          </a:p>
        </p:txBody>
      </p:sp>
    </p:spTree>
    <p:extLst>
      <p:ext uri="{BB962C8B-B14F-4D97-AF65-F5344CB8AC3E}">
        <p14:creationId xmlns:p14="http://schemas.microsoft.com/office/powerpoint/2010/main" val="3349341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39</a:t>
            </a:fld>
            <a:endParaRPr lang="da-DK"/>
          </a:p>
        </p:txBody>
      </p:sp>
    </p:spTree>
    <p:extLst>
      <p:ext uri="{BB962C8B-B14F-4D97-AF65-F5344CB8AC3E}">
        <p14:creationId xmlns:p14="http://schemas.microsoft.com/office/powerpoint/2010/main" val="400448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40</a:t>
            </a:fld>
            <a:endParaRPr lang="da-DK"/>
          </a:p>
        </p:txBody>
      </p:sp>
    </p:spTree>
    <p:extLst>
      <p:ext uri="{BB962C8B-B14F-4D97-AF65-F5344CB8AC3E}">
        <p14:creationId xmlns:p14="http://schemas.microsoft.com/office/powerpoint/2010/main" val="354244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41</a:t>
            </a:fld>
            <a:endParaRPr lang="da-DK"/>
          </a:p>
        </p:txBody>
      </p:sp>
    </p:spTree>
    <p:extLst>
      <p:ext uri="{BB962C8B-B14F-4D97-AF65-F5344CB8AC3E}">
        <p14:creationId xmlns:p14="http://schemas.microsoft.com/office/powerpoint/2010/main" val="779473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42</a:t>
            </a:fld>
            <a:endParaRPr lang="da-DK"/>
          </a:p>
        </p:txBody>
      </p:sp>
    </p:spTree>
    <p:extLst>
      <p:ext uri="{BB962C8B-B14F-4D97-AF65-F5344CB8AC3E}">
        <p14:creationId xmlns:p14="http://schemas.microsoft.com/office/powerpoint/2010/main" val="1181256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43</a:t>
            </a:fld>
            <a:endParaRPr lang="da-DK"/>
          </a:p>
        </p:txBody>
      </p:sp>
    </p:spTree>
    <p:extLst>
      <p:ext uri="{BB962C8B-B14F-4D97-AF65-F5344CB8AC3E}">
        <p14:creationId xmlns:p14="http://schemas.microsoft.com/office/powerpoint/2010/main" val="1316318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44</a:t>
            </a:fld>
            <a:endParaRPr lang="da-DK"/>
          </a:p>
        </p:txBody>
      </p:sp>
    </p:spTree>
    <p:extLst>
      <p:ext uri="{BB962C8B-B14F-4D97-AF65-F5344CB8AC3E}">
        <p14:creationId xmlns:p14="http://schemas.microsoft.com/office/powerpoint/2010/main" val="1733360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45</a:t>
            </a:fld>
            <a:endParaRPr lang="da-DK"/>
          </a:p>
        </p:txBody>
      </p:sp>
    </p:spTree>
    <p:extLst>
      <p:ext uri="{BB962C8B-B14F-4D97-AF65-F5344CB8AC3E}">
        <p14:creationId xmlns:p14="http://schemas.microsoft.com/office/powerpoint/2010/main" val="249495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10"/>
          </p:nvPr>
        </p:nvSpPr>
        <p:spPr/>
        <p:txBody>
          <a:bodyPr/>
          <a:lstStyle/>
          <a:p>
            <a:fld id="{0DA0114A-87C3-AE42-9FE6-947C2632DDED}" type="slidenum">
              <a:rPr lang="da-DK" smtClean="0"/>
              <a:t>4</a:t>
            </a:fld>
            <a:endParaRPr lang="da-DK"/>
          </a:p>
        </p:txBody>
      </p:sp>
    </p:spTree>
    <p:extLst>
      <p:ext uri="{BB962C8B-B14F-4D97-AF65-F5344CB8AC3E}">
        <p14:creationId xmlns:p14="http://schemas.microsoft.com/office/powerpoint/2010/main" val="338129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46</a:t>
            </a:fld>
            <a:endParaRPr lang="da-DK"/>
          </a:p>
        </p:txBody>
      </p:sp>
    </p:spTree>
    <p:extLst>
      <p:ext uri="{BB962C8B-B14F-4D97-AF65-F5344CB8AC3E}">
        <p14:creationId xmlns:p14="http://schemas.microsoft.com/office/powerpoint/2010/main" val="3277191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47</a:t>
            </a:fld>
            <a:endParaRPr lang="da-DK"/>
          </a:p>
        </p:txBody>
      </p:sp>
    </p:spTree>
    <p:extLst>
      <p:ext uri="{BB962C8B-B14F-4D97-AF65-F5344CB8AC3E}">
        <p14:creationId xmlns:p14="http://schemas.microsoft.com/office/powerpoint/2010/main" val="2003600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0DA0114A-87C3-AE42-9FE6-947C2632DDED}" type="slidenum">
              <a:rPr lang="da-DK" smtClean="0"/>
              <a:t>48</a:t>
            </a:fld>
            <a:endParaRPr lang="da-DK"/>
          </a:p>
        </p:txBody>
      </p:sp>
    </p:spTree>
    <p:extLst>
      <p:ext uri="{BB962C8B-B14F-4D97-AF65-F5344CB8AC3E}">
        <p14:creationId xmlns:p14="http://schemas.microsoft.com/office/powerpoint/2010/main" val="1803695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A0114A-87C3-AE42-9FE6-947C2632DDED}" type="slidenum">
              <a:rPr lang="da-DK" smtClean="0"/>
              <a:t>49</a:t>
            </a:fld>
            <a:endParaRPr lang="da-DK"/>
          </a:p>
        </p:txBody>
      </p:sp>
    </p:spTree>
    <p:extLst>
      <p:ext uri="{BB962C8B-B14F-4D97-AF65-F5344CB8AC3E}">
        <p14:creationId xmlns:p14="http://schemas.microsoft.com/office/powerpoint/2010/main" val="15750056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50</a:t>
            </a:fld>
            <a:endParaRPr lang="da-DK"/>
          </a:p>
        </p:txBody>
      </p:sp>
    </p:spTree>
    <p:extLst>
      <p:ext uri="{BB962C8B-B14F-4D97-AF65-F5344CB8AC3E}">
        <p14:creationId xmlns:p14="http://schemas.microsoft.com/office/powerpoint/2010/main" val="1537720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51</a:t>
            </a:fld>
            <a:endParaRPr lang="da-DK"/>
          </a:p>
        </p:txBody>
      </p:sp>
    </p:spTree>
    <p:extLst>
      <p:ext uri="{BB962C8B-B14F-4D97-AF65-F5344CB8AC3E}">
        <p14:creationId xmlns:p14="http://schemas.microsoft.com/office/powerpoint/2010/main" val="2834047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52</a:t>
            </a:fld>
            <a:endParaRPr lang="da-DK"/>
          </a:p>
        </p:txBody>
      </p:sp>
    </p:spTree>
    <p:extLst>
      <p:ext uri="{BB962C8B-B14F-4D97-AF65-F5344CB8AC3E}">
        <p14:creationId xmlns:p14="http://schemas.microsoft.com/office/powerpoint/2010/main" val="769419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53</a:t>
            </a:fld>
            <a:endParaRPr lang="da-DK"/>
          </a:p>
        </p:txBody>
      </p:sp>
    </p:spTree>
    <p:extLst>
      <p:ext uri="{BB962C8B-B14F-4D97-AF65-F5344CB8AC3E}">
        <p14:creationId xmlns:p14="http://schemas.microsoft.com/office/powerpoint/2010/main" val="867116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54</a:t>
            </a:fld>
            <a:endParaRPr lang="da-DK"/>
          </a:p>
        </p:txBody>
      </p:sp>
    </p:spTree>
    <p:extLst>
      <p:ext uri="{BB962C8B-B14F-4D97-AF65-F5344CB8AC3E}">
        <p14:creationId xmlns:p14="http://schemas.microsoft.com/office/powerpoint/2010/main" val="822875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55</a:t>
            </a:fld>
            <a:endParaRPr lang="da-DK"/>
          </a:p>
        </p:txBody>
      </p:sp>
    </p:spTree>
    <p:extLst>
      <p:ext uri="{BB962C8B-B14F-4D97-AF65-F5344CB8AC3E}">
        <p14:creationId xmlns:p14="http://schemas.microsoft.com/office/powerpoint/2010/main" val="2507738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10"/>
          </p:nvPr>
        </p:nvSpPr>
        <p:spPr/>
        <p:txBody>
          <a:bodyPr/>
          <a:lstStyle/>
          <a:p>
            <a:fld id="{0DA0114A-87C3-AE42-9FE6-947C2632DDED}" type="slidenum">
              <a:rPr lang="da-DK" smtClean="0"/>
              <a:t>5</a:t>
            </a:fld>
            <a:endParaRPr lang="da-DK"/>
          </a:p>
        </p:txBody>
      </p:sp>
    </p:spTree>
    <p:extLst>
      <p:ext uri="{BB962C8B-B14F-4D97-AF65-F5344CB8AC3E}">
        <p14:creationId xmlns:p14="http://schemas.microsoft.com/office/powerpoint/2010/main" val="3968574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56</a:t>
            </a:fld>
            <a:endParaRPr lang="da-DK"/>
          </a:p>
        </p:txBody>
      </p:sp>
    </p:spTree>
    <p:extLst>
      <p:ext uri="{BB962C8B-B14F-4D97-AF65-F5344CB8AC3E}">
        <p14:creationId xmlns:p14="http://schemas.microsoft.com/office/powerpoint/2010/main" val="10526502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57</a:t>
            </a:fld>
            <a:endParaRPr lang="da-DK"/>
          </a:p>
        </p:txBody>
      </p:sp>
    </p:spTree>
    <p:extLst>
      <p:ext uri="{BB962C8B-B14F-4D97-AF65-F5344CB8AC3E}">
        <p14:creationId xmlns:p14="http://schemas.microsoft.com/office/powerpoint/2010/main" val="2819831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58</a:t>
            </a:fld>
            <a:endParaRPr lang="da-DK"/>
          </a:p>
        </p:txBody>
      </p:sp>
    </p:spTree>
    <p:extLst>
      <p:ext uri="{BB962C8B-B14F-4D97-AF65-F5344CB8AC3E}">
        <p14:creationId xmlns:p14="http://schemas.microsoft.com/office/powerpoint/2010/main" val="144622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59</a:t>
            </a:fld>
            <a:endParaRPr lang="da-DK"/>
          </a:p>
        </p:txBody>
      </p:sp>
    </p:spTree>
    <p:extLst>
      <p:ext uri="{BB962C8B-B14F-4D97-AF65-F5344CB8AC3E}">
        <p14:creationId xmlns:p14="http://schemas.microsoft.com/office/powerpoint/2010/main" val="13505510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60</a:t>
            </a:fld>
            <a:endParaRPr lang="da-DK"/>
          </a:p>
        </p:txBody>
      </p:sp>
    </p:spTree>
    <p:extLst>
      <p:ext uri="{BB962C8B-B14F-4D97-AF65-F5344CB8AC3E}">
        <p14:creationId xmlns:p14="http://schemas.microsoft.com/office/powerpoint/2010/main" val="1358145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61</a:t>
            </a:fld>
            <a:endParaRPr lang="da-DK"/>
          </a:p>
        </p:txBody>
      </p:sp>
    </p:spTree>
    <p:extLst>
      <p:ext uri="{BB962C8B-B14F-4D97-AF65-F5344CB8AC3E}">
        <p14:creationId xmlns:p14="http://schemas.microsoft.com/office/powerpoint/2010/main" val="27251834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62</a:t>
            </a:fld>
            <a:endParaRPr lang="da-DK"/>
          </a:p>
        </p:txBody>
      </p:sp>
    </p:spTree>
    <p:extLst>
      <p:ext uri="{BB962C8B-B14F-4D97-AF65-F5344CB8AC3E}">
        <p14:creationId xmlns:p14="http://schemas.microsoft.com/office/powerpoint/2010/main" val="34168270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63</a:t>
            </a:fld>
            <a:endParaRPr lang="da-DK"/>
          </a:p>
        </p:txBody>
      </p:sp>
    </p:spTree>
    <p:extLst>
      <p:ext uri="{BB962C8B-B14F-4D97-AF65-F5344CB8AC3E}">
        <p14:creationId xmlns:p14="http://schemas.microsoft.com/office/powerpoint/2010/main" val="3355331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64</a:t>
            </a:fld>
            <a:endParaRPr lang="da-DK"/>
          </a:p>
        </p:txBody>
      </p:sp>
    </p:spTree>
    <p:extLst>
      <p:ext uri="{BB962C8B-B14F-4D97-AF65-F5344CB8AC3E}">
        <p14:creationId xmlns:p14="http://schemas.microsoft.com/office/powerpoint/2010/main" val="4089912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65</a:t>
            </a:fld>
            <a:endParaRPr lang="da-DK"/>
          </a:p>
        </p:txBody>
      </p:sp>
    </p:spTree>
    <p:extLst>
      <p:ext uri="{BB962C8B-B14F-4D97-AF65-F5344CB8AC3E}">
        <p14:creationId xmlns:p14="http://schemas.microsoft.com/office/powerpoint/2010/main" val="329461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0DA0114A-87C3-AE42-9FE6-947C2632DDED}" type="slidenum">
              <a:rPr lang="da-DK" smtClean="0"/>
              <a:t>6</a:t>
            </a:fld>
            <a:endParaRPr lang="da-DK"/>
          </a:p>
        </p:txBody>
      </p:sp>
    </p:spTree>
    <p:extLst>
      <p:ext uri="{BB962C8B-B14F-4D97-AF65-F5344CB8AC3E}">
        <p14:creationId xmlns:p14="http://schemas.microsoft.com/office/powerpoint/2010/main" val="2598047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66</a:t>
            </a:fld>
            <a:endParaRPr lang="da-DK"/>
          </a:p>
        </p:txBody>
      </p:sp>
    </p:spTree>
    <p:extLst>
      <p:ext uri="{BB962C8B-B14F-4D97-AF65-F5344CB8AC3E}">
        <p14:creationId xmlns:p14="http://schemas.microsoft.com/office/powerpoint/2010/main" val="1306537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A0114A-87C3-AE42-9FE6-947C2632DDED}" type="slidenum">
              <a:rPr lang="da-DK" smtClean="0"/>
              <a:t>73</a:t>
            </a:fld>
            <a:endParaRPr lang="da-DK"/>
          </a:p>
        </p:txBody>
      </p:sp>
    </p:spTree>
    <p:extLst>
      <p:ext uri="{BB962C8B-B14F-4D97-AF65-F5344CB8AC3E}">
        <p14:creationId xmlns:p14="http://schemas.microsoft.com/office/powerpoint/2010/main" val="25023637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kern="120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0DA0114A-87C3-AE42-9FE6-947C2632DDED}" type="slidenum">
              <a:rPr lang="da-DK" smtClean="0"/>
              <a:t>74</a:t>
            </a:fld>
            <a:endParaRPr lang="da-DK"/>
          </a:p>
        </p:txBody>
      </p:sp>
    </p:spTree>
    <p:extLst>
      <p:ext uri="{BB962C8B-B14F-4D97-AF65-F5344CB8AC3E}">
        <p14:creationId xmlns:p14="http://schemas.microsoft.com/office/powerpoint/2010/main" val="2224780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75</a:t>
            </a:fld>
            <a:endParaRPr lang="da-DK"/>
          </a:p>
        </p:txBody>
      </p:sp>
    </p:spTree>
    <p:extLst>
      <p:ext uri="{BB962C8B-B14F-4D97-AF65-F5344CB8AC3E}">
        <p14:creationId xmlns:p14="http://schemas.microsoft.com/office/powerpoint/2010/main" val="15188443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76</a:t>
            </a:fld>
            <a:endParaRPr lang="da-DK"/>
          </a:p>
        </p:txBody>
      </p:sp>
    </p:spTree>
    <p:extLst>
      <p:ext uri="{BB962C8B-B14F-4D97-AF65-F5344CB8AC3E}">
        <p14:creationId xmlns:p14="http://schemas.microsoft.com/office/powerpoint/2010/main" val="3691414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77</a:t>
            </a:fld>
            <a:endParaRPr lang="da-DK"/>
          </a:p>
        </p:txBody>
      </p:sp>
    </p:spTree>
    <p:extLst>
      <p:ext uri="{BB962C8B-B14F-4D97-AF65-F5344CB8AC3E}">
        <p14:creationId xmlns:p14="http://schemas.microsoft.com/office/powerpoint/2010/main" val="2557447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78</a:t>
            </a:fld>
            <a:endParaRPr lang="da-DK"/>
          </a:p>
        </p:txBody>
      </p:sp>
    </p:spTree>
    <p:extLst>
      <p:ext uri="{BB962C8B-B14F-4D97-AF65-F5344CB8AC3E}">
        <p14:creationId xmlns:p14="http://schemas.microsoft.com/office/powerpoint/2010/main" val="34158778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79</a:t>
            </a:fld>
            <a:endParaRPr lang="da-DK"/>
          </a:p>
        </p:txBody>
      </p:sp>
    </p:spTree>
    <p:extLst>
      <p:ext uri="{BB962C8B-B14F-4D97-AF65-F5344CB8AC3E}">
        <p14:creationId xmlns:p14="http://schemas.microsoft.com/office/powerpoint/2010/main" val="9077980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80</a:t>
            </a:fld>
            <a:endParaRPr lang="da-DK"/>
          </a:p>
        </p:txBody>
      </p:sp>
    </p:spTree>
    <p:extLst>
      <p:ext uri="{BB962C8B-B14F-4D97-AF65-F5344CB8AC3E}">
        <p14:creationId xmlns:p14="http://schemas.microsoft.com/office/powerpoint/2010/main" val="1892646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81</a:t>
            </a:fld>
            <a:endParaRPr lang="da-DK"/>
          </a:p>
        </p:txBody>
      </p:sp>
    </p:spTree>
    <p:extLst>
      <p:ext uri="{BB962C8B-B14F-4D97-AF65-F5344CB8AC3E}">
        <p14:creationId xmlns:p14="http://schemas.microsoft.com/office/powerpoint/2010/main" val="274636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7</a:t>
            </a:fld>
            <a:endParaRPr lang="da-DK"/>
          </a:p>
        </p:txBody>
      </p:sp>
    </p:spTree>
    <p:extLst>
      <p:ext uri="{BB962C8B-B14F-4D97-AF65-F5344CB8AC3E}">
        <p14:creationId xmlns:p14="http://schemas.microsoft.com/office/powerpoint/2010/main" val="697571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82</a:t>
            </a:fld>
            <a:endParaRPr lang="da-DK"/>
          </a:p>
        </p:txBody>
      </p:sp>
    </p:spTree>
    <p:extLst>
      <p:ext uri="{BB962C8B-B14F-4D97-AF65-F5344CB8AC3E}">
        <p14:creationId xmlns:p14="http://schemas.microsoft.com/office/powerpoint/2010/main" val="37791438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p>
          <a:p>
            <a:endParaRPr lang="da-DK" sz="900" dirty="0"/>
          </a:p>
          <a:p>
            <a:endParaRPr lang="da-DK" sz="900" dirty="0"/>
          </a:p>
          <a:p>
            <a:endParaRPr lang="da-DK" sz="900" dirty="0"/>
          </a:p>
          <a:p>
            <a:r>
              <a:rPr lang="da-DK" sz="900" dirty="0"/>
              <a:t>//Begivenheder har en række underkategorier som møde/begivenhed, ekskursion, ferie og andet. </a:t>
            </a:r>
            <a:endParaRPr lang="da-DK" dirty="0"/>
          </a:p>
          <a:p>
            <a:endParaRPr lang="da-DK" dirty="0"/>
          </a:p>
          <a:p>
            <a:r>
              <a:rPr lang="da-DK" sz="900" dirty="0"/>
              <a:t>Møder/begivenhed bruges til møder, skolefesten, fastelavn, idrætsdag og lignende</a:t>
            </a:r>
            <a:endParaRPr lang="da-DK" sz="900" dirty="0">
              <a:cs typeface="Calibri"/>
            </a:endParaRPr>
          </a:p>
          <a:p>
            <a:r>
              <a:rPr lang="da-DK" sz="900" dirty="0"/>
              <a:t>Ekskursion er til alle ture ud af huset </a:t>
            </a:r>
            <a:endParaRPr lang="da-DK" sz="900" dirty="0">
              <a:cs typeface="Calibri"/>
            </a:endParaRPr>
          </a:p>
          <a:p>
            <a:r>
              <a:rPr lang="da-DK" sz="900" dirty="0"/>
              <a:t>Ferie er til planlagt fravær ligesom skolens ferieplan vil skulle oprettes her</a:t>
            </a:r>
            <a:endParaRPr lang="da-DK" sz="900" dirty="0">
              <a:cs typeface="Calibri"/>
            </a:endParaRPr>
          </a:p>
          <a:p>
            <a:r>
              <a:rPr lang="da-DK" sz="900" dirty="0"/>
              <a:t>Andet kan bruges til ting, der skal huskes, fx hvis eleverne skal medbringe en tom dåse til det kommende forløb, slik på sidste skoledag etc.</a:t>
            </a:r>
            <a:endParaRPr lang="da-DK" sz="900" dirty="0">
              <a:cs typeface="Calibri"/>
            </a:endParaRPr>
          </a:p>
          <a:p>
            <a:endParaRPr lang="da-DK" dirty="0"/>
          </a:p>
          <a:p>
            <a:endParaRPr lang="da-DK" dirty="0"/>
          </a:p>
          <a:p>
            <a:r>
              <a:rPr lang="da-DK" dirty="0"/>
              <a:t>Du kan anmode om svar på en begivenhed, men det er en god idé at begrænse brugen af denne funktion til begivenheder, hvor det er væsentligt at kende det præcise antal deltagere eller hvem, der kommer.</a:t>
            </a:r>
          </a:p>
          <a:p>
            <a:endParaRPr lang="da-DK" dirty="0"/>
          </a:p>
          <a:p>
            <a:r>
              <a:rPr lang="da-DK" dirty="0"/>
              <a:t>Når du opretter begivenheden kan du også fremsøge og booke et eller flere lokaler samt andre ressourcer –  som fx computere</a:t>
            </a:r>
          </a:p>
          <a:p>
            <a:endParaRPr lang="da-DK" dirty="0"/>
          </a:p>
          <a:p>
            <a:r>
              <a:rPr lang="da-DK" dirty="0"/>
              <a:t>Endvidere kan du tilføje en beskrivelse og vedhæfte fx en dagsorden</a:t>
            </a:r>
          </a:p>
          <a:p>
            <a:endParaRPr lang="da-DK" dirty="0"/>
          </a:p>
          <a:p>
            <a:endParaRPr lang="da-DK" dirty="0"/>
          </a:p>
          <a:p>
            <a:r>
              <a:rPr lang="da-DK" dirty="0"/>
              <a:t>+ andre indstillinger:</a:t>
            </a:r>
          </a:p>
          <a:p>
            <a:r>
              <a:rPr lang="da-DK" dirty="0"/>
              <a:t>Tid, lokale, ressourcer, deltagere, anmod om svar, beskrivelse, links og vedhæftninger</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83</a:t>
            </a:fld>
            <a:endParaRPr lang="da-DK"/>
          </a:p>
        </p:txBody>
      </p:sp>
    </p:spTree>
    <p:extLst>
      <p:ext uri="{BB962C8B-B14F-4D97-AF65-F5344CB8AC3E}">
        <p14:creationId xmlns:p14="http://schemas.microsoft.com/office/powerpoint/2010/main" val="734354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84</a:t>
            </a:fld>
            <a:endParaRPr lang="da-DK"/>
          </a:p>
        </p:txBody>
      </p:sp>
    </p:spTree>
    <p:extLst>
      <p:ext uri="{BB962C8B-B14F-4D97-AF65-F5344CB8AC3E}">
        <p14:creationId xmlns:p14="http://schemas.microsoft.com/office/powerpoint/2010/main" val="26169418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85</a:t>
            </a:fld>
            <a:endParaRPr lang="da-DK"/>
          </a:p>
        </p:txBody>
      </p:sp>
    </p:spTree>
    <p:extLst>
      <p:ext uri="{BB962C8B-B14F-4D97-AF65-F5344CB8AC3E}">
        <p14:creationId xmlns:p14="http://schemas.microsoft.com/office/powerpoint/2010/main" val="27659460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86</a:t>
            </a:fld>
            <a:endParaRPr lang="da-DK"/>
          </a:p>
        </p:txBody>
      </p:sp>
    </p:spTree>
    <p:extLst>
      <p:ext uri="{BB962C8B-B14F-4D97-AF65-F5344CB8AC3E}">
        <p14:creationId xmlns:p14="http://schemas.microsoft.com/office/powerpoint/2010/main" val="29781592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87</a:t>
            </a:fld>
            <a:endParaRPr lang="da-DK"/>
          </a:p>
        </p:txBody>
      </p:sp>
    </p:spTree>
    <p:extLst>
      <p:ext uri="{BB962C8B-B14F-4D97-AF65-F5344CB8AC3E}">
        <p14:creationId xmlns:p14="http://schemas.microsoft.com/office/powerpoint/2010/main" val="30623311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kern="120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0DA0114A-87C3-AE42-9FE6-947C2632DDED}" type="slidenum">
              <a:rPr lang="da-DK" smtClean="0"/>
              <a:t>90</a:t>
            </a:fld>
            <a:endParaRPr lang="da-DK"/>
          </a:p>
        </p:txBody>
      </p:sp>
    </p:spTree>
    <p:extLst>
      <p:ext uri="{BB962C8B-B14F-4D97-AF65-F5344CB8AC3E}">
        <p14:creationId xmlns:p14="http://schemas.microsoft.com/office/powerpoint/2010/main" val="12399281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91</a:t>
            </a:fld>
            <a:endParaRPr lang="da-DK"/>
          </a:p>
        </p:txBody>
      </p:sp>
    </p:spTree>
    <p:extLst>
      <p:ext uri="{BB962C8B-B14F-4D97-AF65-F5344CB8AC3E}">
        <p14:creationId xmlns:p14="http://schemas.microsoft.com/office/powerpoint/2010/main" val="31283548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92</a:t>
            </a:fld>
            <a:endParaRPr lang="da-DK"/>
          </a:p>
        </p:txBody>
      </p:sp>
    </p:spTree>
    <p:extLst>
      <p:ext uri="{BB962C8B-B14F-4D97-AF65-F5344CB8AC3E}">
        <p14:creationId xmlns:p14="http://schemas.microsoft.com/office/powerpoint/2010/main" val="25033505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93</a:t>
            </a:fld>
            <a:endParaRPr lang="da-DK"/>
          </a:p>
        </p:txBody>
      </p:sp>
    </p:spTree>
    <p:extLst>
      <p:ext uri="{BB962C8B-B14F-4D97-AF65-F5344CB8AC3E}">
        <p14:creationId xmlns:p14="http://schemas.microsoft.com/office/powerpoint/2010/main" val="389702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panose="020F0502020204030204"/>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8</a:t>
            </a:fld>
            <a:endParaRPr lang="da-DK"/>
          </a:p>
        </p:txBody>
      </p:sp>
    </p:spTree>
    <p:extLst>
      <p:ext uri="{BB962C8B-B14F-4D97-AF65-F5344CB8AC3E}">
        <p14:creationId xmlns:p14="http://schemas.microsoft.com/office/powerpoint/2010/main" val="263720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94</a:t>
            </a:fld>
            <a:endParaRPr lang="da-DK"/>
          </a:p>
        </p:txBody>
      </p:sp>
    </p:spTree>
    <p:extLst>
      <p:ext uri="{BB962C8B-B14F-4D97-AF65-F5344CB8AC3E}">
        <p14:creationId xmlns:p14="http://schemas.microsoft.com/office/powerpoint/2010/main" val="7738963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a:t>
            </a:r>
          </a:p>
        </p:txBody>
      </p:sp>
      <p:sp>
        <p:nvSpPr>
          <p:cNvPr id="4" name="Pladsholder til slidenummer 3"/>
          <p:cNvSpPr>
            <a:spLocks noGrp="1"/>
          </p:cNvSpPr>
          <p:nvPr>
            <p:ph type="sldNum" sz="quarter" idx="5"/>
          </p:nvPr>
        </p:nvSpPr>
        <p:spPr/>
        <p:txBody>
          <a:bodyPr/>
          <a:lstStyle/>
          <a:p>
            <a:fld id="{0DA0114A-87C3-AE42-9FE6-947C2632DDED}" type="slidenum">
              <a:rPr lang="da-DK" smtClean="0"/>
              <a:t>95</a:t>
            </a:fld>
            <a:endParaRPr lang="da-DK"/>
          </a:p>
        </p:txBody>
      </p:sp>
    </p:spTree>
    <p:extLst>
      <p:ext uri="{BB962C8B-B14F-4D97-AF65-F5344CB8AC3E}">
        <p14:creationId xmlns:p14="http://schemas.microsoft.com/office/powerpoint/2010/main" val="2587411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96</a:t>
            </a:fld>
            <a:endParaRPr lang="da-DK"/>
          </a:p>
        </p:txBody>
      </p:sp>
    </p:spTree>
    <p:extLst>
      <p:ext uri="{BB962C8B-B14F-4D97-AF65-F5344CB8AC3E}">
        <p14:creationId xmlns:p14="http://schemas.microsoft.com/office/powerpoint/2010/main" val="5095922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97</a:t>
            </a:fld>
            <a:endParaRPr lang="da-DK"/>
          </a:p>
        </p:txBody>
      </p:sp>
    </p:spTree>
    <p:extLst>
      <p:ext uri="{BB962C8B-B14F-4D97-AF65-F5344CB8AC3E}">
        <p14:creationId xmlns:p14="http://schemas.microsoft.com/office/powerpoint/2010/main" val="40917420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98</a:t>
            </a:fld>
            <a:endParaRPr lang="da-DK"/>
          </a:p>
        </p:txBody>
      </p:sp>
    </p:spTree>
    <p:extLst>
      <p:ext uri="{BB962C8B-B14F-4D97-AF65-F5344CB8AC3E}">
        <p14:creationId xmlns:p14="http://schemas.microsoft.com/office/powerpoint/2010/main" val="37822249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99</a:t>
            </a:fld>
            <a:endParaRPr lang="da-DK"/>
          </a:p>
        </p:txBody>
      </p:sp>
    </p:spTree>
    <p:extLst>
      <p:ext uri="{BB962C8B-B14F-4D97-AF65-F5344CB8AC3E}">
        <p14:creationId xmlns:p14="http://schemas.microsoft.com/office/powerpoint/2010/main" val="34776696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100</a:t>
            </a:fld>
            <a:endParaRPr lang="da-DK"/>
          </a:p>
        </p:txBody>
      </p:sp>
    </p:spTree>
    <p:extLst>
      <p:ext uri="{BB962C8B-B14F-4D97-AF65-F5344CB8AC3E}">
        <p14:creationId xmlns:p14="http://schemas.microsoft.com/office/powerpoint/2010/main" val="34532108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A0114A-87C3-AE42-9FE6-947C2632DDED}" type="slidenum">
              <a:rPr lang="da-DK" smtClean="0"/>
              <a:t>101</a:t>
            </a:fld>
            <a:endParaRPr lang="da-DK"/>
          </a:p>
        </p:txBody>
      </p:sp>
    </p:spTree>
    <p:extLst>
      <p:ext uri="{BB962C8B-B14F-4D97-AF65-F5344CB8AC3E}">
        <p14:creationId xmlns:p14="http://schemas.microsoft.com/office/powerpoint/2010/main" val="4277149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102</a:t>
            </a:fld>
            <a:endParaRPr lang="da-DK"/>
          </a:p>
        </p:txBody>
      </p:sp>
    </p:spTree>
    <p:extLst>
      <p:ext uri="{BB962C8B-B14F-4D97-AF65-F5344CB8AC3E}">
        <p14:creationId xmlns:p14="http://schemas.microsoft.com/office/powerpoint/2010/main" val="35224684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103</a:t>
            </a:fld>
            <a:endParaRPr lang="da-DK"/>
          </a:p>
        </p:txBody>
      </p:sp>
    </p:spTree>
    <p:extLst>
      <p:ext uri="{BB962C8B-B14F-4D97-AF65-F5344CB8AC3E}">
        <p14:creationId xmlns:p14="http://schemas.microsoft.com/office/powerpoint/2010/main" val="3319148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panose="020F0502020204030204"/>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9</a:t>
            </a:fld>
            <a:endParaRPr lang="da-DK"/>
          </a:p>
        </p:txBody>
      </p:sp>
    </p:spTree>
    <p:extLst>
      <p:ext uri="{BB962C8B-B14F-4D97-AF65-F5344CB8AC3E}">
        <p14:creationId xmlns:p14="http://schemas.microsoft.com/office/powerpoint/2010/main" val="35782644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kern="120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0DA0114A-87C3-AE42-9FE6-947C2632DDED}" type="slidenum">
              <a:rPr lang="da-DK" smtClean="0"/>
              <a:t>104</a:t>
            </a:fld>
            <a:endParaRPr lang="da-DK"/>
          </a:p>
        </p:txBody>
      </p:sp>
    </p:spTree>
    <p:extLst>
      <p:ext uri="{BB962C8B-B14F-4D97-AF65-F5344CB8AC3E}">
        <p14:creationId xmlns:p14="http://schemas.microsoft.com/office/powerpoint/2010/main" val="35341573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106</a:t>
            </a:fld>
            <a:endParaRPr lang="da-DK"/>
          </a:p>
        </p:txBody>
      </p:sp>
    </p:spTree>
    <p:extLst>
      <p:ext uri="{BB962C8B-B14F-4D97-AF65-F5344CB8AC3E}">
        <p14:creationId xmlns:p14="http://schemas.microsoft.com/office/powerpoint/2010/main" val="23750891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107</a:t>
            </a:fld>
            <a:endParaRPr lang="da-DK"/>
          </a:p>
        </p:txBody>
      </p:sp>
    </p:spTree>
    <p:extLst>
      <p:ext uri="{BB962C8B-B14F-4D97-AF65-F5344CB8AC3E}">
        <p14:creationId xmlns:p14="http://schemas.microsoft.com/office/powerpoint/2010/main" val="36408816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900" dirty="0">
              <a:cs typeface="Calibri"/>
            </a:endParaRPr>
          </a:p>
        </p:txBody>
      </p:sp>
      <p:sp>
        <p:nvSpPr>
          <p:cNvPr id="4" name="Pladsholder til slidenummer 3"/>
          <p:cNvSpPr>
            <a:spLocks noGrp="1"/>
          </p:cNvSpPr>
          <p:nvPr>
            <p:ph type="sldNum" sz="quarter" idx="5"/>
          </p:nvPr>
        </p:nvSpPr>
        <p:spPr/>
        <p:txBody>
          <a:bodyPr/>
          <a:lstStyle/>
          <a:p>
            <a:fld id="{0DA0114A-87C3-AE42-9FE6-947C2632DDED}" type="slidenum">
              <a:rPr lang="da-DK" smtClean="0"/>
              <a:t>108</a:t>
            </a:fld>
            <a:endParaRPr lang="da-DK"/>
          </a:p>
        </p:txBody>
      </p:sp>
    </p:spTree>
    <p:extLst>
      <p:ext uri="{BB962C8B-B14F-4D97-AF65-F5344CB8AC3E}">
        <p14:creationId xmlns:p14="http://schemas.microsoft.com/office/powerpoint/2010/main" val="11363580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109</a:t>
            </a:fld>
            <a:endParaRPr lang="da-DK"/>
          </a:p>
        </p:txBody>
      </p:sp>
    </p:spTree>
    <p:extLst>
      <p:ext uri="{BB962C8B-B14F-4D97-AF65-F5344CB8AC3E}">
        <p14:creationId xmlns:p14="http://schemas.microsoft.com/office/powerpoint/2010/main" val="9479432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kern="120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0DA0114A-87C3-AE42-9FE6-947C2632DDED}" type="slidenum">
              <a:rPr lang="da-DK" smtClean="0"/>
              <a:t>111</a:t>
            </a:fld>
            <a:endParaRPr lang="da-DK"/>
          </a:p>
        </p:txBody>
      </p:sp>
    </p:spTree>
    <p:extLst>
      <p:ext uri="{BB962C8B-B14F-4D97-AF65-F5344CB8AC3E}">
        <p14:creationId xmlns:p14="http://schemas.microsoft.com/office/powerpoint/2010/main" val="41855207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113</a:t>
            </a:fld>
            <a:endParaRPr lang="da-DK"/>
          </a:p>
        </p:txBody>
      </p:sp>
    </p:spTree>
    <p:extLst>
      <p:ext uri="{BB962C8B-B14F-4D97-AF65-F5344CB8AC3E}">
        <p14:creationId xmlns:p14="http://schemas.microsoft.com/office/powerpoint/2010/main" val="7071837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114</a:t>
            </a:fld>
            <a:endParaRPr lang="da-DK"/>
          </a:p>
        </p:txBody>
      </p:sp>
    </p:spTree>
    <p:extLst>
      <p:ext uri="{BB962C8B-B14F-4D97-AF65-F5344CB8AC3E}">
        <p14:creationId xmlns:p14="http://schemas.microsoft.com/office/powerpoint/2010/main" val="2934398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115</a:t>
            </a:fld>
            <a:endParaRPr lang="da-DK"/>
          </a:p>
        </p:txBody>
      </p:sp>
    </p:spTree>
    <p:extLst>
      <p:ext uri="{BB962C8B-B14F-4D97-AF65-F5344CB8AC3E}">
        <p14:creationId xmlns:p14="http://schemas.microsoft.com/office/powerpoint/2010/main" val="879517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116</a:t>
            </a:fld>
            <a:endParaRPr lang="da-DK"/>
          </a:p>
        </p:txBody>
      </p:sp>
    </p:spTree>
    <p:extLst>
      <p:ext uri="{BB962C8B-B14F-4D97-AF65-F5344CB8AC3E}">
        <p14:creationId xmlns:p14="http://schemas.microsoft.com/office/powerpoint/2010/main" val="2748486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5.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en-US"/>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a:p>
        </p:txBody>
      </p:sp>
    </p:spTree>
    <p:extLst>
      <p:ext uri="{BB962C8B-B14F-4D97-AF65-F5344CB8AC3E}">
        <p14:creationId xmlns:p14="http://schemas.microsoft.com/office/powerpoint/2010/main" val="1995810332"/>
      </p:ext>
    </p:extLst>
  </p:cSld>
  <p:clrMapOvr>
    <a:masterClrMapping/>
  </p:clrMapOvr>
  <p:extLst mod="1">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177753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452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a:t>Rediger teksttypografien i masteren</a:t>
            </a:r>
          </a:p>
        </p:txBody>
      </p:sp>
    </p:spTree>
    <p:extLst>
      <p:ext uri="{BB962C8B-B14F-4D97-AF65-F5344CB8AC3E}">
        <p14:creationId xmlns:p14="http://schemas.microsoft.com/office/powerpoint/2010/main" val="423648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64845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1137456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206097"/>
      </p:ext>
    </p:extLst>
  </p:cSld>
  <p:clrMapOvr>
    <a:masterClrMapping/>
  </p:clrMapOvr>
  <p:extLst mod="1">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5756" userDrawn="1">
          <p15:clr>
            <a:srgbClr val="FBAE40"/>
          </p15:clr>
        </p15:guide>
        <p15:guide id="4" orient="horz" pos="343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9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26-02-2019</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‹nr.›</a:t>
            </a:fld>
            <a:endParaRPr lang="da-DK"/>
          </a:p>
        </p:txBody>
      </p:sp>
    </p:spTree>
    <p:extLst>
      <p:ext uri="{BB962C8B-B14F-4D97-AF65-F5344CB8AC3E}">
        <p14:creationId xmlns:p14="http://schemas.microsoft.com/office/powerpoint/2010/main" val="2985446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3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defRPr sz="3600" b="0" i="0">
                <a:solidFill>
                  <a:schemeClr val="bg1"/>
                </a:solidFill>
                <a:latin typeface="Arial" panose="020B0604020202020204" pitchFamily="34" charset="0"/>
                <a:cs typeface="Arial" panose="020B060402020202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en-US"/>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a:p>
        </p:txBody>
      </p:sp>
    </p:spTree>
    <p:extLst>
      <p:ext uri="{BB962C8B-B14F-4D97-AF65-F5344CB8AC3E}">
        <p14:creationId xmlns:p14="http://schemas.microsoft.com/office/powerpoint/2010/main" val="2267562271"/>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3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a:p>
        </p:txBody>
      </p:sp>
      <p:pic>
        <p:nvPicPr>
          <p:cNvPr id="24" name="Billede 23">
            <a:extLst>
              <a:ext uri="{FF2B5EF4-FFF2-40B4-BE49-F238E27FC236}">
                <a16:creationId xmlns:a16="http://schemas.microsoft.com/office/drawing/2014/main" id="{625E401C-47A1-E645-941E-F61019D82899}"/>
              </a:ext>
            </a:extLst>
          </p:cNvPr>
          <p:cNvPicPr>
            <a:picLocks noChangeAspect="1"/>
          </p:cNvPicPr>
          <p:nvPr userDrawn="1"/>
        </p:nvPicPr>
        <p:blipFill>
          <a:blip r:embed="rId4"/>
          <a:stretch>
            <a:fillRect/>
          </a:stretch>
        </p:blipFill>
        <p:spPr>
          <a:xfrm>
            <a:off x="6557554" y="370681"/>
            <a:ext cx="1548882" cy="2319912"/>
          </a:xfrm>
          <a:prstGeom prst="rect">
            <a:avLst/>
          </a:prstGeom>
        </p:spPr>
      </p:pic>
      <p:pic>
        <p:nvPicPr>
          <p:cNvPr id="21" name="Billede 20">
            <a:extLst>
              <a:ext uri="{FF2B5EF4-FFF2-40B4-BE49-F238E27FC236}">
                <a16:creationId xmlns:a16="http://schemas.microsoft.com/office/drawing/2014/main" id="{68D32AC4-958C-5148-A3F7-A9ED84A7E631}"/>
              </a:ext>
            </a:extLst>
          </p:cNvPr>
          <p:cNvPicPr>
            <a:picLocks noChangeAspect="1"/>
          </p:cNvPicPr>
          <p:nvPr userDrawn="1"/>
        </p:nvPicPr>
        <p:blipFill rotWithShape="1">
          <a:blip r:embed="rId5"/>
          <a:srcRect l="28779" t="9243" r="16320" b="12148"/>
          <a:stretch/>
        </p:blipFill>
        <p:spPr>
          <a:xfrm>
            <a:off x="6386839" y="-1"/>
            <a:ext cx="2757161" cy="2778101"/>
          </a:xfrm>
          <a:prstGeom prst="rect">
            <a:avLst/>
          </a:prstGeom>
        </p:spPr>
      </p:pic>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defRPr sz="3600" b="0" i="0">
                <a:solidFill>
                  <a:schemeClr val="bg1"/>
                </a:solidFill>
                <a:latin typeface="Arial" panose="020B0604020202020204" pitchFamily="34" charset="0"/>
                <a:cs typeface="Arial" panose="020B060402020202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en-US"/>
          </a:p>
        </p:txBody>
      </p:sp>
    </p:spTree>
    <p:extLst>
      <p:ext uri="{BB962C8B-B14F-4D97-AF65-F5344CB8AC3E}">
        <p14:creationId xmlns:p14="http://schemas.microsoft.com/office/powerpoint/2010/main" val="2642135967"/>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en-US"/>
          </a:p>
        </p:txBody>
      </p:sp>
    </p:spTree>
    <p:extLst>
      <p:ext uri="{BB962C8B-B14F-4D97-AF65-F5344CB8AC3E}">
        <p14:creationId xmlns:p14="http://schemas.microsoft.com/office/powerpoint/2010/main" val="3573176229"/>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a:t>Indhold og punktopstilling</a:t>
            </a:r>
          </a:p>
          <a:p>
            <a:pPr lvl="1"/>
            <a:r>
              <a:rPr lang="da-DK"/>
              <a:t>Andet niveau</a:t>
            </a:r>
          </a:p>
          <a:p>
            <a:pPr lvl="2"/>
            <a:r>
              <a:rPr lang="da-DK"/>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565815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39135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0"/>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554557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920703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92121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11188" y="1020763"/>
            <a:ext cx="7886700" cy="507591"/>
          </a:xfrm>
        </p:spPr>
        <p:txBody>
          <a:bodyPr/>
          <a:lstStyle/>
          <a:p>
            <a:r>
              <a:rPr lang="da-DK"/>
              <a:t>Klik for at redigere titeltypografien i masteren</a:t>
            </a:r>
            <a:endParaRPr lang="en-US"/>
          </a:p>
        </p:txBody>
      </p:sp>
      <p:sp>
        <p:nvSpPr>
          <p:cNvPr id="3" name="Text Placeholder 2"/>
          <p:cNvSpPr>
            <a:spLocks noGrp="1"/>
          </p:cNvSpPr>
          <p:nvPr>
            <p:ph type="body" idx="1"/>
          </p:nvPr>
        </p:nvSpPr>
        <p:spPr>
          <a:xfrm>
            <a:off x="611188" y="1662113"/>
            <a:ext cx="3868340" cy="525927"/>
          </a:xfrm>
        </p:spPr>
        <p:txBody>
          <a:bodyPr anchor="t" anchorCtr="0">
            <a:normAutofit/>
          </a:bodyPr>
          <a:lstStyle>
            <a:lvl1pPr marL="0" indent="0">
              <a:buNone/>
              <a:defRPr sz="1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teksttypografien i masteren
Andet niveau</a:t>
            </a:r>
          </a:p>
        </p:txBody>
      </p:sp>
      <p:sp>
        <p:nvSpPr>
          <p:cNvPr id="4" name="Content Placeholder 3"/>
          <p:cNvSpPr>
            <a:spLocks noGrp="1"/>
          </p:cNvSpPr>
          <p:nvPr>
            <p:ph sz="half" idx="2"/>
          </p:nvPr>
        </p:nvSpPr>
        <p:spPr>
          <a:xfrm>
            <a:off x="611188" y="2426890"/>
            <a:ext cx="3868340" cy="2590513"/>
          </a:xfrm>
        </p:spPr>
        <p:txBody>
          <a:bodyPr/>
          <a:lstStyle/>
          <a:p>
            <a:pPr lvl="0"/>
            <a:r>
              <a:rPr lang="da-DK"/>
              <a:t>Rediger teksttypografien i masteren
Andet niveau
Tredje niveau
Fjerde niveau
Femte niveau</a:t>
            </a:r>
            <a:endParaRPr lang="en-US"/>
          </a:p>
        </p:txBody>
      </p:sp>
      <p:sp>
        <p:nvSpPr>
          <p:cNvPr id="5" name="Text Placeholder 4"/>
          <p:cNvSpPr>
            <a:spLocks noGrp="1"/>
          </p:cNvSpPr>
          <p:nvPr>
            <p:ph type="body" sz="quarter" idx="3"/>
          </p:nvPr>
        </p:nvSpPr>
        <p:spPr>
          <a:xfrm>
            <a:off x="4629150" y="1671169"/>
            <a:ext cx="3887391" cy="525927"/>
          </a:xfrm>
        </p:spPr>
        <p:txBody>
          <a:bodyPr anchor="t" anchorCtr="0">
            <a:normAutofit/>
          </a:bodyPr>
          <a:lstStyle>
            <a:lvl1pPr marL="0" indent="0">
              <a:buNone/>
              <a:defRPr sz="16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teksttypografien i masteren
Andet niveau</a:t>
            </a:r>
          </a:p>
        </p:txBody>
      </p:sp>
      <p:sp>
        <p:nvSpPr>
          <p:cNvPr id="6" name="Content Placeholder 5"/>
          <p:cNvSpPr>
            <a:spLocks noGrp="1"/>
          </p:cNvSpPr>
          <p:nvPr>
            <p:ph sz="quarter" idx="4"/>
          </p:nvPr>
        </p:nvSpPr>
        <p:spPr>
          <a:xfrm>
            <a:off x="4629150" y="2426890"/>
            <a:ext cx="3887391" cy="2590513"/>
          </a:xfrm>
        </p:spPr>
        <p:txBody>
          <a:bodyPr/>
          <a:lstStyle/>
          <a:p>
            <a:pPr lvl="0"/>
            <a:r>
              <a:rPr lang="da-DK"/>
              <a:t>Rediger teksttypografien i masteren
Andet niveau
Tredje niveau
Fjerde niveau
Femte niveau</a:t>
            </a:r>
            <a:endParaRPr lang="en-US"/>
          </a:p>
        </p:txBody>
      </p:sp>
      <p:sp>
        <p:nvSpPr>
          <p:cNvPr id="8" name="Footer Placeholder 7"/>
          <p:cNvSpPr>
            <a:spLocks noGrp="1"/>
          </p:cNvSpPr>
          <p:nvPr>
            <p:ph type="ftr" sz="quarter" idx="11"/>
          </p:nvPr>
        </p:nvSpPr>
        <p:spPr>
          <a:xfrm>
            <a:off x="1524495" y="5356731"/>
            <a:ext cx="2922814" cy="304271"/>
          </a:xfrm>
          <a:prstGeom prst="rect">
            <a:avLst/>
          </a:prstGeom>
        </p:spPr>
        <p:txBody>
          <a:bodyPr/>
          <a:lstStyle/>
          <a:p>
            <a:endParaRPr lang="da-DK"/>
          </a:p>
        </p:txBody>
      </p:sp>
      <p:sp>
        <p:nvSpPr>
          <p:cNvPr id="10" name="Pladsholder til tekst 22">
            <a:extLst>
              <a:ext uri="{FF2B5EF4-FFF2-40B4-BE49-F238E27FC236}">
                <a16:creationId xmlns:a16="http://schemas.microsoft.com/office/drawing/2014/main" id="{CAB5FA00-A14C-0441-8074-57D881FD9092}"/>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a:t>TEMAOVERSKRIFT</a:t>
            </a:r>
          </a:p>
        </p:txBody>
      </p:sp>
      <p:pic>
        <p:nvPicPr>
          <p:cNvPr id="11" name="Billede 10">
            <a:extLst>
              <a:ext uri="{FF2B5EF4-FFF2-40B4-BE49-F238E27FC236}">
                <a16:creationId xmlns:a16="http://schemas.microsoft.com/office/drawing/2014/main" id="{06FEE2A2-5A4A-154C-8008-5DD0965E0EBA}"/>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66638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75739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51B4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401675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877725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80476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a:t>Indhold og punktopstilling</a:t>
            </a:r>
          </a:p>
          <a:p>
            <a:pPr lvl="1"/>
            <a:r>
              <a:rPr lang="da-DK"/>
              <a:t>Andet niveau</a:t>
            </a:r>
          </a:p>
          <a:p>
            <a:pPr lvl="2"/>
            <a:r>
              <a:rPr lang="da-DK"/>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902759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9" name="Pladsholder til slidenummer 18">
            <a:extLst>
              <a:ext uri="{FF2B5EF4-FFF2-40B4-BE49-F238E27FC236}">
                <a16:creationId xmlns:a16="http://schemas.microsoft.com/office/drawing/2014/main" id="{B25180F0-C7C3-9C42-B2C1-DC3830F8A597}"/>
              </a:ext>
            </a:extLst>
          </p:cNvPr>
          <p:cNvSpPr>
            <a:spLocks noGrp="1"/>
          </p:cNvSpPr>
          <p:nvPr>
            <p:ph type="sldNum" sz="quarter" idx="12"/>
          </p:nvPr>
        </p:nvSpPr>
        <p:spPr>
          <a:xfrm>
            <a:off x="8124949" y="5356731"/>
            <a:ext cx="390401" cy="304271"/>
          </a:xfrm>
          <a:prstGeom prst="rect">
            <a:avLst/>
          </a:prstGeom>
        </p:spPr>
        <p:txBody>
          <a:bodyPr/>
          <a:lstStyle/>
          <a:p>
            <a:fld id="{2D9F324A-F39D-3E47-B684-448BC5C59C28}" type="slidenum">
              <a:rPr lang="da-DK" smtClean="0"/>
              <a:pPr/>
              <a:t>‹nr.›</a:t>
            </a:fld>
            <a:endParaRPr lang="da-DK"/>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a:t>Rediger teksttypografien i masteren</a:t>
            </a:r>
          </a:p>
        </p:txBody>
      </p:sp>
    </p:spTree>
    <p:extLst>
      <p:ext uri="{BB962C8B-B14F-4D97-AF65-F5344CB8AC3E}">
        <p14:creationId xmlns:p14="http://schemas.microsoft.com/office/powerpoint/2010/main" val="1847099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163889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106203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941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655101"/>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o indholdsobjekter">
    <p:bg>
      <p:bgPr>
        <a:solidFill>
          <a:srgbClr val="19415F"/>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14729D2-3DE1-D14B-9BAD-70094AE8219A}"/>
              </a:ext>
            </a:extLst>
          </p:cNvPr>
          <p:cNvPicPr>
            <a:picLocks noChangeAspect="1"/>
          </p:cNvPicPr>
          <p:nvPr userDrawn="1"/>
        </p:nvPicPr>
        <p:blipFill>
          <a:blip r:embed="rId2"/>
          <a:stretch>
            <a:fillRect/>
          </a:stretch>
        </p:blipFill>
        <p:spPr>
          <a:xfrm>
            <a:off x="3010750" y="1665896"/>
            <a:ext cx="1550138" cy="2329121"/>
          </a:xfrm>
          <a:prstGeom prst="rect">
            <a:avLst/>
          </a:prstGeom>
        </p:spPr>
      </p:pic>
      <p:pic>
        <p:nvPicPr>
          <p:cNvPr id="5" name="Billede 4">
            <a:extLst>
              <a:ext uri="{FF2B5EF4-FFF2-40B4-BE49-F238E27FC236}">
                <a16:creationId xmlns:a16="http://schemas.microsoft.com/office/drawing/2014/main" id="{056E3342-D22E-904C-9BB9-6F257369D655}"/>
              </a:ext>
            </a:extLst>
          </p:cNvPr>
          <p:cNvPicPr>
            <a:picLocks noChangeAspect="1"/>
          </p:cNvPicPr>
          <p:nvPr userDrawn="1"/>
        </p:nvPicPr>
        <p:blipFill>
          <a:blip r:embed="rId3"/>
          <a:stretch>
            <a:fillRect/>
          </a:stretch>
        </p:blipFill>
        <p:spPr>
          <a:xfrm>
            <a:off x="611188" y="1662113"/>
            <a:ext cx="2329121" cy="1550138"/>
          </a:xfrm>
          <a:prstGeom prst="rect">
            <a:avLst/>
          </a:prstGeom>
        </p:spPr>
      </p:pic>
      <p:pic>
        <p:nvPicPr>
          <p:cNvPr id="7" name="Billede 6">
            <a:extLst>
              <a:ext uri="{FF2B5EF4-FFF2-40B4-BE49-F238E27FC236}">
                <a16:creationId xmlns:a16="http://schemas.microsoft.com/office/drawing/2014/main" id="{E9C8A79B-DAA3-EC4D-8BEB-80BD22647B35}"/>
              </a:ext>
            </a:extLst>
          </p:cNvPr>
          <p:cNvPicPr>
            <a:picLocks noChangeAspect="1"/>
          </p:cNvPicPr>
          <p:nvPr userDrawn="1"/>
        </p:nvPicPr>
        <p:blipFill>
          <a:blip r:embed="rId4"/>
          <a:stretch>
            <a:fillRect/>
          </a:stretch>
        </p:blipFill>
        <p:spPr>
          <a:xfrm>
            <a:off x="611188" y="3270469"/>
            <a:ext cx="2348693" cy="1561881"/>
          </a:xfrm>
          <a:prstGeom prst="rect">
            <a:avLst/>
          </a:prstGeom>
        </p:spPr>
      </p:pic>
      <p:pic>
        <p:nvPicPr>
          <p:cNvPr id="9" name="Billede 8">
            <a:extLst>
              <a:ext uri="{FF2B5EF4-FFF2-40B4-BE49-F238E27FC236}">
                <a16:creationId xmlns:a16="http://schemas.microsoft.com/office/drawing/2014/main" id="{D3D41DC4-AA3C-5E47-A4A8-C155E7EAA24F}"/>
              </a:ext>
            </a:extLst>
          </p:cNvPr>
          <p:cNvPicPr>
            <a:picLocks noChangeAspect="1"/>
          </p:cNvPicPr>
          <p:nvPr userDrawn="1"/>
        </p:nvPicPr>
        <p:blipFill>
          <a:blip r:embed="rId5"/>
          <a:stretch>
            <a:fillRect/>
          </a:stretch>
        </p:blipFill>
        <p:spPr>
          <a:xfrm>
            <a:off x="6239726" y="1662113"/>
            <a:ext cx="1554106" cy="2335084"/>
          </a:xfrm>
          <a:prstGeom prst="rect">
            <a:avLst/>
          </a:prstGeom>
        </p:spPr>
      </p:pic>
      <p:pic>
        <p:nvPicPr>
          <p:cNvPr id="11" name="Billede 10">
            <a:extLst>
              <a:ext uri="{FF2B5EF4-FFF2-40B4-BE49-F238E27FC236}">
                <a16:creationId xmlns:a16="http://schemas.microsoft.com/office/drawing/2014/main" id="{C95BD139-CA03-F34B-8B9C-E8EA98CE8A22}"/>
              </a:ext>
            </a:extLst>
          </p:cNvPr>
          <p:cNvPicPr>
            <a:picLocks noChangeAspect="1"/>
          </p:cNvPicPr>
          <p:nvPr userDrawn="1"/>
        </p:nvPicPr>
        <p:blipFill>
          <a:blip r:embed="rId6"/>
          <a:stretch>
            <a:fillRect/>
          </a:stretch>
        </p:blipFill>
        <p:spPr>
          <a:xfrm>
            <a:off x="4625238" y="1665896"/>
            <a:ext cx="1550138" cy="2329121"/>
          </a:xfrm>
          <a:prstGeom prst="rect">
            <a:avLst/>
          </a:prstGeom>
        </p:spPr>
      </p:pic>
      <p:sp>
        <p:nvSpPr>
          <p:cNvPr id="13" name="Pladsholder til tekst 12">
            <a:extLst>
              <a:ext uri="{FF2B5EF4-FFF2-40B4-BE49-F238E27FC236}">
                <a16:creationId xmlns:a16="http://schemas.microsoft.com/office/drawing/2014/main" id="{F5641382-1B87-CC43-819D-75917CC9AF60}"/>
              </a:ext>
            </a:extLst>
          </p:cNvPr>
          <p:cNvSpPr>
            <a:spLocks noGrp="1"/>
          </p:cNvSpPr>
          <p:nvPr>
            <p:ph type="body" sz="quarter" idx="10" hasCustomPrompt="1"/>
          </p:nvPr>
        </p:nvSpPr>
        <p:spPr>
          <a:xfrm>
            <a:off x="611188" y="812803"/>
            <a:ext cx="6985793" cy="558800"/>
          </a:xfrm>
        </p:spPr>
        <p:txBody>
          <a:bodyPr/>
          <a:lstStyle>
            <a:lvl1pPr>
              <a:defRPr>
                <a:solidFill>
                  <a:schemeClr val="bg1"/>
                </a:solidFill>
              </a:defRPr>
            </a:lvl1pPr>
          </a:lstStyle>
          <a:p>
            <a:r>
              <a:rPr lang="da-DK"/>
              <a:t>Aula har licens til fri brug af disse billeder</a:t>
            </a:r>
          </a:p>
        </p:txBody>
      </p:sp>
    </p:spTree>
    <p:extLst>
      <p:ext uri="{BB962C8B-B14F-4D97-AF65-F5344CB8AC3E}">
        <p14:creationId xmlns:p14="http://schemas.microsoft.com/office/powerpoint/2010/main" val="3938464193"/>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eading only - for diagra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a:t>Skriv titel på slide</a:t>
            </a:r>
          </a:p>
        </p:txBody>
      </p:sp>
    </p:spTree>
    <p:extLst>
      <p:ext uri="{BB962C8B-B14F-4D97-AF65-F5344CB8AC3E}">
        <p14:creationId xmlns:p14="http://schemas.microsoft.com/office/powerpoint/2010/main" val="1499724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3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26130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2926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74712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63369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17725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5033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a:t>Klik for at redigere i master</a:t>
            </a:r>
            <a:endParaRPr lang="en-US"/>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a:t>Rediger typografien i masterens</a:t>
            </a:r>
          </a:p>
          <a:p>
            <a:pPr lvl="1"/>
            <a:r>
              <a:rPr lang="da-DK"/>
              <a:t>Andet niveau</a:t>
            </a:r>
          </a:p>
          <a:p>
            <a:pPr lvl="2"/>
            <a:r>
              <a:rPr lang="da-DK"/>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a:p>
        </p:txBody>
      </p:sp>
    </p:spTree>
    <p:extLst>
      <p:ext uri="{BB962C8B-B14F-4D97-AF65-F5344CB8AC3E}">
        <p14:creationId xmlns:p14="http://schemas.microsoft.com/office/powerpoint/2010/main" val="138056179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92" r:id="rId4"/>
    <p:sldLayoutId id="2147483686" r:id="rId5"/>
    <p:sldLayoutId id="2147483687" r:id="rId6"/>
    <p:sldLayoutId id="2147483698" r:id="rId7"/>
    <p:sldLayoutId id="2147483688" r:id="rId8"/>
    <p:sldLayoutId id="2147483694" r:id="rId9"/>
    <p:sldLayoutId id="2147483695" r:id="rId10"/>
    <p:sldLayoutId id="2147483696" r:id="rId11"/>
    <p:sldLayoutId id="2147483691" r:id="rId12"/>
    <p:sldLayoutId id="2147483689" r:id="rId13"/>
    <p:sldLayoutId id="2147483690" r:id="rId14"/>
    <p:sldLayoutId id="2147483664" r:id="rId15"/>
    <p:sldLayoutId id="2147483665" r:id="rId16"/>
    <p:sldLayoutId id="2147483700"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userDrawn="1">
          <p15:clr>
            <a:srgbClr val="F26B43"/>
          </p15:clr>
        </p15:guide>
        <p15:guide id="2" pos="2880" userDrawn="1">
          <p15:clr>
            <a:srgbClr val="F26B43"/>
          </p15:clr>
        </p15:guide>
        <p15:guide id="3" pos="385" userDrawn="1">
          <p15:clr>
            <a:srgbClr val="F26B43"/>
          </p15:clr>
        </p15:guide>
        <p15:guide id="4" orient="horz" pos="3430" userDrawn="1">
          <p15:clr>
            <a:srgbClr val="F26B43"/>
          </p15:clr>
        </p15:guide>
        <p15:guide id="5" orient="horz" pos="643" userDrawn="1">
          <p15:clr>
            <a:srgbClr val="F26B43"/>
          </p15:clr>
        </p15:guide>
        <p15:guide id="6" pos="5359" userDrawn="1">
          <p15:clr>
            <a:srgbClr val="F26B43"/>
          </p15:clr>
        </p15:guide>
        <p15:guide id="7" orient="horz" pos="104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a:t>Klik for at redigere i master</a:t>
            </a:r>
            <a:endParaRPr lang="en-US"/>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a:t>Rediger typografien i masterens</a:t>
            </a:r>
          </a:p>
          <a:p>
            <a:pPr lvl="1"/>
            <a:r>
              <a:rPr lang="da-DK"/>
              <a:t>Andet niveau</a:t>
            </a:r>
          </a:p>
          <a:p>
            <a:pPr lvl="2"/>
            <a:r>
              <a:rPr lang="da-DK"/>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95093346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txStyles>
    <p:title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notesSlide" Target="../notesSlides/notesSlide10.xml"/><Relationship Id="rId7" Type="http://schemas.openxmlformats.org/officeDocument/2006/relationships/image" Target="../media/image21.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slideLayout" Target="../slideLayouts/slideLayout20.xml"/><Relationship Id="rId16" Type="http://schemas.openxmlformats.org/officeDocument/2006/relationships/image" Target="../media/image41.png"/><Relationship Id="rId1" Type="http://schemas.openxmlformats.org/officeDocument/2006/relationships/tags" Target="../tags/tag13.xml"/><Relationship Id="rId6" Type="http://schemas.openxmlformats.org/officeDocument/2006/relationships/image" Target="../media/image20.png"/><Relationship Id="rId11" Type="http://schemas.openxmlformats.org/officeDocument/2006/relationships/image" Target="../media/image36.svg"/><Relationship Id="rId5" Type="http://schemas.openxmlformats.org/officeDocument/2006/relationships/image" Target="../media/image32.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svg"/><Relationship Id="rId14" Type="http://schemas.openxmlformats.org/officeDocument/2006/relationships/image" Target="../media/image3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127.xml"/><Relationship Id="rId5" Type="http://schemas.openxmlformats.org/officeDocument/2006/relationships/image" Target="../media/image203.png"/><Relationship Id="rId4" Type="http://schemas.openxmlformats.org/officeDocument/2006/relationships/image" Target="../media/image202.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128.xml"/><Relationship Id="rId5" Type="http://schemas.openxmlformats.org/officeDocument/2006/relationships/image" Target="../media/image4.emf"/><Relationship Id="rId4" Type="http://schemas.openxmlformats.org/officeDocument/2006/relationships/image" Target="../media/image204.jp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tags" Target="../tags/tag12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9.png"/></Relationships>
</file>

<file path=ppt/slides/_rels/slide103.xml.rels><?xml version="1.0" encoding="UTF-8" standalone="yes"?>
<Relationships xmlns="http://schemas.openxmlformats.org/package/2006/relationships"><Relationship Id="rId8" Type="http://schemas.openxmlformats.org/officeDocument/2006/relationships/image" Target="../media/image208.svg"/><Relationship Id="rId13" Type="http://schemas.openxmlformats.org/officeDocument/2006/relationships/image" Target="../media/image179.png"/><Relationship Id="rId3" Type="http://schemas.openxmlformats.org/officeDocument/2006/relationships/notesSlide" Target="../notesSlides/notesSlide89.xml"/><Relationship Id="rId7" Type="http://schemas.openxmlformats.org/officeDocument/2006/relationships/image" Target="../media/image207.png"/><Relationship Id="rId12" Type="http://schemas.openxmlformats.org/officeDocument/2006/relationships/image" Target="../media/image44.svg"/><Relationship Id="rId2" Type="http://schemas.openxmlformats.org/officeDocument/2006/relationships/slideLayout" Target="../slideLayouts/slideLayout3.xml"/><Relationship Id="rId1" Type="http://schemas.openxmlformats.org/officeDocument/2006/relationships/tags" Target="../tags/tag130.xml"/><Relationship Id="rId6" Type="http://schemas.openxmlformats.org/officeDocument/2006/relationships/image" Target="../media/image206.svg"/><Relationship Id="rId11" Type="http://schemas.openxmlformats.org/officeDocument/2006/relationships/image" Target="../media/image43.png"/><Relationship Id="rId5" Type="http://schemas.openxmlformats.org/officeDocument/2006/relationships/image" Target="../media/image205.png"/><Relationship Id="rId10" Type="http://schemas.openxmlformats.org/officeDocument/2006/relationships/image" Target="../media/image210.svg"/><Relationship Id="rId4" Type="http://schemas.openxmlformats.org/officeDocument/2006/relationships/image" Target="../media/image19.png"/><Relationship Id="rId9" Type="http://schemas.openxmlformats.org/officeDocument/2006/relationships/image" Target="../media/image209.png"/><Relationship Id="rId14" Type="http://schemas.openxmlformats.org/officeDocument/2006/relationships/image" Target="../media/image7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2.xml"/><Relationship Id="rId1" Type="http://schemas.openxmlformats.org/officeDocument/2006/relationships/tags" Target="../tags/tag131.xml"/><Relationship Id="rId4" Type="http://schemas.openxmlformats.org/officeDocument/2006/relationships/image" Target="../media/image55.png"/></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132.xml"/><Relationship Id="rId4" Type="http://schemas.openxmlformats.org/officeDocument/2006/relationships/image" Target="../media/image19.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212.svg"/><Relationship Id="rId2" Type="http://schemas.openxmlformats.org/officeDocument/2006/relationships/slideLayout" Target="../slideLayouts/slideLayout3.xml"/><Relationship Id="rId1" Type="http://schemas.openxmlformats.org/officeDocument/2006/relationships/tags" Target="../tags/tag133.xml"/><Relationship Id="rId6" Type="http://schemas.openxmlformats.org/officeDocument/2006/relationships/image" Target="../media/image211.png"/><Relationship Id="rId5" Type="http://schemas.openxmlformats.org/officeDocument/2006/relationships/image" Target="../media/image120.png"/><Relationship Id="rId4" Type="http://schemas.openxmlformats.org/officeDocument/2006/relationships/image" Target="../media/image100.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134.xml"/><Relationship Id="rId6" Type="http://schemas.openxmlformats.org/officeDocument/2006/relationships/image" Target="../media/image214.png"/><Relationship Id="rId5" Type="http://schemas.openxmlformats.org/officeDocument/2006/relationships/image" Target="../media/image120.png"/><Relationship Id="rId4" Type="http://schemas.openxmlformats.org/officeDocument/2006/relationships/image" Target="../media/image213.png"/></Relationships>
</file>

<file path=ppt/slides/_rels/slide108.xml.rels><?xml version="1.0" encoding="UTF-8" standalone="yes"?>
<Relationships xmlns="http://schemas.openxmlformats.org/package/2006/relationships"><Relationship Id="rId8" Type="http://schemas.openxmlformats.org/officeDocument/2006/relationships/image" Target="../media/image217.jpg"/><Relationship Id="rId13" Type="http://schemas.openxmlformats.org/officeDocument/2006/relationships/image" Target="../media/image222.jpg"/><Relationship Id="rId3" Type="http://schemas.openxmlformats.org/officeDocument/2006/relationships/notesSlide" Target="../notesSlides/notesSlide93.xml"/><Relationship Id="rId7" Type="http://schemas.openxmlformats.org/officeDocument/2006/relationships/image" Target="../media/image216.svg"/><Relationship Id="rId12" Type="http://schemas.openxmlformats.org/officeDocument/2006/relationships/image" Target="../media/image221.jpg"/><Relationship Id="rId2" Type="http://schemas.openxmlformats.org/officeDocument/2006/relationships/slideLayout" Target="../slideLayouts/slideLayout20.xml"/><Relationship Id="rId1" Type="http://schemas.openxmlformats.org/officeDocument/2006/relationships/tags" Target="../tags/tag135.xml"/><Relationship Id="rId6" Type="http://schemas.openxmlformats.org/officeDocument/2006/relationships/image" Target="../media/image215.png"/><Relationship Id="rId11" Type="http://schemas.openxmlformats.org/officeDocument/2006/relationships/image" Target="../media/image220.jpg"/><Relationship Id="rId5" Type="http://schemas.openxmlformats.org/officeDocument/2006/relationships/image" Target="../media/image90.png"/><Relationship Id="rId10" Type="http://schemas.openxmlformats.org/officeDocument/2006/relationships/image" Target="../media/image219.jpg"/><Relationship Id="rId4" Type="http://schemas.openxmlformats.org/officeDocument/2006/relationships/image" Target="../media/image120.png"/><Relationship Id="rId9" Type="http://schemas.openxmlformats.org/officeDocument/2006/relationships/image" Target="../media/image218.jp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226.jpg"/><Relationship Id="rId2" Type="http://schemas.openxmlformats.org/officeDocument/2006/relationships/slideLayout" Target="../slideLayouts/slideLayout20.xml"/><Relationship Id="rId1" Type="http://schemas.openxmlformats.org/officeDocument/2006/relationships/tags" Target="../tags/tag136.xml"/><Relationship Id="rId6" Type="http://schemas.openxmlformats.org/officeDocument/2006/relationships/image" Target="../media/image225.jpg"/><Relationship Id="rId5" Type="http://schemas.openxmlformats.org/officeDocument/2006/relationships/image" Target="../media/image224.jpg"/><Relationship Id="rId4" Type="http://schemas.openxmlformats.org/officeDocument/2006/relationships/image" Target="../media/image223.jp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10.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slideLayout" Target="../slideLayouts/slideLayout3.xml"/><Relationship Id="rId1" Type="http://schemas.openxmlformats.org/officeDocument/2006/relationships/tags" Target="../tags/tag137.xml"/><Relationship Id="rId4" Type="http://schemas.openxmlformats.org/officeDocument/2006/relationships/image" Target="../media/image4.em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2.xml"/><Relationship Id="rId1" Type="http://schemas.openxmlformats.org/officeDocument/2006/relationships/tags" Target="../tags/tag138.xml"/><Relationship Id="rId4" Type="http://schemas.openxmlformats.org/officeDocument/2006/relationships/image" Target="../media/image55.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9.xml"/></Relationships>
</file>

<file path=ppt/slides/_rels/slide1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6.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1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tags" Target="../tags/tag141.xml"/><Relationship Id="rId6" Type="http://schemas.openxmlformats.org/officeDocument/2006/relationships/image" Target="../media/image229.png"/><Relationship Id="rId5" Type="http://schemas.openxmlformats.org/officeDocument/2006/relationships/image" Target="../media/image105.png"/><Relationship Id="rId4" Type="http://schemas.openxmlformats.org/officeDocument/2006/relationships/image" Target="../media/image228.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xml"/><Relationship Id="rId1" Type="http://schemas.openxmlformats.org/officeDocument/2006/relationships/tags" Target="../tags/tag142.xml"/><Relationship Id="rId5" Type="http://schemas.openxmlformats.org/officeDocument/2006/relationships/image" Target="../media/image19.png"/><Relationship Id="rId4" Type="http://schemas.openxmlformats.org/officeDocument/2006/relationships/image" Target="../media/image105.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231.png"/><Relationship Id="rId2" Type="http://schemas.openxmlformats.org/officeDocument/2006/relationships/slideLayout" Target="../slideLayouts/slideLayout3.xml"/><Relationship Id="rId1" Type="http://schemas.openxmlformats.org/officeDocument/2006/relationships/tags" Target="../tags/tag143.xml"/><Relationship Id="rId6" Type="http://schemas.openxmlformats.org/officeDocument/2006/relationships/image" Target="../media/image60.jpg"/><Relationship Id="rId5" Type="http://schemas.openxmlformats.org/officeDocument/2006/relationships/hyperlink" Target="http://www.uddannelse.aula.dk/" TargetMode="External"/><Relationship Id="rId4" Type="http://schemas.openxmlformats.org/officeDocument/2006/relationships/image" Target="../media/image230.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4.xml"/></Relationships>
</file>

<file path=ppt/slides/_rels/slide118.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slideLayout" Target="../slideLayouts/slideLayout3.xml"/><Relationship Id="rId1" Type="http://schemas.openxmlformats.org/officeDocument/2006/relationships/tags" Target="../tags/tag145.xml"/><Relationship Id="rId4" Type="http://schemas.openxmlformats.org/officeDocument/2006/relationships/image" Target="../media/image4.em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2.xml"/><Relationship Id="rId1" Type="http://schemas.openxmlformats.org/officeDocument/2006/relationships/tags" Target="../tags/tag146.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png"/><Relationship Id="rId7" Type="http://schemas.openxmlformats.org/officeDocument/2006/relationships/image" Target="../media/image46.sv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slideLayout" Target="../slideLayouts/slideLayout3.xml"/><Relationship Id="rId1" Type="http://schemas.openxmlformats.org/officeDocument/2006/relationships/tags" Target="../tags/tag147.xml"/></Relationships>
</file>

<file path=ppt/slides/_rels/slide121.xml.rels><?xml version="1.0" encoding="UTF-8" standalone="yes"?>
<Relationships xmlns="http://schemas.openxmlformats.org/package/2006/relationships"><Relationship Id="rId8" Type="http://schemas.openxmlformats.org/officeDocument/2006/relationships/image" Target="../media/image206.svg"/><Relationship Id="rId3" Type="http://schemas.openxmlformats.org/officeDocument/2006/relationships/notesSlide" Target="../notesSlides/notesSlide101.xml"/><Relationship Id="rId7" Type="http://schemas.openxmlformats.org/officeDocument/2006/relationships/image" Target="../media/image205.png"/><Relationship Id="rId2" Type="http://schemas.openxmlformats.org/officeDocument/2006/relationships/slideLayout" Target="../slideLayouts/slideLayout3.xml"/><Relationship Id="rId1" Type="http://schemas.openxmlformats.org/officeDocument/2006/relationships/tags" Target="../tags/tag14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hyperlink" Target="http://www.aulainfo.dk/" TargetMode="Externa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49.xml"/></Relationships>
</file>

<file path=ppt/slides/_rels/slide1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17.xml"/><Relationship Id="rId7" Type="http://schemas.openxmlformats.org/officeDocument/2006/relationships/oleObject" Target="../embeddings/oleObject2.bin"/><Relationship Id="rId12" Type="http://schemas.openxmlformats.org/officeDocument/2006/relationships/image" Target="../media/image49.svg"/><Relationship Id="rId2" Type="http://schemas.openxmlformats.org/officeDocument/2006/relationships/tags" Target="../tags/tag16.xml"/><Relationship Id="rId1" Type="http://schemas.openxmlformats.org/officeDocument/2006/relationships/vmlDrawing" Target="../drawings/vmlDrawing2.v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slideLayout" Target="../slideLayouts/slideLayout6.xml"/><Relationship Id="rId10" Type="http://schemas.openxmlformats.org/officeDocument/2006/relationships/image" Target="../media/image44.svg"/><Relationship Id="rId4" Type="http://schemas.openxmlformats.org/officeDocument/2006/relationships/tags" Target="../tags/tag18.xml"/><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9.jpe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hyperlink" Target="http://www.uddannelse.aula.dk/"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svg"/><Relationship Id="rId3" Type="http://schemas.openxmlformats.org/officeDocument/2006/relationships/notesSlide" Target="../notesSlides/notesSlide14.xml"/><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hyperlink" Target="http://www.uddannelse.aula.dk/" TargetMode="External"/><Relationship Id="rId2" Type="http://schemas.openxmlformats.org/officeDocument/2006/relationships/slideLayout" Target="../slideLayouts/slideLayout3.xml"/><Relationship Id="rId16" Type="http://schemas.openxmlformats.org/officeDocument/2006/relationships/image" Target="../media/image71.jpeg"/><Relationship Id="rId1" Type="http://schemas.openxmlformats.org/officeDocument/2006/relationships/tags" Target="../tags/tag24.xml"/><Relationship Id="rId6" Type="http://schemas.openxmlformats.org/officeDocument/2006/relationships/image" Target="../media/image19.png"/><Relationship Id="rId11" Type="http://schemas.openxmlformats.org/officeDocument/2006/relationships/image" Target="../media/image66.svg"/><Relationship Id="rId5" Type="http://schemas.openxmlformats.org/officeDocument/2006/relationships/image" Target="../media/image60.jp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hyperlink" Target="http://www.aula.dk/" TargetMode="External"/><Relationship Id="rId9" Type="http://schemas.openxmlformats.org/officeDocument/2006/relationships/image" Target="../media/image64.sv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5.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ags" Target="../tags/tag25.xml"/><Relationship Id="rId6" Type="http://schemas.openxmlformats.org/officeDocument/2006/relationships/image" Target="../media/image60.jpg"/><Relationship Id="rId5" Type="http://schemas.openxmlformats.org/officeDocument/2006/relationships/hyperlink" Target="http://www.uddannelse.aula.dk/" TargetMode="Externa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37.png"/><Relationship Id="rId3" Type="http://schemas.openxmlformats.org/officeDocument/2006/relationships/notesSlide" Target="../notesSlides/notesSlide16.xml"/><Relationship Id="rId7" Type="http://schemas.openxmlformats.org/officeDocument/2006/relationships/image" Target="../media/image39.png"/><Relationship Id="rId12" Type="http://schemas.openxmlformats.org/officeDocument/2006/relationships/image" Target="../media/image36.svg"/><Relationship Id="rId2" Type="http://schemas.openxmlformats.org/officeDocument/2006/relationships/slideLayout" Target="../slideLayouts/slideLayout20.xml"/><Relationship Id="rId16" Type="http://schemas.openxmlformats.org/officeDocument/2006/relationships/image" Target="../media/image32.svg"/><Relationship Id="rId1" Type="http://schemas.openxmlformats.org/officeDocument/2006/relationships/tags" Target="../tags/tag26.xml"/><Relationship Id="rId6" Type="http://schemas.openxmlformats.org/officeDocument/2006/relationships/image" Target="../media/image42.svg"/><Relationship Id="rId11" Type="http://schemas.openxmlformats.org/officeDocument/2006/relationships/image" Target="../media/image35.png"/><Relationship Id="rId5" Type="http://schemas.openxmlformats.org/officeDocument/2006/relationships/image" Target="../media/image41.png"/><Relationship Id="rId15" Type="http://schemas.openxmlformats.org/officeDocument/2006/relationships/image" Target="../media/image31.png"/><Relationship Id="rId10" Type="http://schemas.openxmlformats.org/officeDocument/2006/relationships/image" Target="../media/image34.svg"/><Relationship Id="rId4" Type="http://schemas.openxmlformats.org/officeDocument/2006/relationships/image" Target="../media/image73.png"/><Relationship Id="rId9" Type="http://schemas.openxmlformats.org/officeDocument/2006/relationships/image" Target="../media/image33.png"/><Relationship Id="rId1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tags" Target="../tags/tag27.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28.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29.xml"/><Relationship Id="rId5" Type="http://schemas.openxmlformats.org/officeDocument/2006/relationships/image" Target="../media/image75.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30.xml"/><Relationship Id="rId6" Type="http://schemas.openxmlformats.org/officeDocument/2006/relationships/image" Target="../media/image78.png"/><Relationship Id="rId5" Type="http://schemas.openxmlformats.org/officeDocument/2006/relationships/image" Target="../media/image75.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32.xml"/><Relationship Id="rId7" Type="http://schemas.openxmlformats.org/officeDocument/2006/relationships/oleObject" Target="../embeddings/oleObject3.bin"/><Relationship Id="rId2" Type="http://schemas.openxmlformats.org/officeDocument/2006/relationships/tags" Target="../tags/tag31.xml"/><Relationship Id="rId1" Type="http://schemas.openxmlformats.org/officeDocument/2006/relationships/vmlDrawing" Target="../drawings/vmlDrawing3.vml"/><Relationship Id="rId6" Type="http://schemas.openxmlformats.org/officeDocument/2006/relationships/notesSlide" Target="../notesSlides/notesSlide21.xml"/><Relationship Id="rId5" Type="http://schemas.openxmlformats.org/officeDocument/2006/relationships/slideLayout" Target="../slideLayouts/slideLayout20.xml"/><Relationship Id="rId4" Type="http://schemas.openxmlformats.org/officeDocument/2006/relationships/tags" Target="../tags/tag33.xml"/><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20.xml"/><Relationship Id="rId1" Type="http://schemas.openxmlformats.org/officeDocument/2006/relationships/tags" Target="../tags/tag34.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35.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9.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19.png"/><Relationship Id="rId3" Type="http://schemas.openxmlformats.org/officeDocument/2006/relationships/notesSlide" Target="../notesSlides/notesSlide24.xml"/><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1.png"/><Relationship Id="rId2" Type="http://schemas.openxmlformats.org/officeDocument/2006/relationships/slideLayout" Target="../slideLayouts/slideLayout3.xml"/><Relationship Id="rId16" Type="http://schemas.openxmlformats.org/officeDocument/2006/relationships/image" Target="../media/image90.png"/><Relationship Id="rId1" Type="http://schemas.openxmlformats.org/officeDocument/2006/relationships/tags" Target="../tags/tag37.xml"/><Relationship Id="rId6" Type="http://schemas.openxmlformats.org/officeDocument/2006/relationships/image" Target="../media/image75.png"/><Relationship Id="rId11" Type="http://schemas.openxmlformats.org/officeDocument/2006/relationships/image" Target="../media/image86.png"/><Relationship Id="rId5" Type="http://schemas.openxmlformats.org/officeDocument/2006/relationships/image" Target="../media/image81.svg"/><Relationship Id="rId15" Type="http://schemas.openxmlformats.org/officeDocument/2006/relationships/image" Target="../media/image89.png"/><Relationship Id="rId10" Type="http://schemas.openxmlformats.org/officeDocument/2006/relationships/image" Target="../media/image85.svg"/><Relationship Id="rId4" Type="http://schemas.openxmlformats.org/officeDocument/2006/relationships/image" Target="../media/image80.png"/><Relationship Id="rId9" Type="http://schemas.openxmlformats.org/officeDocument/2006/relationships/image" Target="../media/image84.png"/><Relationship Id="rId1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38.xml"/><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26.xml"/><Relationship Id="rId7" Type="http://schemas.openxmlformats.org/officeDocument/2006/relationships/image" Target="../media/image96.png"/><Relationship Id="rId2" Type="http://schemas.openxmlformats.org/officeDocument/2006/relationships/slideLayout" Target="../slideLayouts/slideLayout20.xml"/><Relationship Id="rId1" Type="http://schemas.openxmlformats.org/officeDocument/2006/relationships/tags" Target="../tags/tag39.xml"/><Relationship Id="rId6" Type="http://schemas.openxmlformats.org/officeDocument/2006/relationships/image" Target="../media/image95.png"/><Relationship Id="rId5" Type="http://schemas.openxmlformats.org/officeDocument/2006/relationships/image" Target="../media/image91.png"/><Relationship Id="rId4" Type="http://schemas.openxmlformats.org/officeDocument/2006/relationships/image" Target="../media/image94.png"/><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27.xml"/><Relationship Id="rId7" Type="http://schemas.openxmlformats.org/officeDocument/2006/relationships/image" Target="../media/image85.svg"/><Relationship Id="rId2" Type="http://schemas.openxmlformats.org/officeDocument/2006/relationships/slideLayout" Target="../slideLayouts/slideLayout25.xml"/><Relationship Id="rId1" Type="http://schemas.openxmlformats.org/officeDocument/2006/relationships/tags" Target="../tags/tag40.xml"/><Relationship Id="rId6" Type="http://schemas.openxmlformats.org/officeDocument/2006/relationships/image" Target="../media/image84.png"/><Relationship Id="rId5" Type="http://schemas.openxmlformats.org/officeDocument/2006/relationships/image" Target="../media/image83.svg"/><Relationship Id="rId10" Type="http://schemas.openxmlformats.org/officeDocument/2006/relationships/image" Target="../media/image75.png"/><Relationship Id="rId4" Type="http://schemas.openxmlformats.org/officeDocument/2006/relationships/image" Target="../media/image82.pn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1.svg"/><Relationship Id="rId3" Type="http://schemas.openxmlformats.org/officeDocument/2006/relationships/notesSlide" Target="../notesSlides/notesSlide28.xml"/><Relationship Id="rId7" Type="http://schemas.openxmlformats.org/officeDocument/2006/relationships/image" Target="../media/image85.svg"/><Relationship Id="rId12" Type="http://schemas.openxmlformats.org/officeDocument/2006/relationships/image" Target="../media/image80.png"/><Relationship Id="rId2" Type="http://schemas.openxmlformats.org/officeDocument/2006/relationships/slideLayout" Target="../slideLayouts/slideLayout25.xml"/><Relationship Id="rId1" Type="http://schemas.openxmlformats.org/officeDocument/2006/relationships/tags" Target="../tags/tag41.xml"/><Relationship Id="rId6" Type="http://schemas.openxmlformats.org/officeDocument/2006/relationships/image" Target="../media/image84.png"/><Relationship Id="rId11" Type="http://schemas.openxmlformats.org/officeDocument/2006/relationships/image" Target="../media/image99.png"/><Relationship Id="rId5" Type="http://schemas.openxmlformats.org/officeDocument/2006/relationships/image" Target="../media/image83.svg"/><Relationship Id="rId15" Type="http://schemas.openxmlformats.org/officeDocument/2006/relationships/image" Target="../media/image87.svg"/><Relationship Id="rId10" Type="http://schemas.openxmlformats.org/officeDocument/2006/relationships/image" Target="../media/image60.jpg"/><Relationship Id="rId4" Type="http://schemas.openxmlformats.org/officeDocument/2006/relationships/image" Target="../media/image82.png"/><Relationship Id="rId9" Type="http://schemas.openxmlformats.org/officeDocument/2006/relationships/hyperlink" Target="http://www.uddannelse.aula.dk/" TargetMode="External"/><Relationship Id="rId1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notesSlide" Target="../notesSlides/notesSlide29.xml"/><Relationship Id="rId7"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100.png"/><Relationship Id="rId5" Type="http://schemas.openxmlformats.org/officeDocument/2006/relationships/image" Target="../media/image19.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30.xml"/><Relationship Id="rId7" Type="http://schemas.openxmlformats.org/officeDocument/2006/relationships/image" Target="../media/image88.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75.png"/><Relationship Id="rId5" Type="http://schemas.openxmlformats.org/officeDocument/2006/relationships/image" Target="../media/image89.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31.xml"/><Relationship Id="rId7" Type="http://schemas.openxmlformats.org/officeDocument/2006/relationships/image" Target="../media/image75.png"/><Relationship Id="rId2" Type="http://schemas.openxmlformats.org/officeDocument/2006/relationships/slideLayout" Target="../slideLayouts/slideLayout25.xml"/><Relationship Id="rId1" Type="http://schemas.openxmlformats.org/officeDocument/2006/relationships/tags" Target="../tags/tag4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75.png"/><Relationship Id="rId2" Type="http://schemas.openxmlformats.org/officeDocument/2006/relationships/slideLayout" Target="../slideLayouts/slideLayout25.xml"/><Relationship Id="rId1" Type="http://schemas.openxmlformats.org/officeDocument/2006/relationships/tags" Target="../tags/tag4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33.xml"/><Relationship Id="rId7" Type="http://schemas.openxmlformats.org/officeDocument/2006/relationships/image" Target="../media/image75.png"/><Relationship Id="rId2" Type="http://schemas.openxmlformats.org/officeDocument/2006/relationships/slideLayout" Target="../slideLayouts/slideLayout25.xml"/><Relationship Id="rId1" Type="http://schemas.openxmlformats.org/officeDocument/2006/relationships/tags" Target="../tags/tag4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7.xml"/><Relationship Id="rId5" Type="http://schemas.openxmlformats.org/officeDocument/2006/relationships/image" Target="../media/image21.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notesSlide" Target="../notesSlides/notesSlide34.xml"/><Relationship Id="rId7"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100.png"/><Relationship Id="rId5" Type="http://schemas.openxmlformats.org/officeDocument/2006/relationships/image" Target="../media/image90.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notesSlide" Target="../notesSlides/notesSlide35.xml"/><Relationship Id="rId7"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image" Target="../media/image100.png"/><Relationship Id="rId5" Type="http://schemas.openxmlformats.org/officeDocument/2006/relationships/image" Target="../media/image103.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notesSlide" Target="../notesSlides/notesSlide36.xml"/><Relationship Id="rId7"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88.png"/><Relationship Id="rId5" Type="http://schemas.openxmlformats.org/officeDocument/2006/relationships/image" Target="../media/image75.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75.png"/><Relationship Id="rId3" Type="http://schemas.openxmlformats.org/officeDocument/2006/relationships/tags" Target="../tags/tag51.xml"/><Relationship Id="rId7" Type="http://schemas.openxmlformats.org/officeDocument/2006/relationships/oleObject" Target="../embeddings/oleObject4.bin"/><Relationship Id="rId12" Type="http://schemas.openxmlformats.org/officeDocument/2006/relationships/image" Target="../media/image90.png"/><Relationship Id="rId2" Type="http://schemas.openxmlformats.org/officeDocument/2006/relationships/tags" Target="../tags/tag50.xml"/><Relationship Id="rId1" Type="http://schemas.openxmlformats.org/officeDocument/2006/relationships/vmlDrawing" Target="../drawings/vmlDrawing4.vml"/><Relationship Id="rId6" Type="http://schemas.openxmlformats.org/officeDocument/2006/relationships/notesSlide" Target="../notesSlides/notesSlide37.xml"/><Relationship Id="rId11" Type="http://schemas.openxmlformats.org/officeDocument/2006/relationships/image" Target="../media/image88.png"/><Relationship Id="rId5" Type="http://schemas.openxmlformats.org/officeDocument/2006/relationships/slideLayout" Target="../slideLayouts/slideLayout3.xml"/><Relationship Id="rId10" Type="http://schemas.openxmlformats.org/officeDocument/2006/relationships/image" Target="../media/image89.png"/><Relationship Id="rId4" Type="http://schemas.openxmlformats.org/officeDocument/2006/relationships/tags" Target="../tags/tag52.xml"/><Relationship Id="rId9"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91.png"/><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92.png"/><Relationship Id="rId5" Type="http://schemas.openxmlformats.org/officeDocument/2006/relationships/image" Target="../media/image105.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0.jpg"/><Relationship Id="rId2" Type="http://schemas.openxmlformats.org/officeDocument/2006/relationships/slideLayout" Target="../slideLayouts/slideLayout3.xml"/><Relationship Id="rId1" Type="http://schemas.openxmlformats.org/officeDocument/2006/relationships/tags" Target="../tags/tag54.xml"/><Relationship Id="rId6" Type="http://schemas.openxmlformats.org/officeDocument/2006/relationships/hyperlink" Target="http://www.uddannelse.aula.dk/"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89.png"/><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75.png"/><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60.jpg"/><Relationship Id="rId5" Type="http://schemas.openxmlformats.org/officeDocument/2006/relationships/hyperlink" Target="http://www.uddannelse.aula.dk/" TargetMode="Externa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57.xml"/><Relationship Id="rId5" Type="http://schemas.openxmlformats.org/officeDocument/2006/relationships/image" Target="../media/image55.png"/><Relationship Id="rId4" Type="http://schemas.openxmlformats.org/officeDocument/2006/relationships/image" Target="../media/image111.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9.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44.xml"/><Relationship Id="rId7" Type="http://schemas.openxmlformats.org/officeDocument/2006/relationships/image" Target="../media/image87.svg"/><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image" Target="../media/image86.png"/><Relationship Id="rId11" Type="http://schemas.openxmlformats.org/officeDocument/2006/relationships/image" Target="../media/image115.svg"/><Relationship Id="rId5" Type="http://schemas.openxmlformats.org/officeDocument/2006/relationships/image" Target="../media/image113.svg"/><Relationship Id="rId10" Type="http://schemas.openxmlformats.org/officeDocument/2006/relationships/image" Target="../media/image114.png"/><Relationship Id="rId4" Type="http://schemas.openxmlformats.org/officeDocument/2006/relationships/image" Target="../media/image112.png"/><Relationship Id="rId9" Type="http://schemas.openxmlformats.org/officeDocument/2006/relationships/image" Target="../media/image85.sv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45.xml"/><Relationship Id="rId7" Type="http://schemas.openxmlformats.org/officeDocument/2006/relationships/image" Target="../media/image119.svg"/><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svg"/><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6.xml"/><Relationship Id="rId7" Type="http://schemas.openxmlformats.org/officeDocument/2006/relationships/image" Target="../media/image85.svg"/><Relationship Id="rId2" Type="http://schemas.openxmlformats.org/officeDocument/2006/relationships/slideLayout" Target="../slideLayouts/slideLayout3.xml"/><Relationship Id="rId1" Type="http://schemas.openxmlformats.org/officeDocument/2006/relationships/tags" Target="../tags/tag61.xml"/><Relationship Id="rId6" Type="http://schemas.openxmlformats.org/officeDocument/2006/relationships/image" Target="../media/image84.png"/><Relationship Id="rId5" Type="http://schemas.openxmlformats.org/officeDocument/2006/relationships/image" Target="../media/image122.png"/><Relationship Id="rId4" Type="http://schemas.openxmlformats.org/officeDocument/2006/relationships/image" Target="../media/image88.png"/><Relationship Id="rId9" Type="http://schemas.openxmlformats.org/officeDocument/2006/relationships/image" Target="../media/image19.png"/></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7.xml"/><Relationship Id="rId7"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notesSlide" Target="../notesSlides/notesSlide48.xml"/><Relationship Id="rId7" Type="http://schemas.openxmlformats.org/officeDocument/2006/relationships/image" Target="../media/image124.svg"/><Relationship Id="rId2" Type="http://schemas.openxmlformats.org/officeDocument/2006/relationships/slideLayout" Target="../slideLayouts/slideLayout3.xml"/><Relationship Id="rId1" Type="http://schemas.openxmlformats.org/officeDocument/2006/relationships/tags" Target="../tags/tag63.xml"/><Relationship Id="rId6" Type="http://schemas.openxmlformats.org/officeDocument/2006/relationships/image" Target="../media/image123.png"/><Relationship Id="rId5"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26.sv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29.png"/><Relationship Id="rId2" Type="http://schemas.openxmlformats.org/officeDocument/2006/relationships/slideLayout" Target="../slideLayouts/slideLayout3.xml"/><Relationship Id="rId1" Type="http://schemas.openxmlformats.org/officeDocument/2006/relationships/tags" Target="../tags/tag64.xml"/><Relationship Id="rId6" Type="http://schemas.openxmlformats.org/officeDocument/2006/relationships/image" Target="../media/image19.png"/><Relationship Id="rId5" Type="http://schemas.openxmlformats.org/officeDocument/2006/relationships/image" Target="../media/image128.png"/><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30.png"/><Relationship Id="rId3" Type="http://schemas.openxmlformats.org/officeDocument/2006/relationships/notesSlide" Target="../notesSlides/notesSlide50.xml"/><Relationship Id="rId7" Type="http://schemas.openxmlformats.org/officeDocument/2006/relationships/image" Target="../media/image63.svg"/><Relationship Id="rId12" Type="http://schemas.openxmlformats.org/officeDocument/2006/relationships/image" Target="../media/image68.svg"/><Relationship Id="rId2" Type="http://schemas.openxmlformats.org/officeDocument/2006/relationships/slideLayout" Target="../slideLayouts/slideLayout3.xml"/><Relationship Id="rId16" Type="http://schemas.openxmlformats.org/officeDocument/2006/relationships/image" Target="../media/image71.jpeg"/><Relationship Id="rId1" Type="http://schemas.openxmlformats.org/officeDocument/2006/relationships/tags" Target="../tags/tag6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129.png"/><Relationship Id="rId15" Type="http://schemas.openxmlformats.org/officeDocument/2006/relationships/image" Target="../media/image70.svg"/><Relationship Id="rId10" Type="http://schemas.openxmlformats.org/officeDocument/2006/relationships/image" Target="../media/image66.svg"/><Relationship Id="rId4" Type="http://schemas.openxmlformats.org/officeDocument/2006/relationships/image" Target="../media/image19.png"/><Relationship Id="rId9" Type="http://schemas.openxmlformats.org/officeDocument/2006/relationships/image" Target="../media/image65.png"/><Relationship Id="rId1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32.svg"/><Relationship Id="rId2" Type="http://schemas.openxmlformats.org/officeDocument/2006/relationships/slideLayout" Target="../slideLayouts/slideLayout3.xml"/><Relationship Id="rId1" Type="http://schemas.openxmlformats.org/officeDocument/2006/relationships/tags" Target="../tags/tag66.xml"/><Relationship Id="rId6" Type="http://schemas.openxmlformats.org/officeDocument/2006/relationships/image" Target="../media/image131.png"/><Relationship Id="rId5" Type="http://schemas.openxmlformats.org/officeDocument/2006/relationships/image" Target="../media/image88.png"/><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svg"/><Relationship Id="rId3" Type="http://schemas.openxmlformats.org/officeDocument/2006/relationships/notesSlide" Target="../notesSlides/notesSlide52.xml"/><Relationship Id="rId7" Type="http://schemas.openxmlformats.org/officeDocument/2006/relationships/image" Target="../media/image75.png"/><Relationship Id="rId12" Type="http://schemas.openxmlformats.org/officeDocument/2006/relationships/image" Target="../media/image86.png"/><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image" Target="../media/image88.png"/><Relationship Id="rId11" Type="http://schemas.openxmlformats.org/officeDocument/2006/relationships/image" Target="../media/image126.svg"/><Relationship Id="rId5" Type="http://schemas.openxmlformats.org/officeDocument/2006/relationships/image" Target="../media/image124.svg"/><Relationship Id="rId10" Type="http://schemas.openxmlformats.org/officeDocument/2006/relationships/image" Target="../media/image125.png"/><Relationship Id="rId4" Type="http://schemas.openxmlformats.org/officeDocument/2006/relationships/image" Target="../media/image123.png"/><Relationship Id="rId9" Type="http://schemas.openxmlformats.org/officeDocument/2006/relationships/image" Target="../media/image85.svg"/></Relationships>
</file>

<file path=ppt/slides/_rels/slide59.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notesSlide" Target="../notesSlides/notesSlide53.xml"/><Relationship Id="rId7" Type="http://schemas.openxmlformats.org/officeDocument/2006/relationships/image" Target="../media/image133.png"/><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image" Target="../media/image88.png"/><Relationship Id="rId5" Type="http://schemas.openxmlformats.org/officeDocument/2006/relationships/image" Target="../media/image36.svg"/><Relationship Id="rId10" Type="http://schemas.openxmlformats.org/officeDocument/2006/relationships/image" Target="../media/image136.svg"/><Relationship Id="rId4" Type="http://schemas.openxmlformats.org/officeDocument/2006/relationships/image" Target="../media/image35.png"/><Relationship Id="rId9"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9.xml"/><Relationship Id="rId4" Type="http://schemas.openxmlformats.org/officeDocument/2006/relationships/image" Target="../media/image22.tif"/></Relationships>
</file>

<file path=ppt/slides/_rels/slide60.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86.png"/><Relationship Id="rId18" Type="http://schemas.openxmlformats.org/officeDocument/2006/relationships/image" Target="../media/image141.svg"/><Relationship Id="rId3" Type="http://schemas.openxmlformats.org/officeDocument/2006/relationships/tags" Target="../tags/tag70.xml"/><Relationship Id="rId21" Type="http://schemas.openxmlformats.org/officeDocument/2006/relationships/image" Target="../media/image82.png"/><Relationship Id="rId7" Type="http://schemas.openxmlformats.org/officeDocument/2006/relationships/oleObject" Target="../embeddings/oleObject5.bin"/><Relationship Id="rId12" Type="http://schemas.openxmlformats.org/officeDocument/2006/relationships/image" Target="../media/image139.svg"/><Relationship Id="rId17" Type="http://schemas.openxmlformats.org/officeDocument/2006/relationships/image" Target="../media/image140.png"/><Relationship Id="rId2" Type="http://schemas.openxmlformats.org/officeDocument/2006/relationships/tags" Target="../tags/tag69.xml"/><Relationship Id="rId16" Type="http://schemas.openxmlformats.org/officeDocument/2006/relationships/image" Target="../media/image85.svg"/><Relationship Id="rId20" Type="http://schemas.openxmlformats.org/officeDocument/2006/relationships/image" Target="../media/image143.svg"/><Relationship Id="rId1" Type="http://schemas.openxmlformats.org/officeDocument/2006/relationships/vmlDrawing" Target="../drawings/vmlDrawing5.vml"/><Relationship Id="rId6" Type="http://schemas.openxmlformats.org/officeDocument/2006/relationships/notesSlide" Target="../notesSlides/notesSlide54.xml"/><Relationship Id="rId11" Type="http://schemas.openxmlformats.org/officeDocument/2006/relationships/image" Target="../media/image138.png"/><Relationship Id="rId5" Type="http://schemas.openxmlformats.org/officeDocument/2006/relationships/slideLayout" Target="../slideLayouts/slideLayout3.xml"/><Relationship Id="rId15" Type="http://schemas.openxmlformats.org/officeDocument/2006/relationships/image" Target="../media/image84.png"/><Relationship Id="rId10" Type="http://schemas.openxmlformats.org/officeDocument/2006/relationships/image" Target="../media/image113.svg"/><Relationship Id="rId19" Type="http://schemas.openxmlformats.org/officeDocument/2006/relationships/image" Target="../media/image142.png"/><Relationship Id="rId4" Type="http://schemas.openxmlformats.org/officeDocument/2006/relationships/tags" Target="../tags/tag71.xml"/><Relationship Id="rId9" Type="http://schemas.openxmlformats.org/officeDocument/2006/relationships/image" Target="../media/image112.png"/><Relationship Id="rId14" Type="http://schemas.openxmlformats.org/officeDocument/2006/relationships/image" Target="../media/image87.svg"/><Relationship Id="rId22" Type="http://schemas.openxmlformats.org/officeDocument/2006/relationships/image" Target="../media/image83.svg"/></Relationships>
</file>

<file path=ppt/slides/_rels/slide61.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33.png"/><Relationship Id="rId3" Type="http://schemas.openxmlformats.org/officeDocument/2006/relationships/tags" Target="../tags/tag73.xml"/><Relationship Id="rId7" Type="http://schemas.openxmlformats.org/officeDocument/2006/relationships/oleObject" Target="../embeddings/oleObject6.bin"/><Relationship Id="rId12" Type="http://schemas.openxmlformats.org/officeDocument/2006/relationships/image" Target="../media/image145.svg"/><Relationship Id="rId2" Type="http://schemas.openxmlformats.org/officeDocument/2006/relationships/tags" Target="../tags/tag72.xml"/><Relationship Id="rId1" Type="http://schemas.openxmlformats.org/officeDocument/2006/relationships/vmlDrawing" Target="../drawings/vmlDrawing6.vml"/><Relationship Id="rId6" Type="http://schemas.openxmlformats.org/officeDocument/2006/relationships/notesSlide" Target="../notesSlides/notesSlide55.xml"/><Relationship Id="rId11" Type="http://schemas.openxmlformats.org/officeDocument/2006/relationships/image" Target="../media/image144.png"/><Relationship Id="rId5" Type="http://schemas.openxmlformats.org/officeDocument/2006/relationships/slideLayout" Target="../slideLayouts/slideLayout3.xml"/><Relationship Id="rId10" Type="http://schemas.openxmlformats.org/officeDocument/2006/relationships/image" Target="../media/image83.svg"/><Relationship Id="rId4" Type="http://schemas.openxmlformats.org/officeDocument/2006/relationships/tags" Target="../tags/tag74.xml"/><Relationship Id="rId9" Type="http://schemas.openxmlformats.org/officeDocument/2006/relationships/image" Target="../media/image82.png"/><Relationship Id="rId14" Type="http://schemas.openxmlformats.org/officeDocument/2006/relationships/image" Target="../media/image134.svg"/></Relationships>
</file>

<file path=ppt/slides/_rels/slide62.xml.rels><?xml version="1.0" encoding="UTF-8" standalone="yes"?>
<Relationships xmlns="http://schemas.openxmlformats.org/package/2006/relationships"><Relationship Id="rId8" Type="http://schemas.openxmlformats.org/officeDocument/2006/relationships/image" Target="../media/image139.svg"/><Relationship Id="rId13" Type="http://schemas.openxmlformats.org/officeDocument/2006/relationships/image" Target="../media/image135.png"/><Relationship Id="rId3" Type="http://schemas.openxmlformats.org/officeDocument/2006/relationships/tags" Target="../tags/tag76.xml"/><Relationship Id="rId7" Type="http://schemas.openxmlformats.org/officeDocument/2006/relationships/image" Target="../media/image138.png"/><Relationship Id="rId12" Type="http://schemas.openxmlformats.org/officeDocument/2006/relationships/image" Target="../media/image147.svg"/><Relationship Id="rId2" Type="http://schemas.openxmlformats.org/officeDocument/2006/relationships/tags" Target="../tags/tag75.xml"/><Relationship Id="rId1" Type="http://schemas.openxmlformats.org/officeDocument/2006/relationships/vmlDrawing" Target="../drawings/vmlDrawing7.vml"/><Relationship Id="rId6" Type="http://schemas.openxmlformats.org/officeDocument/2006/relationships/notesSlide" Target="../notesSlides/notesSlide56.xml"/><Relationship Id="rId11" Type="http://schemas.openxmlformats.org/officeDocument/2006/relationships/image" Target="../media/image146.png"/><Relationship Id="rId5" Type="http://schemas.openxmlformats.org/officeDocument/2006/relationships/slideLayout" Target="../slideLayouts/slideLayout3.xml"/><Relationship Id="rId10" Type="http://schemas.openxmlformats.org/officeDocument/2006/relationships/image" Target="../media/image137.emf"/><Relationship Id="rId4" Type="http://schemas.openxmlformats.org/officeDocument/2006/relationships/tags" Target="../tags/tag77.xml"/><Relationship Id="rId9" Type="http://schemas.openxmlformats.org/officeDocument/2006/relationships/oleObject" Target="../embeddings/oleObject7.bin"/><Relationship Id="rId14" Type="http://schemas.openxmlformats.org/officeDocument/2006/relationships/image" Target="../media/image136.svg"/></Relationships>
</file>

<file path=ppt/slides/_rels/slide6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tags" Target="../tags/tag79.xml"/><Relationship Id="rId7" Type="http://schemas.openxmlformats.org/officeDocument/2006/relationships/image" Target="../media/image86.png"/><Relationship Id="rId2" Type="http://schemas.openxmlformats.org/officeDocument/2006/relationships/tags" Target="../tags/tag78.xml"/><Relationship Id="rId1" Type="http://schemas.openxmlformats.org/officeDocument/2006/relationships/vmlDrawing" Target="../drawings/vmlDrawing8.vml"/><Relationship Id="rId6" Type="http://schemas.openxmlformats.org/officeDocument/2006/relationships/notesSlide" Target="../notesSlides/notesSlide57.xml"/><Relationship Id="rId11" Type="http://schemas.openxmlformats.org/officeDocument/2006/relationships/image" Target="../media/image88.png"/><Relationship Id="rId5" Type="http://schemas.openxmlformats.org/officeDocument/2006/relationships/slideLayout" Target="../slideLayouts/slideLayout3.xml"/><Relationship Id="rId10" Type="http://schemas.openxmlformats.org/officeDocument/2006/relationships/image" Target="../media/image137.emf"/><Relationship Id="rId4" Type="http://schemas.openxmlformats.org/officeDocument/2006/relationships/tags" Target="../tags/tag80.xml"/><Relationship Id="rId9" Type="http://schemas.openxmlformats.org/officeDocument/2006/relationships/oleObject" Target="../embeddings/oleObject8.bin"/></Relationships>
</file>

<file path=ppt/slides/_rels/slide64.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36.svg"/><Relationship Id="rId3" Type="http://schemas.openxmlformats.org/officeDocument/2006/relationships/tags" Target="../tags/tag82.xml"/><Relationship Id="rId7" Type="http://schemas.openxmlformats.org/officeDocument/2006/relationships/image" Target="../media/image84.png"/><Relationship Id="rId12" Type="http://schemas.openxmlformats.org/officeDocument/2006/relationships/image" Target="../media/image35.png"/><Relationship Id="rId2" Type="http://schemas.openxmlformats.org/officeDocument/2006/relationships/tags" Target="../tags/tag81.xml"/><Relationship Id="rId1" Type="http://schemas.openxmlformats.org/officeDocument/2006/relationships/vmlDrawing" Target="../drawings/vmlDrawing9.vml"/><Relationship Id="rId6" Type="http://schemas.openxmlformats.org/officeDocument/2006/relationships/notesSlide" Target="../notesSlides/notesSlide58.xml"/><Relationship Id="rId11" Type="http://schemas.openxmlformats.org/officeDocument/2006/relationships/image" Target="../media/image88.png"/><Relationship Id="rId5" Type="http://schemas.openxmlformats.org/officeDocument/2006/relationships/slideLayout" Target="../slideLayouts/slideLayout3.xml"/><Relationship Id="rId15" Type="http://schemas.openxmlformats.org/officeDocument/2006/relationships/image" Target="../media/image119.svg"/><Relationship Id="rId10" Type="http://schemas.openxmlformats.org/officeDocument/2006/relationships/image" Target="../media/image137.emf"/><Relationship Id="rId4" Type="http://schemas.openxmlformats.org/officeDocument/2006/relationships/tags" Target="../tags/tag83.xml"/><Relationship Id="rId9" Type="http://schemas.openxmlformats.org/officeDocument/2006/relationships/oleObject" Target="../embeddings/oleObject9.bin"/><Relationship Id="rId14" Type="http://schemas.openxmlformats.org/officeDocument/2006/relationships/image" Target="../media/image118.png"/></Relationships>
</file>

<file path=ppt/slides/_rels/slide6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tags" Target="../tags/tag85.xml"/><Relationship Id="rId7" Type="http://schemas.openxmlformats.org/officeDocument/2006/relationships/image" Target="../media/image112.png"/><Relationship Id="rId12" Type="http://schemas.openxmlformats.org/officeDocument/2006/relationships/image" Target="../media/image149.svg"/><Relationship Id="rId2" Type="http://schemas.openxmlformats.org/officeDocument/2006/relationships/tags" Target="../tags/tag84.xml"/><Relationship Id="rId1" Type="http://schemas.openxmlformats.org/officeDocument/2006/relationships/vmlDrawing" Target="../drawings/vmlDrawing10.vml"/><Relationship Id="rId6" Type="http://schemas.openxmlformats.org/officeDocument/2006/relationships/notesSlide" Target="../notesSlides/notesSlide59.xml"/><Relationship Id="rId11" Type="http://schemas.openxmlformats.org/officeDocument/2006/relationships/image" Target="../media/image148.png"/><Relationship Id="rId5" Type="http://schemas.openxmlformats.org/officeDocument/2006/relationships/slideLayout" Target="../slideLayouts/slideLayout3.xml"/><Relationship Id="rId10" Type="http://schemas.openxmlformats.org/officeDocument/2006/relationships/image" Target="../media/image137.emf"/><Relationship Id="rId4" Type="http://schemas.openxmlformats.org/officeDocument/2006/relationships/tags" Target="../tags/tag86.xml"/><Relationship Id="rId9" Type="http://schemas.openxmlformats.org/officeDocument/2006/relationships/oleObject" Target="../embeddings/oleObject10.bin"/></Relationships>
</file>

<file path=ppt/slides/_rels/slide66.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91.png"/><Relationship Id="rId3" Type="http://schemas.openxmlformats.org/officeDocument/2006/relationships/tags" Target="../tags/tag88.xml"/><Relationship Id="rId7" Type="http://schemas.openxmlformats.org/officeDocument/2006/relationships/image" Target="../media/image140.png"/><Relationship Id="rId12" Type="http://schemas.openxmlformats.org/officeDocument/2006/relationships/image" Target="../media/image137.emf"/><Relationship Id="rId2" Type="http://schemas.openxmlformats.org/officeDocument/2006/relationships/tags" Target="../tags/tag87.xml"/><Relationship Id="rId1" Type="http://schemas.openxmlformats.org/officeDocument/2006/relationships/vmlDrawing" Target="../drawings/vmlDrawing11.vml"/><Relationship Id="rId6" Type="http://schemas.openxmlformats.org/officeDocument/2006/relationships/notesSlide" Target="../notesSlides/notesSlide60.xml"/><Relationship Id="rId11" Type="http://schemas.openxmlformats.org/officeDocument/2006/relationships/oleObject" Target="../embeddings/oleObject11.bin"/><Relationship Id="rId5" Type="http://schemas.openxmlformats.org/officeDocument/2006/relationships/slideLayout" Target="../slideLayouts/slideLayout3.xml"/><Relationship Id="rId10" Type="http://schemas.openxmlformats.org/officeDocument/2006/relationships/image" Target="../media/image143.svg"/><Relationship Id="rId4" Type="http://schemas.openxmlformats.org/officeDocument/2006/relationships/tags" Target="../tags/tag89.xml"/><Relationship Id="rId9"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image" Target="../media/image4.emf"/></Relationships>
</file>

<file path=ppt/slides/_rels/slide6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slideLayout" Target="../slideLayouts/slideLayout3.xml"/><Relationship Id="rId1" Type="http://schemas.openxmlformats.org/officeDocument/2006/relationships/tags" Target="../tags/tag91.xml"/><Relationship Id="rId4" Type="http://schemas.openxmlformats.org/officeDocument/2006/relationships/image" Target="../media/image4.emf"/></Relationships>
</file>

<file path=ppt/slides/_rels/slide69.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image" Target="../media/image26.svg"/><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7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image" Target="../media/image4.emf"/></Relationships>
</file>

<file path=ppt/slides/_rels/slide7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image" Target="../media/image4.emf"/></Relationships>
</file>

<file path=ppt/slides/_rels/slide7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slideLayout" Target="../slideLayouts/slideLayout20.xml"/><Relationship Id="rId1" Type="http://schemas.openxmlformats.org/officeDocument/2006/relationships/tags" Target="../tags/tag95.xml"/><Relationship Id="rId4" Type="http://schemas.openxmlformats.org/officeDocument/2006/relationships/image" Target="../media/image4.emf"/></Relationships>
</file>

<file path=ppt/slides/_rels/slide73.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84.png"/><Relationship Id="rId18" Type="http://schemas.openxmlformats.org/officeDocument/2006/relationships/image" Target="../media/image141.svg"/><Relationship Id="rId3" Type="http://schemas.openxmlformats.org/officeDocument/2006/relationships/tags" Target="../tags/tag97.xml"/><Relationship Id="rId21" Type="http://schemas.openxmlformats.org/officeDocument/2006/relationships/image" Target="../media/image138.png"/><Relationship Id="rId7" Type="http://schemas.openxmlformats.org/officeDocument/2006/relationships/oleObject" Target="../embeddings/oleObject12.bin"/><Relationship Id="rId12" Type="http://schemas.openxmlformats.org/officeDocument/2006/relationships/image" Target="../media/image87.svg"/><Relationship Id="rId17" Type="http://schemas.openxmlformats.org/officeDocument/2006/relationships/image" Target="../media/image140.png"/><Relationship Id="rId2" Type="http://schemas.openxmlformats.org/officeDocument/2006/relationships/tags" Target="../tags/tag96.xml"/><Relationship Id="rId16" Type="http://schemas.openxmlformats.org/officeDocument/2006/relationships/image" Target="../media/image143.svg"/><Relationship Id="rId20" Type="http://schemas.openxmlformats.org/officeDocument/2006/relationships/image" Target="../media/image83.svg"/><Relationship Id="rId1" Type="http://schemas.openxmlformats.org/officeDocument/2006/relationships/vmlDrawing" Target="../drawings/vmlDrawing12.vml"/><Relationship Id="rId6" Type="http://schemas.openxmlformats.org/officeDocument/2006/relationships/notesSlide" Target="../notesSlides/notesSlide61.xml"/><Relationship Id="rId11" Type="http://schemas.openxmlformats.org/officeDocument/2006/relationships/image" Target="../media/image86.png"/><Relationship Id="rId5" Type="http://schemas.openxmlformats.org/officeDocument/2006/relationships/slideLayout" Target="../slideLayouts/slideLayout3.xml"/><Relationship Id="rId15" Type="http://schemas.openxmlformats.org/officeDocument/2006/relationships/image" Target="../media/image142.png"/><Relationship Id="rId10" Type="http://schemas.openxmlformats.org/officeDocument/2006/relationships/image" Target="../media/image113.svg"/><Relationship Id="rId19" Type="http://schemas.openxmlformats.org/officeDocument/2006/relationships/image" Target="../media/image82.png"/><Relationship Id="rId4" Type="http://schemas.openxmlformats.org/officeDocument/2006/relationships/tags" Target="../tags/tag98.xml"/><Relationship Id="rId9" Type="http://schemas.openxmlformats.org/officeDocument/2006/relationships/image" Target="../media/image112.png"/><Relationship Id="rId14" Type="http://schemas.openxmlformats.org/officeDocument/2006/relationships/image" Target="../media/image85.svg"/><Relationship Id="rId22" Type="http://schemas.openxmlformats.org/officeDocument/2006/relationships/image" Target="../media/image139.sv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xml"/><Relationship Id="rId1" Type="http://schemas.openxmlformats.org/officeDocument/2006/relationships/tags" Target="../tags/tag99.xml"/><Relationship Id="rId5" Type="http://schemas.openxmlformats.org/officeDocument/2006/relationships/image" Target="../media/image55.png"/><Relationship Id="rId4" Type="http://schemas.openxmlformats.org/officeDocument/2006/relationships/image" Target="../media/image15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00.xml"/><Relationship Id="rId5" Type="http://schemas.openxmlformats.org/officeDocument/2006/relationships/image" Target="../media/image19.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33.png"/><Relationship Id="rId3" Type="http://schemas.openxmlformats.org/officeDocument/2006/relationships/tags" Target="../tags/tag102.xml"/><Relationship Id="rId7" Type="http://schemas.openxmlformats.org/officeDocument/2006/relationships/oleObject" Target="../embeddings/oleObject13.bin"/><Relationship Id="rId12" Type="http://schemas.openxmlformats.org/officeDocument/2006/relationships/image" Target="../media/image145.svg"/><Relationship Id="rId2" Type="http://schemas.openxmlformats.org/officeDocument/2006/relationships/tags" Target="../tags/tag101.xml"/><Relationship Id="rId1" Type="http://schemas.openxmlformats.org/officeDocument/2006/relationships/vmlDrawing" Target="../drawings/vmlDrawing13.vml"/><Relationship Id="rId6" Type="http://schemas.openxmlformats.org/officeDocument/2006/relationships/notesSlide" Target="../notesSlides/notesSlide64.xml"/><Relationship Id="rId11" Type="http://schemas.openxmlformats.org/officeDocument/2006/relationships/image" Target="../media/image144.png"/><Relationship Id="rId5" Type="http://schemas.openxmlformats.org/officeDocument/2006/relationships/slideLayout" Target="../slideLayouts/slideLayout3.xml"/><Relationship Id="rId10" Type="http://schemas.openxmlformats.org/officeDocument/2006/relationships/image" Target="../media/image83.svg"/><Relationship Id="rId4" Type="http://schemas.openxmlformats.org/officeDocument/2006/relationships/tags" Target="../tags/tag103.xml"/><Relationship Id="rId9" Type="http://schemas.openxmlformats.org/officeDocument/2006/relationships/image" Target="../media/image82.png"/><Relationship Id="rId14" Type="http://schemas.openxmlformats.org/officeDocument/2006/relationships/image" Target="../media/image134.sv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104.xml"/><Relationship Id="rId6" Type="http://schemas.openxmlformats.org/officeDocument/2006/relationships/image" Target="../media/image157.png"/><Relationship Id="rId5" Type="http://schemas.openxmlformats.org/officeDocument/2006/relationships/image" Target="../media/image60.jpg"/><Relationship Id="rId4" Type="http://schemas.openxmlformats.org/officeDocument/2006/relationships/hyperlink" Target="http://www.uddannelse.aula.dk/"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105.xml"/><Relationship Id="rId4" Type="http://schemas.openxmlformats.org/officeDocument/2006/relationships/image" Target="../media/image15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106.xml"/><Relationship Id="rId5" Type="http://schemas.openxmlformats.org/officeDocument/2006/relationships/image" Target="../media/image158.png"/><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11.xml"/><Relationship Id="rId5" Type="http://schemas.openxmlformats.org/officeDocument/2006/relationships/image" Target="../media/image4.emf"/><Relationship Id="rId4" Type="http://schemas.openxmlformats.org/officeDocument/2006/relationships/image" Target="../media/image29.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107.xml"/><Relationship Id="rId6" Type="http://schemas.openxmlformats.org/officeDocument/2006/relationships/image" Target="../media/image60.jpg"/><Relationship Id="rId5" Type="http://schemas.openxmlformats.org/officeDocument/2006/relationships/hyperlink" Target="http://www.uddannelse.aula.dk/" TargetMode="External"/><Relationship Id="rId4" Type="http://schemas.openxmlformats.org/officeDocument/2006/relationships/image" Target="../media/image160.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34.svg"/><Relationship Id="rId2" Type="http://schemas.openxmlformats.org/officeDocument/2006/relationships/slideLayout" Target="../slideLayouts/slideLayout3.xml"/><Relationship Id="rId1" Type="http://schemas.openxmlformats.org/officeDocument/2006/relationships/tags" Target="../tags/tag108.xml"/><Relationship Id="rId6" Type="http://schemas.openxmlformats.org/officeDocument/2006/relationships/image" Target="../media/image133.png"/><Relationship Id="rId5" Type="http://schemas.openxmlformats.org/officeDocument/2006/relationships/image" Target="../media/image145.svg"/><Relationship Id="rId4" Type="http://schemas.openxmlformats.org/officeDocument/2006/relationships/image" Target="../media/image144.png"/></Relationships>
</file>

<file path=ppt/slides/_rels/slide82.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notesSlide" Target="../notesSlides/notesSlide70.xml"/><Relationship Id="rId7" Type="http://schemas.openxmlformats.org/officeDocument/2006/relationships/hyperlink" Target="http://www.uddannelse.aula.dk/" TargetMode="External"/><Relationship Id="rId2" Type="http://schemas.openxmlformats.org/officeDocument/2006/relationships/slideLayout" Target="../slideLayouts/slideLayout3.xml"/><Relationship Id="rId1" Type="http://schemas.openxmlformats.org/officeDocument/2006/relationships/tags" Target="../tags/tag109.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10.xml"/><Relationship Id="rId4" Type="http://schemas.openxmlformats.org/officeDocument/2006/relationships/image" Target="../media/image16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111.xml"/><Relationship Id="rId6" Type="http://schemas.openxmlformats.org/officeDocument/2006/relationships/image" Target="../media/image165.png"/><Relationship Id="rId5" Type="http://schemas.openxmlformats.org/officeDocument/2006/relationships/image" Target="../media/image60.jpg"/><Relationship Id="rId4" Type="http://schemas.openxmlformats.org/officeDocument/2006/relationships/hyperlink" Target="http://www.uddannelse.aula.dk/"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73.xml"/><Relationship Id="rId7" Type="http://schemas.openxmlformats.org/officeDocument/2006/relationships/image" Target="../media/image88.png"/><Relationship Id="rId2" Type="http://schemas.openxmlformats.org/officeDocument/2006/relationships/slideLayout" Target="../slideLayouts/slideLayout3.xml"/><Relationship Id="rId1" Type="http://schemas.openxmlformats.org/officeDocument/2006/relationships/tags" Target="../tags/tag11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9.png"/><Relationship Id="rId9"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26.svg"/><Relationship Id="rId2" Type="http://schemas.openxmlformats.org/officeDocument/2006/relationships/slideLayout" Target="../slideLayouts/slideLayout3.xml"/><Relationship Id="rId1" Type="http://schemas.openxmlformats.org/officeDocument/2006/relationships/tags" Target="../tags/tag113.xml"/><Relationship Id="rId6" Type="http://schemas.openxmlformats.org/officeDocument/2006/relationships/image" Target="../media/image125.png"/><Relationship Id="rId5" Type="http://schemas.openxmlformats.org/officeDocument/2006/relationships/image" Target="../media/image83.svg"/><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75.xml"/><Relationship Id="rId7" Type="http://schemas.openxmlformats.org/officeDocument/2006/relationships/image" Target="../media/image85.svg"/><Relationship Id="rId2" Type="http://schemas.openxmlformats.org/officeDocument/2006/relationships/slideLayout" Target="../slideLayouts/slideLayout3.xml"/><Relationship Id="rId1" Type="http://schemas.openxmlformats.org/officeDocument/2006/relationships/tags" Target="../tags/tag114.xml"/><Relationship Id="rId6" Type="http://schemas.openxmlformats.org/officeDocument/2006/relationships/image" Target="../media/image84.png"/><Relationship Id="rId5" Type="http://schemas.openxmlformats.org/officeDocument/2006/relationships/image" Target="../media/image83.svg"/><Relationship Id="rId10" Type="http://schemas.openxmlformats.org/officeDocument/2006/relationships/image" Target="../media/image168.png"/><Relationship Id="rId4" Type="http://schemas.openxmlformats.org/officeDocument/2006/relationships/image" Target="../media/image82.png"/><Relationship Id="rId9" Type="http://schemas.openxmlformats.org/officeDocument/2006/relationships/image" Target="../media/image119.svg"/></Relationships>
</file>

<file path=ppt/slides/_rels/slide8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slideLayout" Target="../slideLayouts/slideLayout3.xml"/><Relationship Id="rId1" Type="http://schemas.openxmlformats.org/officeDocument/2006/relationships/tags" Target="../tags/tag115.xml"/><Relationship Id="rId4" Type="http://schemas.openxmlformats.org/officeDocument/2006/relationships/image" Target="../media/image4.emf"/></Relationships>
</file>

<file path=ppt/slides/_rels/slide89.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slideLayout" Target="../slideLayouts/slideLayout3.xml"/><Relationship Id="rId1" Type="http://schemas.openxmlformats.org/officeDocument/2006/relationships/tags" Target="../tags/tag116.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12.xml"/><Relationship Id="rId5" Type="http://schemas.openxmlformats.org/officeDocument/2006/relationships/image" Target="../media/image4.emf"/><Relationship Id="rId4" Type="http://schemas.openxmlformats.org/officeDocument/2006/relationships/image" Target="../media/image30.jp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2.xml"/><Relationship Id="rId1" Type="http://schemas.openxmlformats.org/officeDocument/2006/relationships/tags" Target="../tags/tag117.xml"/><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notesSlide" Target="../notesSlides/notesSlide77.xml"/><Relationship Id="rId7" Type="http://schemas.openxmlformats.org/officeDocument/2006/relationships/image" Target="../media/image173.png"/><Relationship Id="rId2" Type="http://schemas.openxmlformats.org/officeDocument/2006/relationships/slideLayout" Target="../slideLayouts/slideLayout3.xml"/><Relationship Id="rId1" Type="http://schemas.openxmlformats.org/officeDocument/2006/relationships/tags" Target="../tags/tag118.xml"/><Relationship Id="rId6" Type="http://schemas.openxmlformats.org/officeDocument/2006/relationships/image" Target="../media/image172.png"/><Relationship Id="rId5" Type="http://schemas.openxmlformats.org/officeDocument/2006/relationships/image" Target="../media/image105.png"/><Relationship Id="rId4" Type="http://schemas.openxmlformats.org/officeDocument/2006/relationships/image" Target="../media/image17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119.xml"/><Relationship Id="rId5" Type="http://schemas.openxmlformats.org/officeDocument/2006/relationships/image" Target="../media/image176.png"/><Relationship Id="rId4" Type="http://schemas.openxmlformats.org/officeDocument/2006/relationships/image" Target="../media/image175.jpeg"/></Relationships>
</file>

<file path=ppt/slides/_rels/slide9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notesSlide" Target="../notesSlides/notesSlide79.xml"/><Relationship Id="rId7" Type="http://schemas.openxmlformats.org/officeDocument/2006/relationships/image" Target="../media/image171.png"/><Relationship Id="rId2" Type="http://schemas.openxmlformats.org/officeDocument/2006/relationships/slideLayout" Target="../slideLayouts/slideLayout3.xml"/><Relationship Id="rId1" Type="http://schemas.openxmlformats.org/officeDocument/2006/relationships/tags" Target="../tags/tag120.xml"/><Relationship Id="rId6" Type="http://schemas.openxmlformats.org/officeDocument/2006/relationships/image" Target="../media/image88.png"/><Relationship Id="rId5" Type="http://schemas.openxmlformats.org/officeDocument/2006/relationships/image" Target="../media/image19.png"/><Relationship Id="rId4" Type="http://schemas.openxmlformats.org/officeDocument/2006/relationships/image" Target="../media/image105.png"/><Relationship Id="rId9" Type="http://schemas.openxmlformats.org/officeDocument/2006/relationships/image" Target="../media/image178.svg"/></Relationships>
</file>

<file path=ppt/slides/_rels/slide94.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notesSlide" Target="../notesSlides/notesSlide80.xml"/><Relationship Id="rId7" Type="http://schemas.openxmlformats.org/officeDocument/2006/relationships/image" Target="../media/image177.png"/><Relationship Id="rId12" Type="http://schemas.openxmlformats.org/officeDocument/2006/relationships/image" Target="../media/image181.svg"/><Relationship Id="rId2" Type="http://schemas.openxmlformats.org/officeDocument/2006/relationships/slideLayout" Target="../slideLayouts/slideLayout3.xml"/><Relationship Id="rId1" Type="http://schemas.openxmlformats.org/officeDocument/2006/relationships/tags" Target="../tags/tag121.xml"/><Relationship Id="rId6" Type="http://schemas.openxmlformats.org/officeDocument/2006/relationships/image" Target="../media/image19.png"/><Relationship Id="rId11" Type="http://schemas.openxmlformats.org/officeDocument/2006/relationships/image" Target="../media/image180.png"/><Relationship Id="rId5" Type="http://schemas.openxmlformats.org/officeDocument/2006/relationships/image" Target="../media/image179.png"/><Relationship Id="rId10" Type="http://schemas.openxmlformats.org/officeDocument/2006/relationships/image" Target="../media/image120.png"/><Relationship Id="rId4" Type="http://schemas.openxmlformats.org/officeDocument/2006/relationships/image" Target="../media/image75.png"/><Relationship Id="rId9" Type="http://schemas.openxmlformats.org/officeDocument/2006/relationships/image" Target="../media/image100.png"/></Relationships>
</file>

<file path=ppt/slides/_rels/slide95.xml.rels><?xml version="1.0" encoding="UTF-8" standalone="yes"?>
<Relationships xmlns="http://schemas.openxmlformats.org/package/2006/relationships"><Relationship Id="rId8" Type="http://schemas.openxmlformats.org/officeDocument/2006/relationships/image" Target="../media/image183.svg"/><Relationship Id="rId13" Type="http://schemas.openxmlformats.org/officeDocument/2006/relationships/image" Target="../media/image186.png"/><Relationship Id="rId18" Type="http://schemas.openxmlformats.org/officeDocument/2006/relationships/image" Target="../media/image191.svg"/><Relationship Id="rId3" Type="http://schemas.openxmlformats.org/officeDocument/2006/relationships/notesSlide" Target="../notesSlides/notesSlide81.xml"/><Relationship Id="rId21" Type="http://schemas.openxmlformats.org/officeDocument/2006/relationships/image" Target="../media/image194.png"/><Relationship Id="rId7" Type="http://schemas.openxmlformats.org/officeDocument/2006/relationships/image" Target="../media/image182.png"/><Relationship Id="rId12" Type="http://schemas.openxmlformats.org/officeDocument/2006/relationships/image" Target="../media/image119.svg"/><Relationship Id="rId17" Type="http://schemas.openxmlformats.org/officeDocument/2006/relationships/image" Target="../media/image190.png"/><Relationship Id="rId2" Type="http://schemas.openxmlformats.org/officeDocument/2006/relationships/slideLayout" Target="../slideLayouts/slideLayout3.xml"/><Relationship Id="rId16" Type="http://schemas.openxmlformats.org/officeDocument/2006/relationships/image" Target="../media/image189.svg"/><Relationship Id="rId20" Type="http://schemas.openxmlformats.org/officeDocument/2006/relationships/image" Target="../media/image193.svg"/><Relationship Id="rId1" Type="http://schemas.openxmlformats.org/officeDocument/2006/relationships/tags" Target="../tags/tag122.xml"/><Relationship Id="rId6" Type="http://schemas.openxmlformats.org/officeDocument/2006/relationships/image" Target="../media/image181.svg"/><Relationship Id="rId11" Type="http://schemas.openxmlformats.org/officeDocument/2006/relationships/image" Target="../media/image118.png"/><Relationship Id="rId5" Type="http://schemas.openxmlformats.org/officeDocument/2006/relationships/image" Target="../media/image180.png"/><Relationship Id="rId15" Type="http://schemas.openxmlformats.org/officeDocument/2006/relationships/image" Target="../media/image188.png"/><Relationship Id="rId10" Type="http://schemas.openxmlformats.org/officeDocument/2006/relationships/image" Target="../media/image185.svg"/><Relationship Id="rId19" Type="http://schemas.openxmlformats.org/officeDocument/2006/relationships/image" Target="../media/image192.png"/><Relationship Id="rId4" Type="http://schemas.openxmlformats.org/officeDocument/2006/relationships/image" Target="../media/image120.png"/><Relationship Id="rId9" Type="http://schemas.openxmlformats.org/officeDocument/2006/relationships/image" Target="../media/image184.png"/><Relationship Id="rId14" Type="http://schemas.openxmlformats.org/officeDocument/2006/relationships/image" Target="../media/image187.svg"/><Relationship Id="rId22" Type="http://schemas.openxmlformats.org/officeDocument/2006/relationships/image" Target="../media/image195.sv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12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124.xml"/><Relationship Id="rId5" Type="http://schemas.openxmlformats.org/officeDocument/2006/relationships/image" Target="../media/image200.png"/><Relationship Id="rId4" Type="http://schemas.openxmlformats.org/officeDocument/2006/relationships/image" Target="../media/image199.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125.xml"/><Relationship Id="rId4" Type="http://schemas.openxmlformats.org/officeDocument/2006/relationships/image" Target="../media/image20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26.xml"/><Relationship Id="rId4" Type="http://schemas.openxmlformats.org/officeDocument/2006/relationships/image" Target="../media/image1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C3A1A72-FDCE-4CF7-8194-D4D1CB3F2C1A}"/>
              </a:ext>
            </a:extLst>
          </p:cNvPr>
          <p:cNvGraphicFramePr>
            <a:graphicFrameLocks noChangeAspect="1"/>
          </p:cNvGraphicFramePr>
          <p:nvPr>
            <p:custDataLst>
              <p:tags r:id="rId3"/>
            </p:custDataLst>
            <p:extLst>
              <p:ext uri="{D42A27DB-BD31-4B8C-83A1-F6EECF244321}">
                <p14:modId xmlns:p14="http://schemas.microsoft.com/office/powerpoint/2010/main" val="2486486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 name="think-cell Slide" r:id="rId7" imgW="470" imgH="469" progId="TCLayout.ActiveDocument.1">
                  <p:embed/>
                </p:oleObj>
              </mc:Choice>
              <mc:Fallback>
                <p:oleObj name="think-cell Slide" r:id="rId7" imgW="470" imgH="469" progId="TCLayout.ActiveDocument.1">
                  <p:embed/>
                  <p:pic>
                    <p:nvPicPr>
                      <p:cNvPr id="4" name="Objekt 3" hidden="1">
                        <a:extLst>
                          <a:ext uri="{FF2B5EF4-FFF2-40B4-BE49-F238E27FC236}">
                            <a16:creationId xmlns:a16="http://schemas.microsoft.com/office/drawing/2014/main" id="{5C3A1A72-FDCE-4CF7-8194-D4D1CB3F2C1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7E44668A-301A-416F-9A0D-FED081AA212D}"/>
              </a:ext>
            </a:extLst>
          </p:cNvPr>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0000"/>
              </a:lnSpc>
              <a:spcBef>
                <a:spcPct val="0"/>
              </a:spcBef>
              <a:spcAft>
                <a:spcPct val="0"/>
              </a:spcAft>
            </a:pPr>
            <a:endParaRPr lang="da-DK" sz="2000">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7" name="Titel 16">
            <a:extLst>
              <a:ext uri="{FF2B5EF4-FFF2-40B4-BE49-F238E27FC236}">
                <a16:creationId xmlns:a16="http://schemas.microsoft.com/office/drawing/2014/main" id="{BC5E4AF7-09C9-5646-9FEE-77AD49940D41}"/>
              </a:ext>
            </a:extLst>
          </p:cNvPr>
          <p:cNvSpPr>
            <a:spLocks noGrp="1"/>
          </p:cNvSpPr>
          <p:nvPr>
            <p:ph type="ctrTitle"/>
          </p:nvPr>
        </p:nvSpPr>
        <p:spPr/>
        <p:txBody>
          <a:bodyPr/>
          <a:lstStyle/>
          <a:p>
            <a:br>
              <a:rPr lang="da-DK" sz="3500" b="1" dirty="0">
                <a:latin typeface="+mn-lt"/>
              </a:rPr>
            </a:br>
            <a:r>
              <a:rPr lang="da-DK" sz="3500" b="1" dirty="0">
                <a:latin typeface="+mn-lt"/>
              </a:rPr>
              <a:t>Aula uddannelsesforløb</a:t>
            </a:r>
            <a:br>
              <a:rPr lang="da-DK" sz="3500" b="1" dirty="0">
                <a:latin typeface="+mn-lt"/>
              </a:rPr>
            </a:br>
            <a:r>
              <a:rPr lang="da-DK" sz="2000" dirty="0">
                <a:latin typeface="+mn-lt"/>
              </a:rPr>
              <a:t>- for superbrugere på Aarhus Kommunes skoler</a:t>
            </a:r>
            <a:br>
              <a:rPr lang="da-DK" sz="2000" dirty="0">
                <a:latin typeface="+mn-lt"/>
              </a:rPr>
            </a:br>
            <a:br>
              <a:rPr lang="da-DK" sz="2000" dirty="0">
                <a:latin typeface="+mn-lt"/>
              </a:rPr>
            </a:br>
            <a:r>
              <a:rPr lang="da-DK" sz="2000" dirty="0">
                <a:latin typeface="+mn-lt"/>
              </a:rPr>
              <a:t> </a:t>
            </a:r>
          </a:p>
        </p:txBody>
      </p:sp>
      <p:pic>
        <p:nvPicPr>
          <p:cNvPr id="3" name="Billede 2">
            <a:extLst>
              <a:ext uri="{FF2B5EF4-FFF2-40B4-BE49-F238E27FC236}">
                <a16:creationId xmlns:a16="http://schemas.microsoft.com/office/drawing/2014/main" id="{94673F24-0FC4-42F4-AE3A-792C593EF7D7}"/>
              </a:ext>
            </a:extLst>
          </p:cNvPr>
          <p:cNvPicPr>
            <a:picLocks noChangeAspect="1"/>
          </p:cNvPicPr>
          <p:nvPr/>
        </p:nvPicPr>
        <p:blipFill>
          <a:blip r:embed="rId9"/>
          <a:stretch>
            <a:fillRect/>
          </a:stretch>
        </p:blipFill>
        <p:spPr>
          <a:xfrm>
            <a:off x="7642862" y="4922874"/>
            <a:ext cx="1225842" cy="624854"/>
          </a:xfrm>
          <a:prstGeom prst="rect">
            <a:avLst/>
          </a:prstGeom>
        </p:spPr>
      </p:pic>
    </p:spTree>
    <p:custDataLst>
      <p:tags r:id="rId2"/>
    </p:custDataLst>
    <p:extLst>
      <p:ext uri="{BB962C8B-B14F-4D97-AF65-F5344CB8AC3E}">
        <p14:creationId xmlns:p14="http://schemas.microsoft.com/office/powerpoint/2010/main" val="424518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3AEFB-F32F-4F27-B5B6-3EBBB4498251}"/>
              </a:ext>
            </a:extLst>
          </p:cNvPr>
          <p:cNvSpPr>
            <a:spLocks noGrp="1"/>
          </p:cNvSpPr>
          <p:nvPr>
            <p:ph type="title"/>
          </p:nvPr>
        </p:nvSpPr>
        <p:spPr/>
        <p:txBody>
          <a:bodyPr>
            <a:normAutofit/>
          </a:bodyPr>
          <a:lstStyle/>
          <a:p>
            <a:r>
              <a:rPr lang="da-DK">
                <a:latin typeface="+mn-lt"/>
                <a:cs typeface="Arial"/>
              </a:rPr>
              <a:t>Mål for Aula i Aarhus Kommune</a:t>
            </a:r>
            <a:endParaRPr lang="da-DK">
              <a:latin typeface="+mn-lt"/>
            </a:endParaRPr>
          </a:p>
        </p:txBody>
      </p:sp>
      <p:sp>
        <p:nvSpPr>
          <p:cNvPr id="3" name="Pladsholder til tekst 2">
            <a:extLst>
              <a:ext uri="{FF2B5EF4-FFF2-40B4-BE49-F238E27FC236}">
                <a16:creationId xmlns:a16="http://schemas.microsoft.com/office/drawing/2014/main" id="{3FBE505F-8599-4BED-A48B-9C11D031E178}"/>
              </a:ext>
            </a:extLst>
          </p:cNvPr>
          <p:cNvSpPr>
            <a:spLocks noGrp="1"/>
          </p:cNvSpPr>
          <p:nvPr>
            <p:ph type="body" sz="quarter" idx="13"/>
          </p:nvPr>
        </p:nvSpPr>
        <p:spPr/>
        <p:txBody>
          <a:bodyPr>
            <a:normAutofit/>
          </a:bodyPr>
          <a:lstStyle/>
          <a:p>
            <a:r>
              <a:rPr lang="da-DK">
                <a:latin typeface="+mn-lt"/>
                <a:cs typeface="Arial"/>
              </a:rPr>
              <a:t>AULA I AARHUS KOMMUNE</a:t>
            </a:r>
            <a:endParaRPr lang="da-DK">
              <a:latin typeface="+mn-lt"/>
            </a:endParaRPr>
          </a:p>
        </p:txBody>
      </p:sp>
      <p:sp>
        <p:nvSpPr>
          <p:cNvPr id="13" name="Rektangel 12">
            <a:extLst>
              <a:ext uri="{FF2B5EF4-FFF2-40B4-BE49-F238E27FC236}">
                <a16:creationId xmlns:a16="http://schemas.microsoft.com/office/drawing/2014/main" id="{10902730-D070-4E0B-81F1-F5AEA7AF2524}"/>
              </a:ext>
            </a:extLst>
          </p:cNvPr>
          <p:cNvSpPr/>
          <p:nvPr/>
        </p:nvSpPr>
        <p:spPr>
          <a:xfrm>
            <a:off x="512234" y="2793705"/>
            <a:ext cx="2139945" cy="382990"/>
          </a:xfrm>
          <a:prstGeom prst="rect">
            <a:avLst/>
          </a:prstGeom>
        </p:spPr>
        <p:txBody>
          <a:bodyPr wrap="square">
            <a:spAutoFit/>
          </a:bodyPr>
          <a:lstStyle/>
          <a:p>
            <a:pPr>
              <a:lnSpc>
                <a:spcPct val="150000"/>
              </a:lnSpc>
            </a:pPr>
            <a:r>
              <a:rPr lang="da-DK">
                <a:cs typeface="Calibri"/>
              </a:rPr>
              <a:t>Mere ensartet anvendelse </a:t>
            </a:r>
            <a:endParaRPr lang="da-DK"/>
          </a:p>
        </p:txBody>
      </p:sp>
      <p:sp>
        <p:nvSpPr>
          <p:cNvPr id="14" name="Rektangel 13">
            <a:extLst>
              <a:ext uri="{FF2B5EF4-FFF2-40B4-BE49-F238E27FC236}">
                <a16:creationId xmlns:a16="http://schemas.microsoft.com/office/drawing/2014/main" id="{58513459-7825-432C-8890-E5BF691C72A4}"/>
              </a:ext>
            </a:extLst>
          </p:cNvPr>
          <p:cNvSpPr/>
          <p:nvPr/>
        </p:nvSpPr>
        <p:spPr>
          <a:xfrm>
            <a:off x="900994" y="4655622"/>
            <a:ext cx="1362424" cy="382990"/>
          </a:xfrm>
          <a:prstGeom prst="rect">
            <a:avLst/>
          </a:prstGeom>
        </p:spPr>
        <p:txBody>
          <a:bodyPr wrap="none">
            <a:spAutoFit/>
          </a:bodyPr>
          <a:lstStyle/>
          <a:p>
            <a:pPr>
              <a:lnSpc>
                <a:spcPct val="150000"/>
              </a:lnSpc>
            </a:pPr>
            <a:r>
              <a:rPr lang="da-DK">
                <a:cs typeface="Calibri"/>
              </a:rPr>
              <a:t>Tydelig struktur </a:t>
            </a:r>
            <a:endParaRPr lang="da-DK"/>
          </a:p>
        </p:txBody>
      </p:sp>
      <p:sp>
        <p:nvSpPr>
          <p:cNvPr id="18" name="Rektangel 17">
            <a:extLst>
              <a:ext uri="{FF2B5EF4-FFF2-40B4-BE49-F238E27FC236}">
                <a16:creationId xmlns:a16="http://schemas.microsoft.com/office/drawing/2014/main" id="{F82C2502-8A7E-485B-97B9-95922B0A9E94}"/>
              </a:ext>
            </a:extLst>
          </p:cNvPr>
          <p:cNvSpPr/>
          <p:nvPr/>
        </p:nvSpPr>
        <p:spPr>
          <a:xfrm>
            <a:off x="2854810" y="2793705"/>
            <a:ext cx="2423677" cy="382990"/>
          </a:xfrm>
          <a:prstGeom prst="rect">
            <a:avLst/>
          </a:prstGeom>
        </p:spPr>
        <p:txBody>
          <a:bodyPr wrap="none">
            <a:spAutoFit/>
          </a:bodyPr>
          <a:lstStyle/>
          <a:p>
            <a:pPr>
              <a:lnSpc>
                <a:spcPct val="150000"/>
              </a:lnSpc>
            </a:pPr>
            <a:r>
              <a:rPr lang="da-DK">
                <a:cs typeface="Calibri"/>
              </a:rPr>
              <a:t>Mindre strøm af informationer</a:t>
            </a:r>
            <a:endParaRPr lang="da-DK"/>
          </a:p>
        </p:txBody>
      </p:sp>
      <p:sp>
        <p:nvSpPr>
          <p:cNvPr id="19" name="Rektangel 18">
            <a:extLst>
              <a:ext uri="{FF2B5EF4-FFF2-40B4-BE49-F238E27FC236}">
                <a16:creationId xmlns:a16="http://schemas.microsoft.com/office/drawing/2014/main" id="{93C7E6E8-35D1-4D9A-B9EC-C3D092CFC8AD}"/>
              </a:ext>
            </a:extLst>
          </p:cNvPr>
          <p:cNvSpPr/>
          <p:nvPr/>
        </p:nvSpPr>
        <p:spPr>
          <a:xfrm>
            <a:off x="3483797" y="4655622"/>
            <a:ext cx="1165704" cy="382990"/>
          </a:xfrm>
          <a:prstGeom prst="rect">
            <a:avLst/>
          </a:prstGeom>
        </p:spPr>
        <p:txBody>
          <a:bodyPr wrap="none">
            <a:spAutoFit/>
          </a:bodyPr>
          <a:lstStyle/>
          <a:p>
            <a:pPr>
              <a:lnSpc>
                <a:spcPct val="150000"/>
              </a:lnSpc>
            </a:pPr>
            <a:r>
              <a:rPr lang="da-DK">
                <a:cs typeface="Calibri"/>
              </a:rPr>
              <a:t>Fælles aftaler</a:t>
            </a:r>
            <a:endParaRPr lang="da-DK"/>
          </a:p>
        </p:txBody>
      </p:sp>
      <p:sp>
        <p:nvSpPr>
          <p:cNvPr id="20" name="Rektangel 19">
            <a:extLst>
              <a:ext uri="{FF2B5EF4-FFF2-40B4-BE49-F238E27FC236}">
                <a16:creationId xmlns:a16="http://schemas.microsoft.com/office/drawing/2014/main" id="{E0D1005A-0732-46CD-A732-C108903C9E06}"/>
              </a:ext>
            </a:extLst>
          </p:cNvPr>
          <p:cNvSpPr/>
          <p:nvPr/>
        </p:nvSpPr>
        <p:spPr>
          <a:xfrm>
            <a:off x="5411970" y="4653431"/>
            <a:ext cx="2340192" cy="382990"/>
          </a:xfrm>
          <a:prstGeom prst="rect">
            <a:avLst/>
          </a:prstGeom>
        </p:spPr>
        <p:txBody>
          <a:bodyPr wrap="none">
            <a:spAutoFit/>
          </a:bodyPr>
          <a:lstStyle/>
          <a:p>
            <a:pPr>
              <a:lnSpc>
                <a:spcPct val="150000"/>
              </a:lnSpc>
            </a:pPr>
            <a:r>
              <a:rPr lang="da-DK">
                <a:cs typeface="Calibri"/>
              </a:rPr>
              <a:t>Klart budskab og enkelt sprog</a:t>
            </a:r>
            <a:endParaRPr lang="da-DK"/>
          </a:p>
        </p:txBody>
      </p:sp>
      <p:grpSp>
        <p:nvGrpSpPr>
          <p:cNvPr id="48" name="Gruppe 47">
            <a:extLst>
              <a:ext uri="{FF2B5EF4-FFF2-40B4-BE49-F238E27FC236}">
                <a16:creationId xmlns:a16="http://schemas.microsoft.com/office/drawing/2014/main" id="{96856D8D-6001-4FC6-895A-2ABE1F5E83C0}"/>
              </a:ext>
            </a:extLst>
          </p:cNvPr>
          <p:cNvGrpSpPr/>
          <p:nvPr/>
        </p:nvGrpSpPr>
        <p:grpSpPr>
          <a:xfrm>
            <a:off x="3131153" y="3235094"/>
            <a:ext cx="1870993" cy="1609832"/>
            <a:chOff x="3131153" y="3235094"/>
            <a:chExt cx="1870993" cy="1609832"/>
          </a:xfrm>
        </p:grpSpPr>
        <p:sp>
          <p:nvSpPr>
            <p:cNvPr id="16" name="Rektangel: afrundede hjørner 15">
              <a:extLst>
                <a:ext uri="{FF2B5EF4-FFF2-40B4-BE49-F238E27FC236}">
                  <a16:creationId xmlns:a16="http://schemas.microsoft.com/office/drawing/2014/main" id="{464C1F30-22D6-4C86-9A97-6DCED492D7EE}"/>
                </a:ext>
              </a:extLst>
            </p:cNvPr>
            <p:cNvSpPr/>
            <p:nvPr/>
          </p:nvSpPr>
          <p:spPr>
            <a:xfrm>
              <a:off x="3131153" y="3390861"/>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4" name="Grafik 23" descr="Håndtryk">
              <a:extLst>
                <a:ext uri="{FF2B5EF4-FFF2-40B4-BE49-F238E27FC236}">
                  <a16:creationId xmlns:a16="http://schemas.microsoft.com/office/drawing/2014/main" id="{73353C05-6DCF-48A8-BC3D-667954F67C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61732" y="3235094"/>
              <a:ext cx="1609832" cy="1609832"/>
            </a:xfrm>
            <a:prstGeom prst="rect">
              <a:avLst/>
            </a:prstGeom>
          </p:spPr>
        </p:pic>
      </p:grpSp>
      <p:pic>
        <p:nvPicPr>
          <p:cNvPr id="26" name="Grafik 25" descr="Pletskud">
            <a:extLst>
              <a:ext uri="{FF2B5EF4-FFF2-40B4-BE49-F238E27FC236}">
                <a16:creationId xmlns:a16="http://schemas.microsoft.com/office/drawing/2014/main" id="{237A7615-F03C-417F-816E-D2634217E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33393" y="152762"/>
            <a:ext cx="2340192" cy="2340192"/>
          </a:xfrm>
          <a:prstGeom prst="rect">
            <a:avLst/>
          </a:prstGeom>
        </p:spPr>
      </p:pic>
      <p:grpSp>
        <p:nvGrpSpPr>
          <p:cNvPr id="46" name="Gruppe 45">
            <a:extLst>
              <a:ext uri="{FF2B5EF4-FFF2-40B4-BE49-F238E27FC236}">
                <a16:creationId xmlns:a16="http://schemas.microsoft.com/office/drawing/2014/main" id="{023F3391-621B-409A-8EF3-F2FC525B1C0F}"/>
              </a:ext>
            </a:extLst>
          </p:cNvPr>
          <p:cNvGrpSpPr/>
          <p:nvPr/>
        </p:nvGrpSpPr>
        <p:grpSpPr>
          <a:xfrm>
            <a:off x="3131154" y="1517091"/>
            <a:ext cx="1870993" cy="1264640"/>
            <a:chOff x="3131154" y="1517091"/>
            <a:chExt cx="1870993" cy="1264640"/>
          </a:xfrm>
        </p:grpSpPr>
        <p:sp>
          <p:nvSpPr>
            <p:cNvPr id="15" name="Rektangel: afrundede hjørner 14">
              <a:extLst>
                <a:ext uri="{FF2B5EF4-FFF2-40B4-BE49-F238E27FC236}">
                  <a16:creationId xmlns:a16="http://schemas.microsoft.com/office/drawing/2014/main" id="{E0526511-7D9D-4E1D-8DDA-16464DE98C1B}"/>
                </a:ext>
              </a:extLst>
            </p:cNvPr>
            <p:cNvSpPr/>
            <p:nvPr/>
          </p:nvSpPr>
          <p:spPr>
            <a:xfrm>
              <a:off x="3131154" y="1517091"/>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34" name="Grafik 33" descr="Nedadgående tendens">
              <a:extLst>
                <a:ext uri="{FF2B5EF4-FFF2-40B4-BE49-F238E27FC236}">
                  <a16:creationId xmlns:a16="http://schemas.microsoft.com/office/drawing/2014/main" id="{6B25F1D7-D778-41C3-9021-F35BC6CFF6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36386" y="1537959"/>
              <a:ext cx="1213115" cy="1213115"/>
            </a:xfrm>
            <a:prstGeom prst="rect">
              <a:avLst/>
            </a:prstGeom>
          </p:spPr>
        </p:pic>
      </p:grpSp>
      <p:grpSp>
        <p:nvGrpSpPr>
          <p:cNvPr id="47" name="Gruppe 46">
            <a:extLst>
              <a:ext uri="{FF2B5EF4-FFF2-40B4-BE49-F238E27FC236}">
                <a16:creationId xmlns:a16="http://schemas.microsoft.com/office/drawing/2014/main" id="{B6ECCD8A-59DB-40A2-89EF-E09E4A8E85D6}"/>
              </a:ext>
            </a:extLst>
          </p:cNvPr>
          <p:cNvGrpSpPr/>
          <p:nvPr/>
        </p:nvGrpSpPr>
        <p:grpSpPr>
          <a:xfrm>
            <a:off x="5646570" y="3250390"/>
            <a:ext cx="1870993" cy="1609832"/>
            <a:chOff x="5646570" y="3250390"/>
            <a:chExt cx="1870993" cy="1609832"/>
          </a:xfrm>
        </p:grpSpPr>
        <p:sp>
          <p:nvSpPr>
            <p:cNvPr id="17" name="Rektangel: afrundede hjørner 16">
              <a:extLst>
                <a:ext uri="{FF2B5EF4-FFF2-40B4-BE49-F238E27FC236}">
                  <a16:creationId xmlns:a16="http://schemas.microsoft.com/office/drawing/2014/main" id="{C1931E3C-C246-406C-BC23-F444A467CEE8}"/>
                </a:ext>
              </a:extLst>
            </p:cNvPr>
            <p:cNvSpPr/>
            <p:nvPr/>
          </p:nvSpPr>
          <p:spPr>
            <a:xfrm>
              <a:off x="5646570" y="3390861"/>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36" name="Grafik 35" descr="Tale">
              <a:extLst>
                <a:ext uri="{FF2B5EF4-FFF2-40B4-BE49-F238E27FC236}">
                  <a16:creationId xmlns:a16="http://schemas.microsoft.com/office/drawing/2014/main" id="{D92B9DE3-F832-436D-A4A0-5C03119CB5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4615" y="3250390"/>
              <a:ext cx="1609832" cy="1609832"/>
            </a:xfrm>
            <a:prstGeom prst="rect">
              <a:avLst/>
            </a:prstGeom>
          </p:spPr>
        </p:pic>
        <p:pic>
          <p:nvPicPr>
            <p:cNvPr id="41" name="Grafik 40" descr="Pære">
              <a:extLst>
                <a:ext uri="{FF2B5EF4-FFF2-40B4-BE49-F238E27FC236}">
                  <a16:creationId xmlns:a16="http://schemas.microsoft.com/office/drawing/2014/main" id="{E778557B-87B4-4278-8C69-05D9257367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73186" y="3652129"/>
              <a:ext cx="595445" cy="595445"/>
            </a:xfrm>
            <a:prstGeom prst="rect">
              <a:avLst/>
            </a:prstGeom>
          </p:spPr>
        </p:pic>
      </p:grpSp>
      <p:grpSp>
        <p:nvGrpSpPr>
          <p:cNvPr id="49" name="Gruppe 48">
            <a:extLst>
              <a:ext uri="{FF2B5EF4-FFF2-40B4-BE49-F238E27FC236}">
                <a16:creationId xmlns:a16="http://schemas.microsoft.com/office/drawing/2014/main" id="{22FEDD19-4AE2-4931-A82C-E9E45DA6EDC0}"/>
              </a:ext>
            </a:extLst>
          </p:cNvPr>
          <p:cNvGrpSpPr/>
          <p:nvPr/>
        </p:nvGrpSpPr>
        <p:grpSpPr>
          <a:xfrm>
            <a:off x="615736" y="3393410"/>
            <a:ext cx="1870993" cy="1308304"/>
            <a:chOff x="615736" y="3393410"/>
            <a:chExt cx="1870993" cy="1308304"/>
          </a:xfrm>
        </p:grpSpPr>
        <p:sp>
          <p:nvSpPr>
            <p:cNvPr id="12" name="Rektangel: afrundede hjørner 11">
              <a:extLst>
                <a:ext uri="{FF2B5EF4-FFF2-40B4-BE49-F238E27FC236}">
                  <a16:creationId xmlns:a16="http://schemas.microsoft.com/office/drawing/2014/main" id="{EBE27344-7629-41F9-9AD5-3261A95C1B87}"/>
                </a:ext>
              </a:extLst>
            </p:cNvPr>
            <p:cNvSpPr/>
            <p:nvPr/>
          </p:nvSpPr>
          <p:spPr>
            <a:xfrm>
              <a:off x="615736" y="3393410"/>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43" name="Grafik 42" descr="Puslespil">
              <a:extLst>
                <a:ext uri="{FF2B5EF4-FFF2-40B4-BE49-F238E27FC236}">
                  <a16:creationId xmlns:a16="http://schemas.microsoft.com/office/drawing/2014/main" id="{8334DBB5-8A8F-4254-A2F2-E61B7E63F2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2825" y="3444901"/>
              <a:ext cx="1256813" cy="1256813"/>
            </a:xfrm>
            <a:prstGeom prst="rect">
              <a:avLst/>
            </a:prstGeom>
          </p:spPr>
        </p:pic>
      </p:grpSp>
      <p:grpSp>
        <p:nvGrpSpPr>
          <p:cNvPr id="50" name="Gruppe 49">
            <a:extLst>
              <a:ext uri="{FF2B5EF4-FFF2-40B4-BE49-F238E27FC236}">
                <a16:creationId xmlns:a16="http://schemas.microsoft.com/office/drawing/2014/main" id="{B4132F1F-5DF1-448F-BC85-117953178DDC}"/>
              </a:ext>
            </a:extLst>
          </p:cNvPr>
          <p:cNvGrpSpPr/>
          <p:nvPr/>
        </p:nvGrpSpPr>
        <p:grpSpPr>
          <a:xfrm>
            <a:off x="615737" y="1513254"/>
            <a:ext cx="1870993" cy="1271398"/>
            <a:chOff x="615737" y="1513254"/>
            <a:chExt cx="1870993" cy="1271398"/>
          </a:xfrm>
        </p:grpSpPr>
        <p:sp>
          <p:nvSpPr>
            <p:cNvPr id="10" name="Rektangel: afrundede hjørner 9">
              <a:extLst>
                <a:ext uri="{FF2B5EF4-FFF2-40B4-BE49-F238E27FC236}">
                  <a16:creationId xmlns:a16="http://schemas.microsoft.com/office/drawing/2014/main" id="{36603F67-5488-4603-8831-C0671C6F65E2}"/>
                </a:ext>
              </a:extLst>
            </p:cNvPr>
            <p:cNvSpPr/>
            <p:nvPr/>
          </p:nvSpPr>
          <p:spPr>
            <a:xfrm>
              <a:off x="615737" y="1513254"/>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45" name="Grafik 44" descr="Spilbog">
              <a:extLst>
                <a:ext uri="{FF2B5EF4-FFF2-40B4-BE49-F238E27FC236}">
                  <a16:creationId xmlns:a16="http://schemas.microsoft.com/office/drawing/2014/main" id="{7406F69A-3AB3-47BD-A64F-B0EBF8711A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9795" y="1520012"/>
              <a:ext cx="1264640" cy="1264640"/>
            </a:xfrm>
            <a:prstGeom prst="rect">
              <a:avLst/>
            </a:prstGeom>
          </p:spPr>
        </p:pic>
      </p:grpSp>
    </p:spTree>
    <p:custDataLst>
      <p:tags r:id="rId1"/>
    </p:custDataLst>
    <p:extLst>
      <p:ext uri="{BB962C8B-B14F-4D97-AF65-F5344CB8AC3E}">
        <p14:creationId xmlns:p14="http://schemas.microsoft.com/office/powerpoint/2010/main" val="329274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1420C3-A596-4C62-BACB-97D21D976F19}"/>
              </a:ext>
            </a:extLst>
          </p:cNvPr>
          <p:cNvSpPr>
            <a:spLocks noGrp="1"/>
          </p:cNvSpPr>
          <p:nvPr>
            <p:ph type="title"/>
          </p:nvPr>
        </p:nvSpPr>
        <p:spPr/>
        <p:txBody>
          <a:bodyPr/>
          <a:lstStyle/>
          <a:p>
            <a:r>
              <a:rPr lang="da-DK">
                <a:latin typeface="+mn-lt"/>
              </a:rPr>
              <a:t>Sikker fildeling: Notifikationer</a:t>
            </a:r>
          </a:p>
        </p:txBody>
      </p:sp>
      <p:sp>
        <p:nvSpPr>
          <p:cNvPr id="3" name="Pladsholder til tekst 2">
            <a:extLst>
              <a:ext uri="{FF2B5EF4-FFF2-40B4-BE49-F238E27FC236}">
                <a16:creationId xmlns:a16="http://schemas.microsoft.com/office/drawing/2014/main" id="{16A8B73A-68C8-4BAB-AAE8-9166254A91CF}"/>
              </a:ext>
            </a:extLst>
          </p:cNvPr>
          <p:cNvSpPr>
            <a:spLocks noGrp="1"/>
          </p:cNvSpPr>
          <p:nvPr>
            <p:ph type="body" sz="quarter" idx="13"/>
          </p:nvPr>
        </p:nvSpPr>
        <p:spPr/>
        <p:txBody>
          <a:bodyPr/>
          <a:lstStyle/>
          <a:p>
            <a:r>
              <a:rPr lang="da-DK">
                <a:latin typeface="+mn-lt"/>
              </a:rPr>
              <a:t>DOKUMENTER</a:t>
            </a:r>
          </a:p>
        </p:txBody>
      </p:sp>
      <p:pic>
        <p:nvPicPr>
          <p:cNvPr id="6" name="Billede 5">
            <a:extLst>
              <a:ext uri="{FF2B5EF4-FFF2-40B4-BE49-F238E27FC236}">
                <a16:creationId xmlns:a16="http://schemas.microsoft.com/office/drawing/2014/main" id="{A6634007-028A-414A-B8AF-EA467A0AA6E9}"/>
              </a:ext>
            </a:extLst>
          </p:cNvPr>
          <p:cNvPicPr>
            <a:picLocks noChangeAspect="1"/>
          </p:cNvPicPr>
          <p:nvPr/>
        </p:nvPicPr>
        <p:blipFill rotWithShape="1">
          <a:blip r:embed="rId4"/>
          <a:srcRect r="29167"/>
          <a:stretch/>
        </p:blipFill>
        <p:spPr>
          <a:xfrm>
            <a:off x="3531845" y="1421224"/>
            <a:ext cx="4874310" cy="3650296"/>
          </a:xfrm>
          <a:prstGeom prst="rect">
            <a:avLst/>
          </a:prstGeom>
        </p:spPr>
      </p:pic>
      <p:pic>
        <p:nvPicPr>
          <p:cNvPr id="5" name="Billede 4">
            <a:extLst>
              <a:ext uri="{FF2B5EF4-FFF2-40B4-BE49-F238E27FC236}">
                <a16:creationId xmlns:a16="http://schemas.microsoft.com/office/drawing/2014/main" id="{50E416A0-9868-408E-A40D-9313F7D59D93}"/>
              </a:ext>
            </a:extLst>
          </p:cNvPr>
          <p:cNvPicPr>
            <a:picLocks noChangeAspect="1"/>
          </p:cNvPicPr>
          <p:nvPr/>
        </p:nvPicPr>
        <p:blipFill rotWithShape="1">
          <a:blip r:embed="rId5"/>
          <a:srcRect l="19532" t="31441" r="20455" b="5202"/>
          <a:stretch/>
        </p:blipFill>
        <p:spPr>
          <a:xfrm>
            <a:off x="1244782" y="1490875"/>
            <a:ext cx="1658018" cy="3510994"/>
          </a:xfrm>
          <a:prstGeom prst="rect">
            <a:avLst/>
          </a:prstGeom>
        </p:spPr>
      </p:pic>
      <p:sp>
        <p:nvSpPr>
          <p:cNvPr id="7" name="Ellipse 6">
            <a:extLst>
              <a:ext uri="{FF2B5EF4-FFF2-40B4-BE49-F238E27FC236}">
                <a16:creationId xmlns:a16="http://schemas.microsoft.com/office/drawing/2014/main" id="{AA820B84-E79E-487B-88FA-491968A0DB9C}"/>
              </a:ext>
            </a:extLst>
          </p:cNvPr>
          <p:cNvSpPr/>
          <p:nvPr/>
        </p:nvSpPr>
        <p:spPr>
          <a:xfrm>
            <a:off x="1082355" y="3106466"/>
            <a:ext cx="1982871" cy="1967163"/>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4E6E4F47-D57A-4EC1-9FD7-19B224142B86}"/>
              </a:ext>
            </a:extLst>
          </p:cNvPr>
          <p:cNvSpPr/>
          <p:nvPr/>
        </p:nvSpPr>
        <p:spPr>
          <a:xfrm>
            <a:off x="3928888" y="1842329"/>
            <a:ext cx="763993" cy="60419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71351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D9A694AA-F511-462F-B782-7F7EFE23D35E}"/>
              </a:ext>
            </a:extLst>
          </p:cNvPr>
          <p:cNvPicPr>
            <a:picLocks noChangeAspect="1"/>
          </p:cNvPicPr>
          <p:nvPr/>
        </p:nvPicPr>
        <p:blipFill rotWithShape="1">
          <a:blip r:embed="rId4"/>
          <a:srcRect l="41161" t="2204" r="1442" b="13860"/>
          <a:stretch/>
        </p:blipFill>
        <p:spPr>
          <a:xfrm>
            <a:off x="5904411" y="325801"/>
            <a:ext cx="5563186" cy="5423693"/>
          </a:xfrm>
          <a:prstGeom prst="ellipse">
            <a:avLst/>
          </a:prstGeom>
          <a:ln>
            <a:noFill/>
          </a:ln>
          <a:effectLst>
            <a:softEdge rad="112500"/>
          </a:effectLst>
        </p:spPr>
      </p:pic>
      <p:sp>
        <p:nvSpPr>
          <p:cNvPr id="2" name="Titel 1">
            <a:extLst>
              <a:ext uri="{FF2B5EF4-FFF2-40B4-BE49-F238E27FC236}">
                <a16:creationId xmlns:a16="http://schemas.microsoft.com/office/drawing/2014/main" id="{37715F75-DBAB-495F-A242-CC47386EACD2}"/>
              </a:ext>
            </a:extLst>
          </p:cNvPr>
          <p:cNvSpPr>
            <a:spLocks noGrp="1"/>
          </p:cNvSpPr>
          <p:nvPr>
            <p:ph type="title"/>
          </p:nvPr>
        </p:nvSpPr>
        <p:spPr>
          <a:xfrm>
            <a:off x="615737" y="1020763"/>
            <a:ext cx="5288674" cy="604190"/>
          </a:xfrm>
        </p:spPr>
        <p:txBody>
          <a:bodyPr>
            <a:normAutofit fontScale="90000"/>
          </a:bodyPr>
          <a:lstStyle/>
          <a:p>
            <a:r>
              <a:rPr lang="da-DK"/>
              <a:t>Opgave:</a:t>
            </a:r>
            <a:br>
              <a:rPr lang="da-DK"/>
            </a:br>
            <a:r>
              <a:rPr lang="da-DK"/>
              <a:t>Opret en pædagogisk note på en elev</a:t>
            </a:r>
          </a:p>
        </p:txBody>
      </p:sp>
      <p:sp>
        <p:nvSpPr>
          <p:cNvPr id="3" name="Pladsholder til tekst 2">
            <a:extLst>
              <a:ext uri="{FF2B5EF4-FFF2-40B4-BE49-F238E27FC236}">
                <a16:creationId xmlns:a16="http://schemas.microsoft.com/office/drawing/2014/main" id="{C47066D1-8A83-4788-BD44-A093D0E4CFA2}"/>
              </a:ext>
            </a:extLst>
          </p:cNvPr>
          <p:cNvSpPr>
            <a:spLocks noGrp="1"/>
          </p:cNvSpPr>
          <p:nvPr>
            <p:ph type="body" sz="quarter" idx="13"/>
          </p:nvPr>
        </p:nvSpPr>
        <p:spPr/>
        <p:txBody>
          <a:bodyPr/>
          <a:lstStyle/>
          <a:p>
            <a:r>
              <a:rPr lang="da-DK"/>
              <a:t>DOKUMENTER</a:t>
            </a:r>
          </a:p>
        </p:txBody>
      </p:sp>
      <p:sp>
        <p:nvSpPr>
          <p:cNvPr id="4" name="Pladsholder til tekst 3">
            <a:extLst>
              <a:ext uri="{FF2B5EF4-FFF2-40B4-BE49-F238E27FC236}">
                <a16:creationId xmlns:a16="http://schemas.microsoft.com/office/drawing/2014/main" id="{D813EC2F-1558-4A53-9332-8423DCCF2744}"/>
              </a:ext>
            </a:extLst>
          </p:cNvPr>
          <p:cNvSpPr>
            <a:spLocks noGrp="1"/>
          </p:cNvSpPr>
          <p:nvPr>
            <p:ph type="body" sz="quarter" idx="14"/>
          </p:nvPr>
        </p:nvSpPr>
        <p:spPr>
          <a:xfrm>
            <a:off x="615950" y="1662113"/>
            <a:ext cx="4543880" cy="2900363"/>
          </a:xfrm>
        </p:spPr>
        <p:txBody>
          <a:bodyPr/>
          <a:lstStyle/>
          <a:p>
            <a:r>
              <a:rPr lang="da-DK"/>
              <a:t>Du har lagt mærke til, at en af dine elever gentagne gange ikke har haft madpakke med. Du vil derfor begynde at notere, hvor ofte det sker.</a:t>
            </a:r>
          </a:p>
          <a:p>
            <a:endParaRPr lang="da-DK"/>
          </a:p>
          <a:p>
            <a:pPr marL="342900" indent="-342900">
              <a:buAutoNum type="arabicPeriod"/>
            </a:pPr>
            <a:r>
              <a:rPr lang="da-DK"/>
              <a:t>Opret pædagogisk note med en sigende titel</a:t>
            </a:r>
          </a:p>
          <a:p>
            <a:pPr marL="342900" indent="-342900">
              <a:buAutoNum type="arabicPeriod"/>
            </a:pPr>
            <a:r>
              <a:rPr lang="da-DK"/>
              <a:t>Tilknyt klassen og eleven</a:t>
            </a:r>
          </a:p>
          <a:p>
            <a:pPr marL="342900" indent="-342900">
              <a:buAutoNum type="arabicPeriod"/>
            </a:pPr>
            <a:r>
              <a:rPr lang="da-DK"/>
              <a:t>Del med din klasses team og personalegruppen (da der ikke en ledelsesgruppe i </a:t>
            </a:r>
            <a:r>
              <a:rPr lang="da-DK" err="1"/>
              <a:t>uv.miljøet</a:t>
            </a:r>
            <a:r>
              <a:rPr lang="da-DK"/>
              <a:t>)</a:t>
            </a:r>
          </a:p>
        </p:txBody>
      </p:sp>
      <p:pic>
        <p:nvPicPr>
          <p:cNvPr id="5" name="Billede 4">
            <a:extLst>
              <a:ext uri="{FF2B5EF4-FFF2-40B4-BE49-F238E27FC236}">
                <a16:creationId xmlns:a16="http://schemas.microsoft.com/office/drawing/2014/main" id="{7C33B41C-8143-494F-90BB-83CA9C5D0959}"/>
              </a:ext>
            </a:extLst>
          </p:cNvPr>
          <p:cNvPicPr>
            <a:picLocks noChangeAspect="1"/>
          </p:cNvPicPr>
          <p:nvPr/>
        </p:nvPicPr>
        <p:blipFill rotWithShape="1">
          <a:blip r:embed="rId5"/>
          <a:srcRect l="28996" t="5812" r="31420" b="11550"/>
          <a:stretch/>
        </p:blipFill>
        <p:spPr>
          <a:xfrm>
            <a:off x="5611910" y="-3177"/>
            <a:ext cx="3525939" cy="5714999"/>
          </a:xfrm>
          <a:prstGeom prst="rect">
            <a:avLst/>
          </a:prstGeom>
        </p:spPr>
      </p:pic>
    </p:spTree>
    <p:custDataLst>
      <p:tags r:id="rId1"/>
    </p:custDataLst>
    <p:extLst>
      <p:ext uri="{BB962C8B-B14F-4D97-AF65-F5344CB8AC3E}">
        <p14:creationId xmlns:p14="http://schemas.microsoft.com/office/powerpoint/2010/main" val="29846482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94C4F2-A664-4A20-9DAE-980443B89AC3}"/>
              </a:ext>
            </a:extLst>
          </p:cNvPr>
          <p:cNvSpPr>
            <a:spLocks noGrp="1"/>
          </p:cNvSpPr>
          <p:nvPr>
            <p:ph type="title"/>
          </p:nvPr>
        </p:nvSpPr>
        <p:spPr/>
        <p:txBody>
          <a:bodyPr/>
          <a:lstStyle/>
          <a:p>
            <a:r>
              <a:rPr lang="da-DK"/>
              <a:t>Hvornår skal du anvende ”Pædagogisk note”?</a:t>
            </a:r>
          </a:p>
        </p:txBody>
      </p:sp>
      <p:sp>
        <p:nvSpPr>
          <p:cNvPr id="3" name="Pladsholder til tekst 2">
            <a:extLst>
              <a:ext uri="{FF2B5EF4-FFF2-40B4-BE49-F238E27FC236}">
                <a16:creationId xmlns:a16="http://schemas.microsoft.com/office/drawing/2014/main" id="{0DF40CBD-F0FE-4DD7-A044-D2C46956BEBC}"/>
              </a:ext>
            </a:extLst>
          </p:cNvPr>
          <p:cNvSpPr>
            <a:spLocks noGrp="1"/>
          </p:cNvSpPr>
          <p:nvPr>
            <p:ph type="body" sz="quarter" idx="13"/>
          </p:nvPr>
        </p:nvSpPr>
        <p:spPr/>
        <p:txBody>
          <a:bodyPr/>
          <a:lstStyle/>
          <a:p>
            <a:r>
              <a:rPr lang="da-DK"/>
              <a:t>DOKUMENTER</a:t>
            </a:r>
          </a:p>
        </p:txBody>
      </p:sp>
      <p:sp>
        <p:nvSpPr>
          <p:cNvPr id="7" name="Ellipse 6">
            <a:extLst>
              <a:ext uri="{FF2B5EF4-FFF2-40B4-BE49-F238E27FC236}">
                <a16:creationId xmlns:a16="http://schemas.microsoft.com/office/drawing/2014/main" id="{A86E839F-F0F3-43A9-A367-681DD286C93C}"/>
              </a:ext>
            </a:extLst>
          </p:cNvPr>
          <p:cNvSpPr/>
          <p:nvPr/>
        </p:nvSpPr>
        <p:spPr>
          <a:xfrm>
            <a:off x="623568" y="221788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8" name="Ellipse 7">
            <a:extLst>
              <a:ext uri="{FF2B5EF4-FFF2-40B4-BE49-F238E27FC236}">
                <a16:creationId xmlns:a16="http://schemas.microsoft.com/office/drawing/2014/main" id="{A9ADC502-815F-438E-9212-2DF850DFAC3C}"/>
              </a:ext>
            </a:extLst>
          </p:cNvPr>
          <p:cNvSpPr/>
          <p:nvPr/>
        </p:nvSpPr>
        <p:spPr>
          <a:xfrm>
            <a:off x="615737" y="3403510"/>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9" name="Ellipse 8">
            <a:extLst>
              <a:ext uri="{FF2B5EF4-FFF2-40B4-BE49-F238E27FC236}">
                <a16:creationId xmlns:a16="http://schemas.microsoft.com/office/drawing/2014/main" id="{1F52C422-FF82-482A-BC82-55DBBCF1547B}"/>
              </a:ext>
            </a:extLst>
          </p:cNvPr>
          <p:cNvSpPr/>
          <p:nvPr/>
        </p:nvSpPr>
        <p:spPr>
          <a:xfrm>
            <a:off x="623568" y="4589137"/>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0" name="Ellipse 9">
            <a:extLst>
              <a:ext uri="{FF2B5EF4-FFF2-40B4-BE49-F238E27FC236}">
                <a16:creationId xmlns:a16="http://schemas.microsoft.com/office/drawing/2014/main" id="{82DF4D4B-7A85-447F-AEBD-FD464A75B74B}"/>
              </a:ext>
            </a:extLst>
          </p:cNvPr>
          <p:cNvSpPr/>
          <p:nvPr/>
        </p:nvSpPr>
        <p:spPr>
          <a:xfrm>
            <a:off x="623568" y="2810696"/>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1" name="Ellipse 10">
            <a:extLst>
              <a:ext uri="{FF2B5EF4-FFF2-40B4-BE49-F238E27FC236}">
                <a16:creationId xmlns:a16="http://schemas.microsoft.com/office/drawing/2014/main" id="{2EDEF154-3CDE-4843-AF38-BED2A186D1CC}"/>
              </a:ext>
            </a:extLst>
          </p:cNvPr>
          <p:cNvSpPr/>
          <p:nvPr/>
        </p:nvSpPr>
        <p:spPr>
          <a:xfrm>
            <a:off x="623568" y="399632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2" name="Rektangel 11">
            <a:extLst>
              <a:ext uri="{FF2B5EF4-FFF2-40B4-BE49-F238E27FC236}">
                <a16:creationId xmlns:a16="http://schemas.microsoft.com/office/drawing/2014/main" id="{2B3F8E6F-3094-45DA-BE51-E432EA2EB303}"/>
              </a:ext>
            </a:extLst>
          </p:cNvPr>
          <p:cNvSpPr/>
          <p:nvPr/>
        </p:nvSpPr>
        <p:spPr>
          <a:xfrm>
            <a:off x="834092" y="2179605"/>
            <a:ext cx="3188693" cy="276999"/>
          </a:xfrm>
          <a:prstGeom prst="rect">
            <a:avLst/>
          </a:prstGeom>
        </p:spPr>
        <p:txBody>
          <a:bodyPr wrap="none">
            <a:spAutoFit/>
          </a:bodyPr>
          <a:lstStyle/>
          <a:p>
            <a:r>
              <a:rPr lang="da-DK" sz="1200">
                <a:latin typeface="Arial" panose="020B0604020202020204" pitchFamily="34" charset="0"/>
                <a:cs typeface="Arial" panose="020B0604020202020204" pitchFamily="34" charset="0"/>
              </a:rPr>
              <a:t>Ikke godkendt til følsomt og fortroligt indhold</a:t>
            </a:r>
          </a:p>
        </p:txBody>
      </p:sp>
      <p:sp>
        <p:nvSpPr>
          <p:cNvPr id="13" name="Rektangel 12">
            <a:extLst>
              <a:ext uri="{FF2B5EF4-FFF2-40B4-BE49-F238E27FC236}">
                <a16:creationId xmlns:a16="http://schemas.microsoft.com/office/drawing/2014/main" id="{1681894E-79B8-4680-9F5C-E41D04CFD9FA}"/>
              </a:ext>
            </a:extLst>
          </p:cNvPr>
          <p:cNvSpPr/>
          <p:nvPr/>
        </p:nvSpPr>
        <p:spPr>
          <a:xfrm>
            <a:off x="826261" y="2778579"/>
            <a:ext cx="1702710" cy="276999"/>
          </a:xfrm>
          <a:prstGeom prst="rect">
            <a:avLst/>
          </a:prstGeom>
        </p:spPr>
        <p:txBody>
          <a:bodyPr wrap="none">
            <a:spAutoFit/>
          </a:bodyPr>
          <a:lstStyle/>
          <a:p>
            <a:r>
              <a:rPr lang="da-DK" sz="1200">
                <a:latin typeface="Arial" panose="020B0604020202020204" pitchFamily="34" charset="0"/>
                <a:cs typeface="Arial" panose="020B0604020202020204" pitchFamily="34" charset="0"/>
              </a:rPr>
              <a:t>Faglig og social status</a:t>
            </a:r>
          </a:p>
        </p:txBody>
      </p:sp>
      <p:sp>
        <p:nvSpPr>
          <p:cNvPr id="14" name="Rektangel 13">
            <a:extLst>
              <a:ext uri="{FF2B5EF4-FFF2-40B4-BE49-F238E27FC236}">
                <a16:creationId xmlns:a16="http://schemas.microsoft.com/office/drawing/2014/main" id="{9BBC82FB-240F-447A-AA0B-7FC4523A5ED5}"/>
              </a:ext>
            </a:extLst>
          </p:cNvPr>
          <p:cNvSpPr/>
          <p:nvPr/>
        </p:nvSpPr>
        <p:spPr>
          <a:xfrm>
            <a:off x="783429" y="3377553"/>
            <a:ext cx="1888659" cy="276999"/>
          </a:xfrm>
          <a:prstGeom prst="rect">
            <a:avLst/>
          </a:prstGeom>
        </p:spPr>
        <p:txBody>
          <a:bodyPr wrap="none">
            <a:spAutoFit/>
          </a:bodyPr>
          <a:lstStyle/>
          <a:p>
            <a:r>
              <a:rPr lang="da-DK" sz="1200">
                <a:latin typeface="Arial" panose="020B0604020202020204" pitchFamily="34" charset="0"/>
                <a:cs typeface="Arial" panose="020B0604020202020204" pitchFamily="34" charset="0"/>
              </a:rPr>
              <a:t>Faglige og sociale aftaler</a:t>
            </a:r>
          </a:p>
        </p:txBody>
      </p:sp>
      <p:sp>
        <p:nvSpPr>
          <p:cNvPr id="15" name="Rektangel 14">
            <a:extLst>
              <a:ext uri="{FF2B5EF4-FFF2-40B4-BE49-F238E27FC236}">
                <a16:creationId xmlns:a16="http://schemas.microsoft.com/office/drawing/2014/main" id="{983F0C81-F0AA-4C0E-8C71-FCF5831BB121}"/>
              </a:ext>
            </a:extLst>
          </p:cNvPr>
          <p:cNvSpPr/>
          <p:nvPr/>
        </p:nvSpPr>
        <p:spPr>
          <a:xfrm>
            <a:off x="826261" y="3968518"/>
            <a:ext cx="3499676" cy="276999"/>
          </a:xfrm>
          <a:prstGeom prst="rect">
            <a:avLst/>
          </a:prstGeom>
        </p:spPr>
        <p:txBody>
          <a:bodyPr wrap="none">
            <a:spAutoFit/>
          </a:bodyPr>
          <a:lstStyle/>
          <a:p>
            <a:r>
              <a:rPr lang="da-DK" sz="1200">
                <a:latin typeface="Arial" panose="020B0604020202020204" pitchFamily="34" charset="0"/>
                <a:cs typeface="Arial" panose="020B0604020202020204" pitchFamily="34" charset="0"/>
              </a:rPr>
              <a:t>Referat fra den ”almindelige” skole-hjem-samtale</a:t>
            </a:r>
          </a:p>
        </p:txBody>
      </p:sp>
      <p:sp>
        <p:nvSpPr>
          <p:cNvPr id="16" name="Rektangel 15">
            <a:extLst>
              <a:ext uri="{FF2B5EF4-FFF2-40B4-BE49-F238E27FC236}">
                <a16:creationId xmlns:a16="http://schemas.microsoft.com/office/drawing/2014/main" id="{D0AB240C-31B3-4A3E-BB97-266E1C015621}"/>
              </a:ext>
            </a:extLst>
          </p:cNvPr>
          <p:cNvSpPr/>
          <p:nvPr/>
        </p:nvSpPr>
        <p:spPr>
          <a:xfrm>
            <a:off x="834092" y="4556859"/>
            <a:ext cx="2717411" cy="276999"/>
          </a:xfrm>
          <a:prstGeom prst="rect">
            <a:avLst/>
          </a:prstGeom>
        </p:spPr>
        <p:txBody>
          <a:bodyPr wrap="none">
            <a:spAutoFit/>
          </a:bodyPr>
          <a:lstStyle/>
          <a:p>
            <a:r>
              <a:rPr lang="da-DK" sz="1200">
                <a:latin typeface="Arial" panose="020B0604020202020204" pitchFamily="34" charset="0"/>
                <a:cs typeface="Arial" panose="020B0604020202020204" pitchFamily="34" charset="0"/>
              </a:rPr>
              <a:t>Skal kunne læses af elev og forældre</a:t>
            </a:r>
          </a:p>
        </p:txBody>
      </p:sp>
      <p:sp>
        <p:nvSpPr>
          <p:cNvPr id="17" name="Rektangel 16">
            <a:extLst>
              <a:ext uri="{FF2B5EF4-FFF2-40B4-BE49-F238E27FC236}">
                <a16:creationId xmlns:a16="http://schemas.microsoft.com/office/drawing/2014/main" id="{3A3F3ED2-B43B-41CC-A667-579903BF8111}"/>
              </a:ext>
            </a:extLst>
          </p:cNvPr>
          <p:cNvSpPr/>
          <p:nvPr/>
        </p:nvSpPr>
        <p:spPr>
          <a:xfrm>
            <a:off x="519447" y="1688969"/>
            <a:ext cx="2810513" cy="369332"/>
          </a:xfrm>
          <a:prstGeom prst="rect">
            <a:avLst/>
          </a:prstGeom>
        </p:spPr>
        <p:txBody>
          <a:bodyPr wrap="none">
            <a:spAutoFit/>
          </a:bodyPr>
          <a:lstStyle/>
          <a:p>
            <a:r>
              <a:rPr lang="da-DK" sz="1800" b="1"/>
              <a:t>NOTE I LÆRINGSPLATFORM</a:t>
            </a:r>
          </a:p>
        </p:txBody>
      </p:sp>
      <p:sp>
        <p:nvSpPr>
          <p:cNvPr id="18" name="Ellipse 17">
            <a:extLst>
              <a:ext uri="{FF2B5EF4-FFF2-40B4-BE49-F238E27FC236}">
                <a16:creationId xmlns:a16="http://schemas.microsoft.com/office/drawing/2014/main" id="{2FB8576E-9172-42CD-B73F-C86795527365}"/>
              </a:ext>
            </a:extLst>
          </p:cNvPr>
          <p:cNvSpPr/>
          <p:nvPr/>
        </p:nvSpPr>
        <p:spPr>
          <a:xfrm>
            <a:off x="4958496" y="221788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9" name="Ellipse 18">
            <a:extLst>
              <a:ext uri="{FF2B5EF4-FFF2-40B4-BE49-F238E27FC236}">
                <a16:creationId xmlns:a16="http://schemas.microsoft.com/office/drawing/2014/main" id="{A4ACB9A4-8B79-4C3B-8B5A-9A8EF7F95BD2}"/>
              </a:ext>
            </a:extLst>
          </p:cNvPr>
          <p:cNvSpPr/>
          <p:nvPr/>
        </p:nvSpPr>
        <p:spPr>
          <a:xfrm>
            <a:off x="4958496" y="3415695"/>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0" name="Ellipse 19">
            <a:extLst>
              <a:ext uri="{FF2B5EF4-FFF2-40B4-BE49-F238E27FC236}">
                <a16:creationId xmlns:a16="http://schemas.microsoft.com/office/drawing/2014/main" id="{2585A8CF-86AE-4366-B341-578E405A5BBD}"/>
              </a:ext>
            </a:extLst>
          </p:cNvPr>
          <p:cNvSpPr/>
          <p:nvPr/>
        </p:nvSpPr>
        <p:spPr>
          <a:xfrm>
            <a:off x="4958496" y="4589137"/>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1" name="Ellipse 20">
            <a:extLst>
              <a:ext uri="{FF2B5EF4-FFF2-40B4-BE49-F238E27FC236}">
                <a16:creationId xmlns:a16="http://schemas.microsoft.com/office/drawing/2014/main" id="{C9C0F485-C228-4E91-B525-1422C96DEE23}"/>
              </a:ext>
            </a:extLst>
          </p:cNvPr>
          <p:cNvSpPr/>
          <p:nvPr/>
        </p:nvSpPr>
        <p:spPr>
          <a:xfrm>
            <a:off x="4958496" y="2810696"/>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2" name="Ellipse 21">
            <a:extLst>
              <a:ext uri="{FF2B5EF4-FFF2-40B4-BE49-F238E27FC236}">
                <a16:creationId xmlns:a16="http://schemas.microsoft.com/office/drawing/2014/main" id="{9AD38981-D139-41CC-83DF-1FD1B2200022}"/>
              </a:ext>
            </a:extLst>
          </p:cNvPr>
          <p:cNvSpPr/>
          <p:nvPr/>
        </p:nvSpPr>
        <p:spPr>
          <a:xfrm>
            <a:off x="4950665" y="399632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3" name="Rektangel 22">
            <a:extLst>
              <a:ext uri="{FF2B5EF4-FFF2-40B4-BE49-F238E27FC236}">
                <a16:creationId xmlns:a16="http://schemas.microsoft.com/office/drawing/2014/main" id="{F731D1D4-EBDF-4913-91D0-4C4A7632187F}"/>
              </a:ext>
            </a:extLst>
          </p:cNvPr>
          <p:cNvSpPr/>
          <p:nvPr/>
        </p:nvSpPr>
        <p:spPr>
          <a:xfrm>
            <a:off x="5169020" y="2179605"/>
            <a:ext cx="2898550" cy="276999"/>
          </a:xfrm>
          <a:prstGeom prst="rect">
            <a:avLst/>
          </a:prstGeom>
        </p:spPr>
        <p:txBody>
          <a:bodyPr wrap="none">
            <a:spAutoFit/>
          </a:bodyPr>
          <a:lstStyle/>
          <a:p>
            <a:r>
              <a:rPr lang="da-DK" sz="1200">
                <a:latin typeface="Arial" panose="020B0604020202020204" pitchFamily="34" charset="0"/>
                <a:cs typeface="Arial" panose="020B0604020202020204" pitchFamily="34" charset="0"/>
              </a:rPr>
              <a:t>Godkendt til følsomt og fortroligt indhold</a:t>
            </a:r>
          </a:p>
        </p:txBody>
      </p:sp>
      <p:sp>
        <p:nvSpPr>
          <p:cNvPr id="24" name="Rektangel 23">
            <a:extLst>
              <a:ext uri="{FF2B5EF4-FFF2-40B4-BE49-F238E27FC236}">
                <a16:creationId xmlns:a16="http://schemas.microsoft.com/office/drawing/2014/main" id="{B74CE1C2-B32C-4203-962F-B85B4F69AB62}"/>
              </a:ext>
            </a:extLst>
          </p:cNvPr>
          <p:cNvSpPr/>
          <p:nvPr/>
        </p:nvSpPr>
        <p:spPr>
          <a:xfrm>
            <a:off x="5161189" y="2590934"/>
            <a:ext cx="3716695" cy="646331"/>
          </a:xfrm>
          <a:prstGeom prst="rect">
            <a:avLst/>
          </a:prstGeom>
        </p:spPr>
        <p:txBody>
          <a:bodyPr wrap="square">
            <a:spAutoFit/>
          </a:bodyPr>
          <a:lstStyle/>
          <a:p>
            <a:r>
              <a:rPr lang="da-DK" sz="1200">
                <a:latin typeface="Arial" panose="020B0604020202020204" pitchFamily="34" charset="0"/>
                <a:cs typeface="Arial" panose="020B0604020202020204" pitchFamily="34" charset="0"/>
              </a:rPr>
              <a:t>”Oplevelser” eller oplysninger, der er brug for at fastholde. Fx for sent fremmøde, episoder, manglende lektier, træthed, groft sprog</a:t>
            </a:r>
          </a:p>
        </p:txBody>
      </p:sp>
      <p:sp>
        <p:nvSpPr>
          <p:cNvPr id="25" name="Rektangel 24">
            <a:extLst>
              <a:ext uri="{FF2B5EF4-FFF2-40B4-BE49-F238E27FC236}">
                <a16:creationId xmlns:a16="http://schemas.microsoft.com/office/drawing/2014/main" id="{CE2A5584-266E-4F92-98D6-0C17A3D2E0B3}"/>
              </a:ext>
            </a:extLst>
          </p:cNvPr>
          <p:cNvSpPr/>
          <p:nvPr/>
        </p:nvSpPr>
        <p:spPr>
          <a:xfrm>
            <a:off x="5118357" y="3286533"/>
            <a:ext cx="3759527" cy="461665"/>
          </a:xfrm>
          <a:prstGeom prst="rect">
            <a:avLst/>
          </a:prstGeom>
        </p:spPr>
        <p:txBody>
          <a:bodyPr wrap="square">
            <a:spAutoFit/>
          </a:bodyPr>
          <a:lstStyle/>
          <a:p>
            <a:r>
              <a:rPr lang="da-DK" sz="1200">
                <a:latin typeface="Arial" panose="020B0604020202020204" pitchFamily="34" charset="0"/>
                <a:cs typeface="Arial" panose="020B0604020202020204" pitchFamily="34" charset="0"/>
              </a:rPr>
              <a:t>Medarbejdernes værktøj til at samle fælles viden </a:t>
            </a:r>
            <a:r>
              <a:rPr lang="da-DK" sz="1200" err="1">
                <a:latin typeface="Arial" panose="020B0604020202020204" pitchFamily="34" charset="0"/>
                <a:cs typeface="Arial" panose="020B0604020202020204" pitchFamily="34" charset="0"/>
              </a:rPr>
              <a:t>ift</a:t>
            </a:r>
            <a:r>
              <a:rPr lang="da-DK" sz="1200">
                <a:latin typeface="Arial" panose="020B0604020202020204" pitchFamily="34" charset="0"/>
                <a:cs typeface="Arial" panose="020B0604020202020204" pitchFamily="34" charset="0"/>
              </a:rPr>
              <a:t>, om der tegner sig et behov for handling</a:t>
            </a:r>
          </a:p>
        </p:txBody>
      </p:sp>
      <p:sp>
        <p:nvSpPr>
          <p:cNvPr id="26" name="Rektangel 25">
            <a:extLst>
              <a:ext uri="{FF2B5EF4-FFF2-40B4-BE49-F238E27FC236}">
                <a16:creationId xmlns:a16="http://schemas.microsoft.com/office/drawing/2014/main" id="{22E7E444-D990-48E3-AB90-8CB8453E8888}"/>
              </a:ext>
            </a:extLst>
          </p:cNvPr>
          <p:cNvSpPr/>
          <p:nvPr/>
        </p:nvSpPr>
        <p:spPr>
          <a:xfrm>
            <a:off x="5161189" y="3797464"/>
            <a:ext cx="3540002" cy="646331"/>
          </a:xfrm>
          <a:prstGeom prst="rect">
            <a:avLst/>
          </a:prstGeom>
        </p:spPr>
        <p:txBody>
          <a:bodyPr wrap="square">
            <a:spAutoFit/>
          </a:bodyPr>
          <a:lstStyle/>
          <a:p>
            <a:r>
              <a:rPr lang="da-DK" sz="1200">
                <a:latin typeface="Arial" panose="020B0604020202020204" pitchFamily="34" charset="0"/>
                <a:cs typeface="Arial" panose="020B0604020202020204" pitchFamily="34" charset="0"/>
              </a:rPr>
              <a:t>Særlige oplysninger eller aftaler, fremkommet ved skole-hjem-samtale eller anden dialog med forældre eller barn</a:t>
            </a:r>
          </a:p>
        </p:txBody>
      </p:sp>
      <p:sp>
        <p:nvSpPr>
          <p:cNvPr id="27" name="Rektangel 26">
            <a:extLst>
              <a:ext uri="{FF2B5EF4-FFF2-40B4-BE49-F238E27FC236}">
                <a16:creationId xmlns:a16="http://schemas.microsoft.com/office/drawing/2014/main" id="{73F013A9-EEC8-48FE-A893-F64FC8993EC8}"/>
              </a:ext>
            </a:extLst>
          </p:cNvPr>
          <p:cNvSpPr/>
          <p:nvPr/>
        </p:nvSpPr>
        <p:spPr>
          <a:xfrm>
            <a:off x="5169020" y="4461162"/>
            <a:ext cx="3708864" cy="461665"/>
          </a:xfrm>
          <a:prstGeom prst="rect">
            <a:avLst/>
          </a:prstGeom>
        </p:spPr>
        <p:txBody>
          <a:bodyPr wrap="square">
            <a:spAutoFit/>
          </a:bodyPr>
          <a:lstStyle/>
          <a:p>
            <a:r>
              <a:rPr lang="da-DK" sz="1200">
                <a:latin typeface="Arial" panose="020B0604020202020204" pitchFamily="34" charset="0"/>
                <a:cs typeface="Arial" panose="020B0604020202020204" pitchFamily="34" charset="0"/>
              </a:rPr>
              <a:t>Objektivt sprog, så det ”tåler dagens lys” ved fx begæring om aktindsigt</a:t>
            </a:r>
          </a:p>
        </p:txBody>
      </p:sp>
      <p:sp>
        <p:nvSpPr>
          <p:cNvPr id="28" name="Rektangel 27">
            <a:extLst>
              <a:ext uri="{FF2B5EF4-FFF2-40B4-BE49-F238E27FC236}">
                <a16:creationId xmlns:a16="http://schemas.microsoft.com/office/drawing/2014/main" id="{8E455981-C8D3-41B9-BF42-8F3131F65200}"/>
              </a:ext>
            </a:extLst>
          </p:cNvPr>
          <p:cNvSpPr/>
          <p:nvPr/>
        </p:nvSpPr>
        <p:spPr>
          <a:xfrm>
            <a:off x="4854375" y="1688969"/>
            <a:ext cx="2969724" cy="369332"/>
          </a:xfrm>
          <a:prstGeom prst="rect">
            <a:avLst/>
          </a:prstGeom>
        </p:spPr>
        <p:txBody>
          <a:bodyPr wrap="none">
            <a:spAutoFit/>
          </a:bodyPr>
          <a:lstStyle/>
          <a:p>
            <a:r>
              <a:rPr lang="da-DK" sz="1800" b="1"/>
              <a:t>”PÆDAGOGISK NOTE” I AULA</a:t>
            </a:r>
          </a:p>
        </p:txBody>
      </p:sp>
      <p:pic>
        <p:nvPicPr>
          <p:cNvPr id="29" name="Billede 28">
            <a:extLst>
              <a:ext uri="{FF2B5EF4-FFF2-40B4-BE49-F238E27FC236}">
                <a16:creationId xmlns:a16="http://schemas.microsoft.com/office/drawing/2014/main" id="{25D71AE9-117D-4E26-B297-F8DBBBEEF472}"/>
              </a:ext>
            </a:extLst>
          </p:cNvPr>
          <p:cNvPicPr>
            <a:picLocks noChangeAspect="1"/>
          </p:cNvPicPr>
          <p:nvPr/>
        </p:nvPicPr>
        <p:blipFill>
          <a:blip r:embed="rId4"/>
          <a:stretch>
            <a:fillRect/>
          </a:stretch>
        </p:blipFill>
        <p:spPr>
          <a:xfrm>
            <a:off x="7775202" y="1416578"/>
            <a:ext cx="267792" cy="642990"/>
          </a:xfrm>
          <a:prstGeom prst="rect">
            <a:avLst/>
          </a:prstGeom>
        </p:spPr>
      </p:pic>
      <p:pic>
        <p:nvPicPr>
          <p:cNvPr id="30" name="Billede 29">
            <a:extLst>
              <a:ext uri="{FF2B5EF4-FFF2-40B4-BE49-F238E27FC236}">
                <a16:creationId xmlns:a16="http://schemas.microsoft.com/office/drawing/2014/main" id="{990F0E78-8C47-46CA-912A-217A4B12A7A0}"/>
              </a:ext>
            </a:extLst>
          </p:cNvPr>
          <p:cNvPicPr>
            <a:picLocks noChangeAspect="1"/>
          </p:cNvPicPr>
          <p:nvPr/>
        </p:nvPicPr>
        <p:blipFill>
          <a:blip r:embed="rId5"/>
          <a:stretch>
            <a:fillRect/>
          </a:stretch>
        </p:blipFill>
        <p:spPr>
          <a:xfrm>
            <a:off x="3339298" y="1581978"/>
            <a:ext cx="284608" cy="497364"/>
          </a:xfrm>
          <a:prstGeom prst="rect">
            <a:avLst/>
          </a:prstGeom>
        </p:spPr>
      </p:pic>
      <p:grpSp>
        <p:nvGrpSpPr>
          <p:cNvPr id="31" name="Gruppe 30">
            <a:extLst>
              <a:ext uri="{FF2B5EF4-FFF2-40B4-BE49-F238E27FC236}">
                <a16:creationId xmlns:a16="http://schemas.microsoft.com/office/drawing/2014/main" id="{54AA6439-FEC2-4F8B-8CAA-C82E4B4EA9FE}"/>
              </a:ext>
            </a:extLst>
          </p:cNvPr>
          <p:cNvGrpSpPr/>
          <p:nvPr/>
        </p:nvGrpSpPr>
        <p:grpSpPr>
          <a:xfrm>
            <a:off x="3636565" y="1750988"/>
            <a:ext cx="375465" cy="317721"/>
            <a:chOff x="6887686" y="3542184"/>
            <a:chExt cx="668251" cy="576892"/>
          </a:xfrm>
        </p:grpSpPr>
        <p:pic>
          <p:nvPicPr>
            <p:cNvPr id="32" name="Billede 31">
              <a:extLst>
                <a:ext uri="{FF2B5EF4-FFF2-40B4-BE49-F238E27FC236}">
                  <a16:creationId xmlns:a16="http://schemas.microsoft.com/office/drawing/2014/main" id="{08BB4919-51F0-4EE3-9CEF-2E6962A50F02}"/>
                </a:ext>
              </a:extLst>
            </p:cNvPr>
            <p:cNvPicPr>
              <a:picLocks noChangeAspect="1"/>
            </p:cNvPicPr>
            <p:nvPr/>
          </p:nvPicPr>
          <p:blipFill>
            <a:blip r:embed="rId6"/>
            <a:stretch>
              <a:fillRect/>
            </a:stretch>
          </p:blipFill>
          <p:spPr>
            <a:xfrm>
              <a:off x="6887686" y="3542184"/>
              <a:ext cx="338751" cy="576892"/>
            </a:xfrm>
            <a:prstGeom prst="rect">
              <a:avLst/>
            </a:prstGeom>
          </p:spPr>
        </p:pic>
        <p:pic>
          <p:nvPicPr>
            <p:cNvPr id="33" name="Billede 32">
              <a:extLst>
                <a:ext uri="{FF2B5EF4-FFF2-40B4-BE49-F238E27FC236}">
                  <a16:creationId xmlns:a16="http://schemas.microsoft.com/office/drawing/2014/main" id="{499CBF91-D07F-4453-A6E5-8D0F6C23911A}"/>
                </a:ext>
              </a:extLst>
            </p:cNvPr>
            <p:cNvPicPr>
              <a:picLocks noChangeAspect="1"/>
            </p:cNvPicPr>
            <p:nvPr/>
          </p:nvPicPr>
          <p:blipFill>
            <a:blip r:embed="rId7"/>
            <a:stretch>
              <a:fillRect/>
            </a:stretch>
          </p:blipFill>
          <p:spPr>
            <a:xfrm>
              <a:off x="7172942" y="3542184"/>
              <a:ext cx="382995" cy="576892"/>
            </a:xfrm>
            <a:prstGeom prst="rect">
              <a:avLst/>
            </a:prstGeom>
          </p:spPr>
        </p:pic>
      </p:grpSp>
      <p:pic>
        <p:nvPicPr>
          <p:cNvPr id="34" name="Billede 33">
            <a:extLst>
              <a:ext uri="{FF2B5EF4-FFF2-40B4-BE49-F238E27FC236}">
                <a16:creationId xmlns:a16="http://schemas.microsoft.com/office/drawing/2014/main" id="{6E93341C-9FFB-454E-A555-ECE1ED532F74}"/>
              </a:ext>
            </a:extLst>
          </p:cNvPr>
          <p:cNvPicPr>
            <a:picLocks noChangeAspect="1"/>
          </p:cNvPicPr>
          <p:nvPr/>
        </p:nvPicPr>
        <p:blipFill>
          <a:blip r:embed="rId4"/>
          <a:stretch>
            <a:fillRect/>
          </a:stretch>
        </p:blipFill>
        <p:spPr>
          <a:xfrm>
            <a:off x="8056212" y="1414897"/>
            <a:ext cx="267792" cy="642990"/>
          </a:xfrm>
          <a:prstGeom prst="rect">
            <a:avLst/>
          </a:prstGeom>
        </p:spPr>
      </p:pic>
      <p:pic>
        <p:nvPicPr>
          <p:cNvPr id="35" name="Billede 34">
            <a:extLst>
              <a:ext uri="{FF2B5EF4-FFF2-40B4-BE49-F238E27FC236}">
                <a16:creationId xmlns:a16="http://schemas.microsoft.com/office/drawing/2014/main" id="{2010168F-996B-46F8-9D75-D6AA6AC7E5DE}"/>
              </a:ext>
            </a:extLst>
          </p:cNvPr>
          <p:cNvPicPr>
            <a:picLocks noChangeAspect="1"/>
          </p:cNvPicPr>
          <p:nvPr/>
        </p:nvPicPr>
        <p:blipFill>
          <a:blip r:embed="rId4"/>
          <a:stretch>
            <a:fillRect/>
          </a:stretch>
        </p:blipFill>
        <p:spPr>
          <a:xfrm>
            <a:off x="3936173" y="1436352"/>
            <a:ext cx="267792" cy="642990"/>
          </a:xfrm>
          <a:prstGeom prst="rect">
            <a:avLst/>
          </a:prstGeom>
        </p:spPr>
      </p:pic>
    </p:spTree>
    <p:custDataLst>
      <p:tags r:id="rId1"/>
    </p:custDataLst>
    <p:extLst>
      <p:ext uri="{BB962C8B-B14F-4D97-AF65-F5344CB8AC3E}">
        <p14:creationId xmlns:p14="http://schemas.microsoft.com/office/powerpoint/2010/main" val="32291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13" grpId="0"/>
      <p:bldP spid="14" grpId="0"/>
      <p:bldP spid="15" grpId="0"/>
      <p:bldP spid="16" grpId="0"/>
      <p:bldP spid="18" grpId="0" animBg="1"/>
      <p:bldP spid="19" grpId="0" animBg="1"/>
      <p:bldP spid="20" grpId="0" animBg="1"/>
      <p:bldP spid="21" grpId="0" animBg="1"/>
      <p:bldP spid="22" grpId="0" animBg="1"/>
      <p:bldP spid="23" grpId="0"/>
      <p:bldP spid="24" grpId="0"/>
      <p:bldP spid="25" grpId="0"/>
      <p:bldP spid="26" grpId="0"/>
      <p:bldP spid="2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1F06B-6E76-4659-A388-DE9103F705EC}"/>
              </a:ext>
            </a:extLst>
          </p:cNvPr>
          <p:cNvSpPr>
            <a:spLocks noGrp="1"/>
          </p:cNvSpPr>
          <p:nvPr>
            <p:ph type="title"/>
          </p:nvPr>
        </p:nvSpPr>
        <p:spPr>
          <a:xfrm>
            <a:off x="615737" y="1020763"/>
            <a:ext cx="1804305" cy="604190"/>
          </a:xfrm>
        </p:spPr>
        <p:txBody>
          <a:bodyPr>
            <a:normAutofit fontScale="90000"/>
          </a:bodyPr>
          <a:lstStyle/>
          <a:p>
            <a:r>
              <a:rPr lang="da-DK"/>
              <a:t>Fælles viden </a:t>
            </a:r>
            <a:br>
              <a:rPr lang="da-DK"/>
            </a:br>
            <a:r>
              <a:rPr lang="da-DK"/>
              <a:t>- et fælles sted</a:t>
            </a:r>
          </a:p>
        </p:txBody>
      </p:sp>
      <p:sp>
        <p:nvSpPr>
          <p:cNvPr id="3" name="Pladsholder til tekst 2">
            <a:extLst>
              <a:ext uri="{FF2B5EF4-FFF2-40B4-BE49-F238E27FC236}">
                <a16:creationId xmlns:a16="http://schemas.microsoft.com/office/drawing/2014/main" id="{E624154E-26FD-4A4D-9EEA-655BF29A3CFB}"/>
              </a:ext>
            </a:extLst>
          </p:cNvPr>
          <p:cNvSpPr>
            <a:spLocks noGrp="1"/>
          </p:cNvSpPr>
          <p:nvPr>
            <p:ph type="body" sz="quarter" idx="13"/>
          </p:nvPr>
        </p:nvSpPr>
        <p:spPr/>
        <p:txBody>
          <a:bodyPr/>
          <a:lstStyle/>
          <a:p>
            <a:r>
              <a:rPr lang="da-DK"/>
              <a:t>DOKUMENTER</a:t>
            </a:r>
          </a:p>
        </p:txBody>
      </p:sp>
      <p:sp>
        <p:nvSpPr>
          <p:cNvPr id="4" name="Pladsholder til tekst 3">
            <a:extLst>
              <a:ext uri="{FF2B5EF4-FFF2-40B4-BE49-F238E27FC236}">
                <a16:creationId xmlns:a16="http://schemas.microsoft.com/office/drawing/2014/main" id="{4C433714-7908-4912-8289-158548F85BB5}"/>
              </a:ext>
            </a:extLst>
          </p:cNvPr>
          <p:cNvSpPr>
            <a:spLocks noGrp="1"/>
          </p:cNvSpPr>
          <p:nvPr>
            <p:ph type="body" sz="quarter" idx="14"/>
          </p:nvPr>
        </p:nvSpPr>
        <p:spPr>
          <a:xfrm>
            <a:off x="615949" y="1662113"/>
            <a:ext cx="7886487" cy="2900363"/>
          </a:xfrm>
        </p:spPr>
        <p:txBody>
          <a:bodyPr/>
          <a:lstStyle/>
          <a:p>
            <a:endParaRPr lang="da-DK"/>
          </a:p>
        </p:txBody>
      </p:sp>
      <p:pic>
        <p:nvPicPr>
          <p:cNvPr id="5" name="Billede 4">
            <a:extLst>
              <a:ext uri="{FF2B5EF4-FFF2-40B4-BE49-F238E27FC236}">
                <a16:creationId xmlns:a16="http://schemas.microsoft.com/office/drawing/2014/main" id="{781790EF-29B7-44E7-B1F1-9D48144DBF7B}"/>
              </a:ext>
            </a:extLst>
          </p:cNvPr>
          <p:cNvPicPr>
            <a:picLocks noChangeAspect="1"/>
          </p:cNvPicPr>
          <p:nvPr/>
        </p:nvPicPr>
        <p:blipFill>
          <a:blip r:embed="rId4"/>
          <a:stretch>
            <a:fillRect/>
          </a:stretch>
        </p:blipFill>
        <p:spPr>
          <a:xfrm flipH="1">
            <a:off x="3100714" y="1117583"/>
            <a:ext cx="496441" cy="1297039"/>
          </a:xfrm>
          <a:prstGeom prst="rect">
            <a:avLst/>
          </a:prstGeom>
        </p:spPr>
      </p:pic>
      <p:pic>
        <p:nvPicPr>
          <p:cNvPr id="6" name="Billede 5">
            <a:extLst>
              <a:ext uri="{FF2B5EF4-FFF2-40B4-BE49-F238E27FC236}">
                <a16:creationId xmlns:a16="http://schemas.microsoft.com/office/drawing/2014/main" id="{4447CABA-EC42-4978-9829-EDF3E1BB0B58}"/>
              </a:ext>
            </a:extLst>
          </p:cNvPr>
          <p:cNvPicPr>
            <a:picLocks noChangeAspect="1"/>
          </p:cNvPicPr>
          <p:nvPr/>
        </p:nvPicPr>
        <p:blipFill>
          <a:blip r:embed="rId4"/>
          <a:stretch>
            <a:fillRect/>
          </a:stretch>
        </p:blipFill>
        <p:spPr>
          <a:xfrm flipH="1">
            <a:off x="4735027" y="691656"/>
            <a:ext cx="530178" cy="1385184"/>
          </a:xfrm>
          <a:prstGeom prst="rect">
            <a:avLst/>
          </a:prstGeom>
        </p:spPr>
      </p:pic>
      <p:pic>
        <p:nvPicPr>
          <p:cNvPr id="7" name="Billede 6">
            <a:extLst>
              <a:ext uri="{FF2B5EF4-FFF2-40B4-BE49-F238E27FC236}">
                <a16:creationId xmlns:a16="http://schemas.microsoft.com/office/drawing/2014/main" id="{402C8C54-3FE5-43E6-996D-C77A3D3389C6}"/>
              </a:ext>
            </a:extLst>
          </p:cNvPr>
          <p:cNvPicPr>
            <a:picLocks noChangeAspect="1"/>
          </p:cNvPicPr>
          <p:nvPr/>
        </p:nvPicPr>
        <p:blipFill>
          <a:blip r:embed="rId4"/>
          <a:stretch>
            <a:fillRect/>
          </a:stretch>
        </p:blipFill>
        <p:spPr>
          <a:xfrm flipH="1">
            <a:off x="4572000" y="4118927"/>
            <a:ext cx="539181" cy="1408705"/>
          </a:xfrm>
          <a:prstGeom prst="rect">
            <a:avLst/>
          </a:prstGeom>
        </p:spPr>
      </p:pic>
      <p:pic>
        <p:nvPicPr>
          <p:cNvPr id="8" name="Billede 7">
            <a:extLst>
              <a:ext uri="{FF2B5EF4-FFF2-40B4-BE49-F238E27FC236}">
                <a16:creationId xmlns:a16="http://schemas.microsoft.com/office/drawing/2014/main" id="{8D9F26CC-2886-410E-AF2D-B1E96056FBFF}"/>
              </a:ext>
            </a:extLst>
          </p:cNvPr>
          <p:cNvPicPr>
            <a:picLocks noChangeAspect="1"/>
          </p:cNvPicPr>
          <p:nvPr/>
        </p:nvPicPr>
        <p:blipFill>
          <a:blip r:embed="rId4"/>
          <a:stretch>
            <a:fillRect/>
          </a:stretch>
        </p:blipFill>
        <p:spPr>
          <a:xfrm flipH="1">
            <a:off x="6301852" y="1912442"/>
            <a:ext cx="539181" cy="1408705"/>
          </a:xfrm>
          <a:prstGeom prst="rect">
            <a:avLst/>
          </a:prstGeom>
        </p:spPr>
      </p:pic>
      <p:pic>
        <p:nvPicPr>
          <p:cNvPr id="11" name="Grafik 10" descr="Dokument">
            <a:extLst>
              <a:ext uri="{FF2B5EF4-FFF2-40B4-BE49-F238E27FC236}">
                <a16:creationId xmlns:a16="http://schemas.microsoft.com/office/drawing/2014/main" id="{342BAA46-A321-4B34-A932-5A5CE037E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6670" y="109504"/>
            <a:ext cx="914400" cy="914400"/>
          </a:xfrm>
          <a:prstGeom prst="rect">
            <a:avLst/>
          </a:prstGeom>
        </p:spPr>
      </p:pic>
      <p:pic>
        <p:nvPicPr>
          <p:cNvPr id="13" name="Grafik 12" descr="Åben mappe">
            <a:extLst>
              <a:ext uri="{FF2B5EF4-FFF2-40B4-BE49-F238E27FC236}">
                <a16:creationId xmlns:a16="http://schemas.microsoft.com/office/drawing/2014/main" id="{9443E9FC-D002-4E77-A0AC-49C48C0F7A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1598" y="633519"/>
            <a:ext cx="914400" cy="914400"/>
          </a:xfrm>
          <a:prstGeom prst="rect">
            <a:avLst/>
          </a:prstGeom>
        </p:spPr>
      </p:pic>
      <p:pic>
        <p:nvPicPr>
          <p:cNvPr id="19" name="Grafik 18" descr="Tankeboble">
            <a:extLst>
              <a:ext uri="{FF2B5EF4-FFF2-40B4-BE49-F238E27FC236}">
                <a16:creationId xmlns:a16="http://schemas.microsoft.com/office/drawing/2014/main" id="{C4050410-FF8C-4268-A5E7-842E417879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8924" y="3332158"/>
            <a:ext cx="914400" cy="914400"/>
          </a:xfrm>
          <a:prstGeom prst="rect">
            <a:avLst/>
          </a:prstGeom>
        </p:spPr>
      </p:pic>
      <p:pic>
        <p:nvPicPr>
          <p:cNvPr id="21" name="Grafik 20" descr="Bærbar computer">
            <a:extLst>
              <a:ext uri="{FF2B5EF4-FFF2-40B4-BE49-F238E27FC236}">
                <a16:creationId xmlns:a16="http://schemas.microsoft.com/office/drawing/2014/main" id="{50640CC6-1D7F-4A23-A2B9-2C27A11CD1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33873" y="2464695"/>
            <a:ext cx="914400" cy="914400"/>
          </a:xfrm>
          <a:prstGeom prst="rect">
            <a:avLst/>
          </a:prstGeom>
        </p:spPr>
      </p:pic>
      <p:pic>
        <p:nvPicPr>
          <p:cNvPr id="9" name="Billede 8">
            <a:extLst>
              <a:ext uri="{FF2B5EF4-FFF2-40B4-BE49-F238E27FC236}">
                <a16:creationId xmlns:a16="http://schemas.microsoft.com/office/drawing/2014/main" id="{8F9A450C-CBB6-4A08-BA39-2A0F2FF05041}"/>
              </a:ext>
            </a:extLst>
          </p:cNvPr>
          <p:cNvPicPr>
            <a:picLocks noChangeAspect="1"/>
          </p:cNvPicPr>
          <p:nvPr/>
        </p:nvPicPr>
        <p:blipFill rotWithShape="1">
          <a:blip r:embed="rId13"/>
          <a:srcRect l="5169" t="21196" r="48855" b="3514"/>
          <a:stretch/>
        </p:blipFill>
        <p:spPr>
          <a:xfrm>
            <a:off x="6926858" y="1673955"/>
            <a:ext cx="1289205" cy="1647192"/>
          </a:xfrm>
          <a:prstGeom prst="rect">
            <a:avLst/>
          </a:prstGeom>
          <a:ln>
            <a:solidFill>
              <a:srgbClr val="2091A2"/>
            </a:solidFill>
          </a:ln>
        </p:spPr>
      </p:pic>
      <p:pic>
        <p:nvPicPr>
          <p:cNvPr id="24" name="Grafik 8">
            <a:extLst>
              <a:ext uri="{FF2B5EF4-FFF2-40B4-BE49-F238E27FC236}">
                <a16:creationId xmlns:a16="http://schemas.microsoft.com/office/drawing/2014/main" id="{4B493715-CAAC-41E9-88D1-3CAAC230FF3E}"/>
              </a:ext>
            </a:extLst>
          </p:cNvPr>
          <p:cNvPicPr>
            <a:picLocks noChangeAspect="1"/>
          </p:cNvPicPr>
          <p:nvPr/>
        </p:nvPicPr>
        <p:blipFill>
          <a:blip r:embed="rId14"/>
          <a:stretch>
            <a:fillRect/>
          </a:stretch>
        </p:blipFill>
        <p:spPr>
          <a:xfrm>
            <a:off x="2404604" y="2913065"/>
            <a:ext cx="684136" cy="1408706"/>
          </a:xfrm>
          <a:prstGeom prst="rect">
            <a:avLst/>
          </a:prstGeom>
        </p:spPr>
      </p:pic>
      <p:pic>
        <p:nvPicPr>
          <p:cNvPr id="25" name="Grafik 8">
            <a:extLst>
              <a:ext uri="{FF2B5EF4-FFF2-40B4-BE49-F238E27FC236}">
                <a16:creationId xmlns:a16="http://schemas.microsoft.com/office/drawing/2014/main" id="{41B19539-9B7E-4329-853B-BD0A03C0CD63}"/>
              </a:ext>
            </a:extLst>
          </p:cNvPr>
          <p:cNvPicPr>
            <a:picLocks noChangeAspect="1"/>
          </p:cNvPicPr>
          <p:nvPr/>
        </p:nvPicPr>
        <p:blipFill>
          <a:blip r:embed="rId14"/>
          <a:stretch>
            <a:fillRect/>
          </a:stretch>
        </p:blipFill>
        <p:spPr>
          <a:xfrm>
            <a:off x="6029900" y="3436333"/>
            <a:ext cx="684136" cy="1408706"/>
          </a:xfrm>
          <a:prstGeom prst="rect">
            <a:avLst/>
          </a:prstGeom>
        </p:spPr>
      </p:pic>
      <p:sp>
        <p:nvSpPr>
          <p:cNvPr id="26" name="Ellipse 25">
            <a:extLst>
              <a:ext uri="{FF2B5EF4-FFF2-40B4-BE49-F238E27FC236}">
                <a16:creationId xmlns:a16="http://schemas.microsoft.com/office/drawing/2014/main" id="{B1BF7F38-F993-4214-BF5E-BBFD2DAA9392}"/>
              </a:ext>
            </a:extLst>
          </p:cNvPr>
          <p:cNvSpPr/>
          <p:nvPr/>
        </p:nvSpPr>
        <p:spPr>
          <a:xfrm>
            <a:off x="2121200" y="587829"/>
            <a:ext cx="5068668" cy="5028515"/>
          </a:xfrm>
          <a:prstGeom prst="ellipse">
            <a:avLst/>
          </a:prstGeom>
          <a:noFill/>
          <a:ln w="19050">
            <a:solidFill>
              <a:srgbClr val="45B7C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261216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0.01632 0.04972 L 0.08889 0.02611 C 0.11233 0.0175 0.13959 0.02805 0.16459 0.04833 C 0.19254 0.07416 0.21163 0.10472 0.22153 0.13639 L 0.26754 0.29277 " pathEditMode="relative" rAng="1680000" ptsTypes="AAAAA">
                                      <p:cBhvr>
                                        <p:cTn id="6" dur="2000" fill="hold"/>
                                        <p:tgtEl>
                                          <p:spTgt spid="11"/>
                                        </p:tgtEl>
                                        <p:attrNameLst>
                                          <p:attrName>ppt_x</p:attrName>
                                          <p:attrName>ppt_y</p:attrName>
                                        </p:attrNameLst>
                                      </p:cBhvr>
                                      <p:rCtr x="16198" y="6083"/>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2916 -0.00222 L 0.02916 -0.00222 L 0.03889 -0.00083 C 0.04305 -0.00027 0.04809 0.00056 0.05225 0.00195 C 0.05764 0.00361 0.06319 0.00445 0.0684 0.0075 C 0.08646 0.01917 0.06805 0.00861 0.08628 0.01611 C 0.09218 0.01889 0.09791 0.02306 0.10399 0.02473 C 0.11649 0.02834 0.11059 0.02695 0.12187 0.02917 C 0.12482 0.03056 0.12778 0.03223 0.1309 0.03334 C 0.13385 0.03445 0.1368 0.035 0.13975 0.03611 C 0.14253 0.03723 0.14496 0.03945 0.14774 0.04056 C 0.15069 0.04139 0.15382 0.04111 0.15677 0.04195 C 0.15868 0.04223 0.17205 0.04611 0.17465 0.0475 C 0.18003 0.05056 0.18524 0.05473 0.19062 0.0575 C 0.1934 0.05889 0.196 0.06028 0.19878 0.06195 C 0.20121 0.06334 0.20781 0.06806 0.21024 0.07056 C 0.21163 0.07167 0.2125 0.07361 0.21389 0.07473 C 0.2408 0.09889 0.21389 0.07445 0.22986 0.08611 C 0.23159 0.08723 0.23298 0.08889 0.23437 0.09056 C 0.23559 0.09167 0.23663 0.09389 0.23802 0.09473 C 0.24236 0.0975 0.24722 0.09861 0.25139 0.10195 C 0.25625 0.10584 0.25364 0.10417 0.25937 0.10611 C 0.26597 0.11139 0.25989 0.10723 0.26736 0.11028 C 0.27847 0.11528 0.26701 0.11167 0.27812 0.11473 C 0.27934 0.11556 0.28055 0.11667 0.28177 0.1175 C 0.28559 0.12028 0.28368 0.1175 0.28802 0.12195 C 0.29409 0.12806 0.28889 0.12473 0.29427 0.1275 C 0.29548 0.12889 0.29653 0.13084 0.29774 0.13195 C 0.29948 0.13306 0.30139 0.13361 0.30312 0.13473 C 0.30399 0.13528 0.30503 0.13556 0.3059 0.13611 C 0.31423 0.14278 0.30364 0.13473 0.31475 0.14195 C 0.31597 0.1425 0.31718 0.14389 0.3184 0.14473 C 0.31927 0.14528 0.32014 0.14556 0.321 0.14611 C 0.32378 0.14778 0.32639 0.14973 0.32899 0.15167 C 0.33021 0.15278 0.33142 0.15389 0.33264 0.15473 C 0.33403 0.15584 0.33559 0.15639 0.33715 0.1575 C 0.33854 0.15861 0.33993 0.16084 0.34149 0.16167 C 0.34323 0.16278 0.34514 0.16278 0.34687 0.16334 C 0.34809 0.16361 0.3493 0.16417 0.35052 0.16473 C 0.35225 0.16528 0.35399 0.16556 0.3559 0.16611 C 0.36389 0.17028 0.35104 0.16389 0.36302 0.16889 C 0.36475 0.16973 0.36649 0.17111 0.3684 0.17167 C 0.36944 0.17223 0.37066 0.17278 0.37187 0.17334 C 0.37361 0.17417 0.37552 0.175 0.37725 0.17611 C 0.38819 0.18306 0.37482 0.17584 0.3835 0.18028 C 0.38767 0.18723 0.3875 0.18806 0.39149 0.19167 C 0.39218 0.19223 0.39271 0.19278 0.3934 0.19334 L 0.3934 0.19334 L 0.3934 0.19334 " pathEditMode="relative" ptsTypes="AAAAAAAAAAAAAAAAAAAAAAAAAAAAAAAAAAAAAAAAAAAAAAAAA">
                                      <p:cBhvr>
                                        <p:cTn id="9" dur="2000" fill="hold"/>
                                        <p:tgtEl>
                                          <p:spTgt spid="13"/>
                                        </p:tgtEl>
                                        <p:attrNameLst>
                                          <p:attrName>ppt_x</p:attrName>
                                          <p:attrName>ppt_y</p:attrName>
                                        </p:attrNameLst>
                                      </p:cBhvr>
                                    </p:animMotion>
                                  </p:childTnLst>
                                </p:cTn>
                              </p:par>
                            </p:childTnLst>
                          </p:cTn>
                        </p:par>
                        <p:par>
                          <p:cTn id="10" fill="hold">
                            <p:stCondLst>
                              <p:cond delay="4000"/>
                            </p:stCondLst>
                            <p:childTnLst>
                              <p:par>
                                <p:cTn id="11" presetID="1" presetClass="exit" presetSubtype="0" fill="hold" nodeType="after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par>
                          <p:cTn id="13" fill="hold">
                            <p:stCondLst>
                              <p:cond delay="4000"/>
                            </p:stCondLst>
                            <p:childTnLst>
                              <p:par>
                                <p:cTn id="14" presetID="0" presetClass="path" presetSubtype="0" accel="50000" decel="50000" fill="hold" nodeType="afterEffect">
                                  <p:stCondLst>
                                    <p:cond delay="0"/>
                                  </p:stCondLst>
                                  <p:childTnLst>
                                    <p:animMotion origin="layout" path="M -0.00746 -0.00861 L -0.00746 -0.00861 C 0.00452 -0.01528 -0.00347 -0.01195 0.01025 -0.01445 C 0.0191 -0.01611 0.01372 -0.01528 0.02101 -0.01722 C 0.02309 -0.01778 0.02518 -0.01833 0.02726 -0.01861 L 0.03438 -0.02028 C 0.03716 -0.02056 0.03976 -0.02111 0.04254 -0.02167 C 0.04393 -0.02195 0.04549 -0.0225 0.04688 -0.02306 C 0.04879 -0.02361 0.05052 -0.02389 0.05226 -0.02445 C 0.05417 -0.02528 0.05591 -0.02639 0.05764 -0.02722 C 0.05851 -0.02778 0.05938 -0.02833 0.06025 -0.02861 C 0.06389 -0.03 0.06875 -0.03139 0.07188 -0.03306 C 0.07379 -0.03389 0.07552 -0.03528 0.07726 -0.03583 C 0.07934 -0.03667 0.08143 -0.03695 0.08351 -0.03722 L 0.08889 -0.04028 C 0.08976 -0.04056 0.09063 -0.04139 0.0915 -0.04167 L 0.09775 -0.04306 C 0.09966 -0.04333 0.10139 -0.04417 0.10313 -0.04445 C 0.10643 -0.045 0.10973 -0.04528 0.11302 -0.04583 C 0.11806 -0.04695 0.11806 -0.0475 0.12275 -0.04861 C 0.12778 -0.05 0.13403 -0.05111 0.13889 -0.05167 L 0.18004 -0.05445 C 0.19167 -0.05389 0.20313 -0.05389 0.21476 -0.05306 C 0.22014 -0.0525 0.22552 -0.05139 0.23091 -0.05028 C 0.23212 -0.05 0.23334 -0.04917 0.23438 -0.04861 C 0.23594 -0.04833 0.2375 -0.04778 0.23889 -0.04722 C 0.24341 -0.04611 0.24792 -0.045 0.25226 -0.04306 C 0.25504 -0.04167 0.25955 -0.03917 0.26216 -0.03722 C 0.27257 -0.02972 0.26598 -0.03333 0.27188 -0.03028 C 0.28334 -0.01806 0.27327 -0.02778 0.30591 -0.02583 C 0.31216 -0.02556 0.31841 -0.025 0.32466 -0.02445 C 0.33924 -0.025 0.35382 -0.02472 0.36841 -0.02583 C 0.37327 -0.02611 0.37795 -0.02833 0.38264 -0.02861 L 0.41667 -0.03167 C 0.41927 -0.03195 0.42205 -0.03278 0.42466 -0.03306 C 0.43212 -0.03361 0.43959 -0.03361 0.44705 -0.03445 C 0.45 -0.03472 0.45295 -0.03611 0.45591 -0.03722 C 0.45712 -0.03833 0.45834 -0.03945 0.45955 -0.04028 C 0.46042 -0.04083 0.46129 -0.04083 0.46216 -0.04167 C 0.46355 -0.04278 0.46459 -0.04445 0.4658 -0.04583 C 0.46667 -0.04722 0.46754 -0.04861 0.46841 -0.05028 C 0.4691 -0.05139 0.46945 -0.05333 0.47014 -0.05445 C 0.47049 -0.05472 0.47084 -0.05445 0.47118 -0.05445 L 0.46927 -0.05028 " pathEditMode="relative" ptsTypes="AAAAAAAAAAAAAAAAAAAAAAAAAAAAAAAAAAAAAAAAAAAA">
                                      <p:cBhvr>
                                        <p:cTn id="15" dur="2000" fill="hold"/>
                                        <p:tgtEl>
                                          <p:spTgt spid="21"/>
                                        </p:tgtEl>
                                        <p:attrNameLst>
                                          <p:attrName>ppt_x</p:attrName>
                                          <p:attrName>ppt_y</p:attrName>
                                        </p:attrNameLst>
                                      </p:cBhvr>
                                    </p:animMotion>
                                  </p:childTnLst>
                                </p:cTn>
                              </p:par>
                            </p:childTnLst>
                          </p:cTn>
                        </p:par>
                        <p:par>
                          <p:cTn id="16" fill="hold">
                            <p:stCondLst>
                              <p:cond delay="6000"/>
                            </p:stCondLst>
                            <p:childTnLst>
                              <p:par>
                                <p:cTn id="17" presetID="1" presetClass="exit" presetSubtype="0" fill="hold" nodeType="after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par>
                          <p:cTn id="19" fill="hold">
                            <p:stCondLst>
                              <p:cond delay="6000"/>
                            </p:stCondLst>
                            <p:childTnLst>
                              <p:par>
                                <p:cTn id="20" presetID="37" presetClass="path" presetSubtype="0" accel="50000" decel="50000" fill="hold" nodeType="afterEffect">
                                  <p:stCondLst>
                                    <p:cond delay="0"/>
                                  </p:stCondLst>
                                  <p:childTnLst>
                                    <p:animMotion origin="layout" path="M -0.00052 0.00111 L 0.03455 -0.12973 C 0.04219 -0.15917 0.05868 -0.18723 0.07882 -0.20778 C 0.10226 -0.23278 0.12396 -0.245 0.1434 -0.24306 L 0.23316 -0.24167 " pathEditMode="relative" rAng="19620000" ptsTypes="AAAAA">
                                      <p:cBhvr>
                                        <p:cTn id="21" dur="2000" fill="hold"/>
                                        <p:tgtEl>
                                          <p:spTgt spid="19"/>
                                        </p:tgtEl>
                                        <p:attrNameLst>
                                          <p:attrName>ppt_x</p:attrName>
                                          <p:attrName>ppt_y</p:attrName>
                                        </p:attrNameLst>
                                      </p:cBhvr>
                                      <p:rCtr x="9861" y="-16611"/>
                                    </p:animMotion>
                                  </p:childTnLst>
                                </p:cTn>
                              </p:par>
                            </p:childTnLst>
                          </p:cTn>
                        </p:par>
                        <p:par>
                          <p:cTn id="22" fill="hold">
                            <p:stCondLst>
                              <p:cond delay="8000"/>
                            </p:stCondLst>
                            <p:childTnLst>
                              <p:par>
                                <p:cTn id="23" presetID="1" presetClass="exit" presetSubtype="0" fill="hold" nodeType="after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8000"/>
                            </p:stCondLst>
                            <p:childTnLst>
                              <p:par>
                                <p:cTn id="26" presetID="1" presetClass="exit" presetSubtype="0" fill="hold" nodeType="afterEffect">
                                  <p:stCondLst>
                                    <p:cond delay="0"/>
                                  </p:stCondLst>
                                  <p:childTnLst>
                                    <p:set>
                                      <p:cBhvr>
                                        <p:cTn id="27" dur="1" fill="hold">
                                          <p:stCondLst>
                                            <p:cond delay="0"/>
                                          </p:stCondLst>
                                        </p:cTn>
                                        <p:tgtEl>
                                          <p:spTgt spid="19"/>
                                        </p:tgtEl>
                                        <p:attrNameLst>
                                          <p:attrName>style.visibility</p:attrName>
                                        </p:attrNameLst>
                                      </p:cBhvr>
                                      <p:to>
                                        <p:strVal val="hidden"/>
                                      </p:to>
                                    </p:set>
                                  </p:childTnLst>
                                </p:cTn>
                              </p:par>
                            </p:childTnLst>
                          </p:cTn>
                        </p:par>
                        <p:par>
                          <p:cTn id="28" fill="hold">
                            <p:stCondLst>
                              <p:cond delay="8000"/>
                            </p:stCondLst>
                            <p:childTnLst>
                              <p:par>
                                <p:cTn id="29" presetID="42" presetClass="path" presetSubtype="0" accel="50000" decel="50000" fill="hold" nodeType="afterEffect">
                                  <p:stCondLst>
                                    <p:cond delay="0"/>
                                  </p:stCondLst>
                                  <p:childTnLst>
                                    <p:animMotion origin="layout" path="M -1.38889E-6 -4.44444E-6 L -0.31441 0.0825 " pathEditMode="relative" rAng="0" ptsTypes="AA">
                                      <p:cBhvr>
                                        <p:cTn id="30" dur="2000" fill="hold"/>
                                        <p:tgtEl>
                                          <p:spTgt spid="9"/>
                                        </p:tgtEl>
                                        <p:attrNameLst>
                                          <p:attrName>ppt_x</p:attrName>
                                          <p:attrName>ppt_y</p:attrName>
                                        </p:attrNameLst>
                                      </p:cBhvr>
                                      <p:rCtr x="-15729" y="4111"/>
                                    </p:animMotion>
                                  </p:childTnLst>
                                </p:cTn>
                              </p:par>
                            </p:childTnLst>
                          </p:cTn>
                        </p:par>
                        <p:par>
                          <p:cTn id="31" fill="hold">
                            <p:stCondLst>
                              <p:cond delay="10000"/>
                            </p:stCondLst>
                            <p:childTnLst>
                              <p:par>
                                <p:cTn id="32" presetID="2" presetClass="entr" presetSubtype="2"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par>
                          <p:cTn id="36" fill="hold">
                            <p:stCondLst>
                              <p:cond delay="10500"/>
                            </p:stCondLst>
                            <p:childTnLst>
                              <p:par>
                                <p:cTn id="37" presetID="2" presetClass="entr" presetSubtype="2"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1+#ppt_w/2"/>
                                          </p:val>
                                        </p:tav>
                                        <p:tav tm="100000">
                                          <p:val>
                                            <p:strVal val="#ppt_x"/>
                                          </p:val>
                                        </p:tav>
                                      </p:tavLst>
                                    </p:anim>
                                    <p:anim calcmode="lin" valueType="num">
                                      <p:cBhvr additive="base">
                                        <p:cTn id="40" dur="5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11000"/>
                            </p:stCondLst>
                            <p:childTnLst>
                              <p:par>
                                <p:cTn id="42" presetID="21" presetClass="entr" presetSubtype="1"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heel(1)">
                                      <p:cBhvr>
                                        <p:cTn id="4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4"/>
          <a:srcRect l="26882" t="21925" r="41964" b="54866"/>
          <a:stretch/>
        </p:blipFill>
        <p:spPr>
          <a:xfrm>
            <a:off x="1636202" y="2289337"/>
            <a:ext cx="7507798" cy="3425663"/>
          </a:xfrm>
          <a:prstGeom prst="rect">
            <a:avLst/>
          </a:prstGeom>
        </p:spPr>
      </p:pic>
      <p:sp>
        <p:nvSpPr>
          <p:cNvPr id="6" name="Text Placeholder 2">
            <a:extLst>
              <a:ext uri="{FF2B5EF4-FFF2-40B4-BE49-F238E27FC236}">
                <a16:creationId xmlns:a16="http://schemas.microsoft.com/office/drawing/2014/main" id="{92D9FD74-19F1-4E1A-B084-DF12267A13F6}"/>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r>
              <a:rPr lang="da-DK" sz="2000">
                <a:solidFill>
                  <a:schemeClr val="bg1"/>
                </a:solidFill>
                <a:cs typeface="Arial" panose="020B0604020202020204" pitchFamily="34" charset="0"/>
              </a:rPr>
              <a:t>Modul 7</a:t>
            </a:r>
          </a:p>
          <a:p>
            <a:endParaRPr lang="da-DK" sz="2000">
              <a:solidFill>
                <a:schemeClr val="bg1"/>
              </a:solidFill>
              <a:cs typeface="Arial" panose="020B0604020202020204" pitchFamily="34" charset="0"/>
            </a:endParaRPr>
          </a:p>
          <a:p>
            <a:r>
              <a:rPr lang="da-DK" sz="3500" b="1">
                <a:solidFill>
                  <a:schemeClr val="bg1"/>
                </a:solidFill>
                <a:cs typeface="Arial" panose="020B0604020202020204" pitchFamily="34" charset="0"/>
              </a:rPr>
              <a:t>Galleri og samtykker</a:t>
            </a:r>
          </a:p>
        </p:txBody>
      </p:sp>
    </p:spTree>
    <p:custDataLst>
      <p:tags r:id="rId1"/>
    </p:custDataLst>
    <p:extLst>
      <p:ext uri="{BB962C8B-B14F-4D97-AF65-F5344CB8AC3E}">
        <p14:creationId xmlns:p14="http://schemas.microsoft.com/office/powerpoint/2010/main" val="311207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AB97C7-30B6-46C9-BC86-1D33BECC4229}"/>
              </a:ext>
            </a:extLst>
          </p:cNvPr>
          <p:cNvSpPr>
            <a:spLocks noGrp="1"/>
          </p:cNvSpPr>
          <p:nvPr>
            <p:ph type="title"/>
          </p:nvPr>
        </p:nvSpPr>
        <p:spPr/>
        <p:txBody>
          <a:bodyPr/>
          <a:lstStyle/>
          <a:p>
            <a:r>
              <a:rPr lang="da-DK">
                <a:latin typeface="+mn-lt"/>
              </a:rPr>
              <a:t>På opdagelse i Aula (5 minutter)</a:t>
            </a:r>
          </a:p>
        </p:txBody>
      </p:sp>
      <p:sp>
        <p:nvSpPr>
          <p:cNvPr id="4" name="Pladsholder til tekst 3">
            <a:extLst>
              <a:ext uri="{FF2B5EF4-FFF2-40B4-BE49-F238E27FC236}">
                <a16:creationId xmlns:a16="http://schemas.microsoft.com/office/drawing/2014/main" id="{0741E606-8970-46B7-9762-064667CA0C86}"/>
              </a:ext>
            </a:extLst>
          </p:cNvPr>
          <p:cNvSpPr>
            <a:spLocks noGrp="1"/>
          </p:cNvSpPr>
          <p:nvPr>
            <p:ph type="body" sz="quarter" idx="13"/>
          </p:nvPr>
        </p:nvSpPr>
        <p:spPr/>
        <p:txBody>
          <a:bodyPr/>
          <a:lstStyle/>
          <a:p>
            <a:r>
              <a:rPr lang="da-DK">
                <a:latin typeface="+mn-lt"/>
              </a:rPr>
              <a:t>GALLERI OG SAMTYKKER</a:t>
            </a:r>
          </a:p>
        </p:txBody>
      </p:sp>
      <p:grpSp>
        <p:nvGrpSpPr>
          <p:cNvPr id="6" name="Google Shape;66;p10">
            <a:extLst>
              <a:ext uri="{FF2B5EF4-FFF2-40B4-BE49-F238E27FC236}">
                <a16:creationId xmlns:a16="http://schemas.microsoft.com/office/drawing/2014/main" id="{07347A8D-6022-419F-87A1-3779DEB2E02E}"/>
              </a:ext>
            </a:extLst>
          </p:cNvPr>
          <p:cNvGrpSpPr/>
          <p:nvPr/>
        </p:nvGrpSpPr>
        <p:grpSpPr>
          <a:xfrm>
            <a:off x="1128268" y="1803162"/>
            <a:ext cx="8015731" cy="3911837"/>
            <a:chOff x="0" y="1371600"/>
            <a:chExt cx="8661400" cy="5527676"/>
          </a:xfrm>
          <a:solidFill>
            <a:schemeClr val="accent2"/>
          </a:solidFill>
        </p:grpSpPr>
        <p:sp>
          <p:nvSpPr>
            <p:cNvPr id="7" name="Google Shape;67;p10">
              <a:extLst>
                <a:ext uri="{FF2B5EF4-FFF2-40B4-BE49-F238E27FC236}">
                  <a16:creationId xmlns:a16="http://schemas.microsoft.com/office/drawing/2014/main" id="{031A1750-C185-45FB-B2F9-FBD4906437A7}"/>
                </a:ext>
              </a:extLst>
            </p:cNvPr>
            <p:cNvSpPr/>
            <p:nvPr/>
          </p:nvSpPr>
          <p:spPr>
            <a:xfrm>
              <a:off x="0" y="1371600"/>
              <a:ext cx="8661400" cy="5527675"/>
            </a:xfrm>
            <a:custGeom>
              <a:avLst/>
              <a:gdLst/>
              <a:ahLst/>
              <a:cxnLst/>
              <a:rect l="l" t="t" r="r" b="b"/>
              <a:pathLst>
                <a:path w="3414" h="2178" extrusionOk="0">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grp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8" name="Google Shape;68;p10">
              <a:extLst>
                <a:ext uri="{FF2B5EF4-FFF2-40B4-BE49-F238E27FC236}">
                  <a16:creationId xmlns:a16="http://schemas.microsoft.com/office/drawing/2014/main" id="{A8B8B0F9-A0BF-48A7-9E7A-42B091496BC9}"/>
                </a:ext>
              </a:extLst>
            </p:cNvPr>
            <p:cNvSpPr/>
            <p:nvPr/>
          </p:nvSpPr>
          <p:spPr>
            <a:xfrm>
              <a:off x="0" y="1452563"/>
              <a:ext cx="8556625" cy="5446713"/>
            </a:xfrm>
            <a:custGeom>
              <a:avLst/>
              <a:gdLst/>
              <a:ahLst/>
              <a:cxnLst/>
              <a:rect l="l" t="t" r="r" b="b"/>
              <a:pathLst>
                <a:path w="3373" h="2146" extrusionOk="0">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9" name="Google Shape;69;p10">
              <a:extLst>
                <a:ext uri="{FF2B5EF4-FFF2-40B4-BE49-F238E27FC236}">
                  <a16:creationId xmlns:a16="http://schemas.microsoft.com/office/drawing/2014/main" id="{44198E4D-06D4-4008-A40A-1620F38AFCDC}"/>
                </a:ext>
              </a:extLst>
            </p:cNvPr>
            <p:cNvSpPr/>
            <p:nvPr/>
          </p:nvSpPr>
          <p:spPr>
            <a:xfrm>
              <a:off x="0" y="1825625"/>
              <a:ext cx="5667375" cy="5073650"/>
            </a:xfrm>
            <a:custGeom>
              <a:avLst/>
              <a:gdLst/>
              <a:ahLst/>
              <a:cxnLst/>
              <a:rect l="l" t="t" r="r" b="b"/>
              <a:pathLst>
                <a:path w="2234" h="1999" extrusionOk="0">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0" name="Google Shape;70;p10">
              <a:extLst>
                <a:ext uri="{FF2B5EF4-FFF2-40B4-BE49-F238E27FC236}">
                  <a16:creationId xmlns:a16="http://schemas.microsoft.com/office/drawing/2014/main" id="{F36C1BF2-728D-47B7-B7E9-6E45B68DB907}"/>
                </a:ext>
              </a:extLst>
            </p:cNvPr>
            <p:cNvSpPr/>
            <p:nvPr/>
          </p:nvSpPr>
          <p:spPr>
            <a:xfrm>
              <a:off x="968375" y="3740150"/>
              <a:ext cx="146050" cy="474663"/>
            </a:xfrm>
            <a:custGeom>
              <a:avLst/>
              <a:gdLst/>
              <a:ahLst/>
              <a:cxnLst/>
              <a:rect l="l" t="t" r="r" b="b"/>
              <a:pathLst>
                <a:path w="57" h="187" extrusionOk="0">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1" name="Google Shape;71;p10">
              <a:extLst>
                <a:ext uri="{FF2B5EF4-FFF2-40B4-BE49-F238E27FC236}">
                  <a16:creationId xmlns:a16="http://schemas.microsoft.com/office/drawing/2014/main" id="{CA890FA9-0363-4459-B217-D4C7B20E5D80}"/>
                </a:ext>
              </a:extLst>
            </p:cNvPr>
            <p:cNvSpPr/>
            <p:nvPr/>
          </p:nvSpPr>
          <p:spPr>
            <a:xfrm>
              <a:off x="1119188" y="3303588"/>
              <a:ext cx="454025" cy="268288"/>
            </a:xfrm>
            <a:custGeom>
              <a:avLst/>
              <a:gdLst/>
              <a:ahLst/>
              <a:cxnLst/>
              <a:rect l="l" t="t" r="r" b="b"/>
              <a:pathLst>
                <a:path w="179" h="106" extrusionOk="0">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2" name="Google Shape;72;p10">
              <a:extLst>
                <a:ext uri="{FF2B5EF4-FFF2-40B4-BE49-F238E27FC236}">
                  <a16:creationId xmlns:a16="http://schemas.microsoft.com/office/drawing/2014/main" id="{8C66087F-245E-4805-AFA3-38553E22D789}"/>
                </a:ext>
              </a:extLst>
            </p:cNvPr>
            <p:cNvSpPr/>
            <p:nvPr/>
          </p:nvSpPr>
          <p:spPr>
            <a:xfrm>
              <a:off x="438150" y="1652588"/>
              <a:ext cx="257175" cy="38100"/>
            </a:xfrm>
            <a:custGeom>
              <a:avLst/>
              <a:gdLst/>
              <a:ahLst/>
              <a:cxnLst/>
              <a:rect l="l" t="t" r="r" b="b"/>
              <a:pathLst>
                <a:path w="101" h="15" extrusionOk="0">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3" name="Google Shape;73;p10">
              <a:extLst>
                <a:ext uri="{FF2B5EF4-FFF2-40B4-BE49-F238E27FC236}">
                  <a16:creationId xmlns:a16="http://schemas.microsoft.com/office/drawing/2014/main" id="{FF32F1A9-9C85-47E1-95DA-FA92DB491DC0}"/>
                </a:ext>
              </a:extLst>
            </p:cNvPr>
            <p:cNvSpPr/>
            <p:nvPr/>
          </p:nvSpPr>
          <p:spPr>
            <a:xfrm>
              <a:off x="809625" y="1663700"/>
              <a:ext cx="280988" cy="50800"/>
            </a:xfrm>
            <a:custGeom>
              <a:avLst/>
              <a:gdLst/>
              <a:ahLst/>
              <a:cxnLst/>
              <a:rect l="l" t="t" r="r" b="b"/>
              <a:pathLst>
                <a:path w="111" h="20" extrusionOk="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4" name="Google Shape;74;p10">
              <a:extLst>
                <a:ext uri="{FF2B5EF4-FFF2-40B4-BE49-F238E27FC236}">
                  <a16:creationId xmlns:a16="http://schemas.microsoft.com/office/drawing/2014/main" id="{C1772727-DE6D-4946-A33C-6E8206DAA980}"/>
                </a:ext>
              </a:extLst>
            </p:cNvPr>
            <p:cNvSpPr/>
            <p:nvPr/>
          </p:nvSpPr>
          <p:spPr>
            <a:xfrm>
              <a:off x="1827213" y="3049588"/>
              <a:ext cx="449263" cy="177800"/>
            </a:xfrm>
            <a:custGeom>
              <a:avLst/>
              <a:gdLst/>
              <a:ahLst/>
              <a:cxnLst/>
              <a:rect l="l" t="t" r="r" b="b"/>
              <a:pathLst>
                <a:path w="177" h="70" extrusionOk="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5" name="Google Shape;75;p10">
              <a:extLst>
                <a:ext uri="{FF2B5EF4-FFF2-40B4-BE49-F238E27FC236}">
                  <a16:creationId xmlns:a16="http://schemas.microsoft.com/office/drawing/2014/main" id="{EA526CC1-396B-49F1-9822-DE8C42ACFDE7}"/>
                </a:ext>
              </a:extLst>
            </p:cNvPr>
            <p:cNvSpPr/>
            <p:nvPr/>
          </p:nvSpPr>
          <p:spPr>
            <a:xfrm>
              <a:off x="1277938" y="4346575"/>
              <a:ext cx="503238" cy="238125"/>
            </a:xfrm>
            <a:custGeom>
              <a:avLst/>
              <a:gdLst/>
              <a:ahLst/>
              <a:cxnLst/>
              <a:rect l="l" t="t" r="r" b="b"/>
              <a:pathLst>
                <a:path w="198" h="94" extrusionOk="0">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6" name="Google Shape;76;p10">
              <a:extLst>
                <a:ext uri="{FF2B5EF4-FFF2-40B4-BE49-F238E27FC236}">
                  <a16:creationId xmlns:a16="http://schemas.microsoft.com/office/drawing/2014/main" id="{DF5B8B42-2874-447F-A0ED-E2615024E8FE}"/>
                </a:ext>
              </a:extLst>
            </p:cNvPr>
            <p:cNvSpPr/>
            <p:nvPr/>
          </p:nvSpPr>
          <p:spPr>
            <a:xfrm>
              <a:off x="1735138" y="1722438"/>
              <a:ext cx="373063" cy="80963"/>
            </a:xfrm>
            <a:custGeom>
              <a:avLst/>
              <a:gdLst/>
              <a:ahLst/>
              <a:cxnLst/>
              <a:rect l="l" t="t" r="r" b="b"/>
              <a:pathLst>
                <a:path w="147" h="32" extrusionOk="0">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7" name="Google Shape;77;p10">
              <a:extLst>
                <a:ext uri="{FF2B5EF4-FFF2-40B4-BE49-F238E27FC236}">
                  <a16:creationId xmlns:a16="http://schemas.microsoft.com/office/drawing/2014/main" id="{1AF15CF5-97C3-45D7-9B2F-E47098566344}"/>
                </a:ext>
              </a:extLst>
            </p:cNvPr>
            <p:cNvSpPr/>
            <p:nvPr/>
          </p:nvSpPr>
          <p:spPr>
            <a:xfrm>
              <a:off x="1208088" y="1685925"/>
              <a:ext cx="411163" cy="61913"/>
            </a:xfrm>
            <a:custGeom>
              <a:avLst/>
              <a:gdLst/>
              <a:ahLst/>
              <a:cxnLst/>
              <a:rect l="l" t="t" r="r" b="b"/>
              <a:pathLst>
                <a:path w="162" h="24" extrusionOk="0">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8" name="Google Shape;78;p10">
              <a:extLst>
                <a:ext uri="{FF2B5EF4-FFF2-40B4-BE49-F238E27FC236}">
                  <a16:creationId xmlns:a16="http://schemas.microsoft.com/office/drawing/2014/main" id="{963415DB-9B4B-40A8-9A0E-57229167BF6B}"/>
                </a:ext>
              </a:extLst>
            </p:cNvPr>
            <p:cNvSpPr/>
            <p:nvPr/>
          </p:nvSpPr>
          <p:spPr>
            <a:xfrm>
              <a:off x="2217738" y="1785938"/>
              <a:ext cx="438150" cy="136525"/>
            </a:xfrm>
            <a:custGeom>
              <a:avLst/>
              <a:gdLst/>
              <a:ahLst/>
              <a:cxnLst/>
              <a:rect l="l" t="t" r="r" b="b"/>
              <a:pathLst>
                <a:path w="173" h="54" extrusionOk="0">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9" name="Google Shape;79;p10">
              <a:extLst>
                <a:ext uri="{FF2B5EF4-FFF2-40B4-BE49-F238E27FC236}">
                  <a16:creationId xmlns:a16="http://schemas.microsoft.com/office/drawing/2014/main" id="{75FC0B19-AD79-4F46-A5AF-957AAE1F9BCC}"/>
                </a:ext>
              </a:extLst>
            </p:cNvPr>
            <p:cNvSpPr/>
            <p:nvPr/>
          </p:nvSpPr>
          <p:spPr>
            <a:xfrm>
              <a:off x="2473325" y="2813050"/>
              <a:ext cx="403225" cy="200025"/>
            </a:xfrm>
            <a:custGeom>
              <a:avLst/>
              <a:gdLst/>
              <a:ahLst/>
              <a:cxnLst/>
              <a:rect l="l" t="t" r="r" b="b"/>
              <a:pathLst>
                <a:path w="159" h="79" extrusionOk="0">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0" name="Google Shape;80;p10">
              <a:extLst>
                <a:ext uri="{FF2B5EF4-FFF2-40B4-BE49-F238E27FC236}">
                  <a16:creationId xmlns:a16="http://schemas.microsoft.com/office/drawing/2014/main" id="{860AC282-488E-4201-A424-8ACC72AB6068}"/>
                </a:ext>
              </a:extLst>
            </p:cNvPr>
            <p:cNvSpPr/>
            <p:nvPr/>
          </p:nvSpPr>
          <p:spPr>
            <a:xfrm>
              <a:off x="2989263" y="2419350"/>
              <a:ext cx="255588" cy="315913"/>
            </a:xfrm>
            <a:custGeom>
              <a:avLst/>
              <a:gdLst/>
              <a:ahLst/>
              <a:cxnLst/>
              <a:rect l="l" t="t" r="r" b="b"/>
              <a:pathLst>
                <a:path w="101" h="124" extrusionOk="0">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1" name="Google Shape;81;p10">
              <a:extLst>
                <a:ext uri="{FF2B5EF4-FFF2-40B4-BE49-F238E27FC236}">
                  <a16:creationId xmlns:a16="http://schemas.microsoft.com/office/drawing/2014/main" id="{E29BD3E2-67C0-4654-9976-B2473B6B3809}"/>
                </a:ext>
              </a:extLst>
            </p:cNvPr>
            <p:cNvSpPr/>
            <p:nvPr/>
          </p:nvSpPr>
          <p:spPr>
            <a:xfrm>
              <a:off x="2819400" y="1943100"/>
              <a:ext cx="374650" cy="260350"/>
            </a:xfrm>
            <a:custGeom>
              <a:avLst/>
              <a:gdLst/>
              <a:ahLst/>
              <a:cxnLst/>
              <a:rect l="l" t="t" r="r" b="b"/>
              <a:pathLst>
                <a:path w="148" h="103" extrusionOk="0">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2" name="Google Shape;82;p10">
              <a:extLst>
                <a:ext uri="{FF2B5EF4-FFF2-40B4-BE49-F238E27FC236}">
                  <a16:creationId xmlns:a16="http://schemas.microsoft.com/office/drawing/2014/main" id="{24406D2E-DF79-4AA8-B221-5B7DF1515F81}"/>
                </a:ext>
              </a:extLst>
            </p:cNvPr>
            <p:cNvSpPr/>
            <p:nvPr/>
          </p:nvSpPr>
          <p:spPr>
            <a:xfrm>
              <a:off x="6872288" y="5983288"/>
              <a:ext cx="258763" cy="508000"/>
            </a:xfrm>
            <a:custGeom>
              <a:avLst/>
              <a:gdLst/>
              <a:ahLst/>
              <a:cxnLst/>
              <a:rect l="l" t="t" r="r" b="b"/>
              <a:pathLst>
                <a:path w="102" h="200" extrusionOk="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3" name="Google Shape;83;p10">
              <a:extLst>
                <a:ext uri="{FF2B5EF4-FFF2-40B4-BE49-F238E27FC236}">
                  <a16:creationId xmlns:a16="http://schemas.microsoft.com/office/drawing/2014/main" id="{47962D48-9234-4D6F-A611-943645235968}"/>
                </a:ext>
              </a:extLst>
            </p:cNvPr>
            <p:cNvSpPr/>
            <p:nvPr/>
          </p:nvSpPr>
          <p:spPr>
            <a:xfrm>
              <a:off x="6129338" y="5287963"/>
              <a:ext cx="469900" cy="344488"/>
            </a:xfrm>
            <a:custGeom>
              <a:avLst/>
              <a:gdLst/>
              <a:ahLst/>
              <a:cxnLst/>
              <a:rect l="l" t="t" r="r" b="b"/>
              <a:pathLst>
                <a:path w="185" h="136" extrusionOk="0">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4" name="Google Shape;84;p10">
              <a:extLst>
                <a:ext uri="{FF2B5EF4-FFF2-40B4-BE49-F238E27FC236}">
                  <a16:creationId xmlns:a16="http://schemas.microsoft.com/office/drawing/2014/main" id="{0DE07148-E4D1-4B8A-B49C-82526176FCF5}"/>
                </a:ext>
              </a:extLst>
            </p:cNvPr>
            <p:cNvSpPr/>
            <p:nvPr/>
          </p:nvSpPr>
          <p:spPr>
            <a:xfrm>
              <a:off x="5167313" y="4927600"/>
              <a:ext cx="515938" cy="220663"/>
            </a:xfrm>
            <a:custGeom>
              <a:avLst/>
              <a:gdLst/>
              <a:ahLst/>
              <a:cxnLst/>
              <a:rect l="l" t="t" r="r" b="b"/>
              <a:pathLst>
                <a:path w="203" h="87" extrusionOk="0">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5" name="Google Shape;85;p10">
              <a:extLst>
                <a:ext uri="{FF2B5EF4-FFF2-40B4-BE49-F238E27FC236}">
                  <a16:creationId xmlns:a16="http://schemas.microsoft.com/office/drawing/2014/main" id="{C05D17A8-E892-47D5-BFBA-0983DC539DEF}"/>
                </a:ext>
              </a:extLst>
            </p:cNvPr>
            <p:cNvSpPr/>
            <p:nvPr/>
          </p:nvSpPr>
          <p:spPr>
            <a:xfrm>
              <a:off x="4157663" y="4740275"/>
              <a:ext cx="520700" cy="136525"/>
            </a:xfrm>
            <a:custGeom>
              <a:avLst/>
              <a:gdLst/>
              <a:ahLst/>
              <a:cxnLst/>
              <a:rect l="l" t="t" r="r" b="b"/>
              <a:pathLst>
                <a:path w="205" h="54" extrusionOk="0">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6" name="Google Shape;86;p10">
              <a:extLst>
                <a:ext uri="{FF2B5EF4-FFF2-40B4-BE49-F238E27FC236}">
                  <a16:creationId xmlns:a16="http://schemas.microsoft.com/office/drawing/2014/main" id="{C4D8F056-E47A-4864-BCAF-F8491ED73E25}"/>
                </a:ext>
              </a:extLst>
            </p:cNvPr>
            <p:cNvSpPr/>
            <p:nvPr/>
          </p:nvSpPr>
          <p:spPr>
            <a:xfrm>
              <a:off x="3127375" y="4656138"/>
              <a:ext cx="520700" cy="93663"/>
            </a:xfrm>
            <a:custGeom>
              <a:avLst/>
              <a:gdLst/>
              <a:ahLst/>
              <a:cxnLst/>
              <a:rect l="l" t="t" r="r" b="b"/>
              <a:pathLst>
                <a:path w="328" h="59" extrusionOk="0">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7" name="Google Shape;87;p10">
              <a:extLst>
                <a:ext uri="{FF2B5EF4-FFF2-40B4-BE49-F238E27FC236}">
                  <a16:creationId xmlns:a16="http://schemas.microsoft.com/office/drawing/2014/main" id="{D16338E1-B1DE-47D9-941B-B4ACFD5B262E}"/>
                </a:ext>
              </a:extLst>
            </p:cNvPr>
            <p:cNvSpPr/>
            <p:nvPr/>
          </p:nvSpPr>
          <p:spPr>
            <a:xfrm>
              <a:off x="2098675" y="4594225"/>
              <a:ext cx="519113" cy="82550"/>
            </a:xfrm>
            <a:custGeom>
              <a:avLst/>
              <a:gdLst/>
              <a:ahLst/>
              <a:cxnLst/>
              <a:rect l="l" t="t" r="r" b="b"/>
              <a:pathLst>
                <a:path w="205" h="32" extrusionOk="0">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8" name="Google Shape;88;p10">
              <a:extLst>
                <a:ext uri="{FF2B5EF4-FFF2-40B4-BE49-F238E27FC236}">
                  <a16:creationId xmlns:a16="http://schemas.microsoft.com/office/drawing/2014/main" id="{26771C4D-A2E8-465E-BB9F-DC2E1F907D35}"/>
                </a:ext>
              </a:extLst>
            </p:cNvPr>
            <p:cNvSpPr/>
            <p:nvPr/>
          </p:nvSpPr>
          <p:spPr>
            <a:xfrm>
              <a:off x="84138" y="1643063"/>
              <a:ext cx="165100" cy="34925"/>
            </a:xfrm>
            <a:custGeom>
              <a:avLst/>
              <a:gdLst/>
              <a:ahLst/>
              <a:cxnLst/>
              <a:rect l="l" t="t" r="r" b="b"/>
              <a:pathLst>
                <a:path w="65" h="14" extrusionOk="0">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9" name="Google Shape;89;p10">
              <a:extLst>
                <a:ext uri="{FF2B5EF4-FFF2-40B4-BE49-F238E27FC236}">
                  <a16:creationId xmlns:a16="http://schemas.microsoft.com/office/drawing/2014/main" id="{248EC5D6-4D48-4D6A-BD3D-B3C50CBE8A13}"/>
                </a:ext>
              </a:extLst>
            </p:cNvPr>
            <p:cNvSpPr/>
            <p:nvPr/>
          </p:nvSpPr>
          <p:spPr>
            <a:xfrm>
              <a:off x="3673475" y="2201863"/>
              <a:ext cx="109538" cy="204788"/>
            </a:xfrm>
            <a:custGeom>
              <a:avLst/>
              <a:gdLst/>
              <a:ahLst/>
              <a:cxnLst/>
              <a:rect l="l" t="t" r="r" b="b"/>
              <a:pathLst>
                <a:path w="43" h="81" extrusionOk="0">
                  <a:moveTo>
                    <a:pt x="43" y="81"/>
                  </a:moveTo>
                  <a:cubicBezTo>
                    <a:pt x="39" y="63"/>
                    <a:pt x="32" y="47"/>
                    <a:pt x="24" y="31"/>
                  </a:cubicBezTo>
                  <a:cubicBezTo>
                    <a:pt x="18" y="20"/>
                    <a:pt x="8" y="10"/>
                    <a:pt x="0" y="0"/>
                  </a:cubicBezTo>
                </a:path>
              </a:pathLst>
            </a:custGeom>
            <a:grp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grpSp>
      <p:grpSp>
        <p:nvGrpSpPr>
          <p:cNvPr id="30" name="Google Shape;90;p10">
            <a:extLst>
              <a:ext uri="{FF2B5EF4-FFF2-40B4-BE49-F238E27FC236}">
                <a16:creationId xmlns:a16="http://schemas.microsoft.com/office/drawing/2014/main" id="{71AE1133-390A-46CE-9DEB-75BDC28FDF28}"/>
              </a:ext>
            </a:extLst>
          </p:cNvPr>
          <p:cNvGrpSpPr/>
          <p:nvPr/>
        </p:nvGrpSpPr>
        <p:grpSpPr>
          <a:xfrm>
            <a:off x="3666148" y="1313698"/>
            <a:ext cx="489414" cy="701729"/>
            <a:chOff x="6285507" y="4056652"/>
            <a:chExt cx="1361612" cy="1952296"/>
          </a:xfrm>
        </p:grpSpPr>
        <p:grpSp>
          <p:nvGrpSpPr>
            <p:cNvPr id="31" name="Google Shape;91;p10">
              <a:extLst>
                <a:ext uri="{FF2B5EF4-FFF2-40B4-BE49-F238E27FC236}">
                  <a16:creationId xmlns:a16="http://schemas.microsoft.com/office/drawing/2014/main" id="{19625300-9DC2-4014-91B6-0B6709BF64B9}"/>
                </a:ext>
              </a:extLst>
            </p:cNvPr>
            <p:cNvGrpSpPr/>
            <p:nvPr/>
          </p:nvGrpSpPr>
          <p:grpSpPr>
            <a:xfrm>
              <a:off x="6285507" y="4056652"/>
              <a:ext cx="1361612" cy="1952296"/>
              <a:chOff x="5808789" y="2272281"/>
              <a:chExt cx="1993536" cy="2858355"/>
            </a:xfrm>
          </p:grpSpPr>
          <p:sp>
            <p:nvSpPr>
              <p:cNvPr id="33" name="Google Shape;92;p10">
                <a:extLst>
                  <a:ext uri="{FF2B5EF4-FFF2-40B4-BE49-F238E27FC236}">
                    <a16:creationId xmlns:a16="http://schemas.microsoft.com/office/drawing/2014/main" id="{B582A7E2-419A-47D7-AEB4-CA6A2CA5F6B8}"/>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34" name="Google Shape;93;p10">
                <a:extLst>
                  <a:ext uri="{FF2B5EF4-FFF2-40B4-BE49-F238E27FC236}">
                    <a16:creationId xmlns:a16="http://schemas.microsoft.com/office/drawing/2014/main" id="{73E57E2E-F985-442D-9C78-9836BA5FD3EA}"/>
                  </a:ext>
                </a:extLst>
              </p:cNvPr>
              <p:cNvGrpSpPr/>
              <p:nvPr/>
            </p:nvGrpSpPr>
            <p:grpSpPr>
              <a:xfrm>
                <a:off x="5808789" y="2272281"/>
                <a:ext cx="1993536" cy="1989348"/>
                <a:chOff x="8140701" y="1890712"/>
                <a:chExt cx="1511300" cy="1508125"/>
              </a:xfrm>
            </p:grpSpPr>
            <p:sp>
              <p:nvSpPr>
                <p:cNvPr id="35" name="Google Shape;94;p10">
                  <a:extLst>
                    <a:ext uri="{FF2B5EF4-FFF2-40B4-BE49-F238E27FC236}">
                      <a16:creationId xmlns:a16="http://schemas.microsoft.com/office/drawing/2014/main" id="{0285790C-FCCB-4E9C-813A-482F7B6A785A}"/>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36" name="Google Shape;95;p10">
                  <a:extLst>
                    <a:ext uri="{FF2B5EF4-FFF2-40B4-BE49-F238E27FC236}">
                      <a16:creationId xmlns:a16="http://schemas.microsoft.com/office/drawing/2014/main" id="{7A531ABE-8C69-4436-B87F-C575B471667F}"/>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32" name="Google Shape;96;p10">
              <a:extLst>
                <a:ext uri="{FF2B5EF4-FFF2-40B4-BE49-F238E27FC236}">
                  <a16:creationId xmlns:a16="http://schemas.microsoft.com/office/drawing/2014/main" id="{87D81B91-BC92-4329-82E4-79D9B3AE1FA2}"/>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37" name="Google Shape;90;p10">
            <a:extLst>
              <a:ext uri="{FF2B5EF4-FFF2-40B4-BE49-F238E27FC236}">
                <a16:creationId xmlns:a16="http://schemas.microsoft.com/office/drawing/2014/main" id="{FECAD626-3574-4046-BC6F-E2EF7F1472CC}"/>
              </a:ext>
            </a:extLst>
          </p:cNvPr>
          <p:cNvGrpSpPr/>
          <p:nvPr/>
        </p:nvGrpSpPr>
        <p:grpSpPr>
          <a:xfrm>
            <a:off x="2655133" y="3836248"/>
            <a:ext cx="489414" cy="701729"/>
            <a:chOff x="6285507" y="4056652"/>
            <a:chExt cx="1361612" cy="1952296"/>
          </a:xfrm>
        </p:grpSpPr>
        <p:grpSp>
          <p:nvGrpSpPr>
            <p:cNvPr id="38" name="Google Shape;91;p10">
              <a:extLst>
                <a:ext uri="{FF2B5EF4-FFF2-40B4-BE49-F238E27FC236}">
                  <a16:creationId xmlns:a16="http://schemas.microsoft.com/office/drawing/2014/main" id="{70C27DC6-197F-4BD3-9CA6-C44DADB82D5C}"/>
                </a:ext>
              </a:extLst>
            </p:cNvPr>
            <p:cNvGrpSpPr/>
            <p:nvPr/>
          </p:nvGrpSpPr>
          <p:grpSpPr>
            <a:xfrm>
              <a:off x="6285507" y="4056652"/>
              <a:ext cx="1361612" cy="1952296"/>
              <a:chOff x="5808789" y="2272281"/>
              <a:chExt cx="1993536" cy="2858355"/>
            </a:xfrm>
          </p:grpSpPr>
          <p:sp>
            <p:nvSpPr>
              <p:cNvPr id="40" name="Google Shape;92;p10">
                <a:extLst>
                  <a:ext uri="{FF2B5EF4-FFF2-40B4-BE49-F238E27FC236}">
                    <a16:creationId xmlns:a16="http://schemas.microsoft.com/office/drawing/2014/main" id="{52C0FE18-E597-49C1-98F1-690C82E142AF}"/>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41" name="Google Shape;93;p10">
                <a:extLst>
                  <a:ext uri="{FF2B5EF4-FFF2-40B4-BE49-F238E27FC236}">
                    <a16:creationId xmlns:a16="http://schemas.microsoft.com/office/drawing/2014/main" id="{BFDE1C0A-4392-460D-8887-9AC402C0E0C4}"/>
                  </a:ext>
                </a:extLst>
              </p:cNvPr>
              <p:cNvGrpSpPr/>
              <p:nvPr/>
            </p:nvGrpSpPr>
            <p:grpSpPr>
              <a:xfrm>
                <a:off x="5808789" y="2272281"/>
                <a:ext cx="1993536" cy="1989348"/>
                <a:chOff x="8140701" y="1890712"/>
                <a:chExt cx="1511300" cy="1508125"/>
              </a:xfrm>
            </p:grpSpPr>
            <p:sp>
              <p:nvSpPr>
                <p:cNvPr id="42" name="Google Shape;94;p10">
                  <a:extLst>
                    <a:ext uri="{FF2B5EF4-FFF2-40B4-BE49-F238E27FC236}">
                      <a16:creationId xmlns:a16="http://schemas.microsoft.com/office/drawing/2014/main" id="{300908A0-3F8A-407B-AA46-9EB093A249A8}"/>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43" name="Google Shape;95;p10">
                  <a:extLst>
                    <a:ext uri="{FF2B5EF4-FFF2-40B4-BE49-F238E27FC236}">
                      <a16:creationId xmlns:a16="http://schemas.microsoft.com/office/drawing/2014/main" id="{8D8DA038-7188-44EC-97FC-C04CB2AB3555}"/>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39" name="Google Shape;96;p10">
              <a:extLst>
                <a:ext uri="{FF2B5EF4-FFF2-40B4-BE49-F238E27FC236}">
                  <a16:creationId xmlns:a16="http://schemas.microsoft.com/office/drawing/2014/main" id="{F22B3009-1813-46B2-82D3-4E69DB211315}"/>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51" name="Google Shape;90;p10">
            <a:extLst>
              <a:ext uri="{FF2B5EF4-FFF2-40B4-BE49-F238E27FC236}">
                <a16:creationId xmlns:a16="http://schemas.microsoft.com/office/drawing/2014/main" id="{A790CE22-718B-4D97-918F-0507B597DF17}"/>
              </a:ext>
            </a:extLst>
          </p:cNvPr>
          <p:cNvGrpSpPr/>
          <p:nvPr/>
        </p:nvGrpSpPr>
        <p:grpSpPr>
          <a:xfrm>
            <a:off x="2714041" y="2853145"/>
            <a:ext cx="489414" cy="701729"/>
            <a:chOff x="6285507" y="4056652"/>
            <a:chExt cx="1361612" cy="1952296"/>
          </a:xfrm>
        </p:grpSpPr>
        <p:grpSp>
          <p:nvGrpSpPr>
            <p:cNvPr id="52" name="Google Shape;91;p10">
              <a:extLst>
                <a:ext uri="{FF2B5EF4-FFF2-40B4-BE49-F238E27FC236}">
                  <a16:creationId xmlns:a16="http://schemas.microsoft.com/office/drawing/2014/main" id="{22A73F19-DECE-4922-BE52-7DD6EB49E8E5}"/>
                </a:ext>
              </a:extLst>
            </p:cNvPr>
            <p:cNvGrpSpPr/>
            <p:nvPr/>
          </p:nvGrpSpPr>
          <p:grpSpPr>
            <a:xfrm>
              <a:off x="6285507" y="4056652"/>
              <a:ext cx="1361612" cy="1952296"/>
              <a:chOff x="5808789" y="2272281"/>
              <a:chExt cx="1993536" cy="2858355"/>
            </a:xfrm>
          </p:grpSpPr>
          <p:sp>
            <p:nvSpPr>
              <p:cNvPr id="54" name="Google Shape;92;p10">
                <a:extLst>
                  <a:ext uri="{FF2B5EF4-FFF2-40B4-BE49-F238E27FC236}">
                    <a16:creationId xmlns:a16="http://schemas.microsoft.com/office/drawing/2014/main" id="{3FBAC859-9636-4DA2-9725-BAEC0195DBAA}"/>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55" name="Google Shape;93;p10">
                <a:extLst>
                  <a:ext uri="{FF2B5EF4-FFF2-40B4-BE49-F238E27FC236}">
                    <a16:creationId xmlns:a16="http://schemas.microsoft.com/office/drawing/2014/main" id="{7D1F87EF-A757-4B62-AE68-1496EB4AC97B}"/>
                  </a:ext>
                </a:extLst>
              </p:cNvPr>
              <p:cNvGrpSpPr/>
              <p:nvPr/>
            </p:nvGrpSpPr>
            <p:grpSpPr>
              <a:xfrm>
                <a:off x="5808789" y="2272281"/>
                <a:ext cx="1993536" cy="1989348"/>
                <a:chOff x="8140701" y="1890712"/>
                <a:chExt cx="1511300" cy="1508125"/>
              </a:xfrm>
            </p:grpSpPr>
            <p:sp>
              <p:nvSpPr>
                <p:cNvPr id="56" name="Google Shape;94;p10">
                  <a:extLst>
                    <a:ext uri="{FF2B5EF4-FFF2-40B4-BE49-F238E27FC236}">
                      <a16:creationId xmlns:a16="http://schemas.microsoft.com/office/drawing/2014/main" id="{6A9577CE-0CAA-4315-AECF-D83A2E6DB130}"/>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57" name="Google Shape;95;p10">
                  <a:extLst>
                    <a:ext uri="{FF2B5EF4-FFF2-40B4-BE49-F238E27FC236}">
                      <a16:creationId xmlns:a16="http://schemas.microsoft.com/office/drawing/2014/main" id="{0125C4B1-6637-477C-93EB-11CF0F5FEF5A}"/>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53" name="Google Shape;96;p10">
              <a:extLst>
                <a:ext uri="{FF2B5EF4-FFF2-40B4-BE49-F238E27FC236}">
                  <a16:creationId xmlns:a16="http://schemas.microsoft.com/office/drawing/2014/main" id="{D6340E58-1A72-49FD-83BA-489D0EB9666F}"/>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58" name="Google Shape;90;p10">
            <a:extLst>
              <a:ext uri="{FF2B5EF4-FFF2-40B4-BE49-F238E27FC236}">
                <a16:creationId xmlns:a16="http://schemas.microsoft.com/office/drawing/2014/main" id="{E3341666-E926-4C8A-8240-3F853DBE6DE6}"/>
              </a:ext>
            </a:extLst>
          </p:cNvPr>
          <p:cNvGrpSpPr/>
          <p:nvPr/>
        </p:nvGrpSpPr>
        <p:grpSpPr>
          <a:xfrm>
            <a:off x="5668649" y="4360641"/>
            <a:ext cx="489414" cy="701729"/>
            <a:chOff x="6285507" y="4056652"/>
            <a:chExt cx="1361612" cy="1952296"/>
          </a:xfrm>
        </p:grpSpPr>
        <p:grpSp>
          <p:nvGrpSpPr>
            <p:cNvPr id="59" name="Google Shape;91;p10">
              <a:extLst>
                <a:ext uri="{FF2B5EF4-FFF2-40B4-BE49-F238E27FC236}">
                  <a16:creationId xmlns:a16="http://schemas.microsoft.com/office/drawing/2014/main" id="{EC6DC3E2-3EAB-4404-A171-BA38B410D89A}"/>
                </a:ext>
              </a:extLst>
            </p:cNvPr>
            <p:cNvGrpSpPr/>
            <p:nvPr/>
          </p:nvGrpSpPr>
          <p:grpSpPr>
            <a:xfrm>
              <a:off x="6285507" y="4056652"/>
              <a:ext cx="1361612" cy="1952296"/>
              <a:chOff x="5808789" y="2272281"/>
              <a:chExt cx="1993536" cy="2858355"/>
            </a:xfrm>
          </p:grpSpPr>
          <p:sp>
            <p:nvSpPr>
              <p:cNvPr id="61" name="Google Shape;92;p10">
                <a:extLst>
                  <a:ext uri="{FF2B5EF4-FFF2-40B4-BE49-F238E27FC236}">
                    <a16:creationId xmlns:a16="http://schemas.microsoft.com/office/drawing/2014/main" id="{94BEFA23-F3B9-49C7-B98C-2D7707C7AE0F}"/>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62" name="Google Shape;93;p10">
                <a:extLst>
                  <a:ext uri="{FF2B5EF4-FFF2-40B4-BE49-F238E27FC236}">
                    <a16:creationId xmlns:a16="http://schemas.microsoft.com/office/drawing/2014/main" id="{84FD825C-8979-4F22-B654-0791EA55A6CF}"/>
                  </a:ext>
                </a:extLst>
              </p:cNvPr>
              <p:cNvGrpSpPr/>
              <p:nvPr/>
            </p:nvGrpSpPr>
            <p:grpSpPr>
              <a:xfrm>
                <a:off x="5808789" y="2272281"/>
                <a:ext cx="1993536" cy="1989348"/>
                <a:chOff x="8140701" y="1890712"/>
                <a:chExt cx="1511300" cy="1508125"/>
              </a:xfrm>
            </p:grpSpPr>
            <p:sp>
              <p:nvSpPr>
                <p:cNvPr id="63" name="Google Shape;94;p10">
                  <a:extLst>
                    <a:ext uri="{FF2B5EF4-FFF2-40B4-BE49-F238E27FC236}">
                      <a16:creationId xmlns:a16="http://schemas.microsoft.com/office/drawing/2014/main" id="{7976A63D-4FDD-4D28-B453-0B7D7AA5BB85}"/>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64" name="Google Shape;95;p10">
                  <a:extLst>
                    <a:ext uri="{FF2B5EF4-FFF2-40B4-BE49-F238E27FC236}">
                      <a16:creationId xmlns:a16="http://schemas.microsoft.com/office/drawing/2014/main" id="{02D8DC7F-464C-4854-915A-C499354E6355}"/>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60" name="Google Shape;96;p10">
              <a:extLst>
                <a:ext uri="{FF2B5EF4-FFF2-40B4-BE49-F238E27FC236}">
                  <a16:creationId xmlns:a16="http://schemas.microsoft.com/office/drawing/2014/main" id="{05FB7A1A-52FF-4339-8850-6B560F6EB164}"/>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pic>
        <p:nvPicPr>
          <p:cNvPr id="65" name="Billede 64">
            <a:extLst>
              <a:ext uri="{FF2B5EF4-FFF2-40B4-BE49-F238E27FC236}">
                <a16:creationId xmlns:a16="http://schemas.microsoft.com/office/drawing/2014/main" id="{13FA2D4E-31D6-4D03-A024-E0102AB45D56}"/>
              </a:ext>
            </a:extLst>
          </p:cNvPr>
          <p:cNvPicPr>
            <a:picLocks noChangeAspect="1"/>
          </p:cNvPicPr>
          <p:nvPr/>
        </p:nvPicPr>
        <p:blipFill>
          <a:blip r:embed="rId3"/>
          <a:stretch>
            <a:fillRect/>
          </a:stretch>
        </p:blipFill>
        <p:spPr>
          <a:xfrm>
            <a:off x="743905" y="1532616"/>
            <a:ext cx="395352" cy="814069"/>
          </a:xfrm>
          <a:prstGeom prst="rect">
            <a:avLst/>
          </a:prstGeom>
        </p:spPr>
      </p:pic>
      <p:pic>
        <p:nvPicPr>
          <p:cNvPr id="66" name="Billede 65">
            <a:extLst>
              <a:ext uri="{FF2B5EF4-FFF2-40B4-BE49-F238E27FC236}">
                <a16:creationId xmlns:a16="http://schemas.microsoft.com/office/drawing/2014/main" id="{C1F3AA59-B122-4776-8B4D-CAED28C01A46}"/>
              </a:ext>
            </a:extLst>
          </p:cNvPr>
          <p:cNvPicPr>
            <a:picLocks noChangeAspect="1"/>
          </p:cNvPicPr>
          <p:nvPr/>
        </p:nvPicPr>
        <p:blipFill>
          <a:blip r:embed="rId4"/>
          <a:stretch>
            <a:fillRect/>
          </a:stretch>
        </p:blipFill>
        <p:spPr>
          <a:xfrm>
            <a:off x="369840" y="1532616"/>
            <a:ext cx="339427" cy="814991"/>
          </a:xfrm>
          <a:prstGeom prst="rect">
            <a:avLst/>
          </a:prstGeom>
        </p:spPr>
      </p:pic>
      <p:sp>
        <p:nvSpPr>
          <p:cNvPr id="2" name="Rektangel 1">
            <a:extLst>
              <a:ext uri="{FF2B5EF4-FFF2-40B4-BE49-F238E27FC236}">
                <a16:creationId xmlns:a16="http://schemas.microsoft.com/office/drawing/2014/main" id="{F0DE45B7-34E5-48B9-A720-2F88DE0C7D7F}"/>
              </a:ext>
            </a:extLst>
          </p:cNvPr>
          <p:cNvSpPr/>
          <p:nvPr/>
        </p:nvSpPr>
        <p:spPr>
          <a:xfrm>
            <a:off x="4035824" y="1749192"/>
            <a:ext cx="1422056" cy="308418"/>
          </a:xfrm>
          <a:prstGeom prst="rect">
            <a:avLst/>
          </a:prstGeom>
        </p:spPr>
        <p:txBody>
          <a:bodyPr wrap="none">
            <a:spAutoFit/>
          </a:bodyPr>
          <a:lstStyle/>
          <a:p>
            <a:r>
              <a:rPr lang="da-DK"/>
              <a:t>Find Aulas galleri</a:t>
            </a:r>
          </a:p>
        </p:txBody>
      </p:sp>
      <p:sp>
        <p:nvSpPr>
          <p:cNvPr id="67" name="Rektangel 66">
            <a:extLst>
              <a:ext uri="{FF2B5EF4-FFF2-40B4-BE49-F238E27FC236}">
                <a16:creationId xmlns:a16="http://schemas.microsoft.com/office/drawing/2014/main" id="{8764FCFC-CB89-4386-84FA-2926510D053D}"/>
              </a:ext>
            </a:extLst>
          </p:cNvPr>
          <p:cNvSpPr/>
          <p:nvPr/>
        </p:nvSpPr>
        <p:spPr>
          <a:xfrm>
            <a:off x="3023025" y="3362944"/>
            <a:ext cx="3905941" cy="308418"/>
          </a:xfrm>
          <a:prstGeom prst="rect">
            <a:avLst/>
          </a:prstGeom>
        </p:spPr>
        <p:txBody>
          <a:bodyPr wrap="none">
            <a:spAutoFit/>
          </a:bodyPr>
          <a:lstStyle/>
          <a:p>
            <a:r>
              <a:rPr lang="da-DK"/>
              <a:t>Opret et album og giv det en titel og en beskrivelse</a:t>
            </a:r>
          </a:p>
        </p:txBody>
      </p:sp>
      <p:sp>
        <p:nvSpPr>
          <p:cNvPr id="68" name="Rektangel 67">
            <a:extLst>
              <a:ext uri="{FF2B5EF4-FFF2-40B4-BE49-F238E27FC236}">
                <a16:creationId xmlns:a16="http://schemas.microsoft.com/office/drawing/2014/main" id="{BBE42E1E-8930-44BE-9C20-280EC924E59A}"/>
              </a:ext>
            </a:extLst>
          </p:cNvPr>
          <p:cNvSpPr/>
          <p:nvPr/>
        </p:nvSpPr>
        <p:spPr>
          <a:xfrm>
            <a:off x="838235" y="4491256"/>
            <a:ext cx="2248051" cy="308418"/>
          </a:xfrm>
          <a:prstGeom prst="rect">
            <a:avLst/>
          </a:prstGeom>
        </p:spPr>
        <p:txBody>
          <a:bodyPr wrap="none">
            <a:spAutoFit/>
          </a:bodyPr>
          <a:lstStyle/>
          <a:p>
            <a:r>
              <a:rPr lang="da-DK"/>
              <a:t>Del albummet med dit team</a:t>
            </a:r>
          </a:p>
        </p:txBody>
      </p:sp>
      <p:sp>
        <p:nvSpPr>
          <p:cNvPr id="69" name="Rektangel 68">
            <a:extLst>
              <a:ext uri="{FF2B5EF4-FFF2-40B4-BE49-F238E27FC236}">
                <a16:creationId xmlns:a16="http://schemas.microsoft.com/office/drawing/2014/main" id="{45899E77-1020-46CC-8298-C72B455FA098}"/>
              </a:ext>
            </a:extLst>
          </p:cNvPr>
          <p:cNvSpPr/>
          <p:nvPr/>
        </p:nvSpPr>
        <p:spPr>
          <a:xfrm>
            <a:off x="3383427" y="5032371"/>
            <a:ext cx="2751010" cy="308418"/>
          </a:xfrm>
          <a:prstGeom prst="rect">
            <a:avLst/>
          </a:prstGeom>
        </p:spPr>
        <p:txBody>
          <a:bodyPr wrap="none">
            <a:spAutoFit/>
          </a:bodyPr>
          <a:lstStyle/>
          <a:p>
            <a:r>
              <a:rPr lang="da-DK"/>
              <a:t>Tilføj et billede eller to til dit album</a:t>
            </a:r>
          </a:p>
        </p:txBody>
      </p:sp>
    </p:spTree>
    <p:custDataLst>
      <p:tags r:id="rId1"/>
    </p:custDataLst>
    <p:extLst>
      <p:ext uri="{BB962C8B-B14F-4D97-AF65-F5344CB8AC3E}">
        <p14:creationId xmlns:p14="http://schemas.microsoft.com/office/powerpoint/2010/main" val="9759366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frundede hjørner 5">
            <a:extLst>
              <a:ext uri="{FF2B5EF4-FFF2-40B4-BE49-F238E27FC236}">
                <a16:creationId xmlns:a16="http://schemas.microsoft.com/office/drawing/2014/main" id="{B09C53FA-2D2F-4D64-ADF3-BFB357535703}"/>
              </a:ext>
            </a:extLst>
          </p:cNvPr>
          <p:cNvSpPr/>
          <p:nvPr/>
        </p:nvSpPr>
        <p:spPr>
          <a:xfrm>
            <a:off x="615737" y="1363926"/>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3" name="Titel 2">
            <a:extLst>
              <a:ext uri="{FF2B5EF4-FFF2-40B4-BE49-F238E27FC236}">
                <a16:creationId xmlns:a16="http://schemas.microsoft.com/office/drawing/2014/main" id="{58DF8837-C89D-4AC6-9DD2-84422C673812}"/>
              </a:ext>
            </a:extLst>
          </p:cNvPr>
          <p:cNvSpPr>
            <a:spLocks noGrp="1"/>
          </p:cNvSpPr>
          <p:nvPr>
            <p:ph type="title"/>
          </p:nvPr>
        </p:nvSpPr>
        <p:spPr/>
        <p:txBody>
          <a:bodyPr>
            <a:normAutofit/>
          </a:bodyPr>
          <a:lstStyle/>
          <a:p>
            <a:r>
              <a:rPr lang="da-DK">
                <a:latin typeface="+mn-lt"/>
              </a:rPr>
              <a:t>Lovgivning omkring billeder af børn og unge</a:t>
            </a:r>
          </a:p>
        </p:txBody>
      </p:sp>
      <p:sp>
        <p:nvSpPr>
          <p:cNvPr id="4" name="Pladsholder til tekst 3">
            <a:extLst>
              <a:ext uri="{FF2B5EF4-FFF2-40B4-BE49-F238E27FC236}">
                <a16:creationId xmlns:a16="http://schemas.microsoft.com/office/drawing/2014/main" id="{EE4D9ECD-8BC7-49C3-A53F-6093346EF5D2}"/>
              </a:ext>
            </a:extLst>
          </p:cNvPr>
          <p:cNvSpPr>
            <a:spLocks noGrp="1"/>
          </p:cNvSpPr>
          <p:nvPr>
            <p:ph type="body" sz="quarter" idx="13"/>
          </p:nvPr>
        </p:nvSpPr>
        <p:spPr/>
        <p:txBody>
          <a:bodyPr/>
          <a:lstStyle/>
          <a:p>
            <a:r>
              <a:rPr lang="da-DK">
                <a:latin typeface="+mn-lt"/>
              </a:rPr>
              <a:t>GALLERI OG SAMTYKKER</a:t>
            </a:r>
          </a:p>
        </p:txBody>
      </p:sp>
      <p:sp>
        <p:nvSpPr>
          <p:cNvPr id="5" name="Pladsholder til tekst 4">
            <a:extLst>
              <a:ext uri="{FF2B5EF4-FFF2-40B4-BE49-F238E27FC236}">
                <a16:creationId xmlns:a16="http://schemas.microsoft.com/office/drawing/2014/main" id="{2BB081E6-A8D9-4322-9470-E2597DAECF4B}"/>
              </a:ext>
            </a:extLst>
          </p:cNvPr>
          <p:cNvSpPr>
            <a:spLocks noGrp="1"/>
          </p:cNvSpPr>
          <p:nvPr>
            <p:ph type="body" sz="quarter" idx="14"/>
          </p:nvPr>
        </p:nvSpPr>
        <p:spPr>
          <a:xfrm>
            <a:off x="2840182" y="1759527"/>
            <a:ext cx="5662254" cy="3117273"/>
          </a:xfrm>
        </p:spPr>
        <p:txBody>
          <a:bodyPr>
            <a:normAutofit/>
          </a:bodyPr>
          <a:lstStyle/>
          <a:p>
            <a:r>
              <a:rPr lang="da-DK">
                <a:latin typeface="+mn-lt"/>
              </a:rPr>
              <a:t>Kræver særlig beskyttelse</a:t>
            </a:r>
          </a:p>
          <a:p>
            <a:pPr marL="285750" indent="-285750">
              <a:buFont typeface="Arial" panose="020B0604020202020204" pitchFamily="34" charset="0"/>
              <a:buChar char="•"/>
            </a:pPr>
            <a:endParaRPr lang="da-DK">
              <a:latin typeface="+mn-lt"/>
            </a:endParaRPr>
          </a:p>
          <a:p>
            <a:pPr marL="285750" indent="-285750">
              <a:buFont typeface="Arial" panose="020B0604020202020204" pitchFamily="34" charset="0"/>
              <a:buChar char="•"/>
            </a:pPr>
            <a:endParaRPr lang="da-DK">
              <a:latin typeface="+mn-lt"/>
            </a:endParaRPr>
          </a:p>
          <a:p>
            <a:pPr marL="285750" indent="-285750">
              <a:buFont typeface="Arial" panose="020B0604020202020204" pitchFamily="34" charset="0"/>
              <a:buChar char="•"/>
            </a:pPr>
            <a:endParaRPr lang="da-DK">
              <a:latin typeface="+mn-lt"/>
            </a:endParaRPr>
          </a:p>
          <a:p>
            <a:r>
              <a:rPr lang="da-DK">
                <a:latin typeface="+mn-lt"/>
              </a:rPr>
              <a:t>Er underlagt særlige regler for offentliggørelse</a:t>
            </a:r>
          </a:p>
          <a:p>
            <a:pPr marL="285750" indent="-285750">
              <a:buFont typeface="Arial" panose="020B0604020202020204" pitchFamily="34" charset="0"/>
              <a:buChar char="•"/>
            </a:pPr>
            <a:endParaRPr lang="da-DK">
              <a:latin typeface="+mn-lt"/>
            </a:endParaRPr>
          </a:p>
          <a:p>
            <a:endParaRPr lang="da-DK">
              <a:latin typeface="+mn-lt"/>
            </a:endParaRPr>
          </a:p>
          <a:p>
            <a:endParaRPr lang="da-DK">
              <a:latin typeface="+mn-lt"/>
            </a:endParaRPr>
          </a:p>
          <a:p>
            <a:r>
              <a:rPr lang="da-DK">
                <a:latin typeface="+mn-lt"/>
              </a:rPr>
              <a:t>Kræver en vurdering af hvert enkelt billedes indhold</a:t>
            </a:r>
          </a:p>
          <a:p>
            <a:endParaRPr lang="da-DK">
              <a:latin typeface="+mn-lt"/>
            </a:endParaRPr>
          </a:p>
        </p:txBody>
      </p:sp>
      <p:sp>
        <p:nvSpPr>
          <p:cNvPr id="7" name="Rektangel: afrundede hjørner 6">
            <a:extLst>
              <a:ext uri="{FF2B5EF4-FFF2-40B4-BE49-F238E27FC236}">
                <a16:creationId xmlns:a16="http://schemas.microsoft.com/office/drawing/2014/main" id="{2E949872-DBDF-43FD-8CC3-EDDED1BFCB63}"/>
              </a:ext>
            </a:extLst>
          </p:cNvPr>
          <p:cNvSpPr/>
          <p:nvPr/>
        </p:nvSpPr>
        <p:spPr>
          <a:xfrm>
            <a:off x="615736" y="2638542"/>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8" name="Rektangel: afrundede hjørner 7">
            <a:extLst>
              <a:ext uri="{FF2B5EF4-FFF2-40B4-BE49-F238E27FC236}">
                <a16:creationId xmlns:a16="http://schemas.microsoft.com/office/drawing/2014/main" id="{15CC5E68-8328-48D6-BFC1-3633CD948752}"/>
              </a:ext>
            </a:extLst>
          </p:cNvPr>
          <p:cNvSpPr/>
          <p:nvPr/>
        </p:nvSpPr>
        <p:spPr>
          <a:xfrm>
            <a:off x="615735" y="3896732"/>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3" name="Billede 12">
            <a:extLst>
              <a:ext uri="{FF2B5EF4-FFF2-40B4-BE49-F238E27FC236}">
                <a16:creationId xmlns:a16="http://schemas.microsoft.com/office/drawing/2014/main" id="{FA06DEFE-540C-40D1-B155-FFF1CD0D2A02}"/>
              </a:ext>
            </a:extLst>
          </p:cNvPr>
          <p:cNvPicPr>
            <a:picLocks noChangeAspect="1"/>
          </p:cNvPicPr>
          <p:nvPr/>
        </p:nvPicPr>
        <p:blipFill>
          <a:blip r:embed="rId4"/>
          <a:stretch>
            <a:fillRect/>
          </a:stretch>
        </p:blipFill>
        <p:spPr>
          <a:xfrm>
            <a:off x="899098" y="1582870"/>
            <a:ext cx="605281" cy="707581"/>
          </a:xfrm>
          <a:prstGeom prst="rect">
            <a:avLst/>
          </a:prstGeom>
        </p:spPr>
      </p:pic>
      <p:sp>
        <p:nvSpPr>
          <p:cNvPr id="14" name="Tekstfelt 13">
            <a:extLst>
              <a:ext uri="{FF2B5EF4-FFF2-40B4-BE49-F238E27FC236}">
                <a16:creationId xmlns:a16="http://schemas.microsoft.com/office/drawing/2014/main" id="{A7CA052F-34DB-4EE2-87E0-FD8023CA9C37}"/>
              </a:ext>
            </a:extLst>
          </p:cNvPr>
          <p:cNvSpPr txBox="1"/>
          <p:nvPr/>
        </p:nvSpPr>
        <p:spPr>
          <a:xfrm>
            <a:off x="949567" y="2667455"/>
            <a:ext cx="596746" cy="1200329"/>
          </a:xfrm>
          <a:prstGeom prst="rect">
            <a:avLst/>
          </a:prstGeom>
          <a:noFill/>
        </p:spPr>
        <p:txBody>
          <a:bodyPr wrap="square" rtlCol="0">
            <a:spAutoFit/>
          </a:bodyPr>
          <a:lstStyle/>
          <a:p>
            <a:r>
              <a:rPr lang="da-DK" sz="7200">
                <a:solidFill>
                  <a:srgbClr val="2091A2"/>
                </a:solidFill>
              </a:rPr>
              <a:t>§</a:t>
            </a:r>
          </a:p>
        </p:txBody>
      </p:sp>
      <p:pic>
        <p:nvPicPr>
          <p:cNvPr id="15" name="Billede 14">
            <a:extLst>
              <a:ext uri="{FF2B5EF4-FFF2-40B4-BE49-F238E27FC236}">
                <a16:creationId xmlns:a16="http://schemas.microsoft.com/office/drawing/2014/main" id="{F745EE3D-CB2B-4F50-B093-B1828080CE30}"/>
              </a:ext>
            </a:extLst>
          </p:cNvPr>
          <p:cNvPicPr>
            <a:picLocks noChangeAspect="1"/>
          </p:cNvPicPr>
          <p:nvPr/>
        </p:nvPicPr>
        <p:blipFill rotWithShape="1">
          <a:blip r:embed="rId5"/>
          <a:srcRect b="31848"/>
          <a:stretch/>
        </p:blipFill>
        <p:spPr>
          <a:xfrm flipH="1">
            <a:off x="1399708" y="2802340"/>
            <a:ext cx="862565" cy="873326"/>
          </a:xfrm>
          <a:prstGeom prst="rect">
            <a:avLst/>
          </a:prstGeom>
        </p:spPr>
      </p:pic>
      <p:pic>
        <p:nvPicPr>
          <p:cNvPr id="16" name="Billede 15">
            <a:extLst>
              <a:ext uri="{FF2B5EF4-FFF2-40B4-BE49-F238E27FC236}">
                <a16:creationId xmlns:a16="http://schemas.microsoft.com/office/drawing/2014/main" id="{0CBB1ED6-1E61-4842-BE30-67D437DBA5A4}"/>
              </a:ext>
            </a:extLst>
          </p:cNvPr>
          <p:cNvPicPr>
            <a:picLocks noChangeAspect="1"/>
          </p:cNvPicPr>
          <p:nvPr/>
        </p:nvPicPr>
        <p:blipFill rotWithShape="1">
          <a:blip r:embed="rId5"/>
          <a:srcRect b="31848"/>
          <a:stretch/>
        </p:blipFill>
        <p:spPr>
          <a:xfrm flipH="1">
            <a:off x="1412952" y="1527410"/>
            <a:ext cx="862565" cy="873326"/>
          </a:xfrm>
          <a:prstGeom prst="rect">
            <a:avLst/>
          </a:prstGeom>
        </p:spPr>
      </p:pic>
      <p:pic>
        <p:nvPicPr>
          <p:cNvPr id="18" name="Billede 17">
            <a:extLst>
              <a:ext uri="{FF2B5EF4-FFF2-40B4-BE49-F238E27FC236}">
                <a16:creationId xmlns:a16="http://schemas.microsoft.com/office/drawing/2014/main" id="{905C16CB-E99B-4C9A-82ED-C0189EF23C3E}"/>
              </a:ext>
            </a:extLst>
          </p:cNvPr>
          <p:cNvPicPr>
            <a:picLocks noChangeAspect="1"/>
          </p:cNvPicPr>
          <p:nvPr/>
        </p:nvPicPr>
        <p:blipFill rotWithShape="1">
          <a:blip r:embed="rId5"/>
          <a:srcRect b="31848"/>
          <a:stretch/>
        </p:blipFill>
        <p:spPr>
          <a:xfrm rot="20628763" flipH="1">
            <a:off x="819532" y="4167228"/>
            <a:ext cx="651178" cy="659302"/>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Grafik 23" descr="Hoved med tandhjul">
            <a:extLst>
              <a:ext uri="{FF2B5EF4-FFF2-40B4-BE49-F238E27FC236}">
                <a16:creationId xmlns:a16="http://schemas.microsoft.com/office/drawing/2014/main" id="{04C156E9-D9D9-4993-8A5A-41F69633CD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504379" y="4016992"/>
            <a:ext cx="1015912" cy="975276"/>
          </a:xfrm>
          <a:prstGeom prst="rect">
            <a:avLst/>
          </a:prstGeom>
        </p:spPr>
      </p:pic>
    </p:spTree>
    <p:custDataLst>
      <p:tags r:id="rId1"/>
    </p:custDataLst>
    <p:extLst>
      <p:ext uri="{BB962C8B-B14F-4D97-AF65-F5344CB8AC3E}">
        <p14:creationId xmlns:p14="http://schemas.microsoft.com/office/powerpoint/2010/main" val="29041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8DF8837-C89D-4AC6-9DD2-84422C673812}"/>
              </a:ext>
            </a:extLst>
          </p:cNvPr>
          <p:cNvSpPr>
            <a:spLocks noGrp="1"/>
          </p:cNvSpPr>
          <p:nvPr>
            <p:ph type="title"/>
          </p:nvPr>
        </p:nvSpPr>
        <p:spPr/>
        <p:txBody>
          <a:bodyPr>
            <a:normAutofit/>
          </a:bodyPr>
          <a:lstStyle/>
          <a:p>
            <a:r>
              <a:rPr lang="da-DK"/>
              <a:t>Aula styrer visning af billeder med samtykker</a:t>
            </a:r>
          </a:p>
        </p:txBody>
      </p:sp>
      <p:sp>
        <p:nvSpPr>
          <p:cNvPr id="4" name="Pladsholder til tekst 3">
            <a:extLst>
              <a:ext uri="{FF2B5EF4-FFF2-40B4-BE49-F238E27FC236}">
                <a16:creationId xmlns:a16="http://schemas.microsoft.com/office/drawing/2014/main" id="{EE4D9ECD-8BC7-49C3-A53F-6093346EF5D2}"/>
              </a:ext>
            </a:extLst>
          </p:cNvPr>
          <p:cNvSpPr>
            <a:spLocks noGrp="1"/>
          </p:cNvSpPr>
          <p:nvPr>
            <p:ph type="body" sz="quarter" idx="13"/>
          </p:nvPr>
        </p:nvSpPr>
        <p:spPr/>
        <p:txBody>
          <a:bodyPr/>
          <a:lstStyle/>
          <a:p>
            <a:r>
              <a:rPr lang="da-DK"/>
              <a:t>GALLERI OG SAMTYKKER</a:t>
            </a:r>
          </a:p>
        </p:txBody>
      </p:sp>
      <p:sp>
        <p:nvSpPr>
          <p:cNvPr id="5" name="Pladsholder til tekst 4">
            <a:extLst>
              <a:ext uri="{FF2B5EF4-FFF2-40B4-BE49-F238E27FC236}">
                <a16:creationId xmlns:a16="http://schemas.microsoft.com/office/drawing/2014/main" id="{2BB081E6-A8D9-4322-9470-E2597DAECF4B}"/>
              </a:ext>
            </a:extLst>
          </p:cNvPr>
          <p:cNvSpPr>
            <a:spLocks noGrp="1"/>
          </p:cNvSpPr>
          <p:nvPr>
            <p:ph type="body" sz="quarter" idx="14"/>
          </p:nvPr>
        </p:nvSpPr>
        <p:spPr/>
        <p:txBody>
          <a:bodyPr>
            <a:normAutofit/>
          </a:bodyPr>
          <a:lstStyle/>
          <a:p>
            <a:endParaRPr lang="da-DK"/>
          </a:p>
        </p:txBody>
      </p:sp>
      <p:pic>
        <p:nvPicPr>
          <p:cNvPr id="2" name="Billede 1">
            <a:extLst>
              <a:ext uri="{FF2B5EF4-FFF2-40B4-BE49-F238E27FC236}">
                <a16:creationId xmlns:a16="http://schemas.microsoft.com/office/drawing/2014/main" id="{6B075B32-9E3B-4268-BAD6-F6E53A49F119}"/>
              </a:ext>
            </a:extLst>
          </p:cNvPr>
          <p:cNvPicPr>
            <a:picLocks noChangeAspect="1"/>
          </p:cNvPicPr>
          <p:nvPr/>
        </p:nvPicPr>
        <p:blipFill rotWithShape="1">
          <a:blip r:embed="rId4"/>
          <a:srcRect b="41662"/>
          <a:stretch/>
        </p:blipFill>
        <p:spPr>
          <a:xfrm>
            <a:off x="2900750" y="1662113"/>
            <a:ext cx="5940230" cy="3069278"/>
          </a:xfrm>
          <a:prstGeom prst="rect">
            <a:avLst/>
          </a:prstGeom>
          <a:ln>
            <a:solidFill>
              <a:srgbClr val="2091A2"/>
            </a:solidFill>
          </a:ln>
        </p:spPr>
      </p:pic>
      <p:pic>
        <p:nvPicPr>
          <p:cNvPr id="6" name="Billede 5">
            <a:extLst>
              <a:ext uri="{FF2B5EF4-FFF2-40B4-BE49-F238E27FC236}">
                <a16:creationId xmlns:a16="http://schemas.microsoft.com/office/drawing/2014/main" id="{D70B57B2-FA68-46C3-B49E-7589D67E7D82}"/>
              </a:ext>
            </a:extLst>
          </p:cNvPr>
          <p:cNvPicPr>
            <a:picLocks noChangeAspect="1"/>
          </p:cNvPicPr>
          <p:nvPr/>
        </p:nvPicPr>
        <p:blipFill rotWithShape="1">
          <a:blip r:embed="rId5"/>
          <a:srcRect b="31848"/>
          <a:stretch/>
        </p:blipFill>
        <p:spPr>
          <a:xfrm rot="20628763" flipH="1">
            <a:off x="712994" y="2053897"/>
            <a:ext cx="2090712" cy="2116795"/>
          </a:xfrm>
          <a:prstGeom prst="rect">
            <a:avLst/>
          </a:prstGeom>
          <a:solidFill>
            <a:srgbClr val="FFFFFF">
              <a:shade val="85000"/>
            </a:srgbClr>
          </a:solidFill>
          <a:ln w="28575" cap="sq">
            <a:solidFill>
              <a:srgbClr val="2091A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Billede 6">
            <a:extLst>
              <a:ext uri="{FF2B5EF4-FFF2-40B4-BE49-F238E27FC236}">
                <a16:creationId xmlns:a16="http://schemas.microsoft.com/office/drawing/2014/main" id="{529C988E-6BC4-4C4B-907C-27D09480D204}"/>
              </a:ext>
            </a:extLst>
          </p:cNvPr>
          <p:cNvPicPr>
            <a:picLocks noChangeAspect="1"/>
          </p:cNvPicPr>
          <p:nvPr/>
        </p:nvPicPr>
        <p:blipFill rotWithShape="1">
          <a:blip r:embed="rId6">
            <a:alphaModFix amt="0"/>
            <a:extLst>
              <a:ext uri="{BEBA8EAE-BF5A-486C-A8C5-ECC9F3942E4B}">
                <a14:imgProps xmlns:a14="http://schemas.microsoft.com/office/drawing/2010/main">
                  <a14:imgLayer r:embed="rId7">
                    <a14:imgEffect>
                      <a14:sharpenSoften amount="10000"/>
                    </a14:imgEffect>
                  </a14:imgLayer>
                </a14:imgProps>
              </a:ext>
            </a:extLst>
          </a:blip>
          <a:srcRect b="31848"/>
          <a:stretch/>
        </p:blipFill>
        <p:spPr>
          <a:xfrm rot="20628763" flipH="1">
            <a:off x="712994" y="2053897"/>
            <a:ext cx="2090712" cy="2116795"/>
          </a:xfrm>
          <a:prstGeom prst="rect">
            <a:avLst/>
          </a:prstGeom>
          <a:solidFill>
            <a:srgbClr val="FFFFFF">
              <a:shade val="85000"/>
            </a:srgbClr>
          </a:solidFill>
          <a:ln w="28575" cap="sq">
            <a:solidFill>
              <a:srgbClr val="2091A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32267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8DF8837-C89D-4AC6-9DD2-84422C673812}"/>
              </a:ext>
            </a:extLst>
          </p:cNvPr>
          <p:cNvSpPr>
            <a:spLocks noGrp="1"/>
          </p:cNvSpPr>
          <p:nvPr>
            <p:ph type="title"/>
          </p:nvPr>
        </p:nvSpPr>
        <p:spPr/>
        <p:txBody>
          <a:bodyPr/>
          <a:lstStyle/>
          <a:p>
            <a:r>
              <a:rPr lang="da-DK">
                <a:latin typeface="+mn-lt"/>
              </a:rPr>
              <a:t>Situationsbillede eller portrætbillede?</a:t>
            </a:r>
          </a:p>
        </p:txBody>
      </p:sp>
      <p:sp>
        <p:nvSpPr>
          <p:cNvPr id="4" name="Pladsholder til tekst 3">
            <a:extLst>
              <a:ext uri="{FF2B5EF4-FFF2-40B4-BE49-F238E27FC236}">
                <a16:creationId xmlns:a16="http://schemas.microsoft.com/office/drawing/2014/main" id="{EE4D9ECD-8BC7-49C3-A53F-6093346EF5D2}"/>
              </a:ext>
            </a:extLst>
          </p:cNvPr>
          <p:cNvSpPr>
            <a:spLocks noGrp="1"/>
          </p:cNvSpPr>
          <p:nvPr>
            <p:ph type="body" sz="quarter" idx="13"/>
          </p:nvPr>
        </p:nvSpPr>
        <p:spPr/>
        <p:txBody>
          <a:bodyPr/>
          <a:lstStyle/>
          <a:p>
            <a:r>
              <a:rPr lang="da-DK">
                <a:latin typeface="+mn-lt"/>
              </a:rPr>
              <a:t>GALLERI OG SAMTYKKER</a:t>
            </a:r>
          </a:p>
        </p:txBody>
      </p:sp>
      <p:sp>
        <p:nvSpPr>
          <p:cNvPr id="8" name="Pladsholder til tekst 7">
            <a:extLst>
              <a:ext uri="{FF2B5EF4-FFF2-40B4-BE49-F238E27FC236}">
                <a16:creationId xmlns:a16="http://schemas.microsoft.com/office/drawing/2014/main" id="{CBD1842B-8EB4-4162-9094-33D376B7A4DF}"/>
              </a:ext>
            </a:extLst>
          </p:cNvPr>
          <p:cNvSpPr>
            <a:spLocks noGrp="1"/>
          </p:cNvSpPr>
          <p:nvPr>
            <p:ph type="body" sz="quarter" idx="14"/>
          </p:nvPr>
        </p:nvSpPr>
        <p:spPr>
          <a:xfrm>
            <a:off x="2635930" y="1662113"/>
            <a:ext cx="6184220" cy="1462087"/>
          </a:xfrm>
        </p:spPr>
        <p:txBody>
          <a:bodyPr>
            <a:normAutofit/>
          </a:bodyPr>
          <a:lstStyle/>
          <a:p>
            <a:r>
              <a:rPr lang="da-DK" b="1">
                <a:latin typeface="+mn-lt"/>
              </a:rPr>
              <a:t>SITUATIONSBILLEDE</a:t>
            </a:r>
          </a:p>
          <a:p>
            <a:r>
              <a:rPr lang="da-DK">
                <a:latin typeface="+mn-lt"/>
              </a:rPr>
              <a:t>Fokus på AKTIVITET:</a:t>
            </a:r>
          </a:p>
          <a:p>
            <a:r>
              <a:rPr lang="da-DK">
                <a:latin typeface="+mn-lt"/>
              </a:rPr>
              <a:t>HVAD personerne laver</a:t>
            </a:r>
          </a:p>
          <a:p>
            <a:r>
              <a:rPr lang="da-DK" sz="1000">
                <a:latin typeface="+mn-lt"/>
              </a:rPr>
              <a:t>Fx undervisning, koncert, frikvarter, idrætsdag, skolefest</a:t>
            </a:r>
          </a:p>
        </p:txBody>
      </p:sp>
      <p:sp>
        <p:nvSpPr>
          <p:cNvPr id="9" name="Tekstfelt 8">
            <a:extLst>
              <a:ext uri="{FF2B5EF4-FFF2-40B4-BE49-F238E27FC236}">
                <a16:creationId xmlns:a16="http://schemas.microsoft.com/office/drawing/2014/main" id="{410104E5-384D-4D00-9918-B2F926FEF0B9}"/>
              </a:ext>
            </a:extLst>
          </p:cNvPr>
          <p:cNvSpPr txBox="1"/>
          <p:nvPr/>
        </p:nvSpPr>
        <p:spPr>
          <a:xfrm>
            <a:off x="2486730" y="3383633"/>
            <a:ext cx="3920190" cy="1231106"/>
          </a:xfrm>
          <a:prstGeom prst="rect">
            <a:avLst/>
          </a:prstGeom>
          <a:noFill/>
        </p:spPr>
        <p:txBody>
          <a:bodyPr wrap="square" rtlCol="0">
            <a:spAutoFit/>
          </a:bodyPr>
          <a:lstStyle/>
          <a:p>
            <a:r>
              <a:rPr lang="da-DK" sz="1800">
                <a:cs typeface="Arial" panose="020B0604020202020204" pitchFamily="34" charset="0"/>
              </a:rPr>
              <a:t>PORTRÆTBILLEDE</a:t>
            </a:r>
          </a:p>
          <a:p>
            <a:r>
              <a:rPr lang="da-DK" sz="1800">
                <a:cs typeface="Arial" panose="020B0604020202020204" pitchFamily="34" charset="0"/>
              </a:rPr>
              <a:t>Fokus på en eller flere PERSONER: </a:t>
            </a:r>
          </a:p>
          <a:p>
            <a:r>
              <a:rPr lang="da-DK" sz="1800">
                <a:cs typeface="Arial" panose="020B0604020202020204" pitchFamily="34" charset="0"/>
              </a:rPr>
              <a:t>HVEM personerne er</a:t>
            </a:r>
          </a:p>
          <a:p>
            <a:r>
              <a:rPr lang="da-DK" sz="1000">
                <a:cs typeface="Arial" panose="020B0604020202020204" pitchFamily="34" charset="0"/>
              </a:rPr>
              <a:t>Fx klassebillede, skolefoto, holdfoto, selfies, nærbillede af et eller flere børn</a:t>
            </a:r>
          </a:p>
        </p:txBody>
      </p:sp>
      <p:sp>
        <p:nvSpPr>
          <p:cNvPr id="6" name="Rektangel: afrundede hjørner 5">
            <a:extLst>
              <a:ext uri="{FF2B5EF4-FFF2-40B4-BE49-F238E27FC236}">
                <a16:creationId xmlns:a16="http://schemas.microsoft.com/office/drawing/2014/main" id="{D571EC98-9427-462D-873F-9DAD13FF8989}"/>
              </a:ext>
            </a:extLst>
          </p:cNvPr>
          <p:cNvSpPr/>
          <p:nvPr/>
        </p:nvSpPr>
        <p:spPr>
          <a:xfrm>
            <a:off x="615737" y="160205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7" name="Rektangel: afrundede hjørner 6">
            <a:extLst>
              <a:ext uri="{FF2B5EF4-FFF2-40B4-BE49-F238E27FC236}">
                <a16:creationId xmlns:a16="http://schemas.microsoft.com/office/drawing/2014/main" id="{E9D34283-C30D-4A43-B0EA-C30C70179C91}"/>
              </a:ext>
            </a:extLst>
          </p:cNvPr>
          <p:cNvSpPr/>
          <p:nvPr/>
        </p:nvSpPr>
        <p:spPr>
          <a:xfrm>
            <a:off x="615737" y="3362182"/>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0" name="Billede 9">
            <a:extLst>
              <a:ext uri="{FF2B5EF4-FFF2-40B4-BE49-F238E27FC236}">
                <a16:creationId xmlns:a16="http://schemas.microsoft.com/office/drawing/2014/main" id="{9FF1C76A-B165-4F1C-B665-1E73A75A9E67}"/>
              </a:ext>
            </a:extLst>
          </p:cNvPr>
          <p:cNvPicPr>
            <a:picLocks noChangeAspect="1"/>
          </p:cNvPicPr>
          <p:nvPr/>
        </p:nvPicPr>
        <p:blipFill rotWithShape="1">
          <a:blip r:embed="rId4"/>
          <a:srcRect b="20822"/>
          <a:stretch/>
        </p:blipFill>
        <p:spPr>
          <a:xfrm flipH="1">
            <a:off x="637105" y="3547864"/>
            <a:ext cx="862565" cy="1014612"/>
          </a:xfrm>
          <a:prstGeom prst="rect">
            <a:avLst/>
          </a:prstGeom>
        </p:spPr>
      </p:pic>
      <p:pic>
        <p:nvPicPr>
          <p:cNvPr id="11" name="Billede 10">
            <a:extLst>
              <a:ext uri="{FF2B5EF4-FFF2-40B4-BE49-F238E27FC236}">
                <a16:creationId xmlns:a16="http://schemas.microsoft.com/office/drawing/2014/main" id="{125A6A83-CC4A-4372-BCD0-104CD2A00651}"/>
              </a:ext>
            </a:extLst>
          </p:cNvPr>
          <p:cNvPicPr>
            <a:picLocks noChangeAspect="1"/>
          </p:cNvPicPr>
          <p:nvPr/>
        </p:nvPicPr>
        <p:blipFill rotWithShape="1">
          <a:blip r:embed="rId5"/>
          <a:srcRect t="798" b="27899"/>
          <a:stretch/>
        </p:blipFill>
        <p:spPr>
          <a:xfrm>
            <a:off x="1413781" y="3629025"/>
            <a:ext cx="860253" cy="923926"/>
          </a:xfrm>
          <a:prstGeom prst="rect">
            <a:avLst/>
          </a:prstGeom>
        </p:spPr>
      </p:pic>
      <p:pic>
        <p:nvPicPr>
          <p:cNvPr id="12" name="Billede 11">
            <a:extLst>
              <a:ext uri="{FF2B5EF4-FFF2-40B4-BE49-F238E27FC236}">
                <a16:creationId xmlns:a16="http://schemas.microsoft.com/office/drawing/2014/main" id="{58071D8E-C9F8-4CF3-8765-2CE0C7F85F14}"/>
              </a:ext>
            </a:extLst>
          </p:cNvPr>
          <p:cNvPicPr>
            <a:picLocks noChangeAspect="1"/>
          </p:cNvPicPr>
          <p:nvPr/>
        </p:nvPicPr>
        <p:blipFill rotWithShape="1">
          <a:blip r:embed="rId4"/>
          <a:srcRect b="-5461"/>
          <a:stretch/>
        </p:blipFill>
        <p:spPr>
          <a:xfrm>
            <a:off x="823600" y="2057887"/>
            <a:ext cx="437607" cy="685618"/>
          </a:xfrm>
          <a:prstGeom prst="rect">
            <a:avLst/>
          </a:prstGeom>
        </p:spPr>
      </p:pic>
      <p:pic>
        <p:nvPicPr>
          <p:cNvPr id="13" name="Billede 12">
            <a:extLst>
              <a:ext uri="{FF2B5EF4-FFF2-40B4-BE49-F238E27FC236}">
                <a16:creationId xmlns:a16="http://schemas.microsoft.com/office/drawing/2014/main" id="{21609202-57E5-4E30-968A-E46ADC71B261}"/>
              </a:ext>
            </a:extLst>
          </p:cNvPr>
          <p:cNvPicPr>
            <a:picLocks noChangeAspect="1"/>
          </p:cNvPicPr>
          <p:nvPr/>
        </p:nvPicPr>
        <p:blipFill rotWithShape="1">
          <a:blip r:embed="rId5"/>
          <a:srcRect l="-1" t="798" r="-269" b="-8055"/>
          <a:stretch/>
        </p:blipFill>
        <p:spPr>
          <a:xfrm>
            <a:off x="1944426" y="1686570"/>
            <a:ext cx="437607" cy="705088"/>
          </a:xfrm>
          <a:prstGeom prst="rect">
            <a:avLst/>
          </a:prstGeom>
        </p:spPr>
      </p:pic>
      <p:pic>
        <p:nvPicPr>
          <p:cNvPr id="15" name="Grafik 14" descr="Fodbold">
            <a:extLst>
              <a:ext uri="{FF2B5EF4-FFF2-40B4-BE49-F238E27FC236}">
                <a16:creationId xmlns:a16="http://schemas.microsoft.com/office/drawing/2014/main" id="{1C1C1C8D-BAD3-49DF-A70F-8CB4AFC7D8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3819" y="2184790"/>
            <a:ext cx="279078" cy="279078"/>
          </a:xfrm>
          <a:prstGeom prst="rect">
            <a:avLst/>
          </a:prstGeom>
        </p:spPr>
      </p:pic>
      <p:pic>
        <p:nvPicPr>
          <p:cNvPr id="17" name="Billede 16">
            <a:extLst>
              <a:ext uri="{FF2B5EF4-FFF2-40B4-BE49-F238E27FC236}">
                <a16:creationId xmlns:a16="http://schemas.microsoft.com/office/drawing/2014/main" id="{61945922-ED7E-4D62-A89D-5E9312F77213}"/>
              </a:ext>
            </a:extLst>
          </p:cNvPr>
          <p:cNvPicPr>
            <a:picLocks noChangeAspect="1"/>
          </p:cNvPicPr>
          <p:nvPr/>
        </p:nvPicPr>
        <p:blipFill rotWithShape="1">
          <a:blip r:embed="rId8"/>
          <a:srcRect l="15128" t="5392"/>
          <a:stretch/>
        </p:blipFill>
        <p:spPr>
          <a:xfrm>
            <a:off x="6406920" y="994258"/>
            <a:ext cx="2095517" cy="15597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Billede 18">
            <a:extLst>
              <a:ext uri="{FF2B5EF4-FFF2-40B4-BE49-F238E27FC236}">
                <a16:creationId xmlns:a16="http://schemas.microsoft.com/office/drawing/2014/main" id="{F222AEE3-4A42-48FA-8AC4-02727B5DF1FB}"/>
              </a:ext>
            </a:extLst>
          </p:cNvPr>
          <p:cNvPicPr>
            <a:picLocks noChangeAspect="1"/>
          </p:cNvPicPr>
          <p:nvPr/>
        </p:nvPicPr>
        <p:blipFill>
          <a:blip r:embed="rId9"/>
          <a:stretch>
            <a:fillRect/>
          </a:stretch>
        </p:blipFill>
        <p:spPr>
          <a:xfrm rot="207318">
            <a:off x="6447961" y="1461491"/>
            <a:ext cx="2222123" cy="14814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Billede 20">
            <a:extLst>
              <a:ext uri="{FF2B5EF4-FFF2-40B4-BE49-F238E27FC236}">
                <a16:creationId xmlns:a16="http://schemas.microsoft.com/office/drawing/2014/main" id="{C07C19E9-8AC1-4882-9C33-9F32D3A7201B}"/>
              </a:ext>
            </a:extLst>
          </p:cNvPr>
          <p:cNvPicPr>
            <a:picLocks noChangeAspect="1"/>
          </p:cNvPicPr>
          <p:nvPr/>
        </p:nvPicPr>
        <p:blipFill>
          <a:blip r:embed="rId10"/>
          <a:stretch>
            <a:fillRect/>
          </a:stretch>
        </p:blipFill>
        <p:spPr>
          <a:xfrm>
            <a:off x="6613207" y="1729199"/>
            <a:ext cx="2312078" cy="15413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Billede 22">
            <a:extLst>
              <a:ext uri="{FF2B5EF4-FFF2-40B4-BE49-F238E27FC236}">
                <a16:creationId xmlns:a16="http://schemas.microsoft.com/office/drawing/2014/main" id="{2AE9AF95-B9B4-4BE7-AE31-76ECE73E544E}"/>
              </a:ext>
            </a:extLst>
          </p:cNvPr>
          <p:cNvPicPr>
            <a:picLocks noChangeAspect="1"/>
          </p:cNvPicPr>
          <p:nvPr/>
        </p:nvPicPr>
        <p:blipFill>
          <a:blip r:embed="rId11"/>
          <a:stretch>
            <a:fillRect/>
          </a:stretch>
        </p:blipFill>
        <p:spPr>
          <a:xfrm>
            <a:off x="6613206" y="3548433"/>
            <a:ext cx="2312079" cy="15413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Billede 24">
            <a:extLst>
              <a:ext uri="{FF2B5EF4-FFF2-40B4-BE49-F238E27FC236}">
                <a16:creationId xmlns:a16="http://schemas.microsoft.com/office/drawing/2014/main" id="{14B3DE86-507B-4B3D-97FC-2C3E0C6D2442}"/>
              </a:ext>
            </a:extLst>
          </p:cNvPr>
          <p:cNvPicPr>
            <a:picLocks noChangeAspect="1"/>
          </p:cNvPicPr>
          <p:nvPr/>
        </p:nvPicPr>
        <p:blipFill>
          <a:blip r:embed="rId12"/>
          <a:stretch>
            <a:fillRect/>
          </a:stretch>
        </p:blipFill>
        <p:spPr>
          <a:xfrm rot="267908">
            <a:off x="6582265" y="3711075"/>
            <a:ext cx="2163696" cy="14323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Billede 26">
            <a:extLst>
              <a:ext uri="{FF2B5EF4-FFF2-40B4-BE49-F238E27FC236}">
                <a16:creationId xmlns:a16="http://schemas.microsoft.com/office/drawing/2014/main" id="{3410FFFB-357C-44FC-AC75-F736AD12EFE3}"/>
              </a:ext>
            </a:extLst>
          </p:cNvPr>
          <p:cNvPicPr>
            <a:picLocks noChangeAspect="1"/>
          </p:cNvPicPr>
          <p:nvPr/>
        </p:nvPicPr>
        <p:blipFill>
          <a:blip r:embed="rId13"/>
          <a:stretch>
            <a:fillRect/>
          </a:stretch>
        </p:blipFill>
        <p:spPr>
          <a:xfrm>
            <a:off x="6613206" y="3930115"/>
            <a:ext cx="2037657" cy="15282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404387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57" presetClass="path" presetSubtype="0" accel="41000" decel="50000" fill="hold" nodeType="withEffect">
                                  <p:stCondLst>
                                    <p:cond delay="0"/>
                                  </p:stCondLst>
                                  <p:childTnLst>
                                    <p:animMotion origin="layout" path="M 3.61111E-6 3.33333E-6 L 3.61111E-6 -0.03667 C 3.61111E-6 -0.05334 0.0177 -0.07334 0.03298 -0.07334 L 0.06597 -0.07334 " pathEditMode="relative" rAng="0" ptsTypes="AAAA">
                                      <p:cBhvr>
                                        <p:cTn id="20" dur="2000" fill="hold"/>
                                        <p:tgtEl>
                                          <p:spTgt spid="15"/>
                                        </p:tgtEl>
                                        <p:attrNameLst>
                                          <p:attrName>ppt_x</p:attrName>
                                          <p:attrName>ppt_y</p:attrName>
                                        </p:attrNameLst>
                                      </p:cBhvr>
                                      <p:rCtr x="3299" y="-3667"/>
                                    </p:animMotion>
                                  </p:childTnLst>
                                </p:cTn>
                              </p:par>
                            </p:childTnLst>
                          </p:cTn>
                        </p:par>
                        <p:par>
                          <p:cTn id="21" fill="hold">
                            <p:stCondLst>
                              <p:cond delay="2000"/>
                            </p:stCondLst>
                            <p:childTnLst>
                              <p:par>
                                <p:cTn id="22" presetID="37" presetClass="path" presetSubtype="0" accel="41000" decel="50000" fill="hold" nodeType="afterEffect">
                                  <p:stCondLst>
                                    <p:cond delay="0"/>
                                  </p:stCondLst>
                                  <p:childTnLst>
                                    <p:animMotion origin="layout" path="M 0.06597 -0.07333 L 0.06736 -0.01166 C 0.06806 0.00111 0.06545 0.01334 0.0599 0.02084 C 0.05278 0.03028 0.04549 0.03334 0.03785 0.03 L 0.00139 0.02028 " pathEditMode="relative" rAng="19080000" ptsTypes="AAAAA">
                                      <p:cBhvr>
                                        <p:cTn id="23" dur="2000" fill="hold"/>
                                        <p:tgtEl>
                                          <p:spTgt spid="15"/>
                                        </p:tgtEl>
                                        <p:attrNameLst>
                                          <p:attrName>ppt_x</p:attrName>
                                          <p:attrName>ppt_y</p:attrName>
                                        </p:attrNameLst>
                                      </p:cBhvr>
                                      <p:rCtr x="-1910" y="7028"/>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50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1500"/>
                            </p:stCondLst>
                            <p:childTnLst>
                              <p:par>
                                <p:cTn id="34" presetID="1" presetClass="entr" presetSubtype="0" fill="hold" nodeType="afterEffect">
                                  <p:stCondLst>
                                    <p:cond delay="200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xEl>
                                              <p:pRg st="3" end="3"/>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150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1500"/>
                            </p:stCondLst>
                            <p:childTnLst>
                              <p:par>
                                <p:cTn id="62" presetID="1" presetClass="entr" presetSubtype="0" fill="hold" nodeType="afterEffect">
                                  <p:stCondLst>
                                    <p:cond delay="150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E2DB37-1CD0-4E27-A2C8-296CE37EA7BC}"/>
              </a:ext>
            </a:extLst>
          </p:cNvPr>
          <p:cNvSpPr>
            <a:spLocks noGrp="1"/>
          </p:cNvSpPr>
          <p:nvPr>
            <p:ph type="title"/>
          </p:nvPr>
        </p:nvSpPr>
        <p:spPr/>
        <p:txBody>
          <a:bodyPr/>
          <a:lstStyle/>
          <a:p>
            <a:r>
              <a:rPr lang="da-DK">
                <a:latin typeface="+mn-lt"/>
              </a:rPr>
              <a:t>Tips til at undgå portrætbilleder</a:t>
            </a:r>
          </a:p>
        </p:txBody>
      </p:sp>
      <p:sp>
        <p:nvSpPr>
          <p:cNvPr id="3" name="Pladsholder til tekst 2">
            <a:extLst>
              <a:ext uri="{FF2B5EF4-FFF2-40B4-BE49-F238E27FC236}">
                <a16:creationId xmlns:a16="http://schemas.microsoft.com/office/drawing/2014/main" id="{408D2CDA-3339-4A28-BD44-26BBC4D86934}"/>
              </a:ext>
            </a:extLst>
          </p:cNvPr>
          <p:cNvSpPr>
            <a:spLocks noGrp="1"/>
          </p:cNvSpPr>
          <p:nvPr>
            <p:ph type="body" sz="quarter" idx="13"/>
          </p:nvPr>
        </p:nvSpPr>
        <p:spPr/>
        <p:txBody>
          <a:bodyPr/>
          <a:lstStyle/>
          <a:p>
            <a:r>
              <a:rPr lang="da-DK">
                <a:latin typeface="+mn-lt"/>
              </a:rPr>
              <a:t>GALLERI OG SAMTYKKER</a:t>
            </a:r>
          </a:p>
        </p:txBody>
      </p:sp>
      <p:pic>
        <p:nvPicPr>
          <p:cNvPr id="6" name="Billede 5">
            <a:extLst>
              <a:ext uri="{FF2B5EF4-FFF2-40B4-BE49-F238E27FC236}">
                <a16:creationId xmlns:a16="http://schemas.microsoft.com/office/drawing/2014/main" id="{332587D3-5C03-47C2-A012-CD346742C6A8}"/>
              </a:ext>
            </a:extLst>
          </p:cNvPr>
          <p:cNvPicPr>
            <a:picLocks noChangeAspect="1"/>
          </p:cNvPicPr>
          <p:nvPr/>
        </p:nvPicPr>
        <p:blipFill>
          <a:blip r:embed="rId4"/>
          <a:stretch>
            <a:fillRect/>
          </a:stretch>
        </p:blipFill>
        <p:spPr>
          <a:xfrm rot="685723">
            <a:off x="5527478" y="1269011"/>
            <a:ext cx="2092506" cy="13950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ktangel 6">
            <a:extLst>
              <a:ext uri="{FF2B5EF4-FFF2-40B4-BE49-F238E27FC236}">
                <a16:creationId xmlns:a16="http://schemas.microsoft.com/office/drawing/2014/main" id="{8EBD8B25-D88F-4620-B106-A0B259EDC4E9}"/>
              </a:ext>
            </a:extLst>
          </p:cNvPr>
          <p:cNvSpPr/>
          <p:nvPr/>
        </p:nvSpPr>
        <p:spPr>
          <a:xfrm>
            <a:off x="7737449" y="1687593"/>
            <a:ext cx="1124029" cy="740587"/>
          </a:xfrm>
          <a:prstGeom prst="rect">
            <a:avLst/>
          </a:prstGeom>
        </p:spPr>
        <p:txBody>
          <a:bodyPr wrap="square">
            <a:spAutoFit/>
          </a:bodyPr>
          <a:lstStyle/>
          <a:p>
            <a:r>
              <a:rPr lang="da-DK"/>
              <a:t>Tag billeder af hænder, der arbejder</a:t>
            </a:r>
          </a:p>
        </p:txBody>
      </p:sp>
      <p:pic>
        <p:nvPicPr>
          <p:cNvPr id="9" name="Billede 8">
            <a:extLst>
              <a:ext uri="{FF2B5EF4-FFF2-40B4-BE49-F238E27FC236}">
                <a16:creationId xmlns:a16="http://schemas.microsoft.com/office/drawing/2014/main" id="{F8A94128-7A3F-4E67-89BC-EA5249A43EF7}"/>
              </a:ext>
            </a:extLst>
          </p:cNvPr>
          <p:cNvPicPr>
            <a:picLocks noChangeAspect="1"/>
          </p:cNvPicPr>
          <p:nvPr/>
        </p:nvPicPr>
        <p:blipFill>
          <a:blip r:embed="rId5"/>
          <a:stretch>
            <a:fillRect/>
          </a:stretch>
        </p:blipFill>
        <p:spPr>
          <a:xfrm>
            <a:off x="4955992" y="3504475"/>
            <a:ext cx="2177595" cy="1450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ktangel 9">
            <a:extLst>
              <a:ext uri="{FF2B5EF4-FFF2-40B4-BE49-F238E27FC236}">
                <a16:creationId xmlns:a16="http://schemas.microsoft.com/office/drawing/2014/main" id="{8863F355-F905-4646-BB94-6B9B524FCB3E}"/>
              </a:ext>
            </a:extLst>
          </p:cNvPr>
          <p:cNvSpPr/>
          <p:nvPr/>
        </p:nvSpPr>
        <p:spPr>
          <a:xfrm>
            <a:off x="7303289" y="4100240"/>
            <a:ext cx="1724722" cy="524503"/>
          </a:xfrm>
          <a:prstGeom prst="rect">
            <a:avLst/>
          </a:prstGeom>
        </p:spPr>
        <p:txBody>
          <a:bodyPr wrap="square">
            <a:spAutoFit/>
          </a:bodyPr>
          <a:lstStyle/>
          <a:p>
            <a:r>
              <a:rPr lang="da-DK"/>
              <a:t>Tag udsnit, så ansigter ikke er med</a:t>
            </a:r>
          </a:p>
        </p:txBody>
      </p:sp>
      <p:pic>
        <p:nvPicPr>
          <p:cNvPr id="8" name="Billede 7">
            <a:extLst>
              <a:ext uri="{FF2B5EF4-FFF2-40B4-BE49-F238E27FC236}">
                <a16:creationId xmlns:a16="http://schemas.microsoft.com/office/drawing/2014/main" id="{7D5EDB5E-B721-4DB3-90F8-B1F1B0D41000}"/>
              </a:ext>
            </a:extLst>
          </p:cNvPr>
          <p:cNvPicPr>
            <a:picLocks noChangeAspect="1"/>
          </p:cNvPicPr>
          <p:nvPr/>
        </p:nvPicPr>
        <p:blipFill>
          <a:blip r:embed="rId6"/>
          <a:stretch>
            <a:fillRect/>
          </a:stretch>
        </p:blipFill>
        <p:spPr>
          <a:xfrm>
            <a:off x="761512" y="3504475"/>
            <a:ext cx="2045371" cy="1363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ktangel 10">
            <a:extLst>
              <a:ext uri="{FF2B5EF4-FFF2-40B4-BE49-F238E27FC236}">
                <a16:creationId xmlns:a16="http://schemas.microsoft.com/office/drawing/2014/main" id="{6E2ACE10-E437-44AE-8AB4-BC0D1AA78F9B}"/>
              </a:ext>
            </a:extLst>
          </p:cNvPr>
          <p:cNvSpPr/>
          <p:nvPr/>
        </p:nvSpPr>
        <p:spPr>
          <a:xfrm>
            <a:off x="2999411" y="3703283"/>
            <a:ext cx="1764053" cy="956672"/>
          </a:xfrm>
          <a:prstGeom prst="rect">
            <a:avLst/>
          </a:prstGeom>
        </p:spPr>
        <p:txBody>
          <a:bodyPr wrap="square">
            <a:spAutoFit/>
          </a:bodyPr>
          <a:lstStyle/>
          <a:p>
            <a:r>
              <a:rPr lang="da-DK"/>
              <a:t>Tag billeder bagfra eller fra vinkler, hvor ansigtet ikke er synligt</a:t>
            </a:r>
          </a:p>
        </p:txBody>
      </p:sp>
      <p:sp>
        <p:nvSpPr>
          <p:cNvPr id="12" name="Rektangel 11">
            <a:extLst>
              <a:ext uri="{FF2B5EF4-FFF2-40B4-BE49-F238E27FC236}">
                <a16:creationId xmlns:a16="http://schemas.microsoft.com/office/drawing/2014/main" id="{772DDB31-0E2B-4D39-B791-132E225556D7}"/>
              </a:ext>
            </a:extLst>
          </p:cNvPr>
          <p:cNvSpPr/>
          <p:nvPr/>
        </p:nvSpPr>
        <p:spPr>
          <a:xfrm>
            <a:off x="2923129" y="2011717"/>
            <a:ext cx="1764053" cy="524503"/>
          </a:xfrm>
          <a:prstGeom prst="rect">
            <a:avLst/>
          </a:prstGeom>
        </p:spPr>
        <p:txBody>
          <a:bodyPr wrap="square">
            <a:spAutoFit/>
          </a:bodyPr>
          <a:lstStyle/>
          <a:p>
            <a:r>
              <a:rPr lang="da-DK"/>
              <a:t>Tag billeder af elevproduktioner</a:t>
            </a:r>
          </a:p>
        </p:txBody>
      </p:sp>
      <p:pic>
        <p:nvPicPr>
          <p:cNvPr id="5" name="Billede 4">
            <a:extLst>
              <a:ext uri="{FF2B5EF4-FFF2-40B4-BE49-F238E27FC236}">
                <a16:creationId xmlns:a16="http://schemas.microsoft.com/office/drawing/2014/main" id="{39363DBD-F444-4229-9828-6634202E9767}"/>
              </a:ext>
            </a:extLst>
          </p:cNvPr>
          <p:cNvPicPr>
            <a:picLocks noChangeAspect="1"/>
          </p:cNvPicPr>
          <p:nvPr/>
        </p:nvPicPr>
        <p:blipFill>
          <a:blip r:embed="rId7"/>
          <a:stretch>
            <a:fillRect/>
          </a:stretch>
        </p:blipFill>
        <p:spPr>
          <a:xfrm rot="557356">
            <a:off x="780168" y="1543602"/>
            <a:ext cx="1929311" cy="1363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340921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6B6CAFFD-695F-434A-9D66-E3A72A000C74}"/>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
        <p:nvSpPr>
          <p:cNvPr id="9" name="Tekstfelt 8">
            <a:extLst>
              <a:ext uri="{FF2B5EF4-FFF2-40B4-BE49-F238E27FC236}">
                <a16:creationId xmlns:a16="http://schemas.microsoft.com/office/drawing/2014/main" id="{C349850B-2857-47B4-B98A-6D39B14AABA8}"/>
              </a:ext>
            </a:extLst>
          </p:cNvPr>
          <p:cNvSpPr txBox="1"/>
          <p:nvPr/>
        </p:nvSpPr>
        <p:spPr>
          <a:xfrm>
            <a:off x="865305" y="754840"/>
            <a:ext cx="4652900" cy="1477328"/>
          </a:xfrm>
          <a:prstGeom prst="rect">
            <a:avLst/>
          </a:prstGeom>
          <a:noFill/>
        </p:spPr>
        <p:txBody>
          <a:bodyPr wrap="square" rtlCol="0">
            <a:spAutoFit/>
          </a:bodyPr>
          <a:lstStyle/>
          <a:p>
            <a:endParaRPr lang="da-DK" sz="2000">
              <a:solidFill>
                <a:schemeClr val="bg1"/>
              </a:solidFill>
              <a:cs typeface="Arial" panose="020B0604020202020204" pitchFamily="34" charset="0"/>
            </a:endParaRPr>
          </a:p>
          <a:p>
            <a:r>
              <a:rPr lang="da-DK" sz="3500" b="1">
                <a:solidFill>
                  <a:schemeClr val="bg1"/>
                </a:solidFill>
                <a:cs typeface="Arial" panose="020B0604020202020204" pitchFamily="34" charset="0"/>
              </a:rPr>
              <a:t>Support og superbrugernetværk</a:t>
            </a:r>
          </a:p>
        </p:txBody>
      </p:sp>
    </p:spTree>
    <p:custDataLst>
      <p:tags r:id="rId1"/>
    </p:custDataLst>
    <p:extLst>
      <p:ext uri="{BB962C8B-B14F-4D97-AF65-F5344CB8AC3E}">
        <p14:creationId xmlns:p14="http://schemas.microsoft.com/office/powerpoint/2010/main" val="25791735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19D6798-45B4-4CCC-AF57-4E4252924BC5}"/>
              </a:ext>
            </a:extLst>
          </p:cNvPr>
          <p:cNvPicPr>
            <a:picLocks noChangeAspect="1"/>
          </p:cNvPicPr>
          <p:nvPr/>
        </p:nvPicPr>
        <p:blipFill rotWithShape="1">
          <a:blip r:embed="rId3"/>
          <a:srcRect l="23925" t="1419" r="10285" b="-1419"/>
          <a:stretch/>
        </p:blipFill>
        <p:spPr>
          <a:xfrm>
            <a:off x="5835805" y="182318"/>
            <a:ext cx="5572609" cy="5607255"/>
          </a:xfrm>
          <a:prstGeom prst="ellipse">
            <a:avLst/>
          </a:prstGeom>
          <a:ln>
            <a:noFill/>
          </a:ln>
          <a:effectLst>
            <a:softEdge rad="112500"/>
          </a:effectLst>
        </p:spPr>
      </p:pic>
      <p:sp>
        <p:nvSpPr>
          <p:cNvPr id="2" name="Titel 1">
            <a:extLst>
              <a:ext uri="{FF2B5EF4-FFF2-40B4-BE49-F238E27FC236}">
                <a16:creationId xmlns:a16="http://schemas.microsoft.com/office/drawing/2014/main" id="{11E52A18-75B9-42AC-909E-CD32B071DA48}"/>
              </a:ext>
            </a:extLst>
          </p:cNvPr>
          <p:cNvSpPr>
            <a:spLocks noGrp="1"/>
          </p:cNvSpPr>
          <p:nvPr>
            <p:ph type="title"/>
          </p:nvPr>
        </p:nvSpPr>
        <p:spPr/>
        <p:txBody>
          <a:bodyPr/>
          <a:lstStyle/>
          <a:p>
            <a:r>
              <a:rPr lang="da-DK"/>
              <a:t>Opgave: Lav et album til din klasse</a:t>
            </a:r>
          </a:p>
        </p:txBody>
      </p:sp>
      <p:sp>
        <p:nvSpPr>
          <p:cNvPr id="4" name="Pladsholder til tekst 3">
            <a:extLst>
              <a:ext uri="{FF2B5EF4-FFF2-40B4-BE49-F238E27FC236}">
                <a16:creationId xmlns:a16="http://schemas.microsoft.com/office/drawing/2014/main" id="{A6FFEABC-87E9-428C-AA50-F94540FF91DC}"/>
              </a:ext>
            </a:extLst>
          </p:cNvPr>
          <p:cNvSpPr>
            <a:spLocks noGrp="1"/>
          </p:cNvSpPr>
          <p:nvPr>
            <p:ph type="body" sz="quarter" idx="13"/>
          </p:nvPr>
        </p:nvSpPr>
        <p:spPr/>
        <p:txBody>
          <a:bodyPr>
            <a:normAutofit/>
          </a:bodyPr>
          <a:lstStyle/>
          <a:p>
            <a:r>
              <a:rPr lang="da-DK"/>
              <a:t>GALLERI</a:t>
            </a:r>
          </a:p>
        </p:txBody>
      </p:sp>
      <p:sp>
        <p:nvSpPr>
          <p:cNvPr id="5" name="Pladsholder til tekst 4">
            <a:extLst>
              <a:ext uri="{FF2B5EF4-FFF2-40B4-BE49-F238E27FC236}">
                <a16:creationId xmlns:a16="http://schemas.microsoft.com/office/drawing/2014/main" id="{38B9E696-3B8E-49E0-AA88-D27AF575A4EB}"/>
              </a:ext>
            </a:extLst>
          </p:cNvPr>
          <p:cNvSpPr>
            <a:spLocks noGrp="1"/>
          </p:cNvSpPr>
          <p:nvPr>
            <p:ph type="body" sz="quarter" idx="14"/>
          </p:nvPr>
        </p:nvSpPr>
        <p:spPr>
          <a:xfrm>
            <a:off x="615949" y="1662113"/>
            <a:ext cx="4995961" cy="2900363"/>
          </a:xfrm>
        </p:spPr>
        <p:txBody>
          <a:bodyPr/>
          <a:lstStyle/>
          <a:p>
            <a:r>
              <a:rPr lang="da-DK"/>
              <a:t>Du har taget en række billeder fra en tur med klassen. Dem vil du gerne dele med eleverne og deres forældre.</a:t>
            </a:r>
          </a:p>
          <a:p>
            <a:endParaRPr lang="da-DK"/>
          </a:p>
          <a:p>
            <a:pPr marL="342900" indent="-342900">
              <a:buAutoNum type="arabicPeriod"/>
            </a:pPr>
            <a:r>
              <a:rPr lang="da-DK"/>
              <a:t>Opret et album til klassen med billederne her fra (link))</a:t>
            </a:r>
          </a:p>
          <a:p>
            <a:pPr marL="342900" indent="-342900">
              <a:buAutoNum type="arabicPeriod"/>
            </a:pPr>
            <a:r>
              <a:rPr lang="da-DK"/>
              <a:t>Vurder billederne – situationsbillede eller portrætbillede?</a:t>
            </a:r>
          </a:p>
          <a:p>
            <a:pPr marL="342900" indent="-342900">
              <a:buAutoNum type="arabicPeriod"/>
            </a:pPr>
            <a:r>
              <a:rPr lang="da-DK"/>
              <a:t>Tag nogle elever på de billeder, du vurderede som portrætbilleder</a:t>
            </a:r>
          </a:p>
          <a:p>
            <a:endParaRPr lang="da-DK"/>
          </a:p>
          <a:p>
            <a:endParaRPr lang="da-DK"/>
          </a:p>
        </p:txBody>
      </p:sp>
      <p:pic>
        <p:nvPicPr>
          <p:cNvPr id="6" name="Billede 5">
            <a:extLst>
              <a:ext uri="{FF2B5EF4-FFF2-40B4-BE49-F238E27FC236}">
                <a16:creationId xmlns:a16="http://schemas.microsoft.com/office/drawing/2014/main" id="{29C5CAA7-234B-4900-AE9C-DBACD1F148FF}"/>
              </a:ext>
            </a:extLst>
          </p:cNvPr>
          <p:cNvPicPr>
            <a:picLocks noChangeAspect="1"/>
          </p:cNvPicPr>
          <p:nvPr/>
        </p:nvPicPr>
        <p:blipFill rotWithShape="1">
          <a:blip r:embed="rId4"/>
          <a:srcRect l="28996" t="5812" r="31420" b="11550"/>
          <a:stretch/>
        </p:blipFill>
        <p:spPr>
          <a:xfrm>
            <a:off x="5611910" y="-3177"/>
            <a:ext cx="3525939" cy="5714999"/>
          </a:xfrm>
          <a:prstGeom prst="rect">
            <a:avLst/>
          </a:prstGeom>
        </p:spPr>
      </p:pic>
    </p:spTree>
    <p:custDataLst>
      <p:tags r:id="rId1"/>
    </p:custDataLst>
    <p:extLst>
      <p:ext uri="{BB962C8B-B14F-4D97-AF65-F5344CB8AC3E}">
        <p14:creationId xmlns:p14="http://schemas.microsoft.com/office/powerpoint/2010/main" val="19539544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4"/>
          <a:srcRect l="26882" t="21925" r="41964" b="54866"/>
          <a:stretch/>
        </p:blipFill>
        <p:spPr>
          <a:xfrm>
            <a:off x="1636202" y="2289337"/>
            <a:ext cx="7507798" cy="3425663"/>
          </a:xfrm>
          <a:prstGeom prst="rect">
            <a:avLst/>
          </a:prstGeom>
        </p:spPr>
      </p:pic>
      <p:sp>
        <p:nvSpPr>
          <p:cNvPr id="6" name="Text Placeholder 2">
            <a:extLst>
              <a:ext uri="{FF2B5EF4-FFF2-40B4-BE49-F238E27FC236}">
                <a16:creationId xmlns:a16="http://schemas.microsoft.com/office/drawing/2014/main" id="{92D9FD74-19F1-4E1A-B084-DF12267A13F6}"/>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935420" cy="1246495"/>
          </a:xfrm>
          <a:prstGeom prst="rect">
            <a:avLst/>
          </a:prstGeom>
          <a:noFill/>
        </p:spPr>
        <p:txBody>
          <a:bodyPr wrap="square" rtlCol="0">
            <a:spAutoFit/>
          </a:bodyPr>
          <a:lstStyle/>
          <a:p>
            <a:r>
              <a:rPr lang="da-DK" sz="2000">
                <a:solidFill>
                  <a:schemeClr val="bg1"/>
                </a:solidFill>
                <a:cs typeface="Arial" panose="020B0604020202020204" pitchFamily="34" charset="0"/>
              </a:rPr>
              <a:t>Modul 8</a:t>
            </a:r>
          </a:p>
          <a:p>
            <a:endParaRPr lang="da-DK" sz="2000">
              <a:solidFill>
                <a:schemeClr val="bg1"/>
              </a:solidFill>
              <a:cs typeface="Arial" panose="020B0604020202020204" pitchFamily="34" charset="0"/>
            </a:endParaRPr>
          </a:p>
          <a:p>
            <a:r>
              <a:rPr lang="da-DK" sz="3500" b="1">
                <a:solidFill>
                  <a:schemeClr val="bg1"/>
                </a:solidFill>
                <a:cs typeface="Arial" panose="020B0604020202020204" pitchFamily="34" charset="0"/>
              </a:rPr>
              <a:t>Administration af Aula</a:t>
            </a:r>
          </a:p>
        </p:txBody>
      </p:sp>
    </p:spTree>
    <p:custDataLst>
      <p:tags r:id="rId1"/>
    </p:custDataLst>
    <p:extLst>
      <p:ext uri="{BB962C8B-B14F-4D97-AF65-F5344CB8AC3E}">
        <p14:creationId xmlns:p14="http://schemas.microsoft.com/office/powerpoint/2010/main" val="417020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F8F33B-E808-4D1F-8CC7-08FC2B94FC82}"/>
              </a:ext>
            </a:extLst>
          </p:cNvPr>
          <p:cNvSpPr>
            <a:spLocks noGrp="1"/>
          </p:cNvSpPr>
          <p:nvPr>
            <p:ph type="title"/>
          </p:nvPr>
        </p:nvSpPr>
        <p:spPr/>
        <p:txBody>
          <a:bodyPr/>
          <a:lstStyle/>
          <a:p>
            <a:r>
              <a:rPr lang="da-DK"/>
              <a:t>Modul: Administration</a:t>
            </a:r>
          </a:p>
        </p:txBody>
      </p:sp>
      <p:sp>
        <p:nvSpPr>
          <p:cNvPr id="4" name="Pladsholder til tekst 3">
            <a:extLst>
              <a:ext uri="{FF2B5EF4-FFF2-40B4-BE49-F238E27FC236}">
                <a16:creationId xmlns:a16="http://schemas.microsoft.com/office/drawing/2014/main" id="{A33F7EF5-EF0F-4DAC-9082-FC1B52DB1535}"/>
              </a:ext>
            </a:extLst>
          </p:cNvPr>
          <p:cNvSpPr>
            <a:spLocks noGrp="1"/>
          </p:cNvSpPr>
          <p:nvPr>
            <p:ph type="body" sz="quarter" idx="13"/>
          </p:nvPr>
        </p:nvSpPr>
        <p:spPr/>
        <p:txBody>
          <a:bodyPr/>
          <a:lstStyle/>
          <a:p>
            <a:r>
              <a:rPr lang="da-DK"/>
              <a:t>ADMINISTRATION AF AULA</a:t>
            </a:r>
          </a:p>
        </p:txBody>
      </p:sp>
      <p:sp>
        <p:nvSpPr>
          <p:cNvPr id="5" name="Pladsholder til tekst 4">
            <a:extLst>
              <a:ext uri="{FF2B5EF4-FFF2-40B4-BE49-F238E27FC236}">
                <a16:creationId xmlns:a16="http://schemas.microsoft.com/office/drawing/2014/main" id="{83E8DBCD-C22D-474C-B82C-40E1402B6CE6}"/>
              </a:ext>
            </a:extLst>
          </p:cNvPr>
          <p:cNvSpPr>
            <a:spLocks noGrp="1"/>
          </p:cNvSpPr>
          <p:nvPr>
            <p:ph type="body" sz="quarter" idx="14"/>
          </p:nvPr>
        </p:nvSpPr>
        <p:spPr/>
        <p:txBody>
          <a:bodyPr/>
          <a:lstStyle/>
          <a:p>
            <a:r>
              <a:rPr lang="da-DK"/>
              <a:t>Lokal beslutning hvilke rettigheder, der uddeles og til hvem.</a:t>
            </a:r>
          </a:p>
          <a:p>
            <a:endParaRPr lang="da-DK"/>
          </a:p>
          <a:p>
            <a:r>
              <a:rPr lang="da-DK"/>
              <a:t>I skal selv afklare på din skole inden opsætningsworkshop 1., 2. eller 3. april:</a:t>
            </a:r>
          </a:p>
          <a:p>
            <a:pPr marL="285750" indent="-285750">
              <a:buFontTx/>
              <a:buChar char="-"/>
            </a:pPr>
            <a:r>
              <a:rPr lang="da-DK"/>
              <a:t>Hvem skal have hvilke rettigheder?</a:t>
            </a:r>
          </a:p>
          <a:p>
            <a:pPr marL="285750" indent="-285750">
              <a:buFontTx/>
              <a:buChar char="-"/>
            </a:pPr>
            <a:r>
              <a:rPr lang="da-DK"/>
              <a:t>Hvem skal være grupperedaktør?</a:t>
            </a:r>
          </a:p>
          <a:p>
            <a:pPr marL="285750" indent="-285750">
              <a:buFontTx/>
              <a:buChar char="-"/>
            </a:pPr>
            <a:endParaRPr lang="da-DK"/>
          </a:p>
        </p:txBody>
      </p:sp>
    </p:spTree>
    <p:custDataLst>
      <p:tags r:id="rId1"/>
    </p:custDataLst>
    <p:extLst>
      <p:ext uri="{BB962C8B-B14F-4D97-AF65-F5344CB8AC3E}">
        <p14:creationId xmlns:p14="http://schemas.microsoft.com/office/powerpoint/2010/main" val="136806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4405-7072-4747-8C95-200CFE705B8B}"/>
              </a:ext>
            </a:extLst>
          </p:cNvPr>
          <p:cNvSpPr>
            <a:spLocks noGrp="1"/>
          </p:cNvSpPr>
          <p:nvPr>
            <p:ph type="title"/>
          </p:nvPr>
        </p:nvSpPr>
        <p:spPr/>
        <p:txBody>
          <a:bodyPr/>
          <a:lstStyle/>
          <a:p>
            <a:r>
              <a:rPr lang="da-DK">
                <a:latin typeface="+mn-lt"/>
              </a:rPr>
              <a:t>Ændret håndtering af brugere</a:t>
            </a:r>
          </a:p>
        </p:txBody>
      </p:sp>
      <p:sp>
        <p:nvSpPr>
          <p:cNvPr id="7" name="Text Placeholder 3">
            <a:extLst>
              <a:ext uri="{FF2B5EF4-FFF2-40B4-BE49-F238E27FC236}">
                <a16:creationId xmlns:a16="http://schemas.microsoft.com/office/drawing/2014/main" id="{EABDBADA-B3F4-49BC-86D6-EE789566FDAB}"/>
              </a:ext>
            </a:extLst>
          </p:cNvPr>
          <p:cNvSpPr>
            <a:spLocks noGrp="1"/>
          </p:cNvSpPr>
          <p:nvPr>
            <p:ph type="body" sz="quarter" idx="13"/>
          </p:nvPr>
        </p:nvSpPr>
        <p:spPr/>
        <p:txBody>
          <a:bodyPr>
            <a:normAutofit/>
          </a:bodyPr>
          <a:lstStyle/>
          <a:p>
            <a:r>
              <a:rPr lang="da-DK"/>
              <a:t>ADMINISTRATION AF AULA</a:t>
            </a:r>
          </a:p>
        </p:txBody>
      </p:sp>
      <p:graphicFrame>
        <p:nvGraphicFramePr>
          <p:cNvPr id="12" name="Diagram 11">
            <a:extLst>
              <a:ext uri="{FF2B5EF4-FFF2-40B4-BE49-F238E27FC236}">
                <a16:creationId xmlns:a16="http://schemas.microsoft.com/office/drawing/2014/main" id="{28BBD3C9-0C61-4C40-A219-981AB455DE25}"/>
              </a:ext>
            </a:extLst>
          </p:cNvPr>
          <p:cNvGraphicFramePr/>
          <p:nvPr>
            <p:extLst>
              <p:ext uri="{D42A27DB-BD31-4B8C-83A1-F6EECF244321}">
                <p14:modId xmlns:p14="http://schemas.microsoft.com/office/powerpoint/2010/main" val="4015612722"/>
              </p:ext>
            </p:extLst>
          </p:nvPr>
        </p:nvGraphicFramePr>
        <p:xfrm>
          <a:off x="615737" y="1520890"/>
          <a:ext cx="8136377" cy="2368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 name="Group 12">
            <a:extLst>
              <a:ext uri="{FF2B5EF4-FFF2-40B4-BE49-F238E27FC236}">
                <a16:creationId xmlns:a16="http://schemas.microsoft.com/office/drawing/2014/main" id="{0CC567CD-2C78-491E-838E-EFBA33576CCA}"/>
              </a:ext>
            </a:extLst>
          </p:cNvPr>
          <p:cNvGrpSpPr/>
          <p:nvPr/>
        </p:nvGrpSpPr>
        <p:grpSpPr>
          <a:xfrm>
            <a:off x="6494104" y="4161260"/>
            <a:ext cx="2071396" cy="1450467"/>
            <a:chOff x="5550783" y="1856001"/>
            <a:chExt cx="1187627" cy="1427400"/>
          </a:xfrm>
          <a:solidFill>
            <a:srgbClr val="45B7C1"/>
          </a:solidFill>
        </p:grpSpPr>
        <p:sp>
          <p:nvSpPr>
            <p:cNvPr id="14" name="Rectangle: Rounded Corners 13">
              <a:extLst>
                <a:ext uri="{FF2B5EF4-FFF2-40B4-BE49-F238E27FC236}">
                  <a16:creationId xmlns:a16="http://schemas.microsoft.com/office/drawing/2014/main" id="{37509118-7B54-4574-B2E0-5B37C0582F07}"/>
                </a:ext>
              </a:extLst>
            </p:cNvPr>
            <p:cNvSpPr/>
            <p:nvPr/>
          </p:nvSpPr>
          <p:spPr>
            <a:xfrm>
              <a:off x="5550783" y="1856001"/>
              <a:ext cx="1187627" cy="1427400"/>
            </a:xfrm>
            <a:prstGeom prst="roundRect">
              <a:avLst>
                <a:gd name="adj" fmla="val 10000"/>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Rounded Corners 4">
              <a:extLst>
                <a:ext uri="{FF2B5EF4-FFF2-40B4-BE49-F238E27FC236}">
                  <a16:creationId xmlns:a16="http://schemas.microsoft.com/office/drawing/2014/main" id="{1005455B-DA02-4C28-A1F3-0A0A1799E4A8}"/>
                </a:ext>
              </a:extLst>
            </p:cNvPr>
            <p:cNvSpPr txBox="1"/>
            <p:nvPr/>
          </p:nvSpPr>
          <p:spPr>
            <a:xfrm>
              <a:off x="5585567" y="1890785"/>
              <a:ext cx="1118059" cy="135783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232" tIns="78232" rIns="78232" bIns="78232" numCol="1" spcCol="1270" anchor="t" anchorCtr="0">
              <a:noAutofit/>
            </a:bodyPr>
            <a:lstStyle/>
            <a:p>
              <a:pPr marL="0" lvl="1" algn="l" defTabSz="488950">
                <a:lnSpc>
                  <a:spcPct val="90000"/>
                </a:lnSpc>
                <a:spcBef>
                  <a:spcPct val="0"/>
                </a:spcBef>
                <a:spcAft>
                  <a:spcPct val="15000"/>
                </a:spcAft>
              </a:pPr>
              <a:r>
                <a:rPr lang="da-DK" sz="1800" b="1" kern="1200">
                  <a:solidFill>
                    <a:srgbClr val="FFFFFF"/>
                  </a:solidFill>
                </a:rPr>
                <a:t>AULA-GRUPPER:</a:t>
              </a:r>
            </a:p>
            <a:p>
              <a:pPr marL="57150" lvl="1" indent="-57150" algn="l" defTabSz="488950">
                <a:lnSpc>
                  <a:spcPct val="90000"/>
                </a:lnSpc>
                <a:spcBef>
                  <a:spcPct val="0"/>
                </a:spcBef>
                <a:spcAft>
                  <a:spcPct val="15000"/>
                </a:spcAft>
                <a:buChar char="•"/>
              </a:pPr>
              <a:r>
                <a:rPr lang="da-DK" sz="1100">
                  <a:solidFill>
                    <a:srgbClr val="FFFFFF"/>
                  </a:solidFill>
                </a:rPr>
                <a:t> Hele skolen</a:t>
              </a:r>
            </a:p>
            <a:p>
              <a:pPr marL="57150" lvl="1" indent="-57150" algn="l" defTabSz="488950">
                <a:lnSpc>
                  <a:spcPct val="90000"/>
                </a:lnSpc>
                <a:spcBef>
                  <a:spcPct val="0"/>
                </a:spcBef>
                <a:spcAft>
                  <a:spcPct val="15000"/>
                </a:spcAft>
                <a:buChar char="•"/>
              </a:pPr>
              <a:r>
                <a:rPr lang="da-DK" sz="1100" kern="1200">
                  <a:solidFill>
                    <a:srgbClr val="FFFFFF"/>
                  </a:solidFill>
                </a:rPr>
                <a:t> Alle personale på skolen</a:t>
              </a:r>
            </a:p>
            <a:p>
              <a:pPr marL="57150" lvl="1" indent="-57150" algn="l" defTabSz="488950">
                <a:lnSpc>
                  <a:spcPct val="90000"/>
                </a:lnSpc>
                <a:spcBef>
                  <a:spcPct val="0"/>
                </a:spcBef>
                <a:spcAft>
                  <a:spcPct val="15000"/>
                </a:spcAft>
                <a:buChar char="•"/>
              </a:pPr>
              <a:r>
                <a:rPr lang="da-DK" sz="1100">
                  <a:solidFill>
                    <a:srgbClr val="FFFFFF"/>
                  </a:solidFill>
                </a:rPr>
                <a:t> Elevråd</a:t>
              </a:r>
            </a:p>
            <a:p>
              <a:pPr marL="57150" lvl="1" indent="-57150" algn="l" defTabSz="488950">
                <a:lnSpc>
                  <a:spcPct val="90000"/>
                </a:lnSpc>
                <a:spcBef>
                  <a:spcPct val="0"/>
                </a:spcBef>
                <a:spcAft>
                  <a:spcPct val="15000"/>
                </a:spcAft>
                <a:buChar char="•"/>
              </a:pPr>
              <a:r>
                <a:rPr lang="da-DK" sz="1100" kern="1200">
                  <a:solidFill>
                    <a:srgbClr val="FFFFFF"/>
                  </a:solidFill>
                </a:rPr>
                <a:t> Skolebestyrelsen</a:t>
              </a:r>
            </a:p>
            <a:p>
              <a:pPr marL="57150" lvl="1" indent="-57150" algn="l" defTabSz="488950">
                <a:lnSpc>
                  <a:spcPct val="90000"/>
                </a:lnSpc>
                <a:spcBef>
                  <a:spcPct val="0"/>
                </a:spcBef>
                <a:spcAft>
                  <a:spcPct val="15000"/>
                </a:spcAft>
                <a:buChar char="•"/>
              </a:pPr>
              <a:r>
                <a:rPr lang="da-DK" sz="1100">
                  <a:solidFill>
                    <a:srgbClr val="FFFFFF"/>
                  </a:solidFill>
                </a:rPr>
                <a:t> Årgangsteam</a:t>
              </a:r>
              <a:endParaRPr lang="da-DK" sz="1100" kern="1200">
                <a:solidFill>
                  <a:srgbClr val="FFFFFF"/>
                </a:solidFill>
              </a:endParaRPr>
            </a:p>
          </p:txBody>
        </p:sp>
      </p:grpSp>
      <p:sp>
        <p:nvSpPr>
          <p:cNvPr id="8" name="Pil: nedad 7">
            <a:extLst>
              <a:ext uri="{FF2B5EF4-FFF2-40B4-BE49-F238E27FC236}">
                <a16:creationId xmlns:a16="http://schemas.microsoft.com/office/drawing/2014/main" id="{4A1F4381-1111-49E0-9C88-6F6091600F37}"/>
              </a:ext>
            </a:extLst>
          </p:cNvPr>
          <p:cNvSpPr/>
          <p:nvPr/>
        </p:nvSpPr>
        <p:spPr>
          <a:xfrm>
            <a:off x="7529802" y="3629608"/>
            <a:ext cx="373225" cy="5316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11072213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53DD937-1328-42D4-A83B-BD8A5A764DF4}"/>
              </a:ext>
            </a:extLst>
          </p:cNvPr>
          <p:cNvSpPr txBox="1"/>
          <p:nvPr/>
        </p:nvSpPr>
        <p:spPr>
          <a:xfrm>
            <a:off x="1591974" y="1688295"/>
            <a:ext cx="2764959" cy="369332"/>
          </a:xfrm>
          <a:prstGeom prst="rect">
            <a:avLst/>
          </a:prstGeom>
          <a:noFill/>
        </p:spPr>
        <p:txBody>
          <a:bodyPr wrap="square" rtlCol="0">
            <a:spAutoFit/>
          </a:bodyPr>
          <a:lstStyle/>
          <a:p>
            <a:r>
              <a:rPr lang="da-DK" sz="1800"/>
              <a:t>Kommunal administrator</a:t>
            </a:r>
          </a:p>
        </p:txBody>
      </p:sp>
      <p:sp>
        <p:nvSpPr>
          <p:cNvPr id="18" name="Title 1">
            <a:extLst>
              <a:ext uri="{FF2B5EF4-FFF2-40B4-BE49-F238E27FC236}">
                <a16:creationId xmlns:a16="http://schemas.microsoft.com/office/drawing/2014/main" id="{BBBB60A5-DE73-415D-AB3D-4B0C1B9B55AC}"/>
              </a:ext>
            </a:extLst>
          </p:cNvPr>
          <p:cNvSpPr txBox="1">
            <a:spLocks/>
          </p:cNvSpPr>
          <p:nvPr/>
        </p:nvSpPr>
        <p:spPr>
          <a:xfrm>
            <a:off x="615737" y="1020763"/>
            <a:ext cx="6738651" cy="604190"/>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a:latin typeface="+mn-lt"/>
              </a:rPr>
              <a:t>Håndtering af rettigheder i Aula</a:t>
            </a:r>
          </a:p>
        </p:txBody>
      </p:sp>
      <p:sp>
        <p:nvSpPr>
          <p:cNvPr id="19" name="Text Placeholder 3">
            <a:extLst>
              <a:ext uri="{FF2B5EF4-FFF2-40B4-BE49-F238E27FC236}">
                <a16:creationId xmlns:a16="http://schemas.microsoft.com/office/drawing/2014/main" id="{37308D8E-47EB-47FD-AE2D-0F4DEB58B5D2}"/>
              </a:ext>
            </a:extLst>
          </p:cNvPr>
          <p:cNvSpPr>
            <a:spLocks noGrp="1"/>
          </p:cNvSpPr>
          <p:nvPr>
            <p:ph type="body" sz="quarter" idx="13"/>
          </p:nvPr>
        </p:nvSpPr>
        <p:spPr>
          <a:xfrm>
            <a:off x="615949" y="327025"/>
            <a:ext cx="6177957" cy="260804"/>
          </a:xfrm>
        </p:spPr>
        <p:txBody>
          <a:bodyPr>
            <a:normAutofit/>
          </a:bodyPr>
          <a:lstStyle/>
          <a:p>
            <a:r>
              <a:rPr lang="da-DK"/>
              <a:t>ADMINISTRATION AF AULA</a:t>
            </a:r>
          </a:p>
        </p:txBody>
      </p:sp>
      <p:sp>
        <p:nvSpPr>
          <p:cNvPr id="20" name="TextBox 19">
            <a:extLst>
              <a:ext uri="{FF2B5EF4-FFF2-40B4-BE49-F238E27FC236}">
                <a16:creationId xmlns:a16="http://schemas.microsoft.com/office/drawing/2014/main" id="{9784C54D-B79A-4B96-9E83-87D39DE28502}"/>
              </a:ext>
            </a:extLst>
          </p:cNvPr>
          <p:cNvSpPr txBox="1"/>
          <p:nvPr/>
        </p:nvSpPr>
        <p:spPr>
          <a:xfrm>
            <a:off x="1591974" y="2783987"/>
            <a:ext cx="4369820" cy="369332"/>
          </a:xfrm>
          <a:prstGeom prst="rect">
            <a:avLst/>
          </a:prstGeom>
          <a:noFill/>
        </p:spPr>
        <p:txBody>
          <a:bodyPr wrap="square" rtlCol="0">
            <a:spAutoFit/>
          </a:bodyPr>
          <a:lstStyle/>
          <a:p>
            <a:r>
              <a:rPr lang="da-DK" sz="1800"/>
              <a:t>Lokal Aula-administrator</a:t>
            </a:r>
          </a:p>
        </p:txBody>
      </p:sp>
      <p:sp>
        <p:nvSpPr>
          <p:cNvPr id="21" name="TextBox 20">
            <a:extLst>
              <a:ext uri="{FF2B5EF4-FFF2-40B4-BE49-F238E27FC236}">
                <a16:creationId xmlns:a16="http://schemas.microsoft.com/office/drawing/2014/main" id="{4BCA0E93-70E9-49BB-9C65-D508054C06CC}"/>
              </a:ext>
            </a:extLst>
          </p:cNvPr>
          <p:cNvSpPr txBox="1"/>
          <p:nvPr/>
        </p:nvSpPr>
        <p:spPr>
          <a:xfrm>
            <a:off x="1591974" y="4127687"/>
            <a:ext cx="3372933" cy="369332"/>
          </a:xfrm>
          <a:prstGeom prst="rect">
            <a:avLst/>
          </a:prstGeom>
          <a:noFill/>
        </p:spPr>
        <p:txBody>
          <a:bodyPr wrap="square" rtlCol="0">
            <a:spAutoFit/>
          </a:bodyPr>
          <a:lstStyle/>
          <a:p>
            <a:r>
              <a:rPr lang="da-DK" sz="1800"/>
              <a:t>Superbrugere</a:t>
            </a:r>
          </a:p>
        </p:txBody>
      </p:sp>
      <p:pic>
        <p:nvPicPr>
          <p:cNvPr id="2" name="Picture 1">
            <a:extLst>
              <a:ext uri="{FF2B5EF4-FFF2-40B4-BE49-F238E27FC236}">
                <a16:creationId xmlns:a16="http://schemas.microsoft.com/office/drawing/2014/main" id="{28C6915D-F863-40B5-97CB-50F65E01D2E3}"/>
              </a:ext>
            </a:extLst>
          </p:cNvPr>
          <p:cNvPicPr>
            <a:picLocks noChangeAspect="1"/>
          </p:cNvPicPr>
          <p:nvPr/>
        </p:nvPicPr>
        <p:blipFill>
          <a:blip r:embed="rId4"/>
          <a:stretch>
            <a:fillRect/>
          </a:stretch>
        </p:blipFill>
        <p:spPr>
          <a:xfrm>
            <a:off x="615737" y="1605189"/>
            <a:ext cx="657225" cy="904875"/>
          </a:xfrm>
          <a:prstGeom prst="rect">
            <a:avLst/>
          </a:prstGeom>
        </p:spPr>
      </p:pic>
      <p:pic>
        <p:nvPicPr>
          <p:cNvPr id="3" name="Picture 2">
            <a:extLst>
              <a:ext uri="{FF2B5EF4-FFF2-40B4-BE49-F238E27FC236}">
                <a16:creationId xmlns:a16="http://schemas.microsoft.com/office/drawing/2014/main" id="{E639C794-91B1-4FA3-9C75-0C9272D1AE80}"/>
              </a:ext>
            </a:extLst>
          </p:cNvPr>
          <p:cNvPicPr>
            <a:picLocks noChangeAspect="1"/>
          </p:cNvPicPr>
          <p:nvPr/>
        </p:nvPicPr>
        <p:blipFill>
          <a:blip r:embed="rId5"/>
          <a:stretch>
            <a:fillRect/>
          </a:stretch>
        </p:blipFill>
        <p:spPr>
          <a:xfrm>
            <a:off x="615949" y="2637182"/>
            <a:ext cx="676275" cy="1028700"/>
          </a:xfrm>
          <a:prstGeom prst="rect">
            <a:avLst/>
          </a:prstGeom>
        </p:spPr>
      </p:pic>
      <p:sp>
        <p:nvSpPr>
          <p:cNvPr id="16" name="TextBox 15">
            <a:extLst>
              <a:ext uri="{FF2B5EF4-FFF2-40B4-BE49-F238E27FC236}">
                <a16:creationId xmlns:a16="http://schemas.microsoft.com/office/drawing/2014/main" id="{8E474EE9-3D8A-4A35-BADF-2B4CD872CAEB}"/>
              </a:ext>
            </a:extLst>
          </p:cNvPr>
          <p:cNvSpPr txBox="1"/>
          <p:nvPr/>
        </p:nvSpPr>
        <p:spPr>
          <a:xfrm>
            <a:off x="5549900" y="1441009"/>
            <a:ext cx="411894" cy="308418"/>
          </a:xfrm>
          <a:prstGeom prst="rect">
            <a:avLst/>
          </a:prstGeom>
          <a:solidFill>
            <a:schemeClr val="bg1"/>
          </a:solidFill>
        </p:spPr>
        <p:txBody>
          <a:bodyPr wrap="square" rtlCol="0">
            <a:spAutoFit/>
          </a:bodyPr>
          <a:lstStyle/>
          <a:p>
            <a:endParaRPr lang="da-DK"/>
          </a:p>
        </p:txBody>
      </p:sp>
      <p:pic>
        <p:nvPicPr>
          <p:cNvPr id="22" name="Picture 21">
            <a:extLst>
              <a:ext uri="{FF2B5EF4-FFF2-40B4-BE49-F238E27FC236}">
                <a16:creationId xmlns:a16="http://schemas.microsoft.com/office/drawing/2014/main" id="{E21F3C3E-FB7C-4DEF-8D50-686B4DAE0EDB}"/>
              </a:ext>
            </a:extLst>
          </p:cNvPr>
          <p:cNvPicPr>
            <a:picLocks noChangeAspect="1"/>
          </p:cNvPicPr>
          <p:nvPr/>
        </p:nvPicPr>
        <p:blipFill>
          <a:blip r:embed="rId6"/>
          <a:stretch>
            <a:fillRect/>
          </a:stretch>
        </p:blipFill>
        <p:spPr>
          <a:xfrm>
            <a:off x="615949" y="3848697"/>
            <a:ext cx="568724" cy="955998"/>
          </a:xfrm>
          <a:prstGeom prst="rect">
            <a:avLst/>
          </a:prstGeom>
        </p:spPr>
      </p:pic>
    </p:spTree>
    <p:custDataLst>
      <p:tags r:id="rId1"/>
    </p:custDataLst>
    <p:extLst>
      <p:ext uri="{BB962C8B-B14F-4D97-AF65-F5344CB8AC3E}">
        <p14:creationId xmlns:p14="http://schemas.microsoft.com/office/powerpoint/2010/main" val="11204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4405-7072-4747-8C95-200CFE705B8B}"/>
              </a:ext>
            </a:extLst>
          </p:cNvPr>
          <p:cNvSpPr>
            <a:spLocks noGrp="1"/>
          </p:cNvSpPr>
          <p:nvPr>
            <p:ph type="title"/>
          </p:nvPr>
        </p:nvSpPr>
        <p:spPr/>
        <p:txBody>
          <a:bodyPr/>
          <a:lstStyle/>
          <a:p>
            <a:r>
              <a:rPr lang="da-DK">
                <a:latin typeface="Lato black"/>
              </a:rPr>
              <a:t>Rettighedstildeling: Lokal drøftelse</a:t>
            </a:r>
          </a:p>
        </p:txBody>
      </p:sp>
      <p:sp>
        <p:nvSpPr>
          <p:cNvPr id="7" name="Text Placeholder 3">
            <a:extLst>
              <a:ext uri="{FF2B5EF4-FFF2-40B4-BE49-F238E27FC236}">
                <a16:creationId xmlns:a16="http://schemas.microsoft.com/office/drawing/2014/main" id="{EABDBADA-B3F4-49BC-86D6-EE789566FDAB}"/>
              </a:ext>
            </a:extLst>
          </p:cNvPr>
          <p:cNvSpPr>
            <a:spLocks noGrp="1"/>
          </p:cNvSpPr>
          <p:nvPr>
            <p:ph type="body" sz="quarter" idx="13"/>
          </p:nvPr>
        </p:nvSpPr>
        <p:spPr/>
        <p:txBody>
          <a:bodyPr>
            <a:normAutofit/>
          </a:bodyPr>
          <a:lstStyle/>
          <a:p>
            <a:r>
              <a:rPr lang="da-DK"/>
              <a:t>ADMINISTRATION AF AULA</a:t>
            </a:r>
          </a:p>
        </p:txBody>
      </p:sp>
      <p:sp>
        <p:nvSpPr>
          <p:cNvPr id="16" name="TextBox 19">
            <a:extLst>
              <a:ext uri="{FF2B5EF4-FFF2-40B4-BE49-F238E27FC236}">
                <a16:creationId xmlns:a16="http://schemas.microsoft.com/office/drawing/2014/main" id="{3E4EEDBC-7D12-4FF5-99F9-C5AA5445C946}"/>
              </a:ext>
            </a:extLst>
          </p:cNvPr>
          <p:cNvSpPr txBox="1"/>
          <p:nvPr/>
        </p:nvSpPr>
        <p:spPr>
          <a:xfrm>
            <a:off x="802086" y="1981052"/>
            <a:ext cx="2553937" cy="415498"/>
          </a:xfrm>
          <a:prstGeom prst="rect">
            <a:avLst/>
          </a:prstGeom>
          <a:noFill/>
        </p:spPr>
        <p:txBody>
          <a:bodyPr wrap="square" rtlCol="0">
            <a:spAutoFit/>
          </a:bodyPr>
          <a:lstStyle/>
          <a:p>
            <a:r>
              <a:rPr lang="da-DK" sz="1050"/>
              <a:t>Alle rettigheder lokalt</a:t>
            </a:r>
          </a:p>
          <a:p>
            <a:r>
              <a:rPr lang="da-DK" sz="1050"/>
              <a:t>Kan tildele rettigheder til andre</a:t>
            </a:r>
          </a:p>
        </p:txBody>
      </p:sp>
      <p:sp>
        <p:nvSpPr>
          <p:cNvPr id="17" name="TextBox 20">
            <a:extLst>
              <a:ext uri="{FF2B5EF4-FFF2-40B4-BE49-F238E27FC236}">
                <a16:creationId xmlns:a16="http://schemas.microsoft.com/office/drawing/2014/main" id="{5B078E6A-67FE-439E-B497-067D8D32BB48}"/>
              </a:ext>
            </a:extLst>
          </p:cNvPr>
          <p:cNvSpPr txBox="1"/>
          <p:nvPr/>
        </p:nvSpPr>
        <p:spPr>
          <a:xfrm>
            <a:off x="1280250" y="4999016"/>
            <a:ext cx="3372933" cy="369332"/>
          </a:xfrm>
          <a:prstGeom prst="rect">
            <a:avLst/>
          </a:prstGeom>
          <a:noFill/>
        </p:spPr>
        <p:txBody>
          <a:bodyPr wrap="square" rtlCol="0">
            <a:spAutoFit/>
          </a:bodyPr>
          <a:lstStyle/>
          <a:p>
            <a:r>
              <a:rPr lang="da-DK" sz="1800"/>
              <a:t>Superbrugere</a:t>
            </a:r>
          </a:p>
        </p:txBody>
      </p:sp>
      <p:pic>
        <p:nvPicPr>
          <p:cNvPr id="19" name="Picture 2">
            <a:extLst>
              <a:ext uri="{FF2B5EF4-FFF2-40B4-BE49-F238E27FC236}">
                <a16:creationId xmlns:a16="http://schemas.microsoft.com/office/drawing/2014/main" id="{B528DA3F-6A25-4CC3-A742-9D885E277820}"/>
              </a:ext>
            </a:extLst>
          </p:cNvPr>
          <p:cNvPicPr>
            <a:picLocks noChangeAspect="1"/>
          </p:cNvPicPr>
          <p:nvPr/>
        </p:nvPicPr>
        <p:blipFill>
          <a:blip r:embed="rId4"/>
          <a:stretch>
            <a:fillRect/>
          </a:stretch>
        </p:blipFill>
        <p:spPr>
          <a:xfrm>
            <a:off x="3092739" y="1614547"/>
            <a:ext cx="594872" cy="904875"/>
          </a:xfrm>
          <a:prstGeom prst="rect">
            <a:avLst/>
          </a:prstGeom>
        </p:spPr>
      </p:pic>
      <p:sp>
        <p:nvSpPr>
          <p:cNvPr id="24" name="TextBox 20">
            <a:extLst>
              <a:ext uri="{FF2B5EF4-FFF2-40B4-BE49-F238E27FC236}">
                <a16:creationId xmlns:a16="http://schemas.microsoft.com/office/drawing/2014/main" id="{F933DC86-D0F5-4372-933E-EA5DB964AC06}"/>
              </a:ext>
            </a:extLst>
          </p:cNvPr>
          <p:cNvSpPr txBox="1"/>
          <p:nvPr/>
        </p:nvSpPr>
        <p:spPr>
          <a:xfrm>
            <a:off x="6352365" y="5007824"/>
            <a:ext cx="3372933" cy="369332"/>
          </a:xfrm>
          <a:prstGeom prst="rect">
            <a:avLst/>
          </a:prstGeom>
          <a:noFill/>
        </p:spPr>
        <p:txBody>
          <a:bodyPr wrap="square" rtlCol="0">
            <a:spAutoFit/>
          </a:bodyPr>
          <a:lstStyle/>
          <a:p>
            <a:r>
              <a:rPr lang="da-DK" sz="1800"/>
              <a:t>Alle medarbejdere</a:t>
            </a:r>
          </a:p>
        </p:txBody>
      </p:sp>
      <p:cxnSp>
        <p:nvCxnSpPr>
          <p:cNvPr id="26" name="Lige pilforbindelse 25">
            <a:extLst>
              <a:ext uri="{FF2B5EF4-FFF2-40B4-BE49-F238E27FC236}">
                <a16:creationId xmlns:a16="http://schemas.microsoft.com/office/drawing/2014/main" id="{652969DE-F0D5-409E-A6A4-53667963F7A4}"/>
              </a:ext>
            </a:extLst>
          </p:cNvPr>
          <p:cNvCxnSpPr>
            <a:cxnSpLocks/>
          </p:cNvCxnSpPr>
          <p:nvPr/>
        </p:nvCxnSpPr>
        <p:spPr>
          <a:xfrm>
            <a:off x="3719156" y="2519422"/>
            <a:ext cx="2728732" cy="14521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Lige pilforbindelse 26">
            <a:extLst>
              <a:ext uri="{FF2B5EF4-FFF2-40B4-BE49-F238E27FC236}">
                <a16:creationId xmlns:a16="http://schemas.microsoft.com/office/drawing/2014/main" id="{42A370C7-81F8-4A17-9735-99DC182F8EDB}"/>
              </a:ext>
            </a:extLst>
          </p:cNvPr>
          <p:cNvCxnSpPr>
            <a:cxnSpLocks/>
          </p:cNvCxnSpPr>
          <p:nvPr/>
        </p:nvCxnSpPr>
        <p:spPr>
          <a:xfrm flipH="1">
            <a:off x="2020933" y="2528828"/>
            <a:ext cx="1157696" cy="13940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Rektangel 29">
            <a:extLst>
              <a:ext uri="{FF2B5EF4-FFF2-40B4-BE49-F238E27FC236}">
                <a16:creationId xmlns:a16="http://schemas.microsoft.com/office/drawing/2014/main" id="{14D64328-9D6C-447F-9C4C-1BBF93E9D53E}"/>
              </a:ext>
            </a:extLst>
          </p:cNvPr>
          <p:cNvSpPr/>
          <p:nvPr/>
        </p:nvSpPr>
        <p:spPr>
          <a:xfrm>
            <a:off x="1937476" y="2805908"/>
            <a:ext cx="1407437" cy="308418"/>
          </a:xfrm>
          <a:prstGeom prst="rect">
            <a:avLst/>
          </a:prstGeom>
        </p:spPr>
        <p:txBody>
          <a:bodyPr wrap="none">
            <a:spAutoFit/>
          </a:bodyPr>
          <a:lstStyle/>
          <a:p>
            <a:r>
              <a:rPr lang="da-DK">
                <a:highlight>
                  <a:srgbClr val="FFFF00"/>
                </a:highlight>
              </a:rPr>
              <a:t>Håndter grupper</a:t>
            </a:r>
          </a:p>
        </p:txBody>
      </p:sp>
      <p:sp>
        <p:nvSpPr>
          <p:cNvPr id="31" name="Rektangel 30">
            <a:extLst>
              <a:ext uri="{FF2B5EF4-FFF2-40B4-BE49-F238E27FC236}">
                <a16:creationId xmlns:a16="http://schemas.microsoft.com/office/drawing/2014/main" id="{BE07B9E4-E102-4F3A-AF80-FD712526D5B8}"/>
              </a:ext>
            </a:extLst>
          </p:cNvPr>
          <p:cNvSpPr/>
          <p:nvPr/>
        </p:nvSpPr>
        <p:spPr>
          <a:xfrm>
            <a:off x="4659651" y="3008918"/>
            <a:ext cx="1924856" cy="308418"/>
          </a:xfrm>
          <a:prstGeom prst="rect">
            <a:avLst/>
          </a:prstGeom>
        </p:spPr>
        <p:txBody>
          <a:bodyPr wrap="square">
            <a:spAutoFit/>
          </a:bodyPr>
          <a:lstStyle/>
          <a:p>
            <a:r>
              <a:rPr lang="da-DK">
                <a:highlight>
                  <a:srgbClr val="FFFF00"/>
                </a:highlight>
              </a:rPr>
              <a:t>Opret kalendersamtaler</a:t>
            </a:r>
          </a:p>
        </p:txBody>
      </p:sp>
      <p:sp>
        <p:nvSpPr>
          <p:cNvPr id="38" name="Rektangel 37">
            <a:extLst>
              <a:ext uri="{FF2B5EF4-FFF2-40B4-BE49-F238E27FC236}">
                <a16:creationId xmlns:a16="http://schemas.microsoft.com/office/drawing/2014/main" id="{B48ACD5F-1979-4155-8CD8-02C89D31285A}"/>
              </a:ext>
            </a:extLst>
          </p:cNvPr>
          <p:cNvSpPr/>
          <p:nvPr/>
        </p:nvSpPr>
        <p:spPr>
          <a:xfrm>
            <a:off x="805971" y="1733633"/>
            <a:ext cx="2338717" cy="338554"/>
          </a:xfrm>
          <a:prstGeom prst="rect">
            <a:avLst/>
          </a:prstGeom>
        </p:spPr>
        <p:txBody>
          <a:bodyPr wrap="none">
            <a:spAutoFit/>
          </a:bodyPr>
          <a:lstStyle/>
          <a:p>
            <a:r>
              <a:rPr lang="da-DK" sz="1600" b="1"/>
              <a:t>Lokal Aula-administrator:</a:t>
            </a:r>
          </a:p>
        </p:txBody>
      </p:sp>
      <p:sp>
        <p:nvSpPr>
          <p:cNvPr id="47" name="Rektangel 46">
            <a:extLst>
              <a:ext uri="{FF2B5EF4-FFF2-40B4-BE49-F238E27FC236}">
                <a16:creationId xmlns:a16="http://schemas.microsoft.com/office/drawing/2014/main" id="{2E9B5134-C193-4A06-9824-BAB1D0E934ED}"/>
              </a:ext>
            </a:extLst>
          </p:cNvPr>
          <p:cNvSpPr/>
          <p:nvPr/>
        </p:nvSpPr>
        <p:spPr>
          <a:xfrm>
            <a:off x="4572000" y="2703291"/>
            <a:ext cx="907621" cy="308418"/>
          </a:xfrm>
          <a:prstGeom prst="rect">
            <a:avLst/>
          </a:prstGeom>
        </p:spPr>
        <p:txBody>
          <a:bodyPr wrap="none">
            <a:spAutoFit/>
          </a:bodyPr>
          <a:lstStyle/>
          <a:p>
            <a:r>
              <a:rPr lang="da-DK">
                <a:highlight>
                  <a:srgbClr val="FFFF00"/>
                </a:highlight>
              </a:rPr>
              <a:t>Send SMS</a:t>
            </a:r>
            <a:endParaRPr lang="da-DK"/>
          </a:p>
        </p:txBody>
      </p:sp>
      <p:sp>
        <p:nvSpPr>
          <p:cNvPr id="48" name="Rektangel 47">
            <a:extLst>
              <a:ext uri="{FF2B5EF4-FFF2-40B4-BE49-F238E27FC236}">
                <a16:creationId xmlns:a16="http://schemas.microsoft.com/office/drawing/2014/main" id="{F0B8AA95-390D-4743-A27A-CF8694403DEA}"/>
              </a:ext>
            </a:extLst>
          </p:cNvPr>
          <p:cNvSpPr/>
          <p:nvPr/>
        </p:nvSpPr>
        <p:spPr>
          <a:xfrm>
            <a:off x="1088514" y="3151974"/>
            <a:ext cx="2867323" cy="308418"/>
          </a:xfrm>
          <a:prstGeom prst="rect">
            <a:avLst/>
          </a:prstGeom>
        </p:spPr>
        <p:txBody>
          <a:bodyPr wrap="none">
            <a:spAutoFit/>
          </a:bodyPr>
          <a:lstStyle/>
          <a:p>
            <a:r>
              <a:rPr lang="da-DK">
                <a:highlight>
                  <a:srgbClr val="FFFF00"/>
                </a:highlight>
              </a:rPr>
              <a:t>Håndter fysisk placering (komme/gå)</a:t>
            </a:r>
          </a:p>
        </p:txBody>
      </p:sp>
      <p:pic>
        <p:nvPicPr>
          <p:cNvPr id="25" name="Billede 24">
            <a:extLst>
              <a:ext uri="{FF2B5EF4-FFF2-40B4-BE49-F238E27FC236}">
                <a16:creationId xmlns:a16="http://schemas.microsoft.com/office/drawing/2014/main" id="{C4DE20BA-A90E-49C6-8B35-4EB7EA2A6938}"/>
              </a:ext>
            </a:extLst>
          </p:cNvPr>
          <p:cNvPicPr>
            <a:picLocks noChangeAspect="1"/>
          </p:cNvPicPr>
          <p:nvPr/>
        </p:nvPicPr>
        <p:blipFill>
          <a:blip r:embed="rId5"/>
          <a:stretch>
            <a:fillRect/>
          </a:stretch>
        </p:blipFill>
        <p:spPr>
          <a:xfrm>
            <a:off x="7271264" y="3711170"/>
            <a:ext cx="541998" cy="1301383"/>
          </a:xfrm>
          <a:prstGeom prst="rect">
            <a:avLst/>
          </a:prstGeom>
        </p:spPr>
      </p:pic>
      <p:grpSp>
        <p:nvGrpSpPr>
          <p:cNvPr id="8" name="Gruppe 7">
            <a:extLst>
              <a:ext uri="{FF2B5EF4-FFF2-40B4-BE49-F238E27FC236}">
                <a16:creationId xmlns:a16="http://schemas.microsoft.com/office/drawing/2014/main" id="{EF453E83-A989-474C-8E06-4773E0F4F538}"/>
              </a:ext>
            </a:extLst>
          </p:cNvPr>
          <p:cNvGrpSpPr/>
          <p:nvPr/>
        </p:nvGrpSpPr>
        <p:grpSpPr>
          <a:xfrm>
            <a:off x="1557197" y="3713981"/>
            <a:ext cx="541999" cy="1301386"/>
            <a:chOff x="4910238" y="2033947"/>
            <a:chExt cx="541999" cy="1301386"/>
          </a:xfrm>
        </p:grpSpPr>
        <p:pic>
          <p:nvPicPr>
            <p:cNvPr id="28" name="Billede 27">
              <a:extLst>
                <a:ext uri="{FF2B5EF4-FFF2-40B4-BE49-F238E27FC236}">
                  <a16:creationId xmlns:a16="http://schemas.microsoft.com/office/drawing/2014/main" id="{AEE8819C-98D4-4103-BDA6-4AD9F64713D0}"/>
                </a:ext>
              </a:extLst>
            </p:cNvPr>
            <p:cNvPicPr>
              <a:picLocks noChangeAspect="1"/>
            </p:cNvPicPr>
            <p:nvPr/>
          </p:nvPicPr>
          <p:blipFill>
            <a:blip r:embed="rId5"/>
            <a:stretch>
              <a:fillRect/>
            </a:stretch>
          </p:blipFill>
          <p:spPr>
            <a:xfrm flipH="1">
              <a:off x="4910238" y="2033947"/>
              <a:ext cx="541999" cy="1301386"/>
            </a:xfrm>
            <a:prstGeom prst="rect">
              <a:avLst/>
            </a:prstGeom>
          </p:spPr>
        </p:pic>
        <p:sp>
          <p:nvSpPr>
            <p:cNvPr id="29" name="Rutediagram: Forbindelse til en anden side 28">
              <a:extLst>
                <a:ext uri="{FF2B5EF4-FFF2-40B4-BE49-F238E27FC236}">
                  <a16:creationId xmlns:a16="http://schemas.microsoft.com/office/drawing/2014/main" id="{D5527287-C600-4506-870B-8F9FD4BD5C22}"/>
                </a:ext>
              </a:extLst>
            </p:cNvPr>
            <p:cNvSpPr/>
            <p:nvPr/>
          </p:nvSpPr>
          <p:spPr>
            <a:xfrm>
              <a:off x="5048177" y="2534970"/>
              <a:ext cx="156830" cy="226337"/>
            </a:xfrm>
            <a:prstGeom prst="flowChartOffpageConnector">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S</a:t>
              </a:r>
            </a:p>
          </p:txBody>
        </p:sp>
      </p:grpSp>
      <p:grpSp>
        <p:nvGrpSpPr>
          <p:cNvPr id="33" name="Gruppe 32">
            <a:extLst>
              <a:ext uri="{FF2B5EF4-FFF2-40B4-BE49-F238E27FC236}">
                <a16:creationId xmlns:a16="http://schemas.microsoft.com/office/drawing/2014/main" id="{FD526F29-3FC7-42C2-BD06-EFFA18EF5678}"/>
              </a:ext>
            </a:extLst>
          </p:cNvPr>
          <p:cNvGrpSpPr/>
          <p:nvPr/>
        </p:nvGrpSpPr>
        <p:grpSpPr>
          <a:xfrm>
            <a:off x="2099196" y="3711170"/>
            <a:ext cx="541999" cy="1301386"/>
            <a:chOff x="4910238" y="2033947"/>
            <a:chExt cx="541999" cy="1301386"/>
          </a:xfrm>
        </p:grpSpPr>
        <p:pic>
          <p:nvPicPr>
            <p:cNvPr id="34" name="Billede 33">
              <a:extLst>
                <a:ext uri="{FF2B5EF4-FFF2-40B4-BE49-F238E27FC236}">
                  <a16:creationId xmlns:a16="http://schemas.microsoft.com/office/drawing/2014/main" id="{A0DD7547-E31B-4A43-97B2-62B980C26746}"/>
                </a:ext>
              </a:extLst>
            </p:cNvPr>
            <p:cNvPicPr>
              <a:picLocks noChangeAspect="1"/>
            </p:cNvPicPr>
            <p:nvPr/>
          </p:nvPicPr>
          <p:blipFill>
            <a:blip r:embed="rId5"/>
            <a:stretch>
              <a:fillRect/>
            </a:stretch>
          </p:blipFill>
          <p:spPr>
            <a:xfrm flipH="1">
              <a:off x="4910238" y="2033947"/>
              <a:ext cx="541999" cy="1301386"/>
            </a:xfrm>
            <a:prstGeom prst="rect">
              <a:avLst/>
            </a:prstGeom>
          </p:spPr>
        </p:pic>
        <p:sp>
          <p:nvSpPr>
            <p:cNvPr id="35" name="Rutediagram: Forbindelse til en anden side 34">
              <a:extLst>
                <a:ext uri="{FF2B5EF4-FFF2-40B4-BE49-F238E27FC236}">
                  <a16:creationId xmlns:a16="http://schemas.microsoft.com/office/drawing/2014/main" id="{2D93BA85-8D68-4F07-8D0D-5BC68E55532C}"/>
                </a:ext>
              </a:extLst>
            </p:cNvPr>
            <p:cNvSpPr/>
            <p:nvPr/>
          </p:nvSpPr>
          <p:spPr>
            <a:xfrm>
              <a:off x="5048177" y="2534970"/>
              <a:ext cx="156830" cy="226337"/>
            </a:xfrm>
            <a:prstGeom prst="flowChartOffpageConnector">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S</a:t>
              </a:r>
            </a:p>
          </p:txBody>
        </p:sp>
      </p:grpSp>
      <p:pic>
        <p:nvPicPr>
          <p:cNvPr id="36" name="Billede 35">
            <a:extLst>
              <a:ext uri="{FF2B5EF4-FFF2-40B4-BE49-F238E27FC236}">
                <a16:creationId xmlns:a16="http://schemas.microsoft.com/office/drawing/2014/main" id="{DECBEB8E-EDBC-4EA6-AD75-F0FCD39F08D5}"/>
              </a:ext>
            </a:extLst>
          </p:cNvPr>
          <p:cNvPicPr>
            <a:picLocks noChangeAspect="1"/>
          </p:cNvPicPr>
          <p:nvPr/>
        </p:nvPicPr>
        <p:blipFill>
          <a:blip r:embed="rId5"/>
          <a:stretch>
            <a:fillRect/>
          </a:stretch>
        </p:blipFill>
        <p:spPr>
          <a:xfrm>
            <a:off x="6665172" y="3710211"/>
            <a:ext cx="541998" cy="1301383"/>
          </a:xfrm>
          <a:prstGeom prst="rect">
            <a:avLst/>
          </a:prstGeom>
        </p:spPr>
      </p:pic>
    </p:spTree>
    <p:custDataLst>
      <p:tags r:id="rId1"/>
    </p:custDataLst>
    <p:extLst>
      <p:ext uri="{BB962C8B-B14F-4D97-AF65-F5344CB8AC3E}">
        <p14:creationId xmlns:p14="http://schemas.microsoft.com/office/powerpoint/2010/main" val="269011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30" grpId="0"/>
      <p:bldP spid="31" grpId="0"/>
      <p:bldP spid="47" grpId="0"/>
      <p:bldP spid="4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AC471CD-938A-43AE-87B1-F2E2246CCBF9}"/>
              </a:ext>
            </a:extLst>
          </p:cNvPr>
          <p:cNvSpPr txBox="1">
            <a:spLocks/>
          </p:cNvSpPr>
          <p:nvPr/>
        </p:nvSpPr>
        <p:spPr>
          <a:xfrm>
            <a:off x="615950" y="623330"/>
            <a:ext cx="6738651" cy="604190"/>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endParaRPr lang="da-DK">
              <a:latin typeface="+mn-lt"/>
            </a:endParaRPr>
          </a:p>
        </p:txBody>
      </p:sp>
      <p:sp>
        <p:nvSpPr>
          <p:cNvPr id="3" name="Titel 2">
            <a:extLst>
              <a:ext uri="{FF2B5EF4-FFF2-40B4-BE49-F238E27FC236}">
                <a16:creationId xmlns:a16="http://schemas.microsoft.com/office/drawing/2014/main" id="{29539DE1-F63E-43D7-A7C6-7520B53344A8}"/>
              </a:ext>
            </a:extLst>
          </p:cNvPr>
          <p:cNvSpPr>
            <a:spLocks noGrp="1"/>
          </p:cNvSpPr>
          <p:nvPr>
            <p:ph type="title"/>
          </p:nvPr>
        </p:nvSpPr>
        <p:spPr>
          <a:xfrm>
            <a:off x="615737" y="1020763"/>
            <a:ext cx="7886487" cy="604190"/>
          </a:xfrm>
        </p:spPr>
        <p:txBody>
          <a:bodyPr>
            <a:noAutofit/>
          </a:bodyPr>
          <a:lstStyle/>
          <a:p>
            <a:r>
              <a:rPr lang="da-DK"/>
              <a:t>Hvad indeholder administrationsmodulet?</a:t>
            </a:r>
            <a:br>
              <a:rPr lang="da-DK"/>
            </a:br>
            <a:endParaRPr lang="da-DK"/>
          </a:p>
        </p:txBody>
      </p:sp>
      <p:sp>
        <p:nvSpPr>
          <p:cNvPr id="19" name="Text Placeholder 3">
            <a:extLst>
              <a:ext uri="{FF2B5EF4-FFF2-40B4-BE49-F238E27FC236}">
                <a16:creationId xmlns:a16="http://schemas.microsoft.com/office/drawing/2014/main" id="{73D5CD1C-FD99-4D14-9DC0-9031E8802336}"/>
              </a:ext>
            </a:extLst>
          </p:cNvPr>
          <p:cNvSpPr>
            <a:spLocks noGrp="1"/>
          </p:cNvSpPr>
          <p:nvPr>
            <p:ph type="body" sz="quarter" idx="13"/>
          </p:nvPr>
        </p:nvSpPr>
        <p:spPr/>
        <p:txBody>
          <a:bodyPr>
            <a:normAutofit/>
          </a:bodyPr>
          <a:lstStyle/>
          <a:p>
            <a:r>
              <a:rPr lang="da-DK"/>
              <a:t>ADMINISTRATION AF AULA</a:t>
            </a:r>
          </a:p>
        </p:txBody>
      </p:sp>
      <p:pic>
        <p:nvPicPr>
          <p:cNvPr id="2" name="Billede 1">
            <a:extLst>
              <a:ext uri="{FF2B5EF4-FFF2-40B4-BE49-F238E27FC236}">
                <a16:creationId xmlns:a16="http://schemas.microsoft.com/office/drawing/2014/main" id="{1F59DE79-3993-4178-A779-5D7AE6521780}"/>
              </a:ext>
            </a:extLst>
          </p:cNvPr>
          <p:cNvPicPr>
            <a:picLocks noChangeAspect="1"/>
          </p:cNvPicPr>
          <p:nvPr/>
        </p:nvPicPr>
        <p:blipFill rotWithShape="1">
          <a:blip r:embed="rId4"/>
          <a:srcRect r="15991"/>
          <a:stretch/>
        </p:blipFill>
        <p:spPr>
          <a:xfrm>
            <a:off x="615737" y="1670251"/>
            <a:ext cx="1797216" cy="3199909"/>
          </a:xfrm>
          <a:prstGeom prst="rect">
            <a:avLst/>
          </a:prstGeom>
          <a:ln>
            <a:solidFill>
              <a:schemeClr val="accent2">
                <a:lumMod val="75000"/>
              </a:schemeClr>
            </a:solidFill>
          </a:ln>
        </p:spPr>
      </p:pic>
      <p:pic>
        <p:nvPicPr>
          <p:cNvPr id="21" name="Billede 20">
            <a:hlinkClick r:id="rId5"/>
            <a:extLst>
              <a:ext uri="{FF2B5EF4-FFF2-40B4-BE49-F238E27FC236}">
                <a16:creationId xmlns:a16="http://schemas.microsoft.com/office/drawing/2014/main" id="{6D295B66-9868-404D-BF25-72B3908CF990}"/>
              </a:ext>
            </a:extLst>
          </p:cNvPr>
          <p:cNvPicPr>
            <a:picLocks noChangeAspect="1"/>
          </p:cNvPicPr>
          <p:nvPr/>
        </p:nvPicPr>
        <p:blipFill>
          <a:blip r:embed="rId6"/>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Billede 6">
            <a:extLst>
              <a:ext uri="{FF2B5EF4-FFF2-40B4-BE49-F238E27FC236}">
                <a16:creationId xmlns:a16="http://schemas.microsoft.com/office/drawing/2014/main" id="{E6F1A499-8DCA-4E0C-9DD6-2A40D03F4148}"/>
              </a:ext>
            </a:extLst>
          </p:cNvPr>
          <p:cNvPicPr>
            <a:picLocks noChangeAspect="1"/>
          </p:cNvPicPr>
          <p:nvPr/>
        </p:nvPicPr>
        <p:blipFill rotWithShape="1">
          <a:blip r:embed="rId7"/>
          <a:srcRect l="30199" t="1991" r="15521" b="10886"/>
          <a:stretch/>
        </p:blipFill>
        <p:spPr>
          <a:xfrm>
            <a:off x="4410554" y="2802237"/>
            <a:ext cx="1336850" cy="2440324"/>
          </a:xfrm>
          <a:prstGeom prst="rect">
            <a:avLst/>
          </a:prstGeom>
          <a:ln w="19050">
            <a:solidFill>
              <a:schemeClr val="accent2">
                <a:lumMod val="75000"/>
              </a:schemeClr>
            </a:solidFill>
          </a:ln>
        </p:spPr>
      </p:pic>
      <p:sp>
        <p:nvSpPr>
          <p:cNvPr id="24" name="Tekstfelt 23">
            <a:extLst>
              <a:ext uri="{FF2B5EF4-FFF2-40B4-BE49-F238E27FC236}">
                <a16:creationId xmlns:a16="http://schemas.microsoft.com/office/drawing/2014/main" id="{E2899A9B-F91C-4478-8DFA-292BF8CCAB48}"/>
              </a:ext>
            </a:extLst>
          </p:cNvPr>
          <p:cNvSpPr txBox="1"/>
          <p:nvPr/>
        </p:nvSpPr>
        <p:spPr>
          <a:xfrm>
            <a:off x="1346767" y="2290361"/>
            <a:ext cx="2718256" cy="308418"/>
          </a:xfrm>
          <a:prstGeom prst="rect">
            <a:avLst/>
          </a:prstGeom>
          <a:solidFill>
            <a:srgbClr val="45B7C1"/>
          </a:solidFill>
        </p:spPr>
        <p:txBody>
          <a:bodyPr wrap="square" rtlCol="0">
            <a:spAutoFit/>
          </a:bodyPr>
          <a:lstStyle/>
          <a:p>
            <a:r>
              <a:rPr lang="da-DK"/>
              <a:t>Tildel eller fjern rettigheder</a:t>
            </a:r>
          </a:p>
        </p:txBody>
      </p:sp>
      <p:sp>
        <p:nvSpPr>
          <p:cNvPr id="25" name="Tekstfelt 24">
            <a:extLst>
              <a:ext uri="{FF2B5EF4-FFF2-40B4-BE49-F238E27FC236}">
                <a16:creationId xmlns:a16="http://schemas.microsoft.com/office/drawing/2014/main" id="{38EB4AAA-0DD4-4E01-8CB9-C2C039624B4D}"/>
              </a:ext>
            </a:extLst>
          </p:cNvPr>
          <p:cNvSpPr txBox="1"/>
          <p:nvPr/>
        </p:nvSpPr>
        <p:spPr>
          <a:xfrm>
            <a:off x="1346767" y="2938859"/>
            <a:ext cx="2718256" cy="308418"/>
          </a:xfrm>
          <a:prstGeom prst="rect">
            <a:avLst/>
          </a:prstGeom>
          <a:solidFill>
            <a:srgbClr val="45B7C1"/>
          </a:solidFill>
        </p:spPr>
        <p:txBody>
          <a:bodyPr wrap="square" rtlCol="0">
            <a:spAutoFit/>
          </a:bodyPr>
          <a:lstStyle/>
          <a:p>
            <a:r>
              <a:rPr lang="da-DK"/>
              <a:t>Opret, slet eller redigere grupper</a:t>
            </a:r>
          </a:p>
        </p:txBody>
      </p:sp>
      <p:cxnSp>
        <p:nvCxnSpPr>
          <p:cNvPr id="26" name="Lige pilforbindelse 25">
            <a:extLst>
              <a:ext uri="{FF2B5EF4-FFF2-40B4-BE49-F238E27FC236}">
                <a16:creationId xmlns:a16="http://schemas.microsoft.com/office/drawing/2014/main" id="{3AC5CCEE-69D1-4C9B-AD23-B8342C2BED95}"/>
              </a:ext>
            </a:extLst>
          </p:cNvPr>
          <p:cNvCxnSpPr>
            <a:cxnSpLocks/>
          </p:cNvCxnSpPr>
          <p:nvPr/>
        </p:nvCxnSpPr>
        <p:spPr>
          <a:xfrm>
            <a:off x="1611086" y="3741566"/>
            <a:ext cx="262998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Tekstfelt 28">
            <a:extLst>
              <a:ext uri="{FF2B5EF4-FFF2-40B4-BE49-F238E27FC236}">
                <a16:creationId xmlns:a16="http://schemas.microsoft.com/office/drawing/2014/main" id="{6340BD83-8586-4154-9A65-AE47AF25AF68}"/>
              </a:ext>
            </a:extLst>
          </p:cNvPr>
          <p:cNvSpPr txBox="1"/>
          <p:nvPr/>
        </p:nvSpPr>
        <p:spPr>
          <a:xfrm>
            <a:off x="1346767" y="4174871"/>
            <a:ext cx="975345" cy="553998"/>
          </a:xfrm>
          <a:prstGeom prst="rect">
            <a:avLst/>
          </a:prstGeom>
          <a:noFill/>
        </p:spPr>
        <p:txBody>
          <a:bodyPr wrap="square" rtlCol="0">
            <a:spAutoFit/>
          </a:bodyPr>
          <a:lstStyle/>
          <a:p>
            <a:r>
              <a:rPr lang="da-DK" sz="1000" b="1"/>
              <a:t>KUN</a:t>
            </a:r>
            <a:r>
              <a:rPr lang="da-DK" sz="1000"/>
              <a:t> kommunal administrator</a:t>
            </a:r>
          </a:p>
        </p:txBody>
      </p:sp>
      <p:sp>
        <p:nvSpPr>
          <p:cNvPr id="31" name="Tekstfelt 30">
            <a:extLst>
              <a:ext uri="{FF2B5EF4-FFF2-40B4-BE49-F238E27FC236}">
                <a16:creationId xmlns:a16="http://schemas.microsoft.com/office/drawing/2014/main" id="{CBADD7A9-3EF8-4DE0-954C-803382A72C8E}"/>
              </a:ext>
            </a:extLst>
          </p:cNvPr>
          <p:cNvSpPr txBox="1"/>
          <p:nvPr/>
        </p:nvSpPr>
        <p:spPr>
          <a:xfrm>
            <a:off x="5734554" y="3380266"/>
            <a:ext cx="2316480" cy="246221"/>
          </a:xfrm>
          <a:prstGeom prst="rect">
            <a:avLst/>
          </a:prstGeom>
          <a:noFill/>
        </p:spPr>
        <p:txBody>
          <a:bodyPr wrap="square" rtlCol="0">
            <a:spAutoFit/>
          </a:bodyPr>
          <a:lstStyle/>
          <a:p>
            <a:r>
              <a:rPr lang="da-DK" sz="1000" b="1"/>
              <a:t>KUN</a:t>
            </a:r>
            <a:r>
              <a:rPr lang="da-DK" sz="1000"/>
              <a:t> kommunal Aula-administrator</a:t>
            </a:r>
          </a:p>
        </p:txBody>
      </p:sp>
      <p:sp>
        <p:nvSpPr>
          <p:cNvPr id="32" name="Tekstfelt 31">
            <a:extLst>
              <a:ext uri="{FF2B5EF4-FFF2-40B4-BE49-F238E27FC236}">
                <a16:creationId xmlns:a16="http://schemas.microsoft.com/office/drawing/2014/main" id="{0C799774-47F7-42C6-A2F5-E747CC0523DB}"/>
              </a:ext>
            </a:extLst>
          </p:cNvPr>
          <p:cNvSpPr txBox="1"/>
          <p:nvPr/>
        </p:nvSpPr>
        <p:spPr>
          <a:xfrm>
            <a:off x="5734554" y="3685940"/>
            <a:ext cx="2316480" cy="246221"/>
          </a:xfrm>
          <a:prstGeom prst="rect">
            <a:avLst/>
          </a:prstGeom>
          <a:noFill/>
        </p:spPr>
        <p:txBody>
          <a:bodyPr wrap="square" rtlCol="0">
            <a:spAutoFit/>
          </a:bodyPr>
          <a:lstStyle/>
          <a:p>
            <a:r>
              <a:rPr lang="da-DK" sz="1000" b="1"/>
              <a:t>KUN</a:t>
            </a:r>
            <a:r>
              <a:rPr lang="da-DK" sz="1000"/>
              <a:t> kommunal Aula-administrator</a:t>
            </a:r>
          </a:p>
        </p:txBody>
      </p:sp>
      <p:sp>
        <p:nvSpPr>
          <p:cNvPr id="35" name="Gangetegn 34">
            <a:extLst>
              <a:ext uri="{FF2B5EF4-FFF2-40B4-BE49-F238E27FC236}">
                <a16:creationId xmlns:a16="http://schemas.microsoft.com/office/drawing/2014/main" id="{D1033983-E371-4DF6-ADCC-DF6198A5AD32}"/>
              </a:ext>
            </a:extLst>
          </p:cNvPr>
          <p:cNvSpPr/>
          <p:nvPr/>
        </p:nvSpPr>
        <p:spPr>
          <a:xfrm>
            <a:off x="578313" y="4090048"/>
            <a:ext cx="790309" cy="765525"/>
          </a:xfrm>
          <a:prstGeom prst="mathMultiply">
            <a:avLst>
              <a:gd name="adj1" fmla="val 8581"/>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Gangetegn 35">
            <a:extLst>
              <a:ext uri="{FF2B5EF4-FFF2-40B4-BE49-F238E27FC236}">
                <a16:creationId xmlns:a16="http://schemas.microsoft.com/office/drawing/2014/main" id="{2CB47408-213D-48E1-9A6B-90170D19EEE4}"/>
              </a:ext>
            </a:extLst>
          </p:cNvPr>
          <p:cNvSpPr/>
          <p:nvPr/>
        </p:nvSpPr>
        <p:spPr>
          <a:xfrm>
            <a:off x="5423172" y="3401821"/>
            <a:ext cx="273952" cy="265361"/>
          </a:xfrm>
          <a:prstGeom prst="mathMultiply">
            <a:avLst>
              <a:gd name="adj1" fmla="val 8581"/>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Gangetegn 36">
            <a:extLst>
              <a:ext uri="{FF2B5EF4-FFF2-40B4-BE49-F238E27FC236}">
                <a16:creationId xmlns:a16="http://schemas.microsoft.com/office/drawing/2014/main" id="{896222FB-C99D-41EF-BF2E-8613D8310967}"/>
              </a:ext>
            </a:extLst>
          </p:cNvPr>
          <p:cNvSpPr/>
          <p:nvPr/>
        </p:nvSpPr>
        <p:spPr>
          <a:xfrm>
            <a:off x="5420895" y="3685940"/>
            <a:ext cx="273952" cy="265361"/>
          </a:xfrm>
          <a:prstGeom prst="mathMultiply">
            <a:avLst>
              <a:gd name="adj1" fmla="val 8581"/>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Tekstfelt 40">
            <a:extLst>
              <a:ext uri="{FF2B5EF4-FFF2-40B4-BE49-F238E27FC236}">
                <a16:creationId xmlns:a16="http://schemas.microsoft.com/office/drawing/2014/main" id="{16883CCD-FBC4-4A00-9AEE-6D984C96B9F1}"/>
              </a:ext>
            </a:extLst>
          </p:cNvPr>
          <p:cNvSpPr txBox="1"/>
          <p:nvPr/>
        </p:nvSpPr>
        <p:spPr>
          <a:xfrm>
            <a:off x="5861776" y="2782833"/>
            <a:ext cx="2985650" cy="308418"/>
          </a:xfrm>
          <a:prstGeom prst="rect">
            <a:avLst/>
          </a:prstGeom>
          <a:solidFill>
            <a:srgbClr val="45B7C1"/>
          </a:solidFill>
        </p:spPr>
        <p:txBody>
          <a:bodyPr wrap="square" rtlCol="0">
            <a:spAutoFit/>
          </a:bodyPr>
          <a:lstStyle/>
          <a:p>
            <a:r>
              <a:rPr lang="da-DK"/>
              <a:t>Opret, rediger lokaler, it-udstyr m.m.</a:t>
            </a:r>
          </a:p>
        </p:txBody>
      </p:sp>
    </p:spTree>
    <p:custDataLst>
      <p:tags r:id="rId1"/>
    </p:custDataLst>
    <p:extLst>
      <p:ext uri="{BB962C8B-B14F-4D97-AF65-F5344CB8AC3E}">
        <p14:creationId xmlns:p14="http://schemas.microsoft.com/office/powerpoint/2010/main" val="113673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9" grpId="0"/>
      <p:bldP spid="31" grpId="0"/>
      <p:bldP spid="32" grpId="0"/>
      <p:bldP spid="35" grpId="0" animBg="1"/>
      <p:bldP spid="36" grpId="0" animBg="1"/>
      <p:bldP spid="37" grpId="0" animBg="1"/>
      <p:bldP spid="4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31FDA-6AFE-46E1-8EEE-A3CA9C1B9B76}"/>
              </a:ext>
            </a:extLst>
          </p:cNvPr>
          <p:cNvSpPr>
            <a:spLocks noGrp="1"/>
          </p:cNvSpPr>
          <p:nvPr>
            <p:ph type="title"/>
          </p:nvPr>
        </p:nvSpPr>
        <p:spPr/>
        <p:txBody>
          <a:bodyPr/>
          <a:lstStyle/>
          <a:p>
            <a:r>
              <a:rPr lang="da-DK"/>
              <a:t>Hvilke rettigheder kan deles ud?</a:t>
            </a:r>
          </a:p>
        </p:txBody>
      </p:sp>
      <p:sp>
        <p:nvSpPr>
          <p:cNvPr id="3" name="Pladsholder til tekst 2">
            <a:extLst>
              <a:ext uri="{FF2B5EF4-FFF2-40B4-BE49-F238E27FC236}">
                <a16:creationId xmlns:a16="http://schemas.microsoft.com/office/drawing/2014/main" id="{AB0D6F34-AF2C-4228-9939-DB9B6684BF53}"/>
              </a:ext>
            </a:extLst>
          </p:cNvPr>
          <p:cNvSpPr>
            <a:spLocks noGrp="1"/>
          </p:cNvSpPr>
          <p:nvPr>
            <p:ph type="body" sz="quarter" idx="13"/>
          </p:nvPr>
        </p:nvSpPr>
        <p:spPr/>
        <p:txBody>
          <a:bodyPr/>
          <a:lstStyle/>
          <a:p>
            <a:r>
              <a:rPr lang="da-DK"/>
              <a:t>ADMINISTRATION AF AULA</a:t>
            </a:r>
          </a:p>
        </p:txBody>
      </p:sp>
      <p:sp>
        <p:nvSpPr>
          <p:cNvPr id="13" name="Rektangel: afrundede hjørner 12">
            <a:extLst>
              <a:ext uri="{FF2B5EF4-FFF2-40B4-BE49-F238E27FC236}">
                <a16:creationId xmlns:a16="http://schemas.microsoft.com/office/drawing/2014/main" id="{CF3013D3-98C6-4721-B00D-0A0CA56FAE04}"/>
              </a:ext>
            </a:extLst>
          </p:cNvPr>
          <p:cNvSpPr/>
          <p:nvPr/>
        </p:nvSpPr>
        <p:spPr>
          <a:xfrm>
            <a:off x="615737" y="1415542"/>
            <a:ext cx="1911880" cy="1540062"/>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HÅNDTER BRUGERROLLER: </a:t>
            </a:r>
          </a:p>
          <a:p>
            <a:r>
              <a:rPr lang="da-DK" sz="1000"/>
              <a:t>Ændre rettigheder for en person eller gruppe:</a:t>
            </a:r>
          </a:p>
          <a:p>
            <a:pPr marL="285750" indent="-285750">
              <a:buFont typeface="Arial" panose="020B0604020202020204" pitchFamily="34" charset="0"/>
              <a:buChar char="•"/>
            </a:pPr>
            <a:r>
              <a:rPr lang="da-DK" sz="1000"/>
              <a:t>Tildele/fjerne hele Aula-administratorrollen (adgang til alle rettigheder)</a:t>
            </a:r>
          </a:p>
          <a:p>
            <a:pPr marL="285750" indent="-285750">
              <a:buFont typeface="Arial" panose="020B0604020202020204" pitchFamily="34" charset="0"/>
              <a:buChar char="•"/>
            </a:pPr>
            <a:r>
              <a:rPr lang="da-DK" sz="1000"/>
              <a:t>Tildele/fjerne enkelte rettigheder</a:t>
            </a:r>
          </a:p>
        </p:txBody>
      </p:sp>
      <p:sp>
        <p:nvSpPr>
          <p:cNvPr id="14" name="Rektangel: afrundede hjørner 13">
            <a:extLst>
              <a:ext uri="{FF2B5EF4-FFF2-40B4-BE49-F238E27FC236}">
                <a16:creationId xmlns:a16="http://schemas.microsoft.com/office/drawing/2014/main" id="{F0212BDC-2D67-41D4-AFC0-4FF54D242DAC}"/>
              </a:ext>
            </a:extLst>
          </p:cNvPr>
          <p:cNvSpPr/>
          <p:nvPr/>
        </p:nvSpPr>
        <p:spPr>
          <a:xfrm>
            <a:off x="615737" y="3040942"/>
            <a:ext cx="1911880" cy="631172"/>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HÅNDTER GRUPPER</a:t>
            </a:r>
          </a:p>
          <a:p>
            <a:pPr marL="285750" indent="-285750">
              <a:buFont typeface="Arial" panose="020B0604020202020204" pitchFamily="34" charset="0"/>
              <a:buChar char="•"/>
            </a:pPr>
            <a:r>
              <a:rPr lang="da-DK" sz="1000"/>
              <a:t>Oprette, redigere og slette grupper</a:t>
            </a:r>
          </a:p>
        </p:txBody>
      </p:sp>
      <p:sp>
        <p:nvSpPr>
          <p:cNvPr id="15" name="Rektangel: afrundede hjørner 14">
            <a:extLst>
              <a:ext uri="{FF2B5EF4-FFF2-40B4-BE49-F238E27FC236}">
                <a16:creationId xmlns:a16="http://schemas.microsoft.com/office/drawing/2014/main" id="{2AB2A49E-0EFF-4702-B8A5-E4AF72642EF7}"/>
              </a:ext>
            </a:extLst>
          </p:cNvPr>
          <p:cNvSpPr/>
          <p:nvPr/>
        </p:nvSpPr>
        <p:spPr>
          <a:xfrm>
            <a:off x="615737" y="3749640"/>
            <a:ext cx="1911880" cy="631172"/>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HÅNDTER ANMELDELSE</a:t>
            </a:r>
          </a:p>
          <a:p>
            <a:pPr marL="285750" indent="-285750">
              <a:buFont typeface="Arial" panose="020B0604020202020204" pitchFamily="34" charset="0"/>
              <a:buChar char="•"/>
            </a:pPr>
            <a:r>
              <a:rPr lang="da-DK" sz="1000"/>
              <a:t>Slette anmeldt indhold</a:t>
            </a:r>
          </a:p>
          <a:p>
            <a:pPr marL="285750" indent="-285750">
              <a:buFont typeface="Arial" panose="020B0604020202020204" pitchFamily="34" charset="0"/>
              <a:buChar char="•"/>
            </a:pPr>
            <a:r>
              <a:rPr lang="da-DK" sz="1000"/>
              <a:t>Afvise anmeldelse</a:t>
            </a:r>
          </a:p>
        </p:txBody>
      </p:sp>
      <p:sp>
        <p:nvSpPr>
          <p:cNvPr id="16" name="Rektangel: afrundede hjørner 15">
            <a:extLst>
              <a:ext uri="{FF2B5EF4-FFF2-40B4-BE49-F238E27FC236}">
                <a16:creationId xmlns:a16="http://schemas.microsoft.com/office/drawing/2014/main" id="{0F6F2E5D-6D88-4B88-A4B4-CF29E755AE7D}"/>
              </a:ext>
            </a:extLst>
          </p:cNvPr>
          <p:cNvSpPr/>
          <p:nvPr/>
        </p:nvSpPr>
        <p:spPr>
          <a:xfrm>
            <a:off x="607170" y="4462138"/>
            <a:ext cx="1911880" cy="631172"/>
          </a:xfrm>
          <a:prstGeom prst="roundRect">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HÅNDTER DASHBOARD</a:t>
            </a:r>
          </a:p>
          <a:p>
            <a:pPr marL="285750" indent="-285750">
              <a:buFont typeface="Arial" panose="020B0604020202020204" pitchFamily="34" charset="0"/>
              <a:buChar char="•"/>
            </a:pPr>
            <a:r>
              <a:rPr lang="da-DK" sz="1000"/>
              <a:t>KUN kommunal administrator – rør ikke!</a:t>
            </a:r>
          </a:p>
        </p:txBody>
      </p:sp>
      <p:sp>
        <p:nvSpPr>
          <p:cNvPr id="18" name="Rektangel: afrundede hjørner 17">
            <a:extLst>
              <a:ext uri="{FF2B5EF4-FFF2-40B4-BE49-F238E27FC236}">
                <a16:creationId xmlns:a16="http://schemas.microsoft.com/office/drawing/2014/main" id="{BCF87B9B-AC1F-48AE-9364-A01EA4E235A2}"/>
              </a:ext>
            </a:extLst>
          </p:cNvPr>
          <p:cNvSpPr/>
          <p:nvPr/>
        </p:nvSpPr>
        <p:spPr>
          <a:xfrm>
            <a:off x="2581018" y="3953996"/>
            <a:ext cx="1911880" cy="113098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HÅNDTER RESSOURCER PÅ INSTITUTION</a:t>
            </a:r>
          </a:p>
          <a:p>
            <a:pPr marL="285750" indent="-285750">
              <a:buFont typeface="Arial" panose="020B0604020202020204" pitchFamily="34" charset="0"/>
              <a:buChar char="•"/>
            </a:pPr>
            <a:r>
              <a:rPr lang="da-DK" sz="1000"/>
              <a:t>Opret, rediger og slette ressourcer, der skal kunne bookes i Aula</a:t>
            </a:r>
          </a:p>
        </p:txBody>
      </p:sp>
      <p:sp>
        <p:nvSpPr>
          <p:cNvPr id="19" name="Rektangel: afrundede hjørner 18">
            <a:extLst>
              <a:ext uri="{FF2B5EF4-FFF2-40B4-BE49-F238E27FC236}">
                <a16:creationId xmlns:a16="http://schemas.microsoft.com/office/drawing/2014/main" id="{6AFDC8A7-66A9-4546-8EB5-1AE617B11E87}"/>
              </a:ext>
            </a:extLst>
          </p:cNvPr>
          <p:cNvSpPr/>
          <p:nvPr/>
        </p:nvSpPr>
        <p:spPr>
          <a:xfrm>
            <a:off x="2598152" y="1415543"/>
            <a:ext cx="1911880" cy="2437442"/>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HÅNDTER SUPPLERENDE STAMDATA/TILLADELSER</a:t>
            </a:r>
          </a:p>
          <a:p>
            <a:pPr marL="285750" indent="-285750">
              <a:buFont typeface="Arial" panose="020B0604020202020204" pitchFamily="34" charset="0"/>
              <a:buChar char="•"/>
            </a:pPr>
            <a:r>
              <a:rPr lang="da-DK" sz="1000"/>
              <a:t>Oprette supplerende stamdata og tilladelser, som Aulas brugere skal tage stilling til. Fx supplerende helbredsoplysninger ift. allergi eller lign.</a:t>
            </a:r>
          </a:p>
          <a:p>
            <a:pPr marL="285750" indent="-285750">
              <a:buFont typeface="Arial" panose="020B0604020202020204" pitchFamily="34" charset="0"/>
              <a:buChar char="•"/>
            </a:pPr>
            <a:r>
              <a:rPr lang="da-DK" sz="1000">
                <a:solidFill>
                  <a:srgbClr val="DD083B"/>
                </a:solidFill>
              </a:rPr>
              <a:t>Anbefaling: afvent fælles skabelon for, hvilke der kan/skal oprettes</a:t>
            </a:r>
          </a:p>
        </p:txBody>
      </p:sp>
      <p:sp>
        <p:nvSpPr>
          <p:cNvPr id="21" name="Rektangel: afrundede hjørner 20">
            <a:extLst>
              <a:ext uri="{FF2B5EF4-FFF2-40B4-BE49-F238E27FC236}">
                <a16:creationId xmlns:a16="http://schemas.microsoft.com/office/drawing/2014/main" id="{23204552-320D-45F3-BE88-C6FDF02E62DD}"/>
              </a:ext>
            </a:extLst>
          </p:cNvPr>
          <p:cNvSpPr/>
          <p:nvPr/>
        </p:nvSpPr>
        <p:spPr>
          <a:xfrm>
            <a:off x="4580567" y="1415542"/>
            <a:ext cx="1911880" cy="898393"/>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dirty="0">
                <a:solidFill>
                  <a:schemeClr val="tx1"/>
                </a:solidFill>
              </a:rPr>
              <a:t>HÅNDTER FYSISK PLACERING (TIL KOMME/GÅ)</a:t>
            </a:r>
          </a:p>
          <a:p>
            <a:pPr marL="285750" indent="-285750">
              <a:buFont typeface="Arial" panose="020B0604020202020204" pitchFamily="34" charset="0"/>
              <a:buChar char="•"/>
            </a:pPr>
            <a:r>
              <a:rPr lang="da-DK" sz="1000" dirty="0"/>
              <a:t>Oprette, redigere og slette fysiske placeringer til komme/gå modulet</a:t>
            </a:r>
          </a:p>
        </p:txBody>
      </p:sp>
      <p:sp>
        <p:nvSpPr>
          <p:cNvPr id="22" name="Rektangel: afrundede hjørner 21">
            <a:extLst>
              <a:ext uri="{FF2B5EF4-FFF2-40B4-BE49-F238E27FC236}">
                <a16:creationId xmlns:a16="http://schemas.microsoft.com/office/drawing/2014/main" id="{430C994B-C761-4648-B585-371B12ECCAED}"/>
              </a:ext>
            </a:extLst>
          </p:cNvPr>
          <p:cNvSpPr/>
          <p:nvPr/>
        </p:nvSpPr>
        <p:spPr>
          <a:xfrm>
            <a:off x="4580567" y="2529213"/>
            <a:ext cx="1911880" cy="88596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dirty="0">
                <a:solidFill>
                  <a:schemeClr val="tx1"/>
                </a:solidFill>
              </a:rPr>
              <a:t>HÅNDTER FÆLLES FILER</a:t>
            </a:r>
          </a:p>
          <a:p>
            <a:pPr marL="285750" indent="-285750">
              <a:buFont typeface="Arial" panose="020B0604020202020204" pitchFamily="34" charset="0"/>
              <a:buChar char="•"/>
            </a:pPr>
            <a:r>
              <a:rPr lang="da-DK" sz="1000" dirty="0"/>
              <a:t>Oprette (dvs. uploade) og slette fælles filer</a:t>
            </a:r>
          </a:p>
          <a:p>
            <a:pPr marL="285750" indent="-285750">
              <a:buFont typeface="Arial" panose="020B0604020202020204" pitchFamily="34" charset="0"/>
              <a:buChar char="•"/>
            </a:pPr>
            <a:r>
              <a:rPr lang="da-DK" sz="1000" dirty="0">
                <a:solidFill>
                  <a:srgbClr val="DD083B"/>
                </a:solidFill>
              </a:rPr>
              <a:t>Anbefales kun at tildele til ledelse og administration</a:t>
            </a:r>
          </a:p>
        </p:txBody>
      </p:sp>
      <p:sp>
        <p:nvSpPr>
          <p:cNvPr id="24" name="Rektangel: afrundede hjørner 23">
            <a:extLst>
              <a:ext uri="{FF2B5EF4-FFF2-40B4-BE49-F238E27FC236}">
                <a16:creationId xmlns:a16="http://schemas.microsoft.com/office/drawing/2014/main" id="{40AC5D7B-5E1F-4306-B7E1-6011F0ED2830}"/>
              </a:ext>
            </a:extLst>
          </p:cNvPr>
          <p:cNvSpPr/>
          <p:nvPr/>
        </p:nvSpPr>
        <p:spPr>
          <a:xfrm>
            <a:off x="6562982" y="1415542"/>
            <a:ext cx="1911880" cy="113098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HÅNDTER FÆLLESPOSTKASSE</a:t>
            </a:r>
          </a:p>
          <a:p>
            <a:pPr marL="285750" indent="-285750">
              <a:buFont typeface="Arial" panose="020B0604020202020204" pitchFamily="34" charset="0"/>
              <a:buChar char="•"/>
            </a:pPr>
            <a:r>
              <a:rPr lang="da-DK" sz="1000"/>
              <a:t>Oprette, redigere og slette fællespostkasse</a:t>
            </a:r>
          </a:p>
          <a:p>
            <a:pPr marL="285750" indent="-285750">
              <a:buFont typeface="Arial" panose="020B0604020202020204" pitchFamily="34" charset="0"/>
              <a:buChar char="•"/>
            </a:pPr>
            <a:r>
              <a:rPr lang="da-DK" sz="1000">
                <a:solidFill>
                  <a:srgbClr val="DD083B"/>
                </a:solidFill>
              </a:rPr>
              <a:t>Anbefaling: KUN Aula-administrator, anvend skabelon ift. hvilke der skal oprettes</a:t>
            </a:r>
          </a:p>
        </p:txBody>
      </p:sp>
      <p:sp>
        <p:nvSpPr>
          <p:cNvPr id="26" name="Rektangel: afrundede hjørner 25">
            <a:extLst>
              <a:ext uri="{FF2B5EF4-FFF2-40B4-BE49-F238E27FC236}">
                <a16:creationId xmlns:a16="http://schemas.microsoft.com/office/drawing/2014/main" id="{3236F2FD-9440-4A59-B3B4-46B137C4A03D}"/>
              </a:ext>
            </a:extLst>
          </p:cNvPr>
          <p:cNvSpPr/>
          <p:nvPr/>
        </p:nvSpPr>
        <p:spPr>
          <a:xfrm>
            <a:off x="4580567" y="4288828"/>
            <a:ext cx="1911880" cy="797762"/>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OPRET KALENDERSAMTALER</a:t>
            </a:r>
          </a:p>
          <a:p>
            <a:pPr marL="285750" indent="-285750">
              <a:buFont typeface="Arial" panose="020B0604020202020204" pitchFamily="34" charset="0"/>
              <a:buChar char="•"/>
            </a:pPr>
            <a:r>
              <a:rPr lang="da-DK" sz="1000"/>
              <a:t>Oprette, redigere og slette samtaler i kalenderen</a:t>
            </a:r>
          </a:p>
        </p:txBody>
      </p:sp>
      <p:sp>
        <p:nvSpPr>
          <p:cNvPr id="27" name="Rektangel: afrundede hjørner 26">
            <a:extLst>
              <a:ext uri="{FF2B5EF4-FFF2-40B4-BE49-F238E27FC236}">
                <a16:creationId xmlns:a16="http://schemas.microsoft.com/office/drawing/2014/main" id="{59A12259-68E1-4314-9A21-86C54D61F155}"/>
              </a:ext>
            </a:extLst>
          </p:cNvPr>
          <p:cNvSpPr/>
          <p:nvPr/>
        </p:nvSpPr>
        <p:spPr>
          <a:xfrm>
            <a:off x="4572000" y="3630455"/>
            <a:ext cx="1911880" cy="443095"/>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SEND SMS</a:t>
            </a:r>
          </a:p>
          <a:p>
            <a:pPr marL="285750" indent="-285750">
              <a:buFont typeface="Arial" panose="020B0604020202020204" pitchFamily="34" charset="0"/>
              <a:buChar char="•"/>
            </a:pPr>
            <a:r>
              <a:rPr lang="da-DK" sz="1000"/>
              <a:t>Sende SMS ud af Aula</a:t>
            </a:r>
          </a:p>
        </p:txBody>
      </p:sp>
      <p:sp>
        <p:nvSpPr>
          <p:cNvPr id="28" name="Rektangel: afrundede hjørner 27">
            <a:extLst>
              <a:ext uri="{FF2B5EF4-FFF2-40B4-BE49-F238E27FC236}">
                <a16:creationId xmlns:a16="http://schemas.microsoft.com/office/drawing/2014/main" id="{BFE79684-5E97-49B9-88C5-0AB9F124A448}"/>
              </a:ext>
            </a:extLst>
          </p:cNvPr>
          <p:cNvSpPr/>
          <p:nvPr/>
        </p:nvSpPr>
        <p:spPr>
          <a:xfrm>
            <a:off x="6562982" y="2909231"/>
            <a:ext cx="1911880" cy="108613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TILGÅ GOOGLE DRIVE (IKKE KLAR ENDNU – AFVENT!)</a:t>
            </a:r>
          </a:p>
          <a:p>
            <a:pPr marL="285750" indent="-285750">
              <a:buFont typeface="Arial" panose="020B0604020202020204" pitchFamily="34" charset="0"/>
              <a:buChar char="•"/>
            </a:pPr>
            <a:r>
              <a:rPr lang="da-DK" sz="1000"/>
              <a:t>Adgang til Google Drive direkte fra Dokumenter i Aula</a:t>
            </a:r>
          </a:p>
        </p:txBody>
      </p:sp>
      <p:sp>
        <p:nvSpPr>
          <p:cNvPr id="29" name="Rektangel: afrundede hjørner 28">
            <a:extLst>
              <a:ext uri="{FF2B5EF4-FFF2-40B4-BE49-F238E27FC236}">
                <a16:creationId xmlns:a16="http://schemas.microsoft.com/office/drawing/2014/main" id="{C78A337E-A890-46F5-9AE8-77F96C1D17DC}"/>
              </a:ext>
            </a:extLst>
          </p:cNvPr>
          <p:cNvSpPr/>
          <p:nvPr/>
        </p:nvSpPr>
        <p:spPr>
          <a:xfrm>
            <a:off x="6562982" y="4358071"/>
            <a:ext cx="1911880" cy="735239"/>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b="1">
                <a:solidFill>
                  <a:schemeClr val="tx1"/>
                </a:solidFill>
              </a:rPr>
              <a:t>TILGÅ ONEDRIVE (IKKE KLAR ENDNU – AFVENT!)</a:t>
            </a:r>
          </a:p>
          <a:p>
            <a:pPr marL="171450" indent="-171450">
              <a:buFont typeface="Arial" panose="020B0604020202020204" pitchFamily="34" charset="0"/>
              <a:buChar char="•"/>
            </a:pPr>
            <a:r>
              <a:rPr lang="da-DK" sz="1000"/>
              <a:t>Adgang til OneDrive direkte fra Dokumenter i Aula</a:t>
            </a:r>
          </a:p>
        </p:txBody>
      </p:sp>
    </p:spTree>
    <p:custDataLst>
      <p:tags r:id="rId1"/>
    </p:custDataLst>
    <p:extLst>
      <p:ext uri="{BB962C8B-B14F-4D97-AF65-F5344CB8AC3E}">
        <p14:creationId xmlns:p14="http://schemas.microsoft.com/office/powerpoint/2010/main" val="427608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1" grpId="0" animBg="1"/>
      <p:bldP spid="22" grpId="0" animBg="1"/>
      <p:bldP spid="24" grpId="0" animBg="1"/>
      <p:bldP spid="26" grpId="0" animBg="1"/>
      <p:bldP spid="27" grpId="0" animBg="1"/>
      <p:bldP spid="28" grpId="0" animBg="1"/>
      <p:bldP spid="2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1C9E4207-D8CB-490E-921D-138D3BB505AD}"/>
              </a:ext>
            </a:extLst>
          </p:cNvPr>
          <p:cNvPicPr>
            <a:picLocks noChangeAspect="1"/>
          </p:cNvPicPr>
          <p:nvPr/>
        </p:nvPicPr>
        <p:blipFill rotWithShape="1">
          <a:blip r:embed="rId3"/>
          <a:srcRect l="28973" t="407" r="22597" b="33694"/>
          <a:stretch/>
        </p:blipFill>
        <p:spPr>
          <a:xfrm>
            <a:off x="5868032" y="351183"/>
            <a:ext cx="5948062" cy="5522222"/>
          </a:xfrm>
          <a:prstGeom prst="ellipse">
            <a:avLst/>
          </a:prstGeom>
          <a:ln>
            <a:noFill/>
          </a:ln>
          <a:effectLst>
            <a:softEdge rad="112500"/>
          </a:effectLst>
        </p:spPr>
      </p:pic>
      <p:sp>
        <p:nvSpPr>
          <p:cNvPr id="2" name="Titel 1">
            <a:extLst>
              <a:ext uri="{FF2B5EF4-FFF2-40B4-BE49-F238E27FC236}">
                <a16:creationId xmlns:a16="http://schemas.microsoft.com/office/drawing/2014/main" id="{9251469F-9B2C-43FE-A182-DF80E35EDAA7}"/>
              </a:ext>
            </a:extLst>
          </p:cNvPr>
          <p:cNvSpPr>
            <a:spLocks noGrp="1"/>
          </p:cNvSpPr>
          <p:nvPr>
            <p:ph type="title"/>
          </p:nvPr>
        </p:nvSpPr>
        <p:spPr>
          <a:xfrm>
            <a:off x="615737" y="1020763"/>
            <a:ext cx="6925886" cy="604190"/>
          </a:xfrm>
        </p:spPr>
        <p:txBody>
          <a:bodyPr>
            <a:normAutofit/>
          </a:bodyPr>
          <a:lstStyle/>
          <a:p>
            <a:r>
              <a:rPr lang="da-DK" sz="1800"/>
              <a:t>Opgave:</a:t>
            </a:r>
            <a:br>
              <a:rPr lang="da-DK" sz="1800"/>
            </a:br>
            <a:r>
              <a:rPr lang="da-DK" sz="1800"/>
              <a:t>Opret en gruppe til samarbejde mellem to teams</a:t>
            </a:r>
          </a:p>
        </p:txBody>
      </p:sp>
      <p:sp>
        <p:nvSpPr>
          <p:cNvPr id="3" name="Pladsholder til tekst 2">
            <a:extLst>
              <a:ext uri="{FF2B5EF4-FFF2-40B4-BE49-F238E27FC236}">
                <a16:creationId xmlns:a16="http://schemas.microsoft.com/office/drawing/2014/main" id="{8BAEA919-20DC-4073-8768-373743B6E462}"/>
              </a:ext>
            </a:extLst>
          </p:cNvPr>
          <p:cNvSpPr>
            <a:spLocks noGrp="1"/>
          </p:cNvSpPr>
          <p:nvPr>
            <p:ph type="body" sz="quarter" idx="13"/>
          </p:nvPr>
        </p:nvSpPr>
        <p:spPr/>
        <p:txBody>
          <a:bodyPr/>
          <a:lstStyle/>
          <a:p>
            <a:r>
              <a:rPr lang="da-DK"/>
              <a:t>ADMINISTRATION I AULA</a:t>
            </a:r>
          </a:p>
        </p:txBody>
      </p:sp>
      <p:sp>
        <p:nvSpPr>
          <p:cNvPr id="4" name="Pladsholder til tekst 3">
            <a:extLst>
              <a:ext uri="{FF2B5EF4-FFF2-40B4-BE49-F238E27FC236}">
                <a16:creationId xmlns:a16="http://schemas.microsoft.com/office/drawing/2014/main" id="{3C0DCF5A-0B5C-4DEE-828B-BE097BB618F7}"/>
              </a:ext>
            </a:extLst>
          </p:cNvPr>
          <p:cNvSpPr>
            <a:spLocks noGrp="1"/>
          </p:cNvSpPr>
          <p:nvPr>
            <p:ph type="body" sz="quarter" idx="14"/>
          </p:nvPr>
        </p:nvSpPr>
        <p:spPr>
          <a:xfrm>
            <a:off x="615950" y="1662113"/>
            <a:ext cx="4487274" cy="2900363"/>
          </a:xfrm>
        </p:spPr>
        <p:txBody>
          <a:bodyPr>
            <a:normAutofit lnSpcReduction="10000"/>
          </a:bodyPr>
          <a:lstStyle/>
          <a:p>
            <a:r>
              <a:rPr lang="da-DK"/>
              <a:t>I skal lave en gruppe til samarbejde for 2 af de tilstedeværende teams: Jeres eget og et andet.</a:t>
            </a:r>
          </a:p>
          <a:p>
            <a:endParaRPr lang="da-DK"/>
          </a:p>
          <a:p>
            <a:pPr marL="342900" indent="-342900">
              <a:buAutoNum type="arabicPeriod"/>
            </a:pPr>
            <a:r>
              <a:rPr lang="da-DK"/>
              <a:t>Gruppen skal have en gruppeside</a:t>
            </a:r>
          </a:p>
          <a:p>
            <a:pPr marL="342900" indent="-342900">
              <a:buAutoNum type="arabicPeriod"/>
            </a:pPr>
            <a:r>
              <a:rPr lang="da-DK"/>
              <a:t>Slå nogle moduler til gruppens side – overblik skal slås til!</a:t>
            </a:r>
          </a:p>
          <a:p>
            <a:pPr marL="342900" indent="-342900">
              <a:buAutoNum type="arabicPeriod"/>
            </a:pPr>
            <a:r>
              <a:rPr lang="da-DK"/>
              <a:t>Vælg dig selv som grupperedaktør</a:t>
            </a:r>
          </a:p>
          <a:p>
            <a:pPr marL="342900" indent="-342900">
              <a:buAutoNum type="arabicPeriod"/>
            </a:pPr>
            <a:r>
              <a:rPr lang="da-DK"/>
              <a:t>Tildel gruppens medlemmer rettighed til at skrive beskeder og opslag</a:t>
            </a:r>
          </a:p>
          <a:p>
            <a:pPr marL="342900" indent="-342900">
              <a:buAutoNum type="arabicPeriod"/>
            </a:pPr>
            <a:r>
              <a:rPr lang="da-DK"/>
              <a:t>Find gruppens gruppeside og lav et opslag</a:t>
            </a:r>
          </a:p>
        </p:txBody>
      </p:sp>
      <p:pic>
        <p:nvPicPr>
          <p:cNvPr id="5" name="Billede 4">
            <a:extLst>
              <a:ext uri="{FF2B5EF4-FFF2-40B4-BE49-F238E27FC236}">
                <a16:creationId xmlns:a16="http://schemas.microsoft.com/office/drawing/2014/main" id="{46CC7A05-F1B8-4193-9EB0-655482F237A7}"/>
              </a:ext>
            </a:extLst>
          </p:cNvPr>
          <p:cNvPicPr>
            <a:picLocks noChangeAspect="1"/>
          </p:cNvPicPr>
          <p:nvPr/>
        </p:nvPicPr>
        <p:blipFill rotWithShape="1">
          <a:blip r:embed="rId4"/>
          <a:srcRect l="28996" t="5812" r="31420" b="11550"/>
          <a:stretch/>
        </p:blipFill>
        <p:spPr>
          <a:xfrm>
            <a:off x="5611910" y="-3177"/>
            <a:ext cx="3525939" cy="5714999"/>
          </a:xfrm>
          <a:prstGeom prst="rect">
            <a:avLst/>
          </a:prstGeom>
        </p:spPr>
      </p:pic>
    </p:spTree>
    <p:custDataLst>
      <p:tags r:id="rId1"/>
    </p:custDataLst>
    <p:extLst>
      <p:ext uri="{BB962C8B-B14F-4D97-AF65-F5344CB8AC3E}">
        <p14:creationId xmlns:p14="http://schemas.microsoft.com/office/powerpoint/2010/main" val="3192210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4"/>
          <a:srcRect l="26882" t="21925" r="41964" b="54866"/>
          <a:stretch/>
        </p:blipFill>
        <p:spPr>
          <a:xfrm>
            <a:off x="1636202" y="2289337"/>
            <a:ext cx="7507798" cy="3425663"/>
          </a:xfrm>
          <a:prstGeom prst="rect">
            <a:avLst/>
          </a:prstGeom>
        </p:spPr>
      </p:pic>
      <p:sp>
        <p:nvSpPr>
          <p:cNvPr id="6" name="Text Placeholder 2">
            <a:extLst>
              <a:ext uri="{FF2B5EF4-FFF2-40B4-BE49-F238E27FC236}">
                <a16:creationId xmlns:a16="http://schemas.microsoft.com/office/drawing/2014/main" id="{92D9FD74-19F1-4E1A-B084-DF12267A13F6}"/>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477328"/>
          </a:xfrm>
          <a:prstGeom prst="rect">
            <a:avLst/>
          </a:prstGeom>
          <a:noFill/>
        </p:spPr>
        <p:txBody>
          <a:bodyPr wrap="square" rtlCol="0">
            <a:spAutoFit/>
          </a:bodyPr>
          <a:lstStyle/>
          <a:p>
            <a:endParaRPr lang="da-DK" sz="2000">
              <a:solidFill>
                <a:schemeClr val="bg1"/>
              </a:solidFill>
              <a:cs typeface="Arial" panose="020B0604020202020204" pitchFamily="34" charset="0"/>
            </a:endParaRPr>
          </a:p>
          <a:p>
            <a:r>
              <a:rPr lang="da-DK" sz="3500" b="1">
                <a:solidFill>
                  <a:schemeClr val="bg1"/>
                </a:solidFill>
                <a:cs typeface="Arial" panose="020B0604020202020204" pitchFamily="34" charset="0"/>
              </a:rPr>
              <a:t>Afrunding og evaluering</a:t>
            </a:r>
          </a:p>
        </p:txBody>
      </p:sp>
    </p:spTree>
    <p:custDataLst>
      <p:tags r:id="rId1"/>
    </p:custDataLst>
    <p:extLst>
      <p:ext uri="{BB962C8B-B14F-4D97-AF65-F5344CB8AC3E}">
        <p14:creationId xmlns:p14="http://schemas.microsoft.com/office/powerpoint/2010/main" val="15165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98615E-7EC6-4B97-B6B7-89DBCD0C521C}"/>
              </a:ext>
            </a:extLst>
          </p:cNvPr>
          <p:cNvSpPr>
            <a:spLocks noGrp="1"/>
          </p:cNvSpPr>
          <p:nvPr>
            <p:ph type="title"/>
          </p:nvPr>
        </p:nvSpPr>
        <p:spPr/>
        <p:txBody>
          <a:bodyPr/>
          <a:lstStyle/>
          <a:p>
            <a:r>
              <a:rPr lang="da-DK"/>
              <a:t>Support</a:t>
            </a:r>
          </a:p>
        </p:txBody>
      </p:sp>
      <p:sp>
        <p:nvSpPr>
          <p:cNvPr id="3" name="Pladsholder til tekst 2">
            <a:extLst>
              <a:ext uri="{FF2B5EF4-FFF2-40B4-BE49-F238E27FC236}">
                <a16:creationId xmlns:a16="http://schemas.microsoft.com/office/drawing/2014/main" id="{39264C03-71FD-40D0-8D30-DF76D453CBA1}"/>
              </a:ext>
            </a:extLst>
          </p:cNvPr>
          <p:cNvSpPr>
            <a:spLocks noGrp="1"/>
          </p:cNvSpPr>
          <p:nvPr>
            <p:ph type="body" sz="quarter" idx="13"/>
          </p:nvPr>
        </p:nvSpPr>
        <p:spPr/>
        <p:txBody>
          <a:bodyPr/>
          <a:lstStyle/>
          <a:p>
            <a:r>
              <a:rPr lang="da-DK"/>
              <a:t>SUPPORT OG SUPERBRUGERNETVÆRK</a:t>
            </a:r>
          </a:p>
        </p:txBody>
      </p:sp>
      <p:pic>
        <p:nvPicPr>
          <p:cNvPr id="5" name="Billede 4">
            <a:extLst>
              <a:ext uri="{FF2B5EF4-FFF2-40B4-BE49-F238E27FC236}">
                <a16:creationId xmlns:a16="http://schemas.microsoft.com/office/drawing/2014/main" id="{EFFCA1D9-1A14-4CF4-9381-ED9BFFA17BD7}"/>
              </a:ext>
            </a:extLst>
          </p:cNvPr>
          <p:cNvPicPr>
            <a:picLocks noChangeAspect="1"/>
          </p:cNvPicPr>
          <p:nvPr/>
        </p:nvPicPr>
        <p:blipFill>
          <a:blip r:embed="rId3"/>
          <a:stretch>
            <a:fillRect/>
          </a:stretch>
        </p:blipFill>
        <p:spPr>
          <a:xfrm>
            <a:off x="1077464" y="2057887"/>
            <a:ext cx="541999" cy="1301386"/>
          </a:xfrm>
          <a:prstGeom prst="rect">
            <a:avLst/>
          </a:prstGeom>
        </p:spPr>
      </p:pic>
      <p:grpSp>
        <p:nvGrpSpPr>
          <p:cNvPr id="10" name="Gruppe 9">
            <a:extLst>
              <a:ext uri="{FF2B5EF4-FFF2-40B4-BE49-F238E27FC236}">
                <a16:creationId xmlns:a16="http://schemas.microsoft.com/office/drawing/2014/main" id="{DD41CA5D-70C3-45E2-B681-43BA527683D4}"/>
              </a:ext>
            </a:extLst>
          </p:cNvPr>
          <p:cNvGrpSpPr/>
          <p:nvPr/>
        </p:nvGrpSpPr>
        <p:grpSpPr>
          <a:xfrm>
            <a:off x="549019" y="1762788"/>
            <a:ext cx="604191" cy="604191"/>
            <a:chOff x="2856368" y="1853697"/>
            <a:chExt cx="914400" cy="914400"/>
          </a:xfrm>
        </p:grpSpPr>
        <p:pic>
          <p:nvPicPr>
            <p:cNvPr id="7" name="Grafik 6" descr="Bærbar computer">
              <a:extLst>
                <a:ext uri="{FF2B5EF4-FFF2-40B4-BE49-F238E27FC236}">
                  <a16:creationId xmlns:a16="http://schemas.microsoft.com/office/drawing/2014/main" id="{AA604F4B-EAB3-456D-A26D-DD9DD740FD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6368" y="1853697"/>
              <a:ext cx="914400" cy="914400"/>
            </a:xfrm>
            <a:prstGeom prst="rect">
              <a:avLst/>
            </a:prstGeom>
          </p:spPr>
        </p:pic>
        <p:pic>
          <p:nvPicPr>
            <p:cNvPr id="9" name="Grafik 8" descr="Information">
              <a:extLst>
                <a:ext uri="{FF2B5EF4-FFF2-40B4-BE49-F238E27FC236}">
                  <a16:creationId xmlns:a16="http://schemas.microsoft.com/office/drawing/2014/main" id="{A782AAAE-DB1A-438A-AC34-CABFC3AD84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34348" y="2102964"/>
              <a:ext cx="322228" cy="322228"/>
            </a:xfrm>
            <a:prstGeom prst="rect">
              <a:avLst/>
            </a:prstGeom>
          </p:spPr>
        </p:pic>
      </p:grpSp>
      <p:pic>
        <p:nvPicPr>
          <p:cNvPr id="11" name="Billede 10">
            <a:extLst>
              <a:ext uri="{FF2B5EF4-FFF2-40B4-BE49-F238E27FC236}">
                <a16:creationId xmlns:a16="http://schemas.microsoft.com/office/drawing/2014/main" id="{F534B896-00D4-42F8-A5E4-D383DC68413C}"/>
              </a:ext>
            </a:extLst>
          </p:cNvPr>
          <p:cNvPicPr>
            <a:picLocks noChangeAspect="1"/>
          </p:cNvPicPr>
          <p:nvPr/>
        </p:nvPicPr>
        <p:blipFill>
          <a:blip r:embed="rId3"/>
          <a:stretch>
            <a:fillRect/>
          </a:stretch>
        </p:blipFill>
        <p:spPr>
          <a:xfrm>
            <a:off x="2415868" y="2039849"/>
            <a:ext cx="541999" cy="1301386"/>
          </a:xfrm>
          <a:prstGeom prst="rect">
            <a:avLst/>
          </a:prstGeom>
        </p:spPr>
      </p:pic>
      <p:pic>
        <p:nvPicPr>
          <p:cNvPr id="12" name="Billede 11">
            <a:extLst>
              <a:ext uri="{FF2B5EF4-FFF2-40B4-BE49-F238E27FC236}">
                <a16:creationId xmlns:a16="http://schemas.microsoft.com/office/drawing/2014/main" id="{1D7B98A5-3A59-4C2D-BD02-129E832C5CA0}"/>
              </a:ext>
            </a:extLst>
          </p:cNvPr>
          <p:cNvPicPr>
            <a:picLocks noChangeAspect="1"/>
          </p:cNvPicPr>
          <p:nvPr/>
        </p:nvPicPr>
        <p:blipFill>
          <a:blip r:embed="rId3"/>
          <a:stretch>
            <a:fillRect/>
          </a:stretch>
        </p:blipFill>
        <p:spPr>
          <a:xfrm flipH="1">
            <a:off x="3021475" y="2033947"/>
            <a:ext cx="541999" cy="1301386"/>
          </a:xfrm>
          <a:prstGeom prst="rect">
            <a:avLst/>
          </a:prstGeom>
        </p:spPr>
      </p:pic>
      <p:grpSp>
        <p:nvGrpSpPr>
          <p:cNvPr id="13" name="Gruppe 12">
            <a:extLst>
              <a:ext uri="{FF2B5EF4-FFF2-40B4-BE49-F238E27FC236}">
                <a16:creationId xmlns:a16="http://schemas.microsoft.com/office/drawing/2014/main" id="{8BF01007-DCA1-4176-9AAA-E0A425398D96}"/>
              </a:ext>
            </a:extLst>
          </p:cNvPr>
          <p:cNvGrpSpPr/>
          <p:nvPr/>
        </p:nvGrpSpPr>
        <p:grpSpPr>
          <a:xfrm>
            <a:off x="2663098" y="1418630"/>
            <a:ext cx="604192" cy="612375"/>
            <a:chOff x="933771" y="1624953"/>
            <a:chExt cx="1371107" cy="1389677"/>
          </a:xfrm>
        </p:grpSpPr>
        <p:sp>
          <p:nvSpPr>
            <p:cNvPr id="14" name="Grafik 9" descr="Tale">
              <a:extLst>
                <a:ext uri="{FF2B5EF4-FFF2-40B4-BE49-F238E27FC236}">
                  <a16:creationId xmlns:a16="http://schemas.microsoft.com/office/drawing/2014/main" id="{1F063DE9-623F-4A66-92EC-7E076B1913E7}"/>
                </a:ext>
              </a:extLst>
            </p:cNvPr>
            <p:cNvSpPr/>
            <p:nvPr/>
          </p:nvSpPr>
          <p:spPr>
            <a:xfrm flipH="1">
              <a:off x="933771" y="1624953"/>
              <a:ext cx="1371107" cy="1389677"/>
            </a:xfrm>
            <a:custGeom>
              <a:avLst/>
              <a:gdLst>
                <a:gd name="connsiteX0" fmla="*/ 3291741 w 3609942"/>
                <a:gd name="connsiteY0" fmla="*/ 62700 h 1141794"/>
                <a:gd name="connsiteX1" fmla="*/ 346028 w 3609942"/>
                <a:gd name="connsiteY1" fmla="*/ 62700 h 1141794"/>
                <a:gd name="connsiteX2" fmla="*/ 182377 w 3609942"/>
                <a:gd name="connsiteY2" fmla="*/ 118963 h 1141794"/>
                <a:gd name="connsiteX3" fmla="*/ 182377 w 3609942"/>
                <a:gd name="connsiteY3" fmla="*/ 802384 h 1141794"/>
                <a:gd name="connsiteX4" fmla="*/ 346028 w 3609942"/>
                <a:gd name="connsiteY4" fmla="*/ 858647 h 1141794"/>
                <a:gd name="connsiteX5" fmla="*/ 2146186 w 3609942"/>
                <a:gd name="connsiteY5" fmla="*/ 858647 h 1141794"/>
                <a:gd name="connsiteX6" fmla="*/ 2800789 w 3609942"/>
                <a:gd name="connsiteY6" fmla="*/ 1088660 h 1141794"/>
                <a:gd name="connsiteX7" fmla="*/ 2800789 w 3609942"/>
                <a:gd name="connsiteY7" fmla="*/ 860301 h 1141794"/>
                <a:gd name="connsiteX8" fmla="*/ 3291741 w 3609942"/>
                <a:gd name="connsiteY8" fmla="*/ 860301 h 1141794"/>
                <a:gd name="connsiteX9" fmla="*/ 3455392 w 3609942"/>
                <a:gd name="connsiteY9" fmla="*/ 804039 h 1141794"/>
                <a:gd name="connsiteX10" fmla="*/ 3455392 w 3609942"/>
                <a:gd name="connsiteY10" fmla="*/ 120618 h 1141794"/>
                <a:gd name="connsiteX11" fmla="*/ 3291741 w 3609942"/>
                <a:gd name="connsiteY11" fmla="*/ 62700 h 11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9942" h="1141794">
                  <a:moveTo>
                    <a:pt x="3291741" y="62700"/>
                  </a:moveTo>
                  <a:lnTo>
                    <a:pt x="346028" y="62700"/>
                  </a:lnTo>
                  <a:cubicBezTo>
                    <a:pt x="254576" y="62700"/>
                    <a:pt x="182377" y="89177"/>
                    <a:pt x="182377" y="118963"/>
                  </a:cubicBezTo>
                  <a:lnTo>
                    <a:pt x="182377" y="802384"/>
                  </a:lnTo>
                  <a:cubicBezTo>
                    <a:pt x="182377" y="833825"/>
                    <a:pt x="254576" y="858647"/>
                    <a:pt x="346028" y="858647"/>
                  </a:cubicBezTo>
                  <a:lnTo>
                    <a:pt x="2146186" y="858647"/>
                  </a:lnTo>
                  <a:lnTo>
                    <a:pt x="2800789" y="1088660"/>
                  </a:lnTo>
                  <a:lnTo>
                    <a:pt x="2800789" y="860301"/>
                  </a:lnTo>
                  <a:lnTo>
                    <a:pt x="3291741" y="860301"/>
                  </a:lnTo>
                  <a:cubicBezTo>
                    <a:pt x="3383193" y="860301"/>
                    <a:pt x="3455392" y="833825"/>
                    <a:pt x="3455392" y="804039"/>
                  </a:cubicBezTo>
                  <a:lnTo>
                    <a:pt x="3455392" y="120618"/>
                  </a:lnTo>
                  <a:cubicBezTo>
                    <a:pt x="3455392" y="89177"/>
                    <a:pt x="3383193" y="62700"/>
                    <a:pt x="3291741" y="62700"/>
                  </a:cubicBezTo>
                  <a:close/>
                </a:path>
              </a:pathLst>
            </a:custGeom>
            <a:solidFill>
              <a:srgbClr val="45B7C1"/>
            </a:solidFill>
            <a:ln w="48121" cap="flat">
              <a:noFill/>
              <a:prstDash val="solid"/>
              <a:miter/>
            </a:ln>
          </p:spPr>
          <p:txBody>
            <a:bodyPr rtlCol="0" anchor="ctr"/>
            <a:lstStyle/>
            <a:p>
              <a:pPr algn="ctr"/>
              <a:endParaRPr lang="da-DK" sz="2400">
                <a:solidFill>
                  <a:schemeClr val="bg1"/>
                </a:solidFill>
              </a:endParaRPr>
            </a:p>
          </p:txBody>
        </p:sp>
        <p:sp>
          <p:nvSpPr>
            <p:cNvPr id="16" name="Tekstfelt 15">
              <a:extLst>
                <a:ext uri="{FF2B5EF4-FFF2-40B4-BE49-F238E27FC236}">
                  <a16:creationId xmlns:a16="http://schemas.microsoft.com/office/drawing/2014/main" id="{418CE053-6EA5-411D-831E-17266A197215}"/>
                </a:ext>
              </a:extLst>
            </p:cNvPr>
            <p:cNvSpPr txBox="1"/>
            <p:nvPr/>
          </p:nvSpPr>
          <p:spPr>
            <a:xfrm>
              <a:off x="1236499" y="1624953"/>
              <a:ext cx="1021091" cy="1047667"/>
            </a:xfrm>
            <a:prstGeom prst="rect">
              <a:avLst/>
            </a:prstGeom>
            <a:noFill/>
          </p:spPr>
          <p:txBody>
            <a:bodyPr wrap="square" rtlCol="0">
              <a:spAutoFit/>
            </a:bodyPr>
            <a:lstStyle/>
            <a:p>
              <a:r>
                <a:rPr lang="da-DK" sz="2400">
                  <a:solidFill>
                    <a:schemeClr val="bg1"/>
                  </a:solidFill>
                </a:rPr>
                <a:t>?</a:t>
              </a:r>
            </a:p>
          </p:txBody>
        </p:sp>
      </p:grpSp>
      <p:pic>
        <p:nvPicPr>
          <p:cNvPr id="19" name="Billede 18">
            <a:extLst>
              <a:ext uri="{FF2B5EF4-FFF2-40B4-BE49-F238E27FC236}">
                <a16:creationId xmlns:a16="http://schemas.microsoft.com/office/drawing/2014/main" id="{873EC4C9-59CB-450E-B82E-76790A14F56E}"/>
              </a:ext>
            </a:extLst>
          </p:cNvPr>
          <p:cNvPicPr>
            <a:picLocks noChangeAspect="1"/>
          </p:cNvPicPr>
          <p:nvPr/>
        </p:nvPicPr>
        <p:blipFill>
          <a:blip r:embed="rId3"/>
          <a:stretch>
            <a:fillRect/>
          </a:stretch>
        </p:blipFill>
        <p:spPr>
          <a:xfrm>
            <a:off x="4196755" y="2039849"/>
            <a:ext cx="541999" cy="1301386"/>
          </a:xfrm>
          <a:prstGeom prst="rect">
            <a:avLst/>
          </a:prstGeom>
        </p:spPr>
      </p:pic>
      <p:grpSp>
        <p:nvGrpSpPr>
          <p:cNvPr id="20" name="Gruppe 19">
            <a:extLst>
              <a:ext uri="{FF2B5EF4-FFF2-40B4-BE49-F238E27FC236}">
                <a16:creationId xmlns:a16="http://schemas.microsoft.com/office/drawing/2014/main" id="{5446F3F7-6AD3-4F81-A119-52E4B8D5F028}"/>
              </a:ext>
            </a:extLst>
          </p:cNvPr>
          <p:cNvGrpSpPr/>
          <p:nvPr/>
        </p:nvGrpSpPr>
        <p:grpSpPr>
          <a:xfrm>
            <a:off x="4443985" y="1418630"/>
            <a:ext cx="604192" cy="612375"/>
            <a:chOff x="933771" y="1624953"/>
            <a:chExt cx="1371107" cy="1389677"/>
          </a:xfrm>
        </p:grpSpPr>
        <p:sp>
          <p:nvSpPr>
            <p:cNvPr id="21" name="Grafik 9" descr="Tale">
              <a:extLst>
                <a:ext uri="{FF2B5EF4-FFF2-40B4-BE49-F238E27FC236}">
                  <a16:creationId xmlns:a16="http://schemas.microsoft.com/office/drawing/2014/main" id="{B7CD8518-5C54-4A81-8886-5448D0BD3D28}"/>
                </a:ext>
              </a:extLst>
            </p:cNvPr>
            <p:cNvSpPr/>
            <p:nvPr/>
          </p:nvSpPr>
          <p:spPr>
            <a:xfrm flipH="1">
              <a:off x="933771" y="1624953"/>
              <a:ext cx="1371107" cy="1389677"/>
            </a:xfrm>
            <a:custGeom>
              <a:avLst/>
              <a:gdLst>
                <a:gd name="connsiteX0" fmla="*/ 3291741 w 3609942"/>
                <a:gd name="connsiteY0" fmla="*/ 62700 h 1141794"/>
                <a:gd name="connsiteX1" fmla="*/ 346028 w 3609942"/>
                <a:gd name="connsiteY1" fmla="*/ 62700 h 1141794"/>
                <a:gd name="connsiteX2" fmla="*/ 182377 w 3609942"/>
                <a:gd name="connsiteY2" fmla="*/ 118963 h 1141794"/>
                <a:gd name="connsiteX3" fmla="*/ 182377 w 3609942"/>
                <a:gd name="connsiteY3" fmla="*/ 802384 h 1141794"/>
                <a:gd name="connsiteX4" fmla="*/ 346028 w 3609942"/>
                <a:gd name="connsiteY4" fmla="*/ 858647 h 1141794"/>
                <a:gd name="connsiteX5" fmla="*/ 2146186 w 3609942"/>
                <a:gd name="connsiteY5" fmla="*/ 858647 h 1141794"/>
                <a:gd name="connsiteX6" fmla="*/ 2800789 w 3609942"/>
                <a:gd name="connsiteY6" fmla="*/ 1088660 h 1141794"/>
                <a:gd name="connsiteX7" fmla="*/ 2800789 w 3609942"/>
                <a:gd name="connsiteY7" fmla="*/ 860301 h 1141794"/>
                <a:gd name="connsiteX8" fmla="*/ 3291741 w 3609942"/>
                <a:gd name="connsiteY8" fmla="*/ 860301 h 1141794"/>
                <a:gd name="connsiteX9" fmla="*/ 3455392 w 3609942"/>
                <a:gd name="connsiteY9" fmla="*/ 804039 h 1141794"/>
                <a:gd name="connsiteX10" fmla="*/ 3455392 w 3609942"/>
                <a:gd name="connsiteY10" fmla="*/ 120618 h 1141794"/>
                <a:gd name="connsiteX11" fmla="*/ 3291741 w 3609942"/>
                <a:gd name="connsiteY11" fmla="*/ 62700 h 11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9942" h="1141794">
                  <a:moveTo>
                    <a:pt x="3291741" y="62700"/>
                  </a:moveTo>
                  <a:lnTo>
                    <a:pt x="346028" y="62700"/>
                  </a:lnTo>
                  <a:cubicBezTo>
                    <a:pt x="254576" y="62700"/>
                    <a:pt x="182377" y="89177"/>
                    <a:pt x="182377" y="118963"/>
                  </a:cubicBezTo>
                  <a:lnTo>
                    <a:pt x="182377" y="802384"/>
                  </a:lnTo>
                  <a:cubicBezTo>
                    <a:pt x="182377" y="833825"/>
                    <a:pt x="254576" y="858647"/>
                    <a:pt x="346028" y="858647"/>
                  </a:cubicBezTo>
                  <a:lnTo>
                    <a:pt x="2146186" y="858647"/>
                  </a:lnTo>
                  <a:lnTo>
                    <a:pt x="2800789" y="1088660"/>
                  </a:lnTo>
                  <a:lnTo>
                    <a:pt x="2800789" y="860301"/>
                  </a:lnTo>
                  <a:lnTo>
                    <a:pt x="3291741" y="860301"/>
                  </a:lnTo>
                  <a:cubicBezTo>
                    <a:pt x="3383193" y="860301"/>
                    <a:pt x="3455392" y="833825"/>
                    <a:pt x="3455392" y="804039"/>
                  </a:cubicBezTo>
                  <a:lnTo>
                    <a:pt x="3455392" y="120618"/>
                  </a:lnTo>
                  <a:cubicBezTo>
                    <a:pt x="3455392" y="89177"/>
                    <a:pt x="3383193" y="62700"/>
                    <a:pt x="3291741" y="62700"/>
                  </a:cubicBezTo>
                  <a:close/>
                </a:path>
              </a:pathLst>
            </a:custGeom>
            <a:solidFill>
              <a:srgbClr val="45B7C1"/>
            </a:solidFill>
            <a:ln w="48121" cap="flat">
              <a:noFill/>
              <a:prstDash val="solid"/>
              <a:miter/>
            </a:ln>
          </p:spPr>
          <p:txBody>
            <a:bodyPr rtlCol="0" anchor="ctr"/>
            <a:lstStyle/>
            <a:p>
              <a:pPr algn="ctr"/>
              <a:endParaRPr lang="da-DK" sz="2400">
                <a:solidFill>
                  <a:schemeClr val="bg1"/>
                </a:solidFill>
              </a:endParaRPr>
            </a:p>
          </p:txBody>
        </p:sp>
        <p:sp>
          <p:nvSpPr>
            <p:cNvPr id="22" name="Tekstfelt 21">
              <a:extLst>
                <a:ext uri="{FF2B5EF4-FFF2-40B4-BE49-F238E27FC236}">
                  <a16:creationId xmlns:a16="http://schemas.microsoft.com/office/drawing/2014/main" id="{CCA21CCE-AB1C-4991-9C27-ACA88DC20D33}"/>
                </a:ext>
              </a:extLst>
            </p:cNvPr>
            <p:cNvSpPr txBox="1"/>
            <p:nvPr/>
          </p:nvSpPr>
          <p:spPr>
            <a:xfrm>
              <a:off x="1236499" y="1624953"/>
              <a:ext cx="1021091" cy="1047667"/>
            </a:xfrm>
            <a:prstGeom prst="rect">
              <a:avLst/>
            </a:prstGeom>
            <a:noFill/>
          </p:spPr>
          <p:txBody>
            <a:bodyPr wrap="square" rtlCol="0">
              <a:spAutoFit/>
            </a:bodyPr>
            <a:lstStyle/>
            <a:p>
              <a:r>
                <a:rPr lang="da-DK" sz="2400">
                  <a:solidFill>
                    <a:schemeClr val="bg1"/>
                  </a:solidFill>
                </a:rPr>
                <a:t>?</a:t>
              </a:r>
            </a:p>
          </p:txBody>
        </p:sp>
      </p:grpSp>
      <p:pic>
        <p:nvPicPr>
          <p:cNvPr id="24" name="Billede 23">
            <a:extLst>
              <a:ext uri="{FF2B5EF4-FFF2-40B4-BE49-F238E27FC236}">
                <a16:creationId xmlns:a16="http://schemas.microsoft.com/office/drawing/2014/main" id="{35F209E7-FDBB-4F38-9F50-2B94E525BD24}"/>
              </a:ext>
            </a:extLst>
          </p:cNvPr>
          <p:cNvPicPr>
            <a:picLocks noChangeAspect="1"/>
          </p:cNvPicPr>
          <p:nvPr/>
        </p:nvPicPr>
        <p:blipFill>
          <a:blip r:embed="rId3"/>
          <a:stretch>
            <a:fillRect/>
          </a:stretch>
        </p:blipFill>
        <p:spPr>
          <a:xfrm flipH="1">
            <a:off x="4910238" y="2033947"/>
            <a:ext cx="541999" cy="1301386"/>
          </a:xfrm>
          <a:prstGeom prst="rect">
            <a:avLst/>
          </a:prstGeom>
        </p:spPr>
      </p:pic>
      <p:sp>
        <p:nvSpPr>
          <p:cNvPr id="25" name="Rutediagram: Forbindelse til en anden side 24">
            <a:extLst>
              <a:ext uri="{FF2B5EF4-FFF2-40B4-BE49-F238E27FC236}">
                <a16:creationId xmlns:a16="http://schemas.microsoft.com/office/drawing/2014/main" id="{E5F9EC28-482A-4CE5-B098-FA7C0ED8C63D}"/>
              </a:ext>
            </a:extLst>
          </p:cNvPr>
          <p:cNvSpPr/>
          <p:nvPr/>
        </p:nvSpPr>
        <p:spPr>
          <a:xfrm>
            <a:off x="5048177" y="2534970"/>
            <a:ext cx="156830" cy="226337"/>
          </a:xfrm>
          <a:prstGeom prst="flowChartOffpageConnector">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S</a:t>
            </a:r>
          </a:p>
        </p:txBody>
      </p:sp>
      <p:pic>
        <p:nvPicPr>
          <p:cNvPr id="26" name="Billede 25">
            <a:extLst>
              <a:ext uri="{FF2B5EF4-FFF2-40B4-BE49-F238E27FC236}">
                <a16:creationId xmlns:a16="http://schemas.microsoft.com/office/drawing/2014/main" id="{54F19269-09A8-40FC-BB94-157A46256D28}"/>
              </a:ext>
            </a:extLst>
          </p:cNvPr>
          <p:cNvPicPr>
            <a:picLocks noChangeAspect="1"/>
          </p:cNvPicPr>
          <p:nvPr/>
        </p:nvPicPr>
        <p:blipFill>
          <a:blip r:embed="rId3"/>
          <a:stretch>
            <a:fillRect/>
          </a:stretch>
        </p:blipFill>
        <p:spPr>
          <a:xfrm flipH="1">
            <a:off x="6255555" y="2039849"/>
            <a:ext cx="541999" cy="1301386"/>
          </a:xfrm>
          <a:prstGeom prst="rect">
            <a:avLst/>
          </a:prstGeom>
        </p:spPr>
      </p:pic>
      <p:sp>
        <p:nvSpPr>
          <p:cNvPr id="27" name="Rutediagram: Forbindelse til en anden side 26">
            <a:extLst>
              <a:ext uri="{FF2B5EF4-FFF2-40B4-BE49-F238E27FC236}">
                <a16:creationId xmlns:a16="http://schemas.microsoft.com/office/drawing/2014/main" id="{65F0D42B-9BE7-4D99-92BC-31E7445C358C}"/>
              </a:ext>
            </a:extLst>
          </p:cNvPr>
          <p:cNvSpPr/>
          <p:nvPr/>
        </p:nvSpPr>
        <p:spPr>
          <a:xfrm>
            <a:off x="6403118" y="2512407"/>
            <a:ext cx="156830" cy="226337"/>
          </a:xfrm>
          <a:prstGeom prst="flowChartOffpageConnector">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S</a:t>
            </a:r>
          </a:p>
        </p:txBody>
      </p:sp>
      <p:pic>
        <p:nvPicPr>
          <p:cNvPr id="28" name="Picture 4" descr="Billedresultat for google+">
            <a:extLst>
              <a:ext uri="{FF2B5EF4-FFF2-40B4-BE49-F238E27FC236}">
                <a16:creationId xmlns:a16="http://schemas.microsoft.com/office/drawing/2014/main" id="{DC72B88F-9C11-4719-B4F9-647CDDB987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0454" y="2109026"/>
            <a:ext cx="935328" cy="935328"/>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Lige pilforbindelse 35">
            <a:extLst>
              <a:ext uri="{FF2B5EF4-FFF2-40B4-BE49-F238E27FC236}">
                <a16:creationId xmlns:a16="http://schemas.microsoft.com/office/drawing/2014/main" id="{3C1BB474-920F-4C68-94EB-108DB3841052}"/>
              </a:ext>
            </a:extLst>
          </p:cNvPr>
          <p:cNvCxnSpPr>
            <a:cxnSpLocks/>
          </p:cNvCxnSpPr>
          <p:nvPr/>
        </p:nvCxnSpPr>
        <p:spPr>
          <a:xfrm>
            <a:off x="5452237" y="2684640"/>
            <a:ext cx="469726" cy="0"/>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sp>
        <p:nvSpPr>
          <p:cNvPr id="37" name="Rektangel 36">
            <a:extLst>
              <a:ext uri="{FF2B5EF4-FFF2-40B4-BE49-F238E27FC236}">
                <a16:creationId xmlns:a16="http://schemas.microsoft.com/office/drawing/2014/main" id="{ABC29023-67FF-424B-A816-423B66D02946}"/>
              </a:ext>
            </a:extLst>
          </p:cNvPr>
          <p:cNvSpPr/>
          <p:nvPr/>
        </p:nvSpPr>
        <p:spPr>
          <a:xfrm>
            <a:off x="839151" y="3365139"/>
            <a:ext cx="1173037" cy="524503"/>
          </a:xfrm>
          <a:prstGeom prst="rect">
            <a:avLst/>
          </a:prstGeom>
        </p:spPr>
        <p:txBody>
          <a:bodyPr wrap="square">
            <a:spAutoFit/>
          </a:bodyPr>
          <a:lstStyle/>
          <a:p>
            <a:r>
              <a:rPr lang="da-DK"/>
              <a:t>Medarbejder ser e-læring</a:t>
            </a:r>
          </a:p>
        </p:txBody>
      </p:sp>
      <p:sp>
        <p:nvSpPr>
          <p:cNvPr id="38" name="Rektangel 37">
            <a:extLst>
              <a:ext uri="{FF2B5EF4-FFF2-40B4-BE49-F238E27FC236}">
                <a16:creationId xmlns:a16="http://schemas.microsoft.com/office/drawing/2014/main" id="{6B96C8D1-C731-474A-96AC-A0357C7628F1}"/>
              </a:ext>
            </a:extLst>
          </p:cNvPr>
          <p:cNvSpPr/>
          <p:nvPr/>
        </p:nvSpPr>
        <p:spPr>
          <a:xfrm>
            <a:off x="2428137" y="3411306"/>
            <a:ext cx="1173037" cy="740587"/>
          </a:xfrm>
          <a:prstGeom prst="rect">
            <a:avLst/>
          </a:prstGeom>
        </p:spPr>
        <p:txBody>
          <a:bodyPr wrap="square">
            <a:spAutoFit/>
          </a:bodyPr>
          <a:lstStyle/>
          <a:p>
            <a:r>
              <a:rPr lang="da-DK"/>
              <a:t>Medarbejder spørger medarbejder</a:t>
            </a:r>
          </a:p>
        </p:txBody>
      </p:sp>
      <p:sp>
        <p:nvSpPr>
          <p:cNvPr id="39" name="Rektangel 38">
            <a:extLst>
              <a:ext uri="{FF2B5EF4-FFF2-40B4-BE49-F238E27FC236}">
                <a16:creationId xmlns:a16="http://schemas.microsoft.com/office/drawing/2014/main" id="{23A73C14-CCB5-4508-9B28-72B7AE4B7050}"/>
              </a:ext>
            </a:extLst>
          </p:cNvPr>
          <p:cNvSpPr/>
          <p:nvPr/>
        </p:nvSpPr>
        <p:spPr>
          <a:xfrm>
            <a:off x="4216070" y="3365139"/>
            <a:ext cx="1821044" cy="956672"/>
          </a:xfrm>
          <a:prstGeom prst="rect">
            <a:avLst/>
          </a:prstGeom>
        </p:spPr>
        <p:txBody>
          <a:bodyPr wrap="square">
            <a:spAutoFit/>
          </a:bodyPr>
          <a:lstStyle/>
          <a:p>
            <a:r>
              <a:rPr lang="da-DK"/>
              <a:t>Medarbejder kontakter superbrugere</a:t>
            </a:r>
          </a:p>
          <a:p>
            <a:r>
              <a:rPr lang="da-DK"/>
              <a:t>på skolen</a:t>
            </a:r>
          </a:p>
        </p:txBody>
      </p:sp>
      <p:sp>
        <p:nvSpPr>
          <p:cNvPr id="40" name="Rektangel 39">
            <a:extLst>
              <a:ext uri="{FF2B5EF4-FFF2-40B4-BE49-F238E27FC236}">
                <a16:creationId xmlns:a16="http://schemas.microsoft.com/office/drawing/2014/main" id="{19BDC530-472B-49D2-BB57-941F54929DDB}"/>
              </a:ext>
            </a:extLst>
          </p:cNvPr>
          <p:cNvSpPr/>
          <p:nvPr/>
        </p:nvSpPr>
        <p:spPr>
          <a:xfrm>
            <a:off x="6110702" y="3491127"/>
            <a:ext cx="2797908" cy="524503"/>
          </a:xfrm>
          <a:prstGeom prst="rect">
            <a:avLst/>
          </a:prstGeom>
        </p:spPr>
        <p:txBody>
          <a:bodyPr wrap="square">
            <a:spAutoFit/>
          </a:bodyPr>
          <a:lstStyle/>
          <a:p>
            <a:r>
              <a:rPr lang="da-DK"/>
              <a:t>Superbrugere skriver til</a:t>
            </a:r>
          </a:p>
          <a:p>
            <a:r>
              <a:rPr lang="da-DK"/>
              <a:t>Google+  superbrugernetværk</a:t>
            </a:r>
          </a:p>
        </p:txBody>
      </p:sp>
      <p:cxnSp>
        <p:nvCxnSpPr>
          <p:cNvPr id="43" name="Lige pilforbindelse 42">
            <a:extLst>
              <a:ext uri="{FF2B5EF4-FFF2-40B4-BE49-F238E27FC236}">
                <a16:creationId xmlns:a16="http://schemas.microsoft.com/office/drawing/2014/main" id="{E23D4F53-1E94-4517-8347-CB986D1A98FF}"/>
              </a:ext>
            </a:extLst>
          </p:cNvPr>
          <p:cNvCxnSpPr>
            <a:cxnSpLocks/>
          </p:cNvCxnSpPr>
          <p:nvPr/>
        </p:nvCxnSpPr>
        <p:spPr>
          <a:xfrm>
            <a:off x="3601174" y="2732996"/>
            <a:ext cx="469726" cy="0"/>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cxnSp>
        <p:nvCxnSpPr>
          <p:cNvPr id="44" name="Lige pilforbindelse 43">
            <a:extLst>
              <a:ext uri="{FF2B5EF4-FFF2-40B4-BE49-F238E27FC236}">
                <a16:creationId xmlns:a16="http://schemas.microsoft.com/office/drawing/2014/main" id="{0E022325-126F-43A0-AC54-3D5703F5DF28}"/>
              </a:ext>
            </a:extLst>
          </p:cNvPr>
          <p:cNvCxnSpPr>
            <a:cxnSpLocks/>
          </p:cNvCxnSpPr>
          <p:nvPr/>
        </p:nvCxnSpPr>
        <p:spPr>
          <a:xfrm>
            <a:off x="1852346" y="2761307"/>
            <a:ext cx="469726" cy="0"/>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sp>
        <p:nvSpPr>
          <p:cNvPr id="55" name="Grafik 9" descr="Tale">
            <a:extLst>
              <a:ext uri="{FF2B5EF4-FFF2-40B4-BE49-F238E27FC236}">
                <a16:creationId xmlns:a16="http://schemas.microsoft.com/office/drawing/2014/main" id="{DCAC52F0-7F20-4628-82BA-E00A855055A1}"/>
              </a:ext>
            </a:extLst>
          </p:cNvPr>
          <p:cNvSpPr/>
          <p:nvPr/>
        </p:nvSpPr>
        <p:spPr>
          <a:xfrm flipH="1">
            <a:off x="6472684" y="1418664"/>
            <a:ext cx="604192" cy="612375"/>
          </a:xfrm>
          <a:custGeom>
            <a:avLst/>
            <a:gdLst>
              <a:gd name="connsiteX0" fmla="*/ 3291741 w 3609942"/>
              <a:gd name="connsiteY0" fmla="*/ 62700 h 1141794"/>
              <a:gd name="connsiteX1" fmla="*/ 346028 w 3609942"/>
              <a:gd name="connsiteY1" fmla="*/ 62700 h 1141794"/>
              <a:gd name="connsiteX2" fmla="*/ 182377 w 3609942"/>
              <a:gd name="connsiteY2" fmla="*/ 118963 h 1141794"/>
              <a:gd name="connsiteX3" fmla="*/ 182377 w 3609942"/>
              <a:gd name="connsiteY3" fmla="*/ 802384 h 1141794"/>
              <a:gd name="connsiteX4" fmla="*/ 346028 w 3609942"/>
              <a:gd name="connsiteY4" fmla="*/ 858647 h 1141794"/>
              <a:gd name="connsiteX5" fmla="*/ 2146186 w 3609942"/>
              <a:gd name="connsiteY5" fmla="*/ 858647 h 1141794"/>
              <a:gd name="connsiteX6" fmla="*/ 2800789 w 3609942"/>
              <a:gd name="connsiteY6" fmla="*/ 1088660 h 1141794"/>
              <a:gd name="connsiteX7" fmla="*/ 2800789 w 3609942"/>
              <a:gd name="connsiteY7" fmla="*/ 860301 h 1141794"/>
              <a:gd name="connsiteX8" fmla="*/ 3291741 w 3609942"/>
              <a:gd name="connsiteY8" fmla="*/ 860301 h 1141794"/>
              <a:gd name="connsiteX9" fmla="*/ 3455392 w 3609942"/>
              <a:gd name="connsiteY9" fmla="*/ 804039 h 1141794"/>
              <a:gd name="connsiteX10" fmla="*/ 3455392 w 3609942"/>
              <a:gd name="connsiteY10" fmla="*/ 120618 h 1141794"/>
              <a:gd name="connsiteX11" fmla="*/ 3291741 w 3609942"/>
              <a:gd name="connsiteY11" fmla="*/ 62700 h 11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9942" h="1141794">
                <a:moveTo>
                  <a:pt x="3291741" y="62700"/>
                </a:moveTo>
                <a:lnTo>
                  <a:pt x="346028" y="62700"/>
                </a:lnTo>
                <a:cubicBezTo>
                  <a:pt x="254576" y="62700"/>
                  <a:pt x="182377" y="89177"/>
                  <a:pt x="182377" y="118963"/>
                </a:cubicBezTo>
                <a:lnTo>
                  <a:pt x="182377" y="802384"/>
                </a:lnTo>
                <a:cubicBezTo>
                  <a:pt x="182377" y="833825"/>
                  <a:pt x="254576" y="858647"/>
                  <a:pt x="346028" y="858647"/>
                </a:cubicBezTo>
                <a:lnTo>
                  <a:pt x="2146186" y="858647"/>
                </a:lnTo>
                <a:lnTo>
                  <a:pt x="2800789" y="1088660"/>
                </a:lnTo>
                <a:lnTo>
                  <a:pt x="2800789" y="860301"/>
                </a:lnTo>
                <a:lnTo>
                  <a:pt x="3291741" y="860301"/>
                </a:lnTo>
                <a:cubicBezTo>
                  <a:pt x="3383193" y="860301"/>
                  <a:pt x="3455392" y="833825"/>
                  <a:pt x="3455392" y="804039"/>
                </a:cubicBezTo>
                <a:lnTo>
                  <a:pt x="3455392" y="120618"/>
                </a:lnTo>
                <a:cubicBezTo>
                  <a:pt x="3455392" y="89177"/>
                  <a:pt x="3383193" y="62700"/>
                  <a:pt x="3291741" y="62700"/>
                </a:cubicBezTo>
                <a:close/>
              </a:path>
            </a:pathLst>
          </a:custGeom>
          <a:solidFill>
            <a:srgbClr val="45B7C1"/>
          </a:solidFill>
          <a:ln w="48121" cap="flat">
            <a:noFill/>
            <a:prstDash val="solid"/>
            <a:miter/>
          </a:ln>
        </p:spPr>
        <p:txBody>
          <a:bodyPr rtlCol="0" anchor="ctr"/>
          <a:lstStyle/>
          <a:p>
            <a:pPr algn="ctr"/>
            <a:endParaRPr lang="da-DK" sz="2400">
              <a:solidFill>
                <a:schemeClr val="bg1"/>
              </a:solidFill>
            </a:endParaRPr>
          </a:p>
        </p:txBody>
      </p:sp>
      <p:pic>
        <p:nvPicPr>
          <p:cNvPr id="51" name="Billede 50">
            <a:extLst>
              <a:ext uri="{FF2B5EF4-FFF2-40B4-BE49-F238E27FC236}">
                <a16:creationId xmlns:a16="http://schemas.microsoft.com/office/drawing/2014/main" id="{3CA8C5AB-CF20-42E6-9742-3A76BA3AA818}"/>
              </a:ext>
            </a:extLst>
          </p:cNvPr>
          <p:cNvPicPr>
            <a:picLocks noChangeAspect="1"/>
          </p:cNvPicPr>
          <p:nvPr/>
        </p:nvPicPr>
        <p:blipFill>
          <a:blip r:embed="rId3"/>
          <a:stretch>
            <a:fillRect/>
          </a:stretch>
        </p:blipFill>
        <p:spPr>
          <a:xfrm>
            <a:off x="6563478" y="1474257"/>
            <a:ext cx="155104" cy="372417"/>
          </a:xfrm>
          <a:prstGeom prst="rect">
            <a:avLst/>
          </a:prstGeom>
        </p:spPr>
      </p:pic>
      <p:sp>
        <p:nvSpPr>
          <p:cNvPr id="57" name="Tekstfelt 56">
            <a:extLst>
              <a:ext uri="{FF2B5EF4-FFF2-40B4-BE49-F238E27FC236}">
                <a16:creationId xmlns:a16="http://schemas.microsoft.com/office/drawing/2014/main" id="{8D3CD71D-5907-42BB-89C1-0336604D7999}"/>
              </a:ext>
            </a:extLst>
          </p:cNvPr>
          <p:cNvSpPr txBox="1"/>
          <p:nvPr/>
        </p:nvSpPr>
        <p:spPr>
          <a:xfrm>
            <a:off x="6683717" y="1429634"/>
            <a:ext cx="449954" cy="461665"/>
          </a:xfrm>
          <a:prstGeom prst="rect">
            <a:avLst/>
          </a:prstGeom>
          <a:noFill/>
        </p:spPr>
        <p:txBody>
          <a:bodyPr wrap="square" rtlCol="0">
            <a:spAutoFit/>
          </a:bodyPr>
          <a:lstStyle/>
          <a:p>
            <a:r>
              <a:rPr lang="da-DK" sz="2400">
                <a:solidFill>
                  <a:schemeClr val="bg1"/>
                </a:solidFill>
              </a:rPr>
              <a:t>?</a:t>
            </a:r>
          </a:p>
        </p:txBody>
      </p:sp>
      <p:cxnSp>
        <p:nvCxnSpPr>
          <p:cNvPr id="60" name="Lige pilforbindelse 59">
            <a:extLst>
              <a:ext uri="{FF2B5EF4-FFF2-40B4-BE49-F238E27FC236}">
                <a16:creationId xmlns:a16="http://schemas.microsoft.com/office/drawing/2014/main" id="{BB350127-4AC3-4890-B41F-5516408073B4}"/>
              </a:ext>
            </a:extLst>
          </p:cNvPr>
          <p:cNvCxnSpPr>
            <a:cxnSpLocks/>
          </p:cNvCxnSpPr>
          <p:nvPr/>
        </p:nvCxnSpPr>
        <p:spPr>
          <a:xfrm>
            <a:off x="7124515" y="1891299"/>
            <a:ext cx="490936" cy="315089"/>
          </a:xfrm>
          <a:prstGeom prst="straightConnector1">
            <a:avLst/>
          </a:prstGeom>
          <a:ln w="28575">
            <a:solidFill>
              <a:srgbClr val="45B7C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0298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strips(downRight)">
                                      <p:cBhvr>
                                        <p:cTn id="7" dur="500"/>
                                        <p:tgtEl>
                                          <p:spTgt spid="44"/>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strips(downRight)">
                                      <p:cBhvr>
                                        <p:cTn id="11" dur="500"/>
                                        <p:tgtEl>
                                          <p:spTgt spid="43"/>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strips(downRight)">
                                      <p:cBhvr>
                                        <p:cTn id="15" dur="500"/>
                                        <p:tgtEl>
                                          <p:spTgt spid="36"/>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strips(downRight)">
                                      <p:cBhvr>
                                        <p:cTn id="1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55AFF8F-BB6D-45CF-B49C-4CB566ED4E54}"/>
              </a:ext>
            </a:extLst>
          </p:cNvPr>
          <p:cNvSpPr>
            <a:spLocks noGrp="1"/>
          </p:cNvSpPr>
          <p:nvPr>
            <p:ph type="title"/>
          </p:nvPr>
        </p:nvSpPr>
        <p:spPr/>
        <p:txBody>
          <a:bodyPr/>
          <a:lstStyle/>
          <a:p>
            <a:r>
              <a:rPr lang="da-DK"/>
              <a:t>Parkeringspladsen</a:t>
            </a:r>
          </a:p>
        </p:txBody>
      </p:sp>
      <p:sp>
        <p:nvSpPr>
          <p:cNvPr id="4" name="Pladsholder til tekst 3">
            <a:extLst>
              <a:ext uri="{FF2B5EF4-FFF2-40B4-BE49-F238E27FC236}">
                <a16:creationId xmlns:a16="http://schemas.microsoft.com/office/drawing/2014/main" id="{0D6DE1FC-2FA0-48CC-98A6-EEDA0AAFCC0B}"/>
              </a:ext>
            </a:extLst>
          </p:cNvPr>
          <p:cNvSpPr>
            <a:spLocks noGrp="1"/>
          </p:cNvSpPr>
          <p:nvPr>
            <p:ph type="body" sz="quarter" idx="13"/>
          </p:nvPr>
        </p:nvSpPr>
        <p:spPr/>
        <p:txBody>
          <a:bodyPr/>
          <a:lstStyle/>
          <a:p>
            <a:r>
              <a:rPr lang="da-DK"/>
              <a:t>AFRUNDING OG EVALUERING</a:t>
            </a:r>
          </a:p>
        </p:txBody>
      </p:sp>
      <p:sp>
        <p:nvSpPr>
          <p:cNvPr id="5" name="Pladsholder til tekst 4">
            <a:extLst>
              <a:ext uri="{FF2B5EF4-FFF2-40B4-BE49-F238E27FC236}">
                <a16:creationId xmlns:a16="http://schemas.microsoft.com/office/drawing/2014/main" id="{432A4BD2-AB82-43E6-8AFB-82FCEC67D6D1}"/>
              </a:ext>
            </a:extLst>
          </p:cNvPr>
          <p:cNvSpPr>
            <a:spLocks noGrp="1"/>
          </p:cNvSpPr>
          <p:nvPr>
            <p:ph type="body" sz="quarter" idx="14"/>
          </p:nvPr>
        </p:nvSpPr>
        <p:spPr>
          <a:xfrm>
            <a:off x="615950" y="1662113"/>
            <a:ext cx="3629480" cy="2900363"/>
          </a:xfrm>
        </p:spPr>
        <p:txBody>
          <a:bodyPr/>
          <a:lstStyle/>
          <a:p>
            <a:r>
              <a:rPr lang="da-DK"/>
              <a:t>Opsamling på evt. emner eller spørgsmål på P-pladsen</a:t>
            </a:r>
          </a:p>
        </p:txBody>
      </p:sp>
      <p:pic>
        <p:nvPicPr>
          <p:cNvPr id="6" name="Picture 2" descr="Billedresultat for parkering">
            <a:extLst>
              <a:ext uri="{FF2B5EF4-FFF2-40B4-BE49-F238E27FC236}">
                <a16:creationId xmlns:a16="http://schemas.microsoft.com/office/drawing/2014/main" id="{5328BE45-B3F6-4B01-8D9A-3BC7BE10A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572" y="982845"/>
            <a:ext cx="3711392" cy="3711392"/>
          </a:xfrm>
          <a:prstGeom prst="rect">
            <a:avLst/>
          </a:prstGeom>
          <a:solidFill>
            <a:srgbClr val="45B7C1"/>
          </a:solidFill>
          <a:extLst/>
        </p:spPr>
      </p:pic>
    </p:spTree>
    <p:custDataLst>
      <p:tags r:id="rId1"/>
    </p:custDataLst>
    <p:extLst>
      <p:ext uri="{BB962C8B-B14F-4D97-AF65-F5344CB8AC3E}">
        <p14:creationId xmlns:p14="http://schemas.microsoft.com/office/powerpoint/2010/main" val="8670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afrundede hjørner 8">
            <a:extLst>
              <a:ext uri="{FF2B5EF4-FFF2-40B4-BE49-F238E27FC236}">
                <a16:creationId xmlns:a16="http://schemas.microsoft.com/office/drawing/2014/main" id="{0D0B7EDF-55E2-4E17-94E9-B3286A9CE9B7}"/>
              </a:ext>
            </a:extLst>
          </p:cNvPr>
          <p:cNvSpPr/>
          <p:nvPr/>
        </p:nvSpPr>
        <p:spPr>
          <a:xfrm>
            <a:off x="4781008" y="1663060"/>
            <a:ext cx="3805647" cy="3111028"/>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7F19368-5930-41DE-AF98-28B70DB8BA18}"/>
              </a:ext>
            </a:extLst>
          </p:cNvPr>
          <p:cNvSpPr/>
          <p:nvPr/>
        </p:nvSpPr>
        <p:spPr>
          <a:xfrm>
            <a:off x="539933" y="1686582"/>
            <a:ext cx="3805647" cy="3111028"/>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p:txBody>
          <a:bodyPr/>
          <a:lstStyle/>
          <a:p>
            <a:r>
              <a:rPr lang="da-DK">
                <a:latin typeface="+mn-lt"/>
              </a:rPr>
              <a:t>Ressourcer – hvis du vil vide mere</a:t>
            </a:r>
          </a:p>
        </p:txBody>
      </p:sp>
      <p:sp>
        <p:nvSpPr>
          <p:cNvPr id="7" name="Text Placeholder 2">
            <a:extLst>
              <a:ext uri="{FF2B5EF4-FFF2-40B4-BE49-F238E27FC236}">
                <a16:creationId xmlns:a16="http://schemas.microsoft.com/office/drawing/2014/main" id="{39135EE4-1170-4B70-B026-2E3C02EAC7DF}"/>
              </a:ext>
            </a:extLst>
          </p:cNvPr>
          <p:cNvSpPr>
            <a:spLocks noGrp="1"/>
          </p:cNvSpPr>
          <p:nvPr>
            <p:ph type="body" sz="quarter" idx="13"/>
          </p:nvPr>
        </p:nvSpPr>
        <p:spPr/>
        <p:txBody>
          <a:bodyPr>
            <a:normAutofit/>
          </a:bodyPr>
          <a:lstStyle/>
          <a:p>
            <a:r>
              <a:rPr lang="da-DK">
                <a:latin typeface="+mn-lt"/>
              </a:rPr>
              <a:t>AFRUNDING OG EVALUERING</a:t>
            </a:r>
          </a:p>
        </p:txBody>
      </p:sp>
      <p:sp>
        <p:nvSpPr>
          <p:cNvPr id="5" name="Text Placeholder 2">
            <a:extLst>
              <a:ext uri="{FF2B5EF4-FFF2-40B4-BE49-F238E27FC236}">
                <a16:creationId xmlns:a16="http://schemas.microsoft.com/office/drawing/2014/main" id="{FF5707C4-6BC7-4562-B97B-2392AA39525D}"/>
              </a:ext>
            </a:extLst>
          </p:cNvPr>
          <p:cNvSpPr>
            <a:spLocks noGrp="1"/>
          </p:cNvSpPr>
          <p:nvPr>
            <p:ph type="body" sz="quarter" idx="14"/>
          </p:nvPr>
        </p:nvSpPr>
        <p:spPr>
          <a:xfrm>
            <a:off x="824958" y="1897246"/>
            <a:ext cx="3599000" cy="2900363"/>
          </a:xfrm>
        </p:spPr>
        <p:txBody>
          <a:bodyPr numCol="1">
            <a:normAutofit fontScale="92500" lnSpcReduction="20000"/>
          </a:bodyPr>
          <a:lstStyle/>
          <a:p>
            <a:pPr lvl="0" fontAlgn="base" hangingPunct="0"/>
            <a:r>
              <a:rPr lang="da-DK" b="1">
                <a:solidFill>
                  <a:schemeClr val="bg1"/>
                </a:solidFill>
                <a:latin typeface="+mn-lt"/>
              </a:rPr>
              <a:t>AARHUS KOMMUNES MATERIALER:</a:t>
            </a:r>
          </a:p>
          <a:p>
            <a:pPr lvl="0" fontAlgn="base" hangingPunct="0"/>
            <a:endParaRPr lang="da-DK" b="1">
              <a:solidFill>
                <a:schemeClr val="bg1"/>
              </a:solidFill>
              <a:latin typeface="+mn-lt"/>
            </a:endParaRPr>
          </a:p>
          <a:p>
            <a:pPr lvl="0" fontAlgn="base" hangingPunct="0"/>
            <a:r>
              <a:rPr lang="da-DK" sz="1400" b="1">
                <a:solidFill>
                  <a:schemeClr val="bg1"/>
                </a:solidFill>
                <a:latin typeface="+mn-lt"/>
              </a:rPr>
              <a:t>Til medarbejdere:</a:t>
            </a:r>
          </a:p>
          <a:p>
            <a:pPr marL="285750" lvl="0" indent="-285750" fontAlgn="base" hangingPunct="0">
              <a:buFont typeface="Arial" panose="020B0604020202020204" pitchFamily="34" charset="0"/>
              <a:buChar char="•"/>
            </a:pPr>
            <a:r>
              <a:rPr lang="da-DK">
                <a:solidFill>
                  <a:schemeClr val="bg1"/>
                </a:solidFill>
                <a:latin typeface="+mn-lt"/>
              </a:rPr>
              <a:t>E-læringsmodul (bliver tilgængeligt efter påske)</a:t>
            </a:r>
          </a:p>
          <a:p>
            <a:pPr marL="285750" lvl="0" indent="-285750" fontAlgn="base" hangingPunct="0">
              <a:buFont typeface="Arial" panose="020B0604020202020204" pitchFamily="34" charset="0"/>
              <a:buChar char="•"/>
            </a:pPr>
            <a:r>
              <a:rPr lang="da-DK">
                <a:solidFill>
                  <a:schemeClr val="bg1"/>
                </a:solidFill>
                <a:latin typeface="+mn-lt"/>
              </a:rPr>
              <a:t>Materiale på </a:t>
            </a:r>
            <a:r>
              <a:rPr lang="da-DK" err="1">
                <a:solidFill>
                  <a:schemeClr val="bg1"/>
                </a:solidFill>
                <a:latin typeface="+mn-lt"/>
              </a:rPr>
              <a:t>AarhusIntra</a:t>
            </a:r>
            <a:endParaRPr lang="da-DK">
              <a:solidFill>
                <a:schemeClr val="bg1"/>
              </a:solidFill>
              <a:latin typeface="+mn-lt"/>
            </a:endParaRPr>
          </a:p>
          <a:p>
            <a:pPr marL="285750" indent="-285750" fontAlgn="base" hangingPunct="0">
              <a:buFont typeface="Arial" panose="020B0604020202020204" pitchFamily="34" charset="0"/>
              <a:buChar char="•"/>
            </a:pPr>
            <a:r>
              <a:rPr lang="da-DK">
                <a:solidFill>
                  <a:schemeClr val="bg1"/>
                </a:solidFill>
              </a:rPr>
              <a:t>Google+ gruppe for superbrugere</a:t>
            </a:r>
          </a:p>
          <a:p>
            <a:pPr marL="285750" indent="-285750" fontAlgn="base" hangingPunct="0">
              <a:buFont typeface="Arial" panose="020B0604020202020204" pitchFamily="34" charset="0"/>
              <a:buChar char="•"/>
            </a:pPr>
            <a:endParaRPr lang="da-DK">
              <a:solidFill>
                <a:schemeClr val="bg1"/>
              </a:solidFill>
              <a:latin typeface="+mn-lt"/>
            </a:endParaRPr>
          </a:p>
          <a:p>
            <a:pPr>
              <a:lnSpc>
                <a:spcPct val="120000"/>
              </a:lnSpc>
            </a:pPr>
            <a:r>
              <a:rPr lang="da-DK" sz="1400" b="1">
                <a:solidFill>
                  <a:schemeClr val="bg1"/>
                </a:solidFill>
              </a:rPr>
              <a:t>Til forældre: </a:t>
            </a:r>
          </a:p>
          <a:p>
            <a:pPr marL="285750" indent="-285750">
              <a:lnSpc>
                <a:spcPct val="120000"/>
              </a:lnSpc>
              <a:buFont typeface="Arial" panose="020B0604020202020204" pitchFamily="34" charset="0"/>
              <a:buChar char="•"/>
            </a:pPr>
            <a:r>
              <a:rPr lang="da-DK">
                <a:solidFill>
                  <a:schemeClr val="bg1"/>
                </a:solidFill>
              </a:rPr>
              <a:t>Den digitale hotline</a:t>
            </a:r>
          </a:p>
          <a:p>
            <a:pPr marL="285750" indent="-285750" fontAlgn="base" hangingPunct="0">
              <a:buFont typeface="Arial" panose="020B0604020202020204" pitchFamily="34" charset="0"/>
              <a:buChar char="•"/>
            </a:pPr>
            <a:endParaRPr lang="da-DK">
              <a:solidFill>
                <a:schemeClr val="bg1"/>
              </a:solidFill>
              <a:latin typeface="+mn-lt"/>
            </a:endParaRPr>
          </a:p>
          <a:p>
            <a:pPr>
              <a:lnSpc>
                <a:spcPct val="120000"/>
              </a:lnSpc>
            </a:pPr>
            <a:endParaRPr lang="da-DK" b="1">
              <a:solidFill>
                <a:schemeClr val="bg1"/>
              </a:solidFill>
              <a:latin typeface="+mn-lt"/>
            </a:endParaRPr>
          </a:p>
        </p:txBody>
      </p:sp>
      <p:sp>
        <p:nvSpPr>
          <p:cNvPr id="4" name="Rektangel 3">
            <a:extLst>
              <a:ext uri="{FF2B5EF4-FFF2-40B4-BE49-F238E27FC236}">
                <a16:creationId xmlns:a16="http://schemas.microsoft.com/office/drawing/2014/main" id="{EBAFB1F1-5DE9-4E26-9F92-AA4779060EC0}"/>
              </a:ext>
            </a:extLst>
          </p:cNvPr>
          <p:cNvSpPr/>
          <p:nvPr/>
        </p:nvSpPr>
        <p:spPr>
          <a:xfrm>
            <a:off x="5120642" y="1791043"/>
            <a:ext cx="3259579" cy="2662908"/>
          </a:xfrm>
          <a:prstGeom prst="rect">
            <a:avLst/>
          </a:prstGeom>
        </p:spPr>
        <p:txBody>
          <a:bodyPr wrap="square">
            <a:spAutoFit/>
          </a:bodyPr>
          <a:lstStyle/>
          <a:p>
            <a:pPr lvl="0" fontAlgn="base" hangingPunct="0"/>
            <a:r>
              <a:rPr lang="da-DK" sz="1700" b="1">
                <a:solidFill>
                  <a:schemeClr val="bg1"/>
                </a:solidFill>
              </a:rPr>
              <a:t>NETCOMPANYS MATERIALE:</a:t>
            </a:r>
            <a:endParaRPr lang="da-DK" sz="1700" b="1">
              <a:solidFill>
                <a:schemeClr val="bg1"/>
              </a:solidFill>
              <a:hlinkClick r:id="rId4">
                <a:extLst>
                  <a:ext uri="{A12FA001-AC4F-418D-AE19-62706E023703}">
                    <ahyp:hlinkClr xmlns:ahyp="http://schemas.microsoft.com/office/drawing/2018/hyperlinkcolor" val="tx"/>
                  </a:ext>
                </a:extLst>
              </a:hlinkClick>
            </a:endParaRPr>
          </a:p>
          <a:p>
            <a:pPr lvl="0" fontAlgn="base" hangingPunct="0"/>
            <a:endParaRPr lang="da-DK">
              <a:solidFill>
                <a:schemeClr val="bg1"/>
              </a:solidFill>
              <a:hlinkClick r:id="rId4">
                <a:extLst>
                  <a:ext uri="{A12FA001-AC4F-418D-AE19-62706E023703}">
                    <ahyp:hlinkClr xmlns:ahyp="http://schemas.microsoft.com/office/drawing/2018/hyperlinkcolor" val="tx"/>
                  </a:ext>
                </a:extLst>
              </a:hlinkClick>
            </a:endParaRPr>
          </a:p>
          <a:p>
            <a:pPr marL="211723" indent="-342900" fontAlgn="base" hangingPunct="0">
              <a:buFont typeface="Arial" panose="020B0604020202020204" pitchFamily="34" charset="0"/>
              <a:buChar char="•"/>
            </a:pPr>
            <a:r>
              <a:rPr lang="da-DK" sz="1800">
                <a:solidFill>
                  <a:schemeClr val="bg1"/>
                </a:solidFill>
              </a:rPr>
              <a:t>Træningsvideoer</a:t>
            </a:r>
          </a:p>
          <a:p>
            <a:pPr marL="211723" indent="-342900" fontAlgn="base" hangingPunct="0">
              <a:buFont typeface="Arial" panose="020B0604020202020204" pitchFamily="34" charset="0"/>
              <a:buChar char="•"/>
            </a:pPr>
            <a:r>
              <a:rPr lang="da-DK" sz="1800">
                <a:solidFill>
                  <a:schemeClr val="bg1"/>
                </a:solidFill>
              </a:rPr>
              <a:t>Trin for trin guides</a:t>
            </a:r>
          </a:p>
          <a:p>
            <a:pPr marL="211723" indent="-342900" fontAlgn="base" hangingPunct="0">
              <a:buFont typeface="Arial" panose="020B0604020202020204" pitchFamily="34" charset="0"/>
              <a:buChar char="•"/>
            </a:pPr>
            <a:r>
              <a:rPr lang="da-DK" sz="1800">
                <a:solidFill>
                  <a:schemeClr val="bg1"/>
                </a:solidFill>
              </a:rPr>
              <a:t>FAQ</a:t>
            </a:r>
          </a:p>
          <a:p>
            <a:pPr fontAlgn="base" hangingPunct="0"/>
            <a:endParaRPr lang="da-DK" sz="1800">
              <a:solidFill>
                <a:schemeClr val="bg1"/>
              </a:solidFill>
            </a:endParaRPr>
          </a:p>
          <a:p>
            <a:pPr fontAlgn="base" hangingPunct="0"/>
            <a:r>
              <a:rPr lang="da-DK" sz="1800">
                <a:solidFill>
                  <a:schemeClr val="bg1"/>
                </a:solidFill>
                <a:hlinkClick r:id="rId4">
                  <a:extLst>
                    <a:ext uri="{A12FA001-AC4F-418D-AE19-62706E023703}">
                      <ahyp:hlinkClr xmlns:ahyp="http://schemas.microsoft.com/office/drawing/2018/hyperlinkcolor" val="tx"/>
                    </a:ext>
                  </a:extLst>
                </a:hlinkClick>
              </a:rPr>
              <a:t>www.aulainfo.dk</a:t>
            </a:r>
            <a:endParaRPr lang="da-DK" sz="1800">
              <a:solidFill>
                <a:schemeClr val="bg1"/>
              </a:solidFill>
            </a:endParaRPr>
          </a:p>
          <a:p>
            <a:pPr fontAlgn="base" hangingPunct="0"/>
            <a:endParaRPr lang="da-DK" sz="1800">
              <a:solidFill>
                <a:schemeClr val="bg1"/>
              </a:solidFill>
            </a:endParaRPr>
          </a:p>
          <a:p>
            <a:pPr fontAlgn="base" hangingPunct="0"/>
            <a:r>
              <a:rPr lang="da-DK" sz="1400">
                <a:solidFill>
                  <a:schemeClr val="bg1"/>
                </a:solidFill>
              </a:rPr>
              <a:t>OBS! Kan afvige fra de retningslinjer og anbefalinger, der er i Aarhus Kommune</a:t>
            </a:r>
          </a:p>
        </p:txBody>
      </p:sp>
      <p:pic>
        <p:nvPicPr>
          <p:cNvPr id="11" name="Grafik 10" descr="Information">
            <a:extLst>
              <a:ext uri="{FF2B5EF4-FFF2-40B4-BE49-F238E27FC236}">
                <a16:creationId xmlns:a16="http://schemas.microsoft.com/office/drawing/2014/main" id="{DC8E9B94-00B7-45D6-BC24-4ED9E8A0DF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3285" y="87310"/>
            <a:ext cx="914400" cy="914400"/>
          </a:xfrm>
          <a:prstGeom prst="rect">
            <a:avLst/>
          </a:prstGeom>
        </p:spPr>
      </p:pic>
      <p:pic>
        <p:nvPicPr>
          <p:cNvPr id="13" name="Grafik 12" descr="Dokument">
            <a:extLst>
              <a:ext uri="{FF2B5EF4-FFF2-40B4-BE49-F238E27FC236}">
                <a16:creationId xmlns:a16="http://schemas.microsoft.com/office/drawing/2014/main" id="{E7A34E79-DCEB-4D4B-8578-504A99153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72069">
            <a:off x="7481937" y="146436"/>
            <a:ext cx="1416092" cy="1416092"/>
          </a:xfrm>
          <a:prstGeom prst="rect">
            <a:avLst/>
          </a:prstGeom>
        </p:spPr>
      </p:pic>
    </p:spTree>
    <p:custDataLst>
      <p:tags r:id="rId1"/>
    </p:custDataLst>
    <p:extLst>
      <p:ext uri="{BB962C8B-B14F-4D97-AF65-F5344CB8AC3E}">
        <p14:creationId xmlns:p14="http://schemas.microsoft.com/office/powerpoint/2010/main" val="29466721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75C32F-D502-4C35-9F39-14B0CD4C2442}"/>
              </a:ext>
            </a:extLst>
          </p:cNvPr>
          <p:cNvSpPr>
            <a:spLocks noGrp="1"/>
          </p:cNvSpPr>
          <p:nvPr>
            <p:ph type="title"/>
          </p:nvPr>
        </p:nvSpPr>
        <p:spPr>
          <a:xfrm>
            <a:off x="1082665" y="850429"/>
            <a:ext cx="6738651" cy="604190"/>
          </a:xfrm>
        </p:spPr>
        <p:txBody>
          <a:bodyPr>
            <a:noAutofit/>
          </a:bodyPr>
          <a:lstStyle/>
          <a:p>
            <a:pPr algn="ctr"/>
            <a:r>
              <a:rPr lang="da-DK" sz="5500">
                <a:latin typeface="+mn-lt"/>
              </a:rPr>
              <a:t>Tak for i dag</a:t>
            </a:r>
          </a:p>
        </p:txBody>
      </p:sp>
      <p:sp>
        <p:nvSpPr>
          <p:cNvPr id="8" name="Text Placeholder 7">
            <a:extLst>
              <a:ext uri="{FF2B5EF4-FFF2-40B4-BE49-F238E27FC236}">
                <a16:creationId xmlns:a16="http://schemas.microsoft.com/office/drawing/2014/main" id="{73AF33C9-81C2-47CD-A857-7DF341600F03}"/>
              </a:ext>
            </a:extLst>
          </p:cNvPr>
          <p:cNvSpPr>
            <a:spLocks noGrp="1"/>
          </p:cNvSpPr>
          <p:nvPr>
            <p:ph type="body" sz="quarter" idx="14"/>
          </p:nvPr>
        </p:nvSpPr>
        <p:spPr/>
        <p:txBody>
          <a:bodyPr/>
          <a:lstStyle/>
          <a:p>
            <a:endParaRPr lang="da-DK">
              <a:latin typeface="+mn-lt"/>
            </a:endParaRPr>
          </a:p>
          <a:p>
            <a:endParaRPr lang="da-DK">
              <a:latin typeface="+mn-lt"/>
            </a:endParaRPr>
          </a:p>
          <a:p>
            <a:endParaRPr lang="da-DK">
              <a:latin typeface="+mn-lt"/>
            </a:endParaRPr>
          </a:p>
        </p:txBody>
      </p:sp>
      <p:sp>
        <p:nvSpPr>
          <p:cNvPr id="10" name="Rectangle 6">
            <a:extLst>
              <a:ext uri="{FF2B5EF4-FFF2-40B4-BE49-F238E27FC236}">
                <a16:creationId xmlns:a16="http://schemas.microsoft.com/office/drawing/2014/main" id="{199BC8DE-2BB0-4975-B9BB-E5CE9615B227}"/>
              </a:ext>
            </a:extLst>
          </p:cNvPr>
          <p:cNvSpPr>
            <a:spLocks noChangeArrowheads="1"/>
          </p:cNvSpPr>
          <p:nvPr/>
        </p:nvSpPr>
        <p:spPr bwMode="auto">
          <a:xfrm>
            <a:off x="0" y="483966"/>
            <a:ext cx="184731" cy="30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Tree>
    <p:custDataLst>
      <p:tags r:id="rId1"/>
    </p:custDataLst>
    <p:extLst>
      <p:ext uri="{BB962C8B-B14F-4D97-AF65-F5344CB8AC3E}">
        <p14:creationId xmlns:p14="http://schemas.microsoft.com/office/powerpoint/2010/main" val="373835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illedresultat for google+">
            <a:extLst>
              <a:ext uri="{FF2B5EF4-FFF2-40B4-BE49-F238E27FC236}">
                <a16:creationId xmlns:a16="http://schemas.microsoft.com/office/drawing/2014/main" id="{765DCC1E-5AC8-4D97-9CA1-9FCC7E0E6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5592" y="253417"/>
            <a:ext cx="2138881" cy="21388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kt 5" hidden="1">
            <a:extLst>
              <a:ext uri="{FF2B5EF4-FFF2-40B4-BE49-F238E27FC236}">
                <a16:creationId xmlns:a16="http://schemas.microsoft.com/office/drawing/2014/main" id="{BF33E93E-A5F3-4A1F-A8F7-B566BCFAE2E8}"/>
              </a:ext>
            </a:extLst>
          </p:cNvPr>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3" name="think-cell Slide" r:id="rId7" imgW="470" imgH="469" progId="TCLayout.ActiveDocument.1">
                  <p:embed/>
                </p:oleObj>
              </mc:Choice>
              <mc:Fallback>
                <p:oleObj name="think-cell Slide" r:id="rId7" imgW="470" imgH="469" progId="TCLayout.ActiveDocument.1">
                  <p:embed/>
                  <p:pic>
                    <p:nvPicPr>
                      <p:cNvPr id="6" name="Objekt 5" hidden="1">
                        <a:extLst>
                          <a:ext uri="{FF2B5EF4-FFF2-40B4-BE49-F238E27FC236}">
                            <a16:creationId xmlns:a16="http://schemas.microsoft.com/office/drawing/2014/main" id="{BF33E93E-A5F3-4A1F-A8F7-B566BCFAE2E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C2704AC2-F38A-4180-9DA8-E4E2AE7401B9}"/>
              </a:ext>
            </a:extLst>
          </p:cNvPr>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6B9C347E-297A-4076-B8B2-5DB570E98BDD}"/>
              </a:ext>
            </a:extLst>
          </p:cNvPr>
          <p:cNvSpPr>
            <a:spLocks noGrp="1"/>
          </p:cNvSpPr>
          <p:nvPr>
            <p:ph type="title"/>
          </p:nvPr>
        </p:nvSpPr>
        <p:spPr/>
        <p:txBody>
          <a:bodyPr/>
          <a:lstStyle/>
          <a:p>
            <a:r>
              <a:rPr lang="da-DK"/>
              <a:t>At være superbruger</a:t>
            </a:r>
          </a:p>
        </p:txBody>
      </p:sp>
      <p:sp>
        <p:nvSpPr>
          <p:cNvPr id="3" name="Pladsholder til tekst 2">
            <a:extLst>
              <a:ext uri="{FF2B5EF4-FFF2-40B4-BE49-F238E27FC236}">
                <a16:creationId xmlns:a16="http://schemas.microsoft.com/office/drawing/2014/main" id="{1973681D-7429-4227-BA0E-0DA04CA22EF6}"/>
              </a:ext>
            </a:extLst>
          </p:cNvPr>
          <p:cNvSpPr>
            <a:spLocks noGrp="1"/>
          </p:cNvSpPr>
          <p:nvPr>
            <p:ph type="body" sz="quarter" idx="13"/>
          </p:nvPr>
        </p:nvSpPr>
        <p:spPr/>
        <p:txBody>
          <a:bodyPr/>
          <a:lstStyle/>
          <a:p>
            <a:r>
              <a:rPr lang="da-DK"/>
              <a:t>SUPPORT OG SUPERBRUGERNETVÆRK</a:t>
            </a:r>
          </a:p>
        </p:txBody>
      </p:sp>
      <p:sp>
        <p:nvSpPr>
          <p:cNvPr id="4" name="Pladsholder til tekst 3">
            <a:extLst>
              <a:ext uri="{FF2B5EF4-FFF2-40B4-BE49-F238E27FC236}">
                <a16:creationId xmlns:a16="http://schemas.microsoft.com/office/drawing/2014/main" id="{98CC65AF-7D71-436A-A035-CF5F6587F4F6}"/>
              </a:ext>
            </a:extLst>
          </p:cNvPr>
          <p:cNvSpPr>
            <a:spLocks noGrp="1"/>
          </p:cNvSpPr>
          <p:nvPr>
            <p:ph type="body" sz="quarter" idx="14"/>
          </p:nvPr>
        </p:nvSpPr>
        <p:spPr/>
        <p:txBody>
          <a:bodyPr>
            <a:normAutofit fontScale="85000" lnSpcReduction="20000"/>
          </a:bodyPr>
          <a:lstStyle/>
          <a:p>
            <a:r>
              <a:rPr lang="da-DK"/>
              <a:t>Indmeld tekniske fejl (systemfejl):</a:t>
            </a:r>
          </a:p>
          <a:p>
            <a:pPr lvl="1" indent="0">
              <a:buNone/>
            </a:pPr>
            <a:r>
              <a:rPr lang="da-DK"/>
              <a:t>	Superbrugere på skolen melder ind i Google+</a:t>
            </a:r>
          </a:p>
          <a:p>
            <a:pPr lvl="1" indent="0">
              <a:buNone/>
            </a:pPr>
            <a:endParaRPr lang="da-DK"/>
          </a:p>
          <a:p>
            <a:pPr lvl="1" indent="0">
              <a:buNone/>
            </a:pPr>
            <a:endParaRPr lang="da-DK"/>
          </a:p>
          <a:p>
            <a:r>
              <a:rPr lang="da-DK"/>
              <a:t>Påpeger udfordringer ift. den daglige brug af Aula:</a:t>
            </a:r>
          </a:p>
          <a:p>
            <a:r>
              <a:rPr lang="da-DK"/>
              <a:t>	Superbrugere på skolen melder ind i Google+</a:t>
            </a:r>
          </a:p>
          <a:p>
            <a:endParaRPr lang="da-DK"/>
          </a:p>
          <a:p>
            <a:r>
              <a:rPr lang="da-DK"/>
              <a:t>Superbruger er IKKE underviser på egen skole</a:t>
            </a:r>
          </a:p>
          <a:p>
            <a:pPr lvl="1" indent="0">
              <a:buNone/>
            </a:pPr>
            <a:r>
              <a:rPr lang="da-DK"/>
              <a:t>	</a:t>
            </a:r>
          </a:p>
          <a:p>
            <a:pPr marL="285750" indent="-285750">
              <a:buFont typeface="Arial" panose="020B0604020202020204" pitchFamily="34" charset="0"/>
              <a:buChar char="•"/>
            </a:pPr>
            <a:endParaRPr lang="da-DK"/>
          </a:p>
          <a:p>
            <a:r>
              <a:rPr lang="da-DK" sz="2000" b="1"/>
              <a:t>Support</a:t>
            </a:r>
          </a:p>
          <a:p>
            <a:r>
              <a:rPr lang="da-DK"/>
              <a:t>Aula Support har kontakten til </a:t>
            </a:r>
            <a:r>
              <a:rPr lang="da-DK" err="1"/>
              <a:t>NetCompany</a:t>
            </a:r>
            <a:endParaRPr lang="da-DK"/>
          </a:p>
          <a:p>
            <a:endParaRPr lang="da-DK"/>
          </a:p>
          <a:p>
            <a:endParaRPr lang="da-DK"/>
          </a:p>
        </p:txBody>
      </p:sp>
      <p:grpSp>
        <p:nvGrpSpPr>
          <p:cNvPr id="13" name="Gruppe 12">
            <a:extLst>
              <a:ext uri="{FF2B5EF4-FFF2-40B4-BE49-F238E27FC236}">
                <a16:creationId xmlns:a16="http://schemas.microsoft.com/office/drawing/2014/main" id="{AD3C3072-0406-410B-82C8-EB7067D294DD}"/>
              </a:ext>
            </a:extLst>
          </p:cNvPr>
          <p:cNvGrpSpPr/>
          <p:nvPr/>
        </p:nvGrpSpPr>
        <p:grpSpPr>
          <a:xfrm>
            <a:off x="5211100" y="0"/>
            <a:ext cx="1787404" cy="1787404"/>
            <a:chOff x="5211100" y="0"/>
            <a:chExt cx="1787404" cy="1787404"/>
          </a:xfrm>
        </p:grpSpPr>
        <p:pic>
          <p:nvPicPr>
            <p:cNvPr id="12" name="Grafik 11" descr="Bærbar computer">
              <a:extLst>
                <a:ext uri="{FF2B5EF4-FFF2-40B4-BE49-F238E27FC236}">
                  <a16:creationId xmlns:a16="http://schemas.microsoft.com/office/drawing/2014/main" id="{EE79EBB2-29AC-4B05-BB32-6F9DDB4680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11100" y="0"/>
              <a:ext cx="1787404" cy="1787404"/>
            </a:xfrm>
            <a:prstGeom prst="rect">
              <a:avLst/>
            </a:prstGeom>
          </p:spPr>
        </p:pic>
        <p:pic>
          <p:nvPicPr>
            <p:cNvPr id="10" name="Grafik 9" descr="Hjerteslag">
              <a:extLst>
                <a:ext uri="{FF2B5EF4-FFF2-40B4-BE49-F238E27FC236}">
                  <a16:creationId xmlns:a16="http://schemas.microsoft.com/office/drawing/2014/main" id="{B9E0239E-266B-4BE6-865E-E6F7FD808E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8967" y="351992"/>
              <a:ext cx="891670" cy="891672"/>
            </a:xfrm>
            <a:prstGeom prst="rect">
              <a:avLst/>
            </a:prstGeom>
          </p:spPr>
        </p:pic>
      </p:grpSp>
    </p:spTree>
    <p:custDataLst>
      <p:tags r:id="rId2"/>
    </p:custDataLst>
    <p:extLst>
      <p:ext uri="{BB962C8B-B14F-4D97-AF65-F5344CB8AC3E}">
        <p14:creationId xmlns:p14="http://schemas.microsoft.com/office/powerpoint/2010/main" val="6570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A8A7F-F9BE-4FF2-A28F-C96BE366987F}"/>
              </a:ext>
            </a:extLst>
          </p:cNvPr>
          <p:cNvSpPr>
            <a:spLocks noGrp="1"/>
          </p:cNvSpPr>
          <p:nvPr>
            <p:ph type="title"/>
          </p:nvPr>
        </p:nvSpPr>
        <p:spPr/>
        <p:txBody>
          <a:bodyPr/>
          <a:lstStyle/>
          <a:p>
            <a:r>
              <a:rPr lang="da-DK"/>
              <a:t>Hvad er Google+ og hvor finder jeg det henne?</a:t>
            </a:r>
          </a:p>
        </p:txBody>
      </p:sp>
      <p:sp>
        <p:nvSpPr>
          <p:cNvPr id="3" name="Pladsholder til tekst 2">
            <a:extLst>
              <a:ext uri="{FF2B5EF4-FFF2-40B4-BE49-F238E27FC236}">
                <a16:creationId xmlns:a16="http://schemas.microsoft.com/office/drawing/2014/main" id="{F975B320-2DC1-45A6-80E9-4B3E15B6F171}"/>
              </a:ext>
            </a:extLst>
          </p:cNvPr>
          <p:cNvSpPr>
            <a:spLocks noGrp="1"/>
          </p:cNvSpPr>
          <p:nvPr>
            <p:ph type="body" sz="quarter" idx="13"/>
          </p:nvPr>
        </p:nvSpPr>
        <p:spPr/>
        <p:txBody>
          <a:bodyPr/>
          <a:lstStyle/>
          <a:p>
            <a:r>
              <a:rPr lang="da-DK"/>
              <a:t>SUPPORT OG SUPERBRUGERNETVÆRK</a:t>
            </a:r>
          </a:p>
        </p:txBody>
      </p:sp>
      <p:sp>
        <p:nvSpPr>
          <p:cNvPr id="4" name="Pladsholder til tekst 3">
            <a:extLst>
              <a:ext uri="{FF2B5EF4-FFF2-40B4-BE49-F238E27FC236}">
                <a16:creationId xmlns:a16="http://schemas.microsoft.com/office/drawing/2014/main" id="{982413A3-5AEA-4DBE-859D-75E827820B35}"/>
              </a:ext>
            </a:extLst>
          </p:cNvPr>
          <p:cNvSpPr>
            <a:spLocks noGrp="1"/>
          </p:cNvSpPr>
          <p:nvPr>
            <p:ph type="body" sz="quarter" idx="14"/>
          </p:nvPr>
        </p:nvSpPr>
        <p:spPr>
          <a:xfrm>
            <a:off x="615949" y="1662113"/>
            <a:ext cx="4409275" cy="2900363"/>
          </a:xfrm>
        </p:spPr>
        <p:txBody>
          <a:bodyPr/>
          <a:lstStyle/>
          <a:p>
            <a:pPr marL="285750" indent="-285750">
              <a:buFont typeface="Arial" panose="020B0604020202020204" pitchFamily="34" charset="0"/>
              <a:buChar char="•"/>
            </a:pPr>
            <a:r>
              <a:rPr lang="da-DK"/>
              <a:t>Netværkssted, hvor du kan oprette grupper til samarbejde</a:t>
            </a:r>
          </a:p>
          <a:p>
            <a:pPr marL="285750" indent="-285750">
              <a:buFont typeface="Arial" panose="020B0604020202020204" pitchFamily="34" charset="0"/>
              <a:buChar char="•"/>
            </a:pPr>
            <a:endParaRPr lang="da-DK"/>
          </a:p>
          <a:p>
            <a:pPr marL="285750" indent="-285750">
              <a:buFont typeface="Arial" panose="020B0604020202020204" pitchFamily="34" charset="0"/>
              <a:buChar char="•"/>
            </a:pPr>
            <a:r>
              <a:rPr lang="da-DK"/>
              <a:t>Du skal anvende Google Chrome og være logget ind med din @aaks.dk-mail (UNI-login brugernavn)</a:t>
            </a:r>
          </a:p>
          <a:p>
            <a:pPr marL="285750" indent="-285750">
              <a:buFont typeface="Arial" panose="020B0604020202020204" pitchFamily="34" charset="0"/>
              <a:buChar char="•"/>
            </a:pPr>
            <a:endParaRPr lang="da-DK"/>
          </a:p>
          <a:p>
            <a:pPr marL="285750" indent="-285750">
              <a:buFont typeface="Arial" panose="020B0604020202020204" pitchFamily="34" charset="0"/>
              <a:buChar char="•"/>
            </a:pPr>
            <a:r>
              <a:rPr lang="da-DK"/>
              <a:t>Du finder Google+ her:</a:t>
            </a:r>
          </a:p>
          <a:p>
            <a:endParaRPr lang="da-DK"/>
          </a:p>
        </p:txBody>
      </p:sp>
      <p:pic>
        <p:nvPicPr>
          <p:cNvPr id="5" name="Billede 4">
            <a:extLst>
              <a:ext uri="{FF2B5EF4-FFF2-40B4-BE49-F238E27FC236}">
                <a16:creationId xmlns:a16="http://schemas.microsoft.com/office/drawing/2014/main" id="{3B52F559-27BD-4101-9817-2F3A1F37363F}"/>
              </a:ext>
            </a:extLst>
          </p:cNvPr>
          <p:cNvPicPr>
            <a:picLocks noChangeAspect="1"/>
          </p:cNvPicPr>
          <p:nvPr/>
        </p:nvPicPr>
        <p:blipFill>
          <a:blip r:embed="rId3"/>
          <a:stretch>
            <a:fillRect/>
          </a:stretch>
        </p:blipFill>
        <p:spPr>
          <a:xfrm>
            <a:off x="5452137" y="1543392"/>
            <a:ext cx="3185436" cy="3566469"/>
          </a:xfrm>
          <a:prstGeom prst="rect">
            <a:avLst/>
          </a:prstGeom>
          <a:ln>
            <a:solidFill>
              <a:srgbClr val="2091A2"/>
            </a:solidFill>
          </a:ln>
        </p:spPr>
      </p:pic>
      <p:sp>
        <p:nvSpPr>
          <p:cNvPr id="6" name="Ellipse 5">
            <a:extLst>
              <a:ext uri="{FF2B5EF4-FFF2-40B4-BE49-F238E27FC236}">
                <a16:creationId xmlns:a16="http://schemas.microsoft.com/office/drawing/2014/main" id="{1CCADA2D-5D3F-4872-B065-8E24047065B4}"/>
              </a:ext>
            </a:extLst>
          </p:cNvPr>
          <p:cNvSpPr/>
          <p:nvPr/>
        </p:nvSpPr>
        <p:spPr>
          <a:xfrm>
            <a:off x="7951304" y="1708248"/>
            <a:ext cx="576747" cy="519534"/>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0823463B-6EB0-45CC-9AAF-3B4C755343F1}"/>
              </a:ext>
            </a:extLst>
          </p:cNvPr>
          <p:cNvSpPr/>
          <p:nvPr/>
        </p:nvSpPr>
        <p:spPr>
          <a:xfrm>
            <a:off x="6171536" y="3718490"/>
            <a:ext cx="936929" cy="843986"/>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 name="Lige pilforbindelse 8">
            <a:extLst>
              <a:ext uri="{FF2B5EF4-FFF2-40B4-BE49-F238E27FC236}">
                <a16:creationId xmlns:a16="http://schemas.microsoft.com/office/drawing/2014/main" id="{22316EE2-8057-4F04-AFBA-BBC1EE26A08C}"/>
              </a:ext>
            </a:extLst>
          </p:cNvPr>
          <p:cNvCxnSpPr/>
          <p:nvPr/>
        </p:nvCxnSpPr>
        <p:spPr>
          <a:xfrm flipV="1">
            <a:off x="4905955" y="2107096"/>
            <a:ext cx="3045349" cy="750404"/>
          </a:xfrm>
          <a:prstGeom prst="straightConnector1">
            <a:avLst/>
          </a:prstGeom>
          <a:ln w="19050">
            <a:solidFill>
              <a:srgbClr val="DD083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2DE1FD84-491F-44CF-AE90-28DA34590047}"/>
              </a:ext>
            </a:extLst>
          </p:cNvPr>
          <p:cNvCxnSpPr>
            <a:cxnSpLocks/>
          </p:cNvCxnSpPr>
          <p:nvPr/>
        </p:nvCxnSpPr>
        <p:spPr>
          <a:xfrm>
            <a:off x="3304996" y="4006752"/>
            <a:ext cx="2866540" cy="133731"/>
          </a:xfrm>
          <a:prstGeom prst="straightConnector1">
            <a:avLst/>
          </a:prstGeom>
          <a:ln w="19050">
            <a:solidFill>
              <a:srgbClr val="DD083B"/>
            </a:solidFill>
            <a:prstDash val="dash"/>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549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childTnLst>
                                </p:cTn>
                              </p:par>
                              <p:par>
                                <p:cTn id="10" presetID="18" presetClass="entr" presetSubtype="9"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up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par>
                                <p:cTn id="20" presetID="18" presetClass="entr" presetSubtype="9"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up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488E3-D267-48AB-B2AF-E12976D09130}"/>
              </a:ext>
            </a:extLst>
          </p:cNvPr>
          <p:cNvSpPr>
            <a:spLocks noGrp="1"/>
          </p:cNvSpPr>
          <p:nvPr>
            <p:ph type="title"/>
          </p:nvPr>
        </p:nvSpPr>
        <p:spPr/>
        <p:txBody>
          <a:bodyPr/>
          <a:lstStyle/>
          <a:p>
            <a:r>
              <a:rPr lang="da-DK">
                <a:latin typeface="+mn-lt"/>
              </a:rPr>
              <a:t>Opgave: Bliv medlem af Google+ gruppen</a:t>
            </a:r>
          </a:p>
        </p:txBody>
      </p:sp>
      <p:sp>
        <p:nvSpPr>
          <p:cNvPr id="3" name="Pladsholder til tekst 2">
            <a:extLst>
              <a:ext uri="{FF2B5EF4-FFF2-40B4-BE49-F238E27FC236}">
                <a16:creationId xmlns:a16="http://schemas.microsoft.com/office/drawing/2014/main" id="{F642F887-056D-437E-83A3-602BBC489B35}"/>
              </a:ext>
            </a:extLst>
          </p:cNvPr>
          <p:cNvSpPr>
            <a:spLocks noGrp="1"/>
          </p:cNvSpPr>
          <p:nvPr>
            <p:ph type="body" sz="quarter" idx="13"/>
          </p:nvPr>
        </p:nvSpPr>
        <p:spPr/>
        <p:txBody>
          <a:bodyPr/>
          <a:lstStyle/>
          <a:p>
            <a:r>
              <a:rPr lang="da-DK"/>
              <a:t>SUPPORT OG SUPERBRUGERNETVÆRK</a:t>
            </a:r>
          </a:p>
          <a:p>
            <a:endParaRPr lang="da-DK">
              <a:latin typeface="+mn-lt"/>
            </a:endParaRPr>
          </a:p>
        </p:txBody>
      </p:sp>
      <p:sp>
        <p:nvSpPr>
          <p:cNvPr id="4" name="Pladsholder til tekst 3">
            <a:extLst>
              <a:ext uri="{FF2B5EF4-FFF2-40B4-BE49-F238E27FC236}">
                <a16:creationId xmlns:a16="http://schemas.microsoft.com/office/drawing/2014/main" id="{F93AB4BA-2D2D-4B1E-8725-B1D455CE679E}"/>
              </a:ext>
            </a:extLst>
          </p:cNvPr>
          <p:cNvSpPr>
            <a:spLocks noGrp="1"/>
          </p:cNvSpPr>
          <p:nvPr>
            <p:ph type="body" sz="quarter" idx="14"/>
          </p:nvPr>
        </p:nvSpPr>
        <p:spPr>
          <a:xfrm>
            <a:off x="615949" y="1662113"/>
            <a:ext cx="5803273" cy="3608387"/>
          </a:xfrm>
        </p:spPr>
        <p:txBody>
          <a:bodyPr>
            <a:normAutofit/>
          </a:bodyPr>
          <a:lstStyle/>
          <a:p>
            <a:pPr marL="342900" indent="-342900">
              <a:buFont typeface="+mj-lt"/>
              <a:buAutoNum type="arabicPeriod"/>
            </a:pPr>
            <a:r>
              <a:rPr lang="da-DK"/>
              <a:t>Åbn Google+</a:t>
            </a:r>
          </a:p>
          <a:p>
            <a:pPr marL="342900" indent="-342900">
              <a:buFont typeface="+mj-lt"/>
              <a:buAutoNum type="arabicPeriod"/>
            </a:pPr>
            <a:r>
              <a:rPr lang="da-DK"/>
              <a:t>Søg på: </a:t>
            </a:r>
            <a:r>
              <a:rPr lang="da-DK" b="1"/>
              <a:t>Aula superbrugernetværk Aarhus</a:t>
            </a:r>
          </a:p>
          <a:p>
            <a:pPr marL="342900" indent="-342900">
              <a:buFont typeface="+mj-lt"/>
              <a:buAutoNum type="arabicPeriod"/>
            </a:pPr>
            <a:r>
              <a:rPr lang="da-DK"/>
              <a:t>Tryk på </a:t>
            </a:r>
          </a:p>
          <a:p>
            <a:pPr marL="342900" indent="-342900">
              <a:buFont typeface="+mj-lt"/>
              <a:buAutoNum type="arabicPeriod"/>
            </a:pPr>
            <a:endParaRPr lang="da-DK"/>
          </a:p>
          <a:p>
            <a:pPr marL="342900" indent="-342900">
              <a:buFont typeface="+mj-lt"/>
              <a:buAutoNum type="arabicPeriod"/>
            </a:pPr>
            <a:r>
              <a:rPr lang="da-DK"/>
              <a:t>Orientér dig i gruppen og find dokumentet til  </a:t>
            </a:r>
            <a:br>
              <a:rPr lang="da-DK"/>
            </a:br>
            <a:r>
              <a:rPr lang="da-DK"/>
              <a:t>fejlmelding</a:t>
            </a:r>
          </a:p>
          <a:p>
            <a:pPr marL="342900" indent="-342900">
              <a:buFont typeface="+mj-lt"/>
              <a:buAutoNum type="arabicPeriod"/>
            </a:pPr>
            <a:r>
              <a:rPr lang="da-DK"/>
              <a:t>Skriv evt. i dokumentet undervejs i dagens program</a:t>
            </a:r>
          </a:p>
          <a:p>
            <a:pPr marL="342900" indent="-342900">
              <a:buFont typeface="+mj-lt"/>
              <a:buAutoNum type="arabicPeriod"/>
            </a:pPr>
            <a:endParaRPr lang="da-DK"/>
          </a:p>
          <a:p>
            <a:r>
              <a:rPr lang="da-DK"/>
              <a:t>Du finder også opgaver, brugerprofiler og billeder, som</a:t>
            </a:r>
          </a:p>
          <a:p>
            <a:r>
              <a:rPr lang="da-DK"/>
              <a:t>du skal bruge i dag i gruppen.</a:t>
            </a:r>
          </a:p>
        </p:txBody>
      </p:sp>
      <p:pic>
        <p:nvPicPr>
          <p:cNvPr id="5" name="Billede 4">
            <a:extLst>
              <a:ext uri="{FF2B5EF4-FFF2-40B4-BE49-F238E27FC236}">
                <a16:creationId xmlns:a16="http://schemas.microsoft.com/office/drawing/2014/main" id="{804AAC6C-3509-42DE-9422-F64C41896B07}"/>
              </a:ext>
            </a:extLst>
          </p:cNvPr>
          <p:cNvPicPr>
            <a:picLocks noChangeAspect="1"/>
          </p:cNvPicPr>
          <p:nvPr/>
        </p:nvPicPr>
        <p:blipFill rotWithShape="1">
          <a:blip r:embed="rId3"/>
          <a:srcRect l="28996" t="5812" r="31420" b="11550"/>
          <a:stretch/>
        </p:blipFill>
        <p:spPr>
          <a:xfrm>
            <a:off x="5876326" y="15293"/>
            <a:ext cx="3525939" cy="5714999"/>
          </a:xfrm>
          <a:prstGeom prst="rect">
            <a:avLst/>
          </a:prstGeom>
        </p:spPr>
      </p:pic>
      <p:pic>
        <p:nvPicPr>
          <p:cNvPr id="8" name="Picture 4" descr="Billedresultat for google+">
            <a:extLst>
              <a:ext uri="{FF2B5EF4-FFF2-40B4-BE49-F238E27FC236}">
                <a16:creationId xmlns:a16="http://schemas.microsoft.com/office/drawing/2014/main" id="{A788854E-EE7F-4525-B831-85E105FBA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597" y="2018120"/>
            <a:ext cx="2138881" cy="2138881"/>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Hjælp">
            <a:extLst>
              <a:ext uri="{FF2B5EF4-FFF2-40B4-BE49-F238E27FC236}">
                <a16:creationId xmlns:a16="http://schemas.microsoft.com/office/drawing/2014/main" id="{CE4DCF88-F862-47F8-9877-5E8053C638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8184" y="930269"/>
            <a:ext cx="1463687" cy="1463687"/>
          </a:xfrm>
          <a:prstGeom prst="rect">
            <a:avLst/>
          </a:prstGeom>
        </p:spPr>
      </p:pic>
      <p:pic>
        <p:nvPicPr>
          <p:cNvPr id="6" name="Billede 5">
            <a:extLst>
              <a:ext uri="{FF2B5EF4-FFF2-40B4-BE49-F238E27FC236}">
                <a16:creationId xmlns:a16="http://schemas.microsoft.com/office/drawing/2014/main" id="{18B7E249-5683-407A-B9E4-F15A750DB2A3}"/>
              </a:ext>
            </a:extLst>
          </p:cNvPr>
          <p:cNvPicPr>
            <a:picLocks noChangeAspect="1"/>
          </p:cNvPicPr>
          <p:nvPr/>
        </p:nvPicPr>
        <p:blipFill>
          <a:blip r:embed="rId7"/>
          <a:stretch>
            <a:fillRect/>
          </a:stretch>
        </p:blipFill>
        <p:spPr>
          <a:xfrm>
            <a:off x="1791205" y="2358366"/>
            <a:ext cx="1501270" cy="602032"/>
          </a:xfrm>
          <a:prstGeom prst="rect">
            <a:avLst/>
          </a:prstGeom>
          <a:ln>
            <a:solidFill>
              <a:srgbClr val="147386"/>
            </a:solidFill>
          </a:ln>
        </p:spPr>
      </p:pic>
    </p:spTree>
    <p:custDataLst>
      <p:tags r:id="rId1"/>
    </p:custDataLst>
    <p:extLst>
      <p:ext uri="{BB962C8B-B14F-4D97-AF65-F5344CB8AC3E}">
        <p14:creationId xmlns:p14="http://schemas.microsoft.com/office/powerpoint/2010/main" val="3640641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FB4E0-7202-4DDC-B317-2A5346854C6D}"/>
              </a:ext>
            </a:extLst>
          </p:cNvPr>
          <p:cNvPicPr>
            <a:picLocks noChangeAspect="1"/>
          </p:cNvPicPr>
          <p:nvPr/>
        </p:nvPicPr>
        <p:blipFill>
          <a:blip r:embed="rId4"/>
          <a:stretch>
            <a:fillRect/>
          </a:stretch>
        </p:blipFill>
        <p:spPr>
          <a:xfrm>
            <a:off x="3867150" y="2905125"/>
            <a:ext cx="5276850" cy="2809875"/>
          </a:xfrm>
          <a:prstGeom prst="rect">
            <a:avLst/>
          </a:prstGeom>
        </p:spPr>
      </p:pic>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5"/>
          <a:srcRect l="26882" t="21925" r="41964" b="54866"/>
          <a:stretch/>
        </p:blipFill>
        <p:spPr>
          <a:xfrm>
            <a:off x="1636202" y="2289337"/>
            <a:ext cx="7507798" cy="3425663"/>
          </a:xfrm>
          <a:prstGeom prst="rect">
            <a:avLst/>
          </a:prstGeom>
        </p:spPr>
      </p:pic>
      <p:sp>
        <p:nvSpPr>
          <p:cNvPr id="5" name="Tekstfelt 3">
            <a:extLst>
              <a:ext uri="{FF2B5EF4-FFF2-40B4-BE49-F238E27FC236}">
                <a16:creationId xmlns:a16="http://schemas.microsoft.com/office/drawing/2014/main" id="{9418E448-560F-43D6-A279-F99BAC5C4CCC}"/>
              </a:ext>
            </a:extLst>
          </p:cNvPr>
          <p:cNvSpPr txBox="1"/>
          <p:nvPr/>
        </p:nvSpPr>
        <p:spPr>
          <a:xfrm>
            <a:off x="865305" y="754840"/>
            <a:ext cx="3630495" cy="1477328"/>
          </a:xfrm>
          <a:prstGeom prst="rect">
            <a:avLst/>
          </a:prstGeom>
          <a:noFill/>
        </p:spPr>
        <p:txBody>
          <a:bodyPr wrap="square" rtlCol="0">
            <a:spAutoFit/>
          </a:bodyPr>
          <a:lstStyle/>
          <a:p>
            <a:r>
              <a:rPr lang="da-DK" sz="2000">
                <a:solidFill>
                  <a:schemeClr val="bg1"/>
                </a:solidFill>
                <a:cs typeface="Arial" panose="020B0604020202020204" pitchFamily="34" charset="0"/>
              </a:rPr>
              <a:t>Modul 1	</a:t>
            </a:r>
          </a:p>
          <a:p>
            <a:r>
              <a:rPr lang="da-DK" sz="3500" b="1">
                <a:solidFill>
                  <a:schemeClr val="bg1"/>
                </a:solidFill>
                <a:cs typeface="Arial" panose="020B0604020202020204" pitchFamily="34" charset="0"/>
              </a:rPr>
              <a:t>Grundelementer i Aula</a:t>
            </a:r>
          </a:p>
        </p:txBody>
      </p:sp>
      <p:sp>
        <p:nvSpPr>
          <p:cNvPr id="7" name="Text Placeholder 2">
            <a:extLst>
              <a:ext uri="{FF2B5EF4-FFF2-40B4-BE49-F238E27FC236}">
                <a16:creationId xmlns:a16="http://schemas.microsoft.com/office/drawing/2014/main" id="{E63ED419-A13B-4498-9C23-3CD495743CB9}"/>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Tree>
    <p:custDataLst>
      <p:tags r:id="rId1"/>
    </p:custDataLst>
    <p:extLst>
      <p:ext uri="{BB962C8B-B14F-4D97-AF65-F5344CB8AC3E}">
        <p14:creationId xmlns:p14="http://schemas.microsoft.com/office/powerpoint/2010/main" val="34739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EEE6DB-56D7-42A4-8AB5-8EC0DCA5C534}"/>
              </a:ext>
            </a:extLst>
          </p:cNvPr>
          <p:cNvSpPr>
            <a:spLocks noGrp="1"/>
          </p:cNvSpPr>
          <p:nvPr>
            <p:ph type="title"/>
          </p:nvPr>
        </p:nvSpPr>
        <p:spPr/>
        <p:txBody>
          <a:bodyPr/>
          <a:lstStyle/>
          <a:p>
            <a:r>
              <a:rPr lang="da-DK">
                <a:latin typeface="+mn-lt"/>
              </a:rPr>
              <a:t>Browseradgang til Aula</a:t>
            </a:r>
          </a:p>
        </p:txBody>
      </p:sp>
      <p:sp>
        <p:nvSpPr>
          <p:cNvPr id="4" name="Pladsholder til tekst 3">
            <a:extLst>
              <a:ext uri="{FF2B5EF4-FFF2-40B4-BE49-F238E27FC236}">
                <a16:creationId xmlns:a16="http://schemas.microsoft.com/office/drawing/2014/main" id="{E28960A7-D1BD-4012-B49F-511C59992FD8}"/>
              </a:ext>
            </a:extLst>
          </p:cNvPr>
          <p:cNvSpPr>
            <a:spLocks noGrp="1"/>
          </p:cNvSpPr>
          <p:nvPr>
            <p:ph type="body" sz="quarter" idx="13"/>
          </p:nvPr>
        </p:nvSpPr>
        <p:spPr/>
        <p:txBody>
          <a:bodyPr/>
          <a:lstStyle/>
          <a:p>
            <a:r>
              <a:rPr lang="da-DK">
                <a:latin typeface="+mn-lt"/>
              </a:rPr>
              <a:t>GRUNDELEMENTER I AULA</a:t>
            </a:r>
          </a:p>
        </p:txBody>
      </p:sp>
      <p:sp>
        <p:nvSpPr>
          <p:cNvPr id="13" name="Pladsholder til tekst 12">
            <a:extLst>
              <a:ext uri="{FF2B5EF4-FFF2-40B4-BE49-F238E27FC236}">
                <a16:creationId xmlns:a16="http://schemas.microsoft.com/office/drawing/2014/main" id="{B1987511-5AC4-4724-BB65-A783D29C091A}"/>
              </a:ext>
            </a:extLst>
          </p:cNvPr>
          <p:cNvSpPr>
            <a:spLocks noGrp="1"/>
          </p:cNvSpPr>
          <p:nvPr>
            <p:ph type="body" sz="quarter" idx="14"/>
          </p:nvPr>
        </p:nvSpPr>
        <p:spPr>
          <a:xfrm>
            <a:off x="934536" y="2177898"/>
            <a:ext cx="1844703" cy="395774"/>
          </a:xfrm>
        </p:spPr>
        <p:txBody>
          <a:bodyPr>
            <a:normAutofit/>
          </a:bodyPr>
          <a:lstStyle/>
          <a:p>
            <a:r>
              <a:rPr lang="da-DK" sz="2000">
                <a:latin typeface="+mn-lt"/>
              </a:rPr>
              <a:t>Google Chrome</a:t>
            </a:r>
          </a:p>
          <a:p>
            <a:endParaRPr lang="da-DK" sz="2000">
              <a:latin typeface="+mn-lt"/>
            </a:endParaRPr>
          </a:p>
        </p:txBody>
      </p:sp>
      <p:pic>
        <p:nvPicPr>
          <p:cNvPr id="5122" name="Picture 2" descr="Billedresultat for chrome">
            <a:extLst>
              <a:ext uri="{FF2B5EF4-FFF2-40B4-BE49-F238E27FC236}">
                <a16:creationId xmlns:a16="http://schemas.microsoft.com/office/drawing/2014/main" id="{B9292CFB-471D-4A58-8FEC-D15433BB5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037" y="1593147"/>
            <a:ext cx="1668437" cy="16684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lledresultat for edge">
            <a:extLst>
              <a:ext uri="{FF2B5EF4-FFF2-40B4-BE49-F238E27FC236}">
                <a16:creationId xmlns:a16="http://schemas.microsoft.com/office/drawing/2014/main" id="{F3FB8E68-50B1-4FBC-AA5E-AE3A96BFC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2742" y="1496820"/>
            <a:ext cx="1668437" cy="18267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illedresultat for safari">
            <a:extLst>
              <a:ext uri="{FF2B5EF4-FFF2-40B4-BE49-F238E27FC236}">
                <a16:creationId xmlns:a16="http://schemas.microsoft.com/office/drawing/2014/main" id="{08E94DB3-6808-4035-B208-96EB7CBB91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56" r="24907"/>
          <a:stretch/>
        </p:blipFill>
        <p:spPr bwMode="auto">
          <a:xfrm>
            <a:off x="4854609" y="3412909"/>
            <a:ext cx="1844702" cy="194326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illedresultat for firefox">
            <a:extLst>
              <a:ext uri="{FF2B5EF4-FFF2-40B4-BE49-F238E27FC236}">
                <a16:creationId xmlns:a16="http://schemas.microsoft.com/office/drawing/2014/main" id="{FE03D352-630F-4D01-BDBF-59A67C01E5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022" t="9840" r="21023" b="8129"/>
          <a:stretch/>
        </p:blipFill>
        <p:spPr bwMode="auto">
          <a:xfrm>
            <a:off x="2709563" y="3412909"/>
            <a:ext cx="2059383" cy="194326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felt 14">
            <a:extLst>
              <a:ext uri="{FF2B5EF4-FFF2-40B4-BE49-F238E27FC236}">
                <a16:creationId xmlns:a16="http://schemas.microsoft.com/office/drawing/2014/main" id="{237FA4DF-E680-4921-B59F-350876D9A7FD}"/>
              </a:ext>
            </a:extLst>
          </p:cNvPr>
          <p:cNvSpPr txBox="1"/>
          <p:nvPr/>
        </p:nvSpPr>
        <p:spPr>
          <a:xfrm>
            <a:off x="934536" y="4141615"/>
            <a:ext cx="1844703" cy="400110"/>
          </a:xfrm>
          <a:prstGeom prst="rect">
            <a:avLst/>
          </a:prstGeom>
          <a:noFill/>
        </p:spPr>
        <p:txBody>
          <a:bodyPr wrap="square" rtlCol="0">
            <a:spAutoFit/>
          </a:bodyPr>
          <a:lstStyle/>
          <a:p>
            <a:r>
              <a:rPr lang="da-DK" sz="2000"/>
              <a:t>Mozilla Firefox</a:t>
            </a:r>
          </a:p>
        </p:txBody>
      </p:sp>
      <p:sp>
        <p:nvSpPr>
          <p:cNvPr id="20" name="Pladsholder til tekst 12">
            <a:extLst>
              <a:ext uri="{FF2B5EF4-FFF2-40B4-BE49-F238E27FC236}">
                <a16:creationId xmlns:a16="http://schemas.microsoft.com/office/drawing/2014/main" id="{D421228F-79CE-4C4F-AA18-78BA00CFCC69}"/>
              </a:ext>
            </a:extLst>
          </p:cNvPr>
          <p:cNvSpPr txBox="1">
            <a:spLocks/>
          </p:cNvSpPr>
          <p:nvPr/>
        </p:nvSpPr>
        <p:spPr>
          <a:xfrm>
            <a:off x="6942284" y="2202458"/>
            <a:ext cx="1844703" cy="395774"/>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000">
                <a:latin typeface="+mn-lt"/>
              </a:rPr>
              <a:t>Microsoft Edge</a:t>
            </a:r>
          </a:p>
          <a:p>
            <a:endParaRPr lang="da-DK" sz="2000">
              <a:latin typeface="+mn-lt"/>
            </a:endParaRPr>
          </a:p>
        </p:txBody>
      </p:sp>
      <p:sp>
        <p:nvSpPr>
          <p:cNvPr id="21" name="Pladsholder til tekst 12">
            <a:extLst>
              <a:ext uri="{FF2B5EF4-FFF2-40B4-BE49-F238E27FC236}">
                <a16:creationId xmlns:a16="http://schemas.microsoft.com/office/drawing/2014/main" id="{8F9936FC-E5D9-4469-A9AE-03B9ED956E34}"/>
              </a:ext>
            </a:extLst>
          </p:cNvPr>
          <p:cNvSpPr txBox="1">
            <a:spLocks/>
          </p:cNvSpPr>
          <p:nvPr/>
        </p:nvSpPr>
        <p:spPr>
          <a:xfrm>
            <a:off x="6942283" y="4252146"/>
            <a:ext cx="1844703" cy="395774"/>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000">
                <a:latin typeface="+mn-lt"/>
              </a:rPr>
              <a:t>Apple Safari</a:t>
            </a:r>
          </a:p>
          <a:p>
            <a:endParaRPr lang="da-DK" sz="2000">
              <a:latin typeface="+mn-lt"/>
            </a:endParaRPr>
          </a:p>
        </p:txBody>
      </p:sp>
    </p:spTree>
    <p:custDataLst>
      <p:tags r:id="rId1"/>
    </p:custDataLst>
    <p:extLst>
      <p:ext uri="{BB962C8B-B14F-4D97-AF65-F5344CB8AC3E}">
        <p14:creationId xmlns:p14="http://schemas.microsoft.com/office/powerpoint/2010/main" val="95534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EEE6DB-56D7-42A4-8AB5-8EC0DCA5C534}"/>
              </a:ext>
            </a:extLst>
          </p:cNvPr>
          <p:cNvSpPr>
            <a:spLocks noGrp="1"/>
          </p:cNvSpPr>
          <p:nvPr>
            <p:ph type="title"/>
          </p:nvPr>
        </p:nvSpPr>
        <p:spPr/>
        <p:txBody>
          <a:bodyPr/>
          <a:lstStyle/>
          <a:p>
            <a:r>
              <a:rPr lang="da-DK">
                <a:latin typeface="+mn-lt"/>
              </a:rPr>
              <a:t>Login – elev og forælder</a:t>
            </a:r>
          </a:p>
        </p:txBody>
      </p:sp>
      <p:sp>
        <p:nvSpPr>
          <p:cNvPr id="4" name="Pladsholder til tekst 3">
            <a:extLst>
              <a:ext uri="{FF2B5EF4-FFF2-40B4-BE49-F238E27FC236}">
                <a16:creationId xmlns:a16="http://schemas.microsoft.com/office/drawing/2014/main" id="{E28960A7-D1BD-4012-B49F-511C59992FD8}"/>
              </a:ext>
            </a:extLst>
          </p:cNvPr>
          <p:cNvSpPr>
            <a:spLocks noGrp="1"/>
          </p:cNvSpPr>
          <p:nvPr>
            <p:ph type="body" sz="quarter" idx="13"/>
          </p:nvPr>
        </p:nvSpPr>
        <p:spPr/>
        <p:txBody>
          <a:bodyPr/>
          <a:lstStyle/>
          <a:p>
            <a:r>
              <a:rPr lang="da-DK">
                <a:latin typeface="+mn-lt"/>
              </a:rPr>
              <a:t>GRUNDELEMENTER I AULA</a:t>
            </a:r>
          </a:p>
        </p:txBody>
      </p:sp>
      <p:sp>
        <p:nvSpPr>
          <p:cNvPr id="5" name="Pladsholder til tekst 4">
            <a:extLst>
              <a:ext uri="{FF2B5EF4-FFF2-40B4-BE49-F238E27FC236}">
                <a16:creationId xmlns:a16="http://schemas.microsoft.com/office/drawing/2014/main" id="{19A7228E-00D7-428A-9483-81A46DEEB575}"/>
              </a:ext>
            </a:extLst>
          </p:cNvPr>
          <p:cNvSpPr>
            <a:spLocks noGrp="1"/>
          </p:cNvSpPr>
          <p:nvPr>
            <p:ph type="body" sz="quarter" idx="14"/>
          </p:nvPr>
        </p:nvSpPr>
        <p:spPr>
          <a:xfrm>
            <a:off x="1430215" y="1662113"/>
            <a:ext cx="3282462" cy="2900363"/>
          </a:xfrm>
        </p:spPr>
        <p:txBody>
          <a:bodyPr/>
          <a:lstStyle/>
          <a:p>
            <a:r>
              <a:rPr lang="da-DK"/>
              <a:t>UNI-login</a:t>
            </a:r>
          </a:p>
          <a:p>
            <a:endParaRPr lang="da-DK"/>
          </a:p>
          <a:p>
            <a:r>
              <a:rPr lang="da-DK"/>
              <a:t>NemID (forældre)</a:t>
            </a:r>
          </a:p>
        </p:txBody>
      </p:sp>
      <p:sp>
        <p:nvSpPr>
          <p:cNvPr id="10" name="Ellipse 9">
            <a:extLst>
              <a:ext uri="{FF2B5EF4-FFF2-40B4-BE49-F238E27FC236}">
                <a16:creationId xmlns:a16="http://schemas.microsoft.com/office/drawing/2014/main" id="{F0CD8F9A-6655-43FC-8E1C-A2759BF26E06}"/>
              </a:ext>
            </a:extLst>
          </p:cNvPr>
          <p:cNvSpPr/>
          <p:nvPr/>
        </p:nvSpPr>
        <p:spPr>
          <a:xfrm>
            <a:off x="615737" y="1662113"/>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B5EA8A61-6C4E-4CAF-A7BA-D32CAE274E0B}"/>
              </a:ext>
            </a:extLst>
          </p:cNvPr>
          <p:cNvSpPr/>
          <p:nvPr/>
        </p:nvSpPr>
        <p:spPr>
          <a:xfrm>
            <a:off x="615737" y="2377220"/>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3" name="Billede 12">
            <a:hlinkClick r:id="rId4"/>
            <a:extLst>
              <a:ext uri="{FF2B5EF4-FFF2-40B4-BE49-F238E27FC236}">
                <a16:creationId xmlns:a16="http://schemas.microsoft.com/office/drawing/2014/main" id="{A28A8AB9-B99F-4830-813E-155A2BAA893A}"/>
              </a:ext>
            </a:extLst>
          </p:cNvPr>
          <p:cNvPicPr>
            <a:picLocks noChangeAspect="1"/>
          </p:cNvPicPr>
          <p:nvPr/>
        </p:nvPicPr>
        <p:blipFill>
          <a:blip r:embed="rId5"/>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Billede 1">
            <a:extLst>
              <a:ext uri="{FF2B5EF4-FFF2-40B4-BE49-F238E27FC236}">
                <a16:creationId xmlns:a16="http://schemas.microsoft.com/office/drawing/2014/main" id="{C1ADA445-3DE5-423F-B39F-8EF9B2622756}"/>
              </a:ext>
            </a:extLst>
          </p:cNvPr>
          <p:cNvPicPr>
            <a:picLocks noChangeAspect="1"/>
          </p:cNvPicPr>
          <p:nvPr/>
        </p:nvPicPr>
        <p:blipFill>
          <a:blip r:embed="rId6"/>
          <a:stretch>
            <a:fillRect/>
          </a:stretch>
        </p:blipFill>
        <p:spPr>
          <a:xfrm>
            <a:off x="3614688" y="1755514"/>
            <a:ext cx="4976855" cy="3247923"/>
          </a:xfrm>
          <a:prstGeom prst="rect">
            <a:avLst/>
          </a:prstGeom>
          <a:ln>
            <a:solidFill>
              <a:srgbClr val="147386"/>
            </a:solidFill>
          </a:ln>
        </p:spPr>
      </p:pic>
      <p:sp>
        <p:nvSpPr>
          <p:cNvPr id="6" name="Rektangel 5">
            <a:extLst>
              <a:ext uri="{FF2B5EF4-FFF2-40B4-BE49-F238E27FC236}">
                <a16:creationId xmlns:a16="http://schemas.microsoft.com/office/drawing/2014/main" id="{B7DA1A1F-4A60-4768-B4F5-4FF2CAB08C65}"/>
              </a:ext>
            </a:extLst>
          </p:cNvPr>
          <p:cNvSpPr/>
          <p:nvPr/>
        </p:nvSpPr>
        <p:spPr>
          <a:xfrm>
            <a:off x="3729318" y="3343835"/>
            <a:ext cx="3119718" cy="1659602"/>
          </a:xfrm>
          <a:prstGeom prst="rect">
            <a:avLst/>
          </a:prstGeom>
          <a:noFill/>
          <a:ln w="28575">
            <a:solidFill>
              <a:srgbClr val="DD083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424028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EEE6DB-56D7-42A4-8AB5-8EC0DCA5C534}"/>
              </a:ext>
            </a:extLst>
          </p:cNvPr>
          <p:cNvSpPr>
            <a:spLocks noGrp="1"/>
          </p:cNvSpPr>
          <p:nvPr>
            <p:ph type="title"/>
          </p:nvPr>
        </p:nvSpPr>
        <p:spPr>
          <a:xfrm>
            <a:off x="615737" y="1020763"/>
            <a:ext cx="7886700" cy="604190"/>
          </a:xfrm>
        </p:spPr>
        <p:txBody>
          <a:bodyPr/>
          <a:lstStyle/>
          <a:p>
            <a:r>
              <a:rPr lang="da-DK">
                <a:latin typeface="+mn-lt"/>
              </a:rPr>
              <a:t>Login – medarbejder</a:t>
            </a:r>
          </a:p>
        </p:txBody>
      </p:sp>
      <p:sp>
        <p:nvSpPr>
          <p:cNvPr id="4" name="Pladsholder til tekst 3">
            <a:extLst>
              <a:ext uri="{FF2B5EF4-FFF2-40B4-BE49-F238E27FC236}">
                <a16:creationId xmlns:a16="http://schemas.microsoft.com/office/drawing/2014/main" id="{E28960A7-D1BD-4012-B49F-511C59992FD8}"/>
              </a:ext>
            </a:extLst>
          </p:cNvPr>
          <p:cNvSpPr>
            <a:spLocks noGrp="1"/>
          </p:cNvSpPr>
          <p:nvPr>
            <p:ph type="body" sz="quarter" idx="13"/>
          </p:nvPr>
        </p:nvSpPr>
        <p:spPr/>
        <p:txBody>
          <a:bodyPr/>
          <a:lstStyle/>
          <a:p>
            <a:r>
              <a:rPr lang="da-DK">
                <a:latin typeface="+mn-lt"/>
              </a:rPr>
              <a:t>GRUNDELEMENTER I AULA</a:t>
            </a:r>
          </a:p>
        </p:txBody>
      </p:sp>
      <p:pic>
        <p:nvPicPr>
          <p:cNvPr id="11" name="Billede 10">
            <a:hlinkClick r:id="rId4"/>
            <a:extLst>
              <a:ext uri="{FF2B5EF4-FFF2-40B4-BE49-F238E27FC236}">
                <a16:creationId xmlns:a16="http://schemas.microsoft.com/office/drawing/2014/main" id="{A458799B-B565-4E82-B27E-3E659FCCB85F}"/>
              </a:ext>
            </a:extLst>
          </p:cNvPr>
          <p:cNvPicPr>
            <a:picLocks noChangeAspect="1"/>
          </p:cNvPicPr>
          <p:nvPr/>
        </p:nvPicPr>
        <p:blipFill>
          <a:blip r:embed="rId5"/>
          <a:stretch>
            <a:fillRect/>
          </a:stretch>
        </p:blipFill>
        <p:spPr>
          <a:xfrm>
            <a:off x="6890171" y="2636923"/>
            <a:ext cx="1808415" cy="7498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8" name="Pladsholder til tekst 3">
            <a:extLst>
              <a:ext uri="{FF2B5EF4-FFF2-40B4-BE49-F238E27FC236}">
                <a16:creationId xmlns:a16="http://schemas.microsoft.com/office/drawing/2014/main" id="{AB307D35-2617-48E8-A682-9046D7E0252D}"/>
              </a:ext>
            </a:extLst>
          </p:cNvPr>
          <p:cNvSpPr>
            <a:spLocks noGrp="1"/>
          </p:cNvSpPr>
          <p:nvPr>
            <p:ph type="body" sz="quarter" idx="14"/>
          </p:nvPr>
        </p:nvSpPr>
        <p:spPr>
          <a:xfrm>
            <a:off x="311149" y="1845385"/>
            <a:ext cx="7886487" cy="2900363"/>
          </a:xfrm>
        </p:spPr>
        <p:txBody>
          <a:bodyPr/>
          <a:lstStyle/>
          <a:p>
            <a:endParaRPr lang="da-DK">
              <a:latin typeface="+mn-lt"/>
            </a:endParaRPr>
          </a:p>
        </p:txBody>
      </p:sp>
      <p:pic>
        <p:nvPicPr>
          <p:cNvPr id="39" name="Billede 38">
            <a:extLst>
              <a:ext uri="{FF2B5EF4-FFF2-40B4-BE49-F238E27FC236}">
                <a16:creationId xmlns:a16="http://schemas.microsoft.com/office/drawing/2014/main" id="{AED93367-D608-4C24-99A3-F20F26C0847A}"/>
              </a:ext>
            </a:extLst>
          </p:cNvPr>
          <p:cNvPicPr>
            <a:picLocks noChangeAspect="1"/>
          </p:cNvPicPr>
          <p:nvPr/>
        </p:nvPicPr>
        <p:blipFill>
          <a:blip r:embed="rId6"/>
          <a:stretch>
            <a:fillRect/>
          </a:stretch>
        </p:blipFill>
        <p:spPr>
          <a:xfrm>
            <a:off x="-391293" y="2218978"/>
            <a:ext cx="2355861" cy="5656621"/>
          </a:xfrm>
          <a:prstGeom prst="rect">
            <a:avLst/>
          </a:prstGeom>
        </p:spPr>
      </p:pic>
      <p:pic>
        <p:nvPicPr>
          <p:cNvPr id="41" name="Grafik 40" descr="Bærbar computer">
            <a:extLst>
              <a:ext uri="{FF2B5EF4-FFF2-40B4-BE49-F238E27FC236}">
                <a16:creationId xmlns:a16="http://schemas.microsoft.com/office/drawing/2014/main" id="{D4EE3682-2EEA-40AC-B49F-A96A97FE1C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27725" y="1501687"/>
            <a:ext cx="1853739" cy="1853739"/>
          </a:xfrm>
          <a:prstGeom prst="rect">
            <a:avLst/>
          </a:prstGeom>
        </p:spPr>
      </p:pic>
      <p:sp>
        <p:nvSpPr>
          <p:cNvPr id="42" name="Tekstfelt 41">
            <a:extLst>
              <a:ext uri="{FF2B5EF4-FFF2-40B4-BE49-F238E27FC236}">
                <a16:creationId xmlns:a16="http://schemas.microsoft.com/office/drawing/2014/main" id="{F5FA46E6-B8B3-4285-841D-C3BF6A970AA6}"/>
              </a:ext>
            </a:extLst>
          </p:cNvPr>
          <p:cNvSpPr txBox="1"/>
          <p:nvPr/>
        </p:nvSpPr>
        <p:spPr>
          <a:xfrm>
            <a:off x="3742512" y="3004316"/>
            <a:ext cx="1624163" cy="832279"/>
          </a:xfrm>
          <a:prstGeom prst="rect">
            <a:avLst/>
          </a:prstGeom>
          <a:noFill/>
        </p:spPr>
        <p:txBody>
          <a:bodyPr wrap="none" rtlCol="0">
            <a:spAutoFit/>
          </a:bodyPr>
          <a:lstStyle/>
          <a:p>
            <a:pPr algn="ctr"/>
            <a:r>
              <a:rPr lang="da-DK"/>
              <a:t>Medarbejder-PC </a:t>
            </a:r>
          </a:p>
          <a:p>
            <a:pPr algn="ctr"/>
            <a:r>
              <a:rPr lang="da-DK" sz="1000"/>
              <a:t>(og andet udstyr registreret</a:t>
            </a:r>
          </a:p>
          <a:p>
            <a:pPr algn="ctr"/>
            <a:r>
              <a:rPr lang="da-DK" sz="1000"/>
              <a:t>hos Aarhus Kommune)</a:t>
            </a:r>
          </a:p>
          <a:p>
            <a:endParaRPr lang="da-DK"/>
          </a:p>
        </p:txBody>
      </p:sp>
      <p:pic>
        <p:nvPicPr>
          <p:cNvPr id="43" name="Grafik 42" descr="Bærbar computer">
            <a:extLst>
              <a:ext uri="{FF2B5EF4-FFF2-40B4-BE49-F238E27FC236}">
                <a16:creationId xmlns:a16="http://schemas.microsoft.com/office/drawing/2014/main" id="{4E6C7F9F-5CFD-4FC6-90A6-FBAAB00B05E9}"/>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3699723" y="3893033"/>
            <a:ext cx="713522" cy="713522"/>
          </a:xfrm>
          <a:prstGeom prst="rect">
            <a:avLst/>
          </a:prstGeom>
        </p:spPr>
      </p:pic>
      <p:sp>
        <p:nvSpPr>
          <p:cNvPr id="44" name="Tekstfelt 43">
            <a:extLst>
              <a:ext uri="{FF2B5EF4-FFF2-40B4-BE49-F238E27FC236}">
                <a16:creationId xmlns:a16="http://schemas.microsoft.com/office/drawing/2014/main" id="{00F321F3-4DC5-4545-B347-29A05464DAF9}"/>
              </a:ext>
            </a:extLst>
          </p:cNvPr>
          <p:cNvSpPr txBox="1"/>
          <p:nvPr/>
        </p:nvSpPr>
        <p:spPr>
          <a:xfrm>
            <a:off x="3193156" y="5047289"/>
            <a:ext cx="2747996" cy="740587"/>
          </a:xfrm>
          <a:prstGeom prst="rect">
            <a:avLst/>
          </a:prstGeom>
          <a:noFill/>
        </p:spPr>
        <p:txBody>
          <a:bodyPr wrap="none" rtlCol="0">
            <a:spAutoFit/>
          </a:bodyPr>
          <a:lstStyle/>
          <a:p>
            <a:pPr algn="ctr"/>
            <a:r>
              <a:rPr lang="da-DK"/>
              <a:t>Udstyr, der ikke er registreret</a:t>
            </a:r>
          </a:p>
          <a:p>
            <a:pPr algn="ctr"/>
            <a:r>
              <a:rPr lang="da-DK"/>
              <a:t>hos Aarhus Kommune</a:t>
            </a:r>
            <a:endParaRPr lang="da-DK" sz="1000"/>
          </a:p>
          <a:p>
            <a:endParaRPr lang="da-DK"/>
          </a:p>
        </p:txBody>
      </p:sp>
      <p:pic>
        <p:nvPicPr>
          <p:cNvPr id="45" name="Grafik 44" descr="Smartphone">
            <a:extLst>
              <a:ext uri="{FF2B5EF4-FFF2-40B4-BE49-F238E27FC236}">
                <a16:creationId xmlns:a16="http://schemas.microsoft.com/office/drawing/2014/main" id="{98D641DA-DF5C-47A7-A01E-79CE86D993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150565">
            <a:off x="4113405" y="4494348"/>
            <a:ext cx="625294" cy="625294"/>
          </a:xfrm>
          <a:prstGeom prst="rect">
            <a:avLst/>
          </a:prstGeom>
        </p:spPr>
      </p:pic>
      <p:pic>
        <p:nvPicPr>
          <p:cNvPr id="46" name="Grafik 45" descr="Tablet">
            <a:extLst>
              <a:ext uri="{FF2B5EF4-FFF2-40B4-BE49-F238E27FC236}">
                <a16:creationId xmlns:a16="http://schemas.microsoft.com/office/drawing/2014/main" id="{1E7A6AB1-403C-4BAD-8A8E-CD05742650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04048" y="3893033"/>
            <a:ext cx="914400" cy="914400"/>
          </a:xfrm>
          <a:prstGeom prst="rect">
            <a:avLst/>
          </a:prstGeom>
        </p:spPr>
      </p:pic>
      <p:pic>
        <p:nvPicPr>
          <p:cNvPr id="48" name="Grafik 47" descr="Lås op">
            <a:extLst>
              <a:ext uri="{FF2B5EF4-FFF2-40B4-BE49-F238E27FC236}">
                <a16:creationId xmlns:a16="http://schemas.microsoft.com/office/drawing/2014/main" id="{4986B12F-96C3-49AC-BB84-E820ADEBED7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68480" y="2038375"/>
            <a:ext cx="598548" cy="598548"/>
          </a:xfrm>
          <a:prstGeom prst="rect">
            <a:avLst/>
          </a:prstGeom>
        </p:spPr>
      </p:pic>
      <p:cxnSp>
        <p:nvCxnSpPr>
          <p:cNvPr id="49" name="Lige pilforbindelse 48">
            <a:extLst>
              <a:ext uri="{FF2B5EF4-FFF2-40B4-BE49-F238E27FC236}">
                <a16:creationId xmlns:a16="http://schemas.microsoft.com/office/drawing/2014/main" id="{EC88686B-561E-4378-BB32-A612666B9262}"/>
              </a:ext>
            </a:extLst>
          </p:cNvPr>
          <p:cNvCxnSpPr>
            <a:cxnSpLocks/>
          </p:cNvCxnSpPr>
          <p:nvPr/>
        </p:nvCxnSpPr>
        <p:spPr>
          <a:xfrm flipV="1">
            <a:off x="1785441" y="2359030"/>
            <a:ext cx="1957071" cy="1550050"/>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Lige pilforbindelse 49">
            <a:extLst>
              <a:ext uri="{FF2B5EF4-FFF2-40B4-BE49-F238E27FC236}">
                <a16:creationId xmlns:a16="http://schemas.microsoft.com/office/drawing/2014/main" id="{19BA8D8B-AE69-4B2F-9079-A187A0B1DE1D}"/>
              </a:ext>
            </a:extLst>
          </p:cNvPr>
          <p:cNvCxnSpPr>
            <a:cxnSpLocks/>
          </p:cNvCxnSpPr>
          <p:nvPr/>
        </p:nvCxnSpPr>
        <p:spPr>
          <a:xfrm>
            <a:off x="5340860" y="2362862"/>
            <a:ext cx="1379003" cy="525208"/>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Lige pilforbindelse 50">
            <a:extLst>
              <a:ext uri="{FF2B5EF4-FFF2-40B4-BE49-F238E27FC236}">
                <a16:creationId xmlns:a16="http://schemas.microsoft.com/office/drawing/2014/main" id="{BEE3761D-0ADC-4C20-81B0-7269C3541BF6}"/>
              </a:ext>
            </a:extLst>
          </p:cNvPr>
          <p:cNvCxnSpPr>
            <a:cxnSpLocks/>
          </p:cNvCxnSpPr>
          <p:nvPr/>
        </p:nvCxnSpPr>
        <p:spPr>
          <a:xfrm>
            <a:off x="1831136" y="4186857"/>
            <a:ext cx="1868587" cy="69651"/>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Lige pilforbindelse 51">
            <a:extLst>
              <a:ext uri="{FF2B5EF4-FFF2-40B4-BE49-F238E27FC236}">
                <a16:creationId xmlns:a16="http://schemas.microsoft.com/office/drawing/2014/main" id="{36EB8532-37A0-433B-9243-ADA767E4F0FA}"/>
              </a:ext>
            </a:extLst>
          </p:cNvPr>
          <p:cNvCxnSpPr>
            <a:cxnSpLocks/>
          </p:cNvCxnSpPr>
          <p:nvPr/>
        </p:nvCxnSpPr>
        <p:spPr>
          <a:xfrm flipV="1">
            <a:off x="5399699" y="3127926"/>
            <a:ext cx="1331033" cy="1128582"/>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cxnSp>
        <p:nvCxnSpPr>
          <p:cNvPr id="53" name="Lige pilforbindelse 52">
            <a:extLst>
              <a:ext uri="{FF2B5EF4-FFF2-40B4-BE49-F238E27FC236}">
                <a16:creationId xmlns:a16="http://schemas.microsoft.com/office/drawing/2014/main" id="{1D1669B6-E260-459B-8180-CBB6CCA81062}"/>
              </a:ext>
            </a:extLst>
          </p:cNvPr>
          <p:cNvCxnSpPr>
            <a:cxnSpLocks/>
          </p:cNvCxnSpPr>
          <p:nvPr/>
        </p:nvCxnSpPr>
        <p:spPr>
          <a:xfrm flipV="1">
            <a:off x="5401443" y="3116969"/>
            <a:ext cx="1331033" cy="1128582"/>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2" descr="Nemid.dk kunne lÃ¦kke dine data">
            <a:extLst>
              <a:ext uri="{FF2B5EF4-FFF2-40B4-BE49-F238E27FC236}">
                <a16:creationId xmlns:a16="http://schemas.microsoft.com/office/drawing/2014/main" id="{E52EC10E-520B-458F-870A-75C59ABCCC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4902" y="3434937"/>
            <a:ext cx="799140" cy="51456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5" name="Grafik 54" descr="Lås op">
            <a:extLst>
              <a:ext uri="{FF2B5EF4-FFF2-40B4-BE49-F238E27FC236}">
                <a16:creationId xmlns:a16="http://schemas.microsoft.com/office/drawing/2014/main" id="{E74B9F7E-D0BB-4ADD-91F2-1D92150E52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84359" y="2996292"/>
            <a:ext cx="598548" cy="598548"/>
          </a:xfrm>
          <a:prstGeom prst="rect">
            <a:avLst/>
          </a:prstGeom>
        </p:spPr>
      </p:pic>
      <p:sp>
        <p:nvSpPr>
          <p:cNvPr id="56" name="Ellipse 55">
            <a:extLst>
              <a:ext uri="{FF2B5EF4-FFF2-40B4-BE49-F238E27FC236}">
                <a16:creationId xmlns:a16="http://schemas.microsoft.com/office/drawing/2014/main" id="{52033ACF-7E5C-4525-A8CD-1566A050E375}"/>
              </a:ext>
            </a:extLst>
          </p:cNvPr>
          <p:cNvSpPr/>
          <p:nvPr/>
        </p:nvSpPr>
        <p:spPr>
          <a:xfrm>
            <a:off x="2084947" y="2741467"/>
            <a:ext cx="1437212" cy="64528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Kommunal IDP</a:t>
            </a:r>
          </a:p>
        </p:txBody>
      </p:sp>
      <p:sp>
        <p:nvSpPr>
          <p:cNvPr id="59" name="Ellipse 58">
            <a:extLst>
              <a:ext uri="{FF2B5EF4-FFF2-40B4-BE49-F238E27FC236}">
                <a16:creationId xmlns:a16="http://schemas.microsoft.com/office/drawing/2014/main" id="{7D247ED0-54AA-46C8-BCDF-933F81688B66}"/>
              </a:ext>
            </a:extLst>
          </p:cNvPr>
          <p:cNvSpPr/>
          <p:nvPr/>
        </p:nvSpPr>
        <p:spPr>
          <a:xfrm>
            <a:off x="2232819" y="3847600"/>
            <a:ext cx="1134843" cy="64528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UNI-login</a:t>
            </a:r>
          </a:p>
        </p:txBody>
      </p:sp>
      <p:pic>
        <p:nvPicPr>
          <p:cNvPr id="61" name="Billede 60">
            <a:hlinkClick r:id="rId17"/>
            <a:extLst>
              <a:ext uri="{FF2B5EF4-FFF2-40B4-BE49-F238E27FC236}">
                <a16:creationId xmlns:a16="http://schemas.microsoft.com/office/drawing/2014/main" id="{2E48831E-D741-43A6-A4AF-94A4859A0686}"/>
              </a:ext>
            </a:extLst>
          </p:cNvPr>
          <p:cNvPicPr>
            <a:picLocks noChangeAspect="1"/>
          </p:cNvPicPr>
          <p:nvPr/>
        </p:nvPicPr>
        <p:blipFill>
          <a:blip r:embed="rId5"/>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00957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34AB3-1A0A-4DE7-9716-9781E6F954C9}"/>
              </a:ext>
            </a:extLst>
          </p:cNvPr>
          <p:cNvSpPr>
            <a:spLocks noGrp="1"/>
          </p:cNvSpPr>
          <p:nvPr>
            <p:ph type="title"/>
          </p:nvPr>
        </p:nvSpPr>
        <p:spPr/>
        <p:txBody>
          <a:bodyPr/>
          <a:lstStyle/>
          <a:p>
            <a:r>
              <a:rPr lang="da-DK" dirty="0">
                <a:latin typeface="+mn-lt"/>
              </a:rPr>
              <a:t>Program - superbrugere</a:t>
            </a:r>
          </a:p>
        </p:txBody>
      </p:sp>
      <p:sp>
        <p:nvSpPr>
          <p:cNvPr id="12" name="Text Placeholder 2">
            <a:extLst>
              <a:ext uri="{FF2B5EF4-FFF2-40B4-BE49-F238E27FC236}">
                <a16:creationId xmlns:a16="http://schemas.microsoft.com/office/drawing/2014/main" id="{1BAF1EF8-4F7B-48E4-AF35-6A8DA6D9C65F}"/>
              </a:ext>
            </a:extLst>
          </p:cNvPr>
          <p:cNvSpPr>
            <a:spLocks noGrp="1"/>
          </p:cNvSpPr>
          <p:nvPr>
            <p:ph type="body" sz="quarter" idx="13"/>
          </p:nvPr>
        </p:nvSpPr>
        <p:spPr/>
        <p:txBody>
          <a:bodyPr>
            <a:normAutofit/>
          </a:bodyPr>
          <a:lstStyle/>
          <a:p>
            <a:r>
              <a:rPr lang="da-DK" dirty="0">
                <a:latin typeface="+mn-lt"/>
              </a:rPr>
              <a:t>PROGRAM</a:t>
            </a:r>
          </a:p>
        </p:txBody>
      </p:sp>
      <p:sp>
        <p:nvSpPr>
          <p:cNvPr id="3" name="Pladsholder til tekst 2">
            <a:extLst>
              <a:ext uri="{FF2B5EF4-FFF2-40B4-BE49-F238E27FC236}">
                <a16:creationId xmlns:a16="http://schemas.microsoft.com/office/drawing/2014/main" id="{B3CBE070-C790-4199-A76C-D0EB88E9D25B}"/>
              </a:ext>
            </a:extLst>
          </p:cNvPr>
          <p:cNvSpPr>
            <a:spLocks noGrp="1"/>
          </p:cNvSpPr>
          <p:nvPr>
            <p:ph type="body" sz="quarter" idx="14"/>
          </p:nvPr>
        </p:nvSpPr>
        <p:spPr>
          <a:xfrm>
            <a:off x="615950" y="1662113"/>
            <a:ext cx="2535960" cy="2900363"/>
          </a:xfrm>
        </p:spPr>
        <p:txBody>
          <a:bodyPr numCol="1">
            <a:normAutofit lnSpcReduction="10000"/>
          </a:bodyPr>
          <a:lstStyle/>
          <a:p>
            <a:r>
              <a:rPr lang="da-DK" sz="1500" b="1" i="1" dirty="0">
                <a:latin typeface="+mn-lt"/>
              </a:rPr>
              <a:t>Introduktion</a:t>
            </a:r>
          </a:p>
          <a:p>
            <a:pPr marL="285750" indent="-285750">
              <a:buFont typeface="Courier New" panose="02070309020205020404" pitchFamily="49" charset="0"/>
              <a:buChar char="o"/>
            </a:pPr>
            <a:r>
              <a:rPr lang="da-DK" sz="1500" dirty="0">
                <a:latin typeface="+mn-lt"/>
              </a:rPr>
              <a:t>Velkommen</a:t>
            </a:r>
          </a:p>
          <a:p>
            <a:pPr marL="285750" indent="-285750">
              <a:buFont typeface="Courier New" panose="02070309020205020404" pitchFamily="49" charset="0"/>
              <a:buChar char="o"/>
            </a:pPr>
            <a:r>
              <a:rPr lang="da-DK" sz="1500" dirty="0">
                <a:latin typeface="+mn-lt"/>
              </a:rPr>
              <a:t>Mål for dagens undervisning</a:t>
            </a:r>
          </a:p>
          <a:p>
            <a:pPr marL="285750" indent="-285750">
              <a:buFont typeface="Courier New" panose="02070309020205020404" pitchFamily="49" charset="0"/>
              <a:buChar char="o"/>
            </a:pPr>
            <a:r>
              <a:rPr lang="da-DK" sz="1500" dirty="0">
                <a:latin typeface="+mn-lt"/>
              </a:rPr>
              <a:t>Rammesætning - tidsplan</a:t>
            </a:r>
          </a:p>
          <a:p>
            <a:pPr marL="285750" indent="-285750">
              <a:buFont typeface="Courier New" panose="02070309020205020404" pitchFamily="49" charset="0"/>
              <a:buChar char="o"/>
            </a:pPr>
            <a:r>
              <a:rPr lang="da-DK" sz="1500" dirty="0">
                <a:latin typeface="+mn-lt"/>
              </a:rPr>
              <a:t>Aula i Aarhus Kommune</a:t>
            </a:r>
          </a:p>
          <a:p>
            <a:endParaRPr lang="da-DK" sz="1500" dirty="0">
              <a:latin typeface="+mn-lt"/>
            </a:endParaRPr>
          </a:p>
          <a:p>
            <a:r>
              <a:rPr lang="da-DK" sz="1500" b="1" i="1" dirty="0">
                <a:latin typeface="+mn-lt"/>
              </a:rPr>
              <a:t>Superbruger</a:t>
            </a:r>
          </a:p>
          <a:p>
            <a:pPr marL="285750" indent="-285750">
              <a:buFont typeface="Courier New" panose="02070309020205020404" pitchFamily="49" charset="0"/>
              <a:buChar char="o"/>
            </a:pPr>
            <a:r>
              <a:rPr lang="da-DK" sz="1500" dirty="0">
                <a:latin typeface="+mn-lt"/>
              </a:rPr>
              <a:t>Superbrugernetværk (Google+ (ekstra online infomøder))</a:t>
            </a:r>
          </a:p>
          <a:p>
            <a:pPr marL="285750" indent="-285750">
              <a:buFont typeface="Courier New" panose="02070309020205020404" pitchFamily="49" charset="0"/>
              <a:buChar char="o"/>
            </a:pPr>
            <a:r>
              <a:rPr lang="da-DK" sz="1500" dirty="0">
                <a:latin typeface="+mn-lt"/>
              </a:rPr>
              <a:t>Support</a:t>
            </a:r>
          </a:p>
        </p:txBody>
      </p:sp>
      <p:pic>
        <p:nvPicPr>
          <p:cNvPr id="7" name="Billede 6">
            <a:extLst>
              <a:ext uri="{FF2B5EF4-FFF2-40B4-BE49-F238E27FC236}">
                <a16:creationId xmlns:a16="http://schemas.microsoft.com/office/drawing/2014/main" id="{8782F151-8EC6-4FEE-83E2-60DF50504D74}"/>
              </a:ext>
            </a:extLst>
          </p:cNvPr>
          <p:cNvPicPr>
            <a:picLocks noChangeAspect="1"/>
          </p:cNvPicPr>
          <p:nvPr/>
        </p:nvPicPr>
        <p:blipFill>
          <a:blip r:embed="rId4"/>
          <a:stretch>
            <a:fillRect/>
          </a:stretch>
        </p:blipFill>
        <p:spPr>
          <a:xfrm>
            <a:off x="6262827" y="327025"/>
            <a:ext cx="2380175" cy="5715000"/>
          </a:xfrm>
          <a:prstGeom prst="rect">
            <a:avLst/>
          </a:prstGeom>
        </p:spPr>
      </p:pic>
      <p:sp>
        <p:nvSpPr>
          <p:cNvPr id="4" name="Rektangel 3">
            <a:extLst>
              <a:ext uri="{FF2B5EF4-FFF2-40B4-BE49-F238E27FC236}">
                <a16:creationId xmlns:a16="http://schemas.microsoft.com/office/drawing/2014/main" id="{B0D0A49B-1197-4233-BA9C-31793128E80C}"/>
              </a:ext>
            </a:extLst>
          </p:cNvPr>
          <p:cNvSpPr/>
          <p:nvPr/>
        </p:nvSpPr>
        <p:spPr>
          <a:xfrm>
            <a:off x="3292475" y="1566581"/>
            <a:ext cx="4572000" cy="3539430"/>
          </a:xfrm>
          <a:prstGeom prst="rect">
            <a:avLst/>
          </a:prstGeom>
        </p:spPr>
        <p:txBody>
          <a:bodyPr>
            <a:spAutoFit/>
          </a:bodyPr>
          <a:lstStyle/>
          <a:p>
            <a:r>
              <a:rPr lang="da-DK" sz="1400" b="1" i="1">
                <a:cs typeface="Arial" panose="020B0604020202020204" pitchFamily="34" charset="0"/>
              </a:rPr>
              <a:t>Moduler i Aula</a:t>
            </a:r>
          </a:p>
          <a:p>
            <a:r>
              <a:rPr lang="da-DK" sz="1400">
                <a:cs typeface="Arial" panose="020B0604020202020204" pitchFamily="34" charset="0"/>
              </a:rPr>
              <a:t>1: Grundelementer i Aula</a:t>
            </a:r>
          </a:p>
          <a:p>
            <a:r>
              <a:rPr lang="da-DK" sz="1400">
                <a:cs typeface="Arial" panose="020B0604020202020204" pitchFamily="34" charset="0"/>
              </a:rPr>
              <a:t>2: Profiler, visninger og søgning</a:t>
            </a:r>
          </a:p>
          <a:p>
            <a:r>
              <a:rPr lang="da-DK" sz="1400">
                <a:cs typeface="Arial" panose="020B0604020202020204" pitchFamily="34" charset="0"/>
              </a:rPr>
              <a:t>3: Grupper</a:t>
            </a:r>
          </a:p>
          <a:p>
            <a:endParaRPr lang="da-DK" sz="1400">
              <a:cs typeface="Arial" panose="020B0604020202020204" pitchFamily="34" charset="0"/>
            </a:endParaRPr>
          </a:p>
          <a:p>
            <a:r>
              <a:rPr lang="da-DK" sz="1400">
                <a:cs typeface="Arial" panose="020B0604020202020204" pitchFamily="34" charset="0"/>
              </a:rPr>
              <a:t>4: Sikker og målrettet kommunikation</a:t>
            </a:r>
          </a:p>
          <a:p>
            <a:r>
              <a:rPr lang="da-DK" sz="1400">
                <a:cs typeface="Arial" panose="020B0604020202020204" pitchFamily="34" charset="0"/>
              </a:rPr>
              <a:t>5: Kalender og planlægning</a:t>
            </a:r>
          </a:p>
          <a:p>
            <a:r>
              <a:rPr lang="da-DK" sz="1400">
                <a:cs typeface="Arial" panose="020B0604020202020204" pitchFamily="34" charset="0"/>
              </a:rPr>
              <a:t>6: Dokumenter</a:t>
            </a:r>
          </a:p>
          <a:p>
            <a:r>
              <a:rPr lang="da-DK" sz="1400">
                <a:cs typeface="Arial" panose="020B0604020202020204" pitchFamily="34" charset="0"/>
              </a:rPr>
              <a:t>7: Galleri og samtykker</a:t>
            </a:r>
          </a:p>
          <a:p>
            <a:r>
              <a:rPr lang="da-DK" sz="1400">
                <a:cs typeface="Arial" panose="020B0604020202020204" pitchFamily="34" charset="0"/>
              </a:rPr>
              <a:t>8: Administrationsmodul</a:t>
            </a:r>
          </a:p>
          <a:p>
            <a:r>
              <a:rPr lang="da-DK" sz="1400">
                <a:cs typeface="Arial" panose="020B0604020202020204" pitchFamily="34" charset="0"/>
              </a:rPr>
              <a:t>9: Lokale drøftelser inden opsætning</a:t>
            </a:r>
          </a:p>
          <a:p>
            <a:endParaRPr lang="da-DK" sz="1400">
              <a:cs typeface="Arial" panose="020B0604020202020204" pitchFamily="34" charset="0"/>
            </a:endParaRPr>
          </a:p>
          <a:p>
            <a:r>
              <a:rPr lang="da-DK" sz="1400" b="1" i="1">
                <a:cs typeface="Arial" panose="020B0604020202020204" pitchFamily="34" charset="0"/>
              </a:rPr>
              <a:t>Afrunding og evaluering</a:t>
            </a:r>
          </a:p>
          <a:p>
            <a:pPr marL="285750" indent="-285750">
              <a:buFont typeface="Courier New" panose="02070309020205020404" pitchFamily="49" charset="0"/>
              <a:buChar char="o"/>
            </a:pPr>
            <a:r>
              <a:rPr lang="da-DK" sz="1400">
                <a:cs typeface="Arial" panose="020B0604020202020204" pitchFamily="34" charset="0"/>
              </a:rPr>
              <a:t>Parkeringspladsen</a:t>
            </a:r>
          </a:p>
          <a:p>
            <a:pPr marL="285750" indent="-285750">
              <a:buFont typeface="Courier New" panose="02070309020205020404" pitchFamily="49" charset="0"/>
              <a:buChar char="o"/>
            </a:pPr>
            <a:r>
              <a:rPr lang="da-DK" sz="1400">
                <a:cs typeface="Arial" panose="020B0604020202020204" pitchFamily="34" charset="0"/>
              </a:rPr>
              <a:t>Evalueringsskema</a:t>
            </a:r>
          </a:p>
          <a:p>
            <a:pPr marL="285750" indent="-285750">
              <a:buFont typeface="Courier New" panose="02070309020205020404" pitchFamily="49" charset="0"/>
              <a:buChar char="o"/>
            </a:pPr>
            <a:r>
              <a:rPr lang="da-DK" sz="1400">
                <a:cs typeface="Arial" panose="020B0604020202020204" pitchFamily="34" charset="0"/>
              </a:rPr>
              <a:t>Behov for andre lokale drøftelser?</a:t>
            </a:r>
          </a:p>
        </p:txBody>
      </p:sp>
    </p:spTree>
    <p:custDataLst>
      <p:tags r:id="rId1"/>
    </p:custDataLst>
    <p:extLst>
      <p:ext uri="{BB962C8B-B14F-4D97-AF65-F5344CB8AC3E}">
        <p14:creationId xmlns:p14="http://schemas.microsoft.com/office/powerpoint/2010/main" val="1929349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53EFEE-0264-4EEF-BD32-C4E5F96A8238}"/>
              </a:ext>
            </a:extLst>
          </p:cNvPr>
          <p:cNvSpPr>
            <a:spLocks noGrp="1"/>
          </p:cNvSpPr>
          <p:nvPr>
            <p:ph type="title"/>
          </p:nvPr>
        </p:nvSpPr>
        <p:spPr/>
        <p:txBody>
          <a:bodyPr/>
          <a:lstStyle/>
          <a:p>
            <a:r>
              <a:rPr lang="da-DK">
                <a:latin typeface="+mn-lt"/>
              </a:rPr>
              <a:t>Overblikssiden</a:t>
            </a:r>
          </a:p>
        </p:txBody>
      </p:sp>
      <p:sp>
        <p:nvSpPr>
          <p:cNvPr id="4" name="Pladsholder til tekst 3">
            <a:extLst>
              <a:ext uri="{FF2B5EF4-FFF2-40B4-BE49-F238E27FC236}">
                <a16:creationId xmlns:a16="http://schemas.microsoft.com/office/drawing/2014/main" id="{A59EE6A1-E703-48EF-B1D6-23DA0D66DBC3}"/>
              </a:ext>
            </a:extLst>
          </p:cNvPr>
          <p:cNvSpPr>
            <a:spLocks noGrp="1"/>
          </p:cNvSpPr>
          <p:nvPr>
            <p:ph type="body" sz="quarter" idx="13"/>
          </p:nvPr>
        </p:nvSpPr>
        <p:spPr/>
        <p:txBody>
          <a:bodyPr/>
          <a:lstStyle/>
          <a:p>
            <a:r>
              <a:rPr lang="da-DK">
                <a:latin typeface="+mn-lt"/>
              </a:rPr>
              <a:t>GRUNDELEMENTER I AULA</a:t>
            </a:r>
          </a:p>
        </p:txBody>
      </p:sp>
      <p:pic>
        <p:nvPicPr>
          <p:cNvPr id="23" name="Picture 234" descr="https://s3.invisionapp-cdn.com/storage.invisionapp.com/screens/files/302572396.png?x-amz-meta-iv=3&amp;response-cache-control=max-age%3D2419200&amp;x-amz-meta-ck=e541da24c61cc5a29c5e0683273ff941&amp;AWSAccessKeyId=AKIAJFUMDU3L6GTLUDYA&amp;Expires=1541030400&amp;Signature=%2FabF6d2t7iC30Ucv5LIGgLw6hek%3D">
            <a:extLst>
              <a:ext uri="{FF2B5EF4-FFF2-40B4-BE49-F238E27FC236}">
                <a16:creationId xmlns:a16="http://schemas.microsoft.com/office/drawing/2014/main" id="{B7334716-2718-4883-81D8-DE7C3BA36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877" y="1735433"/>
            <a:ext cx="6950869" cy="13655562"/>
          </a:xfrm>
          <a:prstGeom prst="rect">
            <a:avLst/>
          </a:prstGeom>
          <a:noFill/>
          <a:ln>
            <a:solidFill>
              <a:srgbClr val="147386"/>
            </a:solidFill>
          </a:ln>
          <a:extLst>
            <a:ext uri="{909E8E84-426E-40DD-AFC4-6F175D3DCCD1}">
              <a14:hiddenFill xmlns:a14="http://schemas.microsoft.com/office/drawing/2010/main">
                <a:solidFill>
                  <a:srgbClr val="FFFFFF"/>
                </a:solidFill>
              </a14:hiddenFill>
            </a:ext>
          </a:extLst>
        </p:spPr>
      </p:pic>
      <p:pic>
        <p:nvPicPr>
          <p:cNvPr id="24" name="Billede 23">
            <a:hlinkClick r:id="rId5"/>
            <a:extLst>
              <a:ext uri="{FF2B5EF4-FFF2-40B4-BE49-F238E27FC236}">
                <a16:creationId xmlns:a16="http://schemas.microsoft.com/office/drawing/2014/main" id="{618BE952-CFD0-414B-85AB-1BFDCCC00E4C}"/>
              </a:ext>
            </a:extLst>
          </p:cNvPr>
          <p:cNvPicPr>
            <a:picLocks noChangeAspect="1"/>
          </p:cNvPicPr>
          <p:nvPr/>
        </p:nvPicPr>
        <p:blipFill>
          <a:blip r:embed="rId6"/>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566473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53EFEE-0264-4EEF-BD32-C4E5F96A8238}"/>
              </a:ext>
            </a:extLst>
          </p:cNvPr>
          <p:cNvSpPr>
            <a:spLocks noGrp="1"/>
          </p:cNvSpPr>
          <p:nvPr>
            <p:ph type="title"/>
          </p:nvPr>
        </p:nvSpPr>
        <p:spPr>
          <a:xfrm>
            <a:off x="628650" y="1037698"/>
            <a:ext cx="7886700" cy="604190"/>
          </a:xfrm>
        </p:spPr>
        <p:txBody>
          <a:bodyPr/>
          <a:lstStyle/>
          <a:p>
            <a:r>
              <a:rPr lang="da-DK">
                <a:latin typeface="+mn-lt"/>
              </a:rPr>
              <a:t>Overblikssiden – opsamling</a:t>
            </a:r>
          </a:p>
        </p:txBody>
      </p:sp>
      <p:sp>
        <p:nvSpPr>
          <p:cNvPr id="4" name="Pladsholder til tekst 3">
            <a:extLst>
              <a:ext uri="{FF2B5EF4-FFF2-40B4-BE49-F238E27FC236}">
                <a16:creationId xmlns:a16="http://schemas.microsoft.com/office/drawing/2014/main" id="{A59EE6A1-E703-48EF-B1D6-23DA0D66DBC3}"/>
              </a:ext>
            </a:extLst>
          </p:cNvPr>
          <p:cNvSpPr>
            <a:spLocks noGrp="1"/>
          </p:cNvSpPr>
          <p:nvPr>
            <p:ph type="body" sz="quarter" idx="13"/>
          </p:nvPr>
        </p:nvSpPr>
        <p:spPr>
          <a:xfrm>
            <a:off x="615950" y="327025"/>
            <a:ext cx="5353050" cy="260804"/>
          </a:xfrm>
        </p:spPr>
        <p:txBody>
          <a:bodyPr/>
          <a:lstStyle/>
          <a:p>
            <a:r>
              <a:rPr lang="da-DK">
                <a:latin typeface="+mn-lt"/>
              </a:rPr>
              <a:t>GRUNDELEMENTER I AULA</a:t>
            </a:r>
          </a:p>
        </p:txBody>
      </p:sp>
      <p:pic>
        <p:nvPicPr>
          <p:cNvPr id="13" name="Billede 12">
            <a:extLst>
              <a:ext uri="{FF2B5EF4-FFF2-40B4-BE49-F238E27FC236}">
                <a16:creationId xmlns:a16="http://schemas.microsoft.com/office/drawing/2014/main" id="{C4DE5405-9B30-47F2-971E-B9C55C32CCAC}"/>
              </a:ext>
            </a:extLst>
          </p:cNvPr>
          <p:cNvPicPr>
            <a:picLocks noChangeAspect="1"/>
          </p:cNvPicPr>
          <p:nvPr/>
        </p:nvPicPr>
        <p:blipFill rotWithShape="1">
          <a:blip r:embed="rId4"/>
          <a:srcRect b="66887"/>
          <a:stretch/>
        </p:blipFill>
        <p:spPr>
          <a:xfrm>
            <a:off x="5123184" y="1926843"/>
            <a:ext cx="3649790" cy="2371780"/>
          </a:xfrm>
          <a:prstGeom prst="rect">
            <a:avLst/>
          </a:prstGeom>
          <a:ln>
            <a:solidFill>
              <a:srgbClr val="147386"/>
            </a:solidFill>
          </a:ln>
        </p:spPr>
      </p:pic>
      <p:sp>
        <p:nvSpPr>
          <p:cNvPr id="2" name="Plustegn 1">
            <a:extLst>
              <a:ext uri="{FF2B5EF4-FFF2-40B4-BE49-F238E27FC236}">
                <a16:creationId xmlns:a16="http://schemas.microsoft.com/office/drawing/2014/main" id="{6F0319F3-5C4E-49C5-B510-19E796AB60DB}"/>
              </a:ext>
            </a:extLst>
          </p:cNvPr>
          <p:cNvSpPr/>
          <p:nvPr/>
        </p:nvSpPr>
        <p:spPr>
          <a:xfrm>
            <a:off x="3996037" y="2608793"/>
            <a:ext cx="1064574" cy="1064574"/>
          </a:xfrm>
          <a:prstGeom prst="mathPlus">
            <a:avLst>
              <a:gd name="adj1" fmla="val 12894"/>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32" name="Gruppe 31">
            <a:extLst>
              <a:ext uri="{FF2B5EF4-FFF2-40B4-BE49-F238E27FC236}">
                <a16:creationId xmlns:a16="http://schemas.microsoft.com/office/drawing/2014/main" id="{992109FB-982D-4372-A634-53804E8BC90B}"/>
              </a:ext>
            </a:extLst>
          </p:cNvPr>
          <p:cNvGrpSpPr/>
          <p:nvPr/>
        </p:nvGrpSpPr>
        <p:grpSpPr>
          <a:xfrm>
            <a:off x="1109712" y="1603136"/>
            <a:ext cx="1487840" cy="1064334"/>
            <a:chOff x="1109712" y="1603136"/>
            <a:chExt cx="1487840" cy="1064334"/>
          </a:xfrm>
        </p:grpSpPr>
        <p:grpSp>
          <p:nvGrpSpPr>
            <p:cNvPr id="20" name="Gruppe 19">
              <a:extLst>
                <a:ext uri="{FF2B5EF4-FFF2-40B4-BE49-F238E27FC236}">
                  <a16:creationId xmlns:a16="http://schemas.microsoft.com/office/drawing/2014/main" id="{FE3BA070-7F1B-4E6D-830E-8D32130C6A7D}"/>
                </a:ext>
              </a:extLst>
            </p:cNvPr>
            <p:cNvGrpSpPr/>
            <p:nvPr/>
          </p:nvGrpSpPr>
          <p:grpSpPr>
            <a:xfrm>
              <a:off x="1264477" y="1603136"/>
              <a:ext cx="1165929" cy="792285"/>
              <a:chOff x="615737" y="1513254"/>
              <a:chExt cx="1870993" cy="1271398"/>
            </a:xfrm>
          </p:grpSpPr>
          <p:sp>
            <p:nvSpPr>
              <p:cNvPr id="21" name="Rektangel: afrundede hjørner 20">
                <a:extLst>
                  <a:ext uri="{FF2B5EF4-FFF2-40B4-BE49-F238E27FC236}">
                    <a16:creationId xmlns:a16="http://schemas.microsoft.com/office/drawing/2014/main" id="{DBAC25FD-1858-41D5-8CD1-723054FA7797}"/>
                  </a:ext>
                </a:extLst>
              </p:cNvPr>
              <p:cNvSpPr/>
              <p:nvPr/>
            </p:nvSpPr>
            <p:spPr>
              <a:xfrm>
                <a:off x="615737" y="1513254"/>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2" name="Grafik 21" descr="Spilbog">
                <a:extLst>
                  <a:ext uri="{FF2B5EF4-FFF2-40B4-BE49-F238E27FC236}">
                    <a16:creationId xmlns:a16="http://schemas.microsoft.com/office/drawing/2014/main" id="{2F90BED6-687B-437A-8527-191F476247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9795" y="1520012"/>
                <a:ext cx="1264640" cy="1264640"/>
              </a:xfrm>
              <a:prstGeom prst="rect">
                <a:avLst/>
              </a:prstGeom>
            </p:spPr>
          </p:pic>
        </p:grpSp>
        <p:sp>
          <p:nvSpPr>
            <p:cNvPr id="23" name="Rektangel 22">
              <a:extLst>
                <a:ext uri="{FF2B5EF4-FFF2-40B4-BE49-F238E27FC236}">
                  <a16:creationId xmlns:a16="http://schemas.microsoft.com/office/drawing/2014/main" id="{0B1D9C04-D817-4753-8DB3-328EDBE771B1}"/>
                </a:ext>
              </a:extLst>
            </p:cNvPr>
            <p:cNvSpPr/>
            <p:nvPr/>
          </p:nvSpPr>
          <p:spPr>
            <a:xfrm>
              <a:off x="1109712" y="2388868"/>
              <a:ext cx="1487840" cy="278602"/>
            </a:xfrm>
            <a:prstGeom prst="rect">
              <a:avLst/>
            </a:prstGeom>
          </p:spPr>
          <p:txBody>
            <a:bodyPr wrap="square">
              <a:spAutoFit/>
            </a:bodyPr>
            <a:lstStyle/>
            <a:p>
              <a:pPr algn="ctr">
                <a:lnSpc>
                  <a:spcPct val="150000"/>
                </a:lnSpc>
              </a:pPr>
              <a:r>
                <a:rPr lang="da-DK" sz="900">
                  <a:cs typeface="Calibri"/>
                </a:rPr>
                <a:t>Mere ensartet anvendelse </a:t>
              </a:r>
              <a:endParaRPr lang="da-DK" sz="900"/>
            </a:p>
          </p:txBody>
        </p:sp>
      </p:grpSp>
      <p:grpSp>
        <p:nvGrpSpPr>
          <p:cNvPr id="28" name="Gruppe 27">
            <a:extLst>
              <a:ext uri="{FF2B5EF4-FFF2-40B4-BE49-F238E27FC236}">
                <a16:creationId xmlns:a16="http://schemas.microsoft.com/office/drawing/2014/main" id="{233B51A5-06CE-4261-ACC5-4E51FAD362C7}"/>
              </a:ext>
            </a:extLst>
          </p:cNvPr>
          <p:cNvGrpSpPr/>
          <p:nvPr/>
        </p:nvGrpSpPr>
        <p:grpSpPr>
          <a:xfrm>
            <a:off x="281641" y="2784358"/>
            <a:ext cx="1155896" cy="1054335"/>
            <a:chOff x="343170" y="2621408"/>
            <a:chExt cx="1155896" cy="1054335"/>
          </a:xfrm>
        </p:grpSpPr>
        <p:grpSp>
          <p:nvGrpSpPr>
            <p:cNvPr id="17" name="Gruppe 16">
              <a:extLst>
                <a:ext uri="{FF2B5EF4-FFF2-40B4-BE49-F238E27FC236}">
                  <a16:creationId xmlns:a16="http://schemas.microsoft.com/office/drawing/2014/main" id="{75286B56-3CC3-4EBE-880F-B063470506D4}"/>
                </a:ext>
              </a:extLst>
            </p:cNvPr>
            <p:cNvGrpSpPr/>
            <p:nvPr/>
          </p:nvGrpSpPr>
          <p:grpSpPr>
            <a:xfrm>
              <a:off x="343170" y="2621408"/>
              <a:ext cx="1155896" cy="808268"/>
              <a:chOff x="615736" y="3393410"/>
              <a:chExt cx="1870993" cy="1308304"/>
            </a:xfrm>
          </p:grpSpPr>
          <p:sp>
            <p:nvSpPr>
              <p:cNvPr id="18" name="Rektangel: afrundede hjørner 17">
                <a:extLst>
                  <a:ext uri="{FF2B5EF4-FFF2-40B4-BE49-F238E27FC236}">
                    <a16:creationId xmlns:a16="http://schemas.microsoft.com/office/drawing/2014/main" id="{A07A95B5-021F-428C-BBBB-94DB81849822}"/>
                  </a:ext>
                </a:extLst>
              </p:cNvPr>
              <p:cNvSpPr/>
              <p:nvPr/>
            </p:nvSpPr>
            <p:spPr>
              <a:xfrm>
                <a:off x="615736" y="3393410"/>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9" name="Grafik 18" descr="Puslespil">
                <a:extLst>
                  <a:ext uri="{FF2B5EF4-FFF2-40B4-BE49-F238E27FC236}">
                    <a16:creationId xmlns:a16="http://schemas.microsoft.com/office/drawing/2014/main" id="{69925C1A-6E14-4C1B-BAB0-E1B23B2CC7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825" y="3444901"/>
                <a:ext cx="1256813" cy="1256813"/>
              </a:xfrm>
              <a:prstGeom prst="rect">
                <a:avLst/>
              </a:prstGeom>
            </p:spPr>
          </p:pic>
        </p:grpSp>
        <p:sp>
          <p:nvSpPr>
            <p:cNvPr id="24" name="Rektangel 23">
              <a:extLst>
                <a:ext uri="{FF2B5EF4-FFF2-40B4-BE49-F238E27FC236}">
                  <a16:creationId xmlns:a16="http://schemas.microsoft.com/office/drawing/2014/main" id="{692AE5F8-1B64-40E1-8964-1ADC5BC2FB92}"/>
                </a:ext>
              </a:extLst>
            </p:cNvPr>
            <p:cNvSpPr/>
            <p:nvPr/>
          </p:nvSpPr>
          <p:spPr>
            <a:xfrm>
              <a:off x="441731" y="3397141"/>
              <a:ext cx="1021655" cy="278602"/>
            </a:xfrm>
            <a:prstGeom prst="rect">
              <a:avLst/>
            </a:prstGeom>
          </p:spPr>
          <p:txBody>
            <a:bodyPr wrap="square">
              <a:spAutoFit/>
            </a:bodyPr>
            <a:lstStyle/>
            <a:p>
              <a:pPr algn="ctr">
                <a:lnSpc>
                  <a:spcPct val="150000"/>
                </a:lnSpc>
              </a:pPr>
              <a:r>
                <a:rPr lang="da-DK" sz="900">
                  <a:cs typeface="Calibri"/>
                </a:rPr>
                <a:t>Tydelig struktur </a:t>
              </a:r>
              <a:endParaRPr lang="da-DK" sz="900"/>
            </a:p>
          </p:txBody>
        </p:sp>
      </p:grpSp>
      <p:grpSp>
        <p:nvGrpSpPr>
          <p:cNvPr id="31" name="Gruppe 30">
            <a:extLst>
              <a:ext uri="{FF2B5EF4-FFF2-40B4-BE49-F238E27FC236}">
                <a16:creationId xmlns:a16="http://schemas.microsoft.com/office/drawing/2014/main" id="{E9977654-22F3-49E3-A1B2-B363DF104D06}"/>
              </a:ext>
            </a:extLst>
          </p:cNvPr>
          <p:cNvGrpSpPr/>
          <p:nvPr/>
        </p:nvGrpSpPr>
        <p:grpSpPr>
          <a:xfrm>
            <a:off x="2626628" y="1789380"/>
            <a:ext cx="1681683" cy="1063137"/>
            <a:chOff x="2446053" y="1797902"/>
            <a:chExt cx="1681683" cy="1063137"/>
          </a:xfrm>
        </p:grpSpPr>
        <p:grpSp>
          <p:nvGrpSpPr>
            <p:cNvPr id="9" name="Gruppe 8">
              <a:extLst>
                <a:ext uri="{FF2B5EF4-FFF2-40B4-BE49-F238E27FC236}">
                  <a16:creationId xmlns:a16="http://schemas.microsoft.com/office/drawing/2014/main" id="{BA5FF229-F490-4592-8AC1-A4008604B23A}"/>
                </a:ext>
              </a:extLst>
            </p:cNvPr>
            <p:cNvGrpSpPr/>
            <p:nvPr/>
          </p:nvGrpSpPr>
          <p:grpSpPr>
            <a:xfrm>
              <a:off x="2704480" y="1797902"/>
              <a:ext cx="1165929" cy="788074"/>
              <a:chOff x="3131154" y="1517091"/>
              <a:chExt cx="1870993" cy="1264640"/>
            </a:xfrm>
          </p:grpSpPr>
          <p:sp>
            <p:nvSpPr>
              <p:cNvPr id="10" name="Rektangel: afrundede hjørner 9">
                <a:extLst>
                  <a:ext uri="{FF2B5EF4-FFF2-40B4-BE49-F238E27FC236}">
                    <a16:creationId xmlns:a16="http://schemas.microsoft.com/office/drawing/2014/main" id="{D7BF74B1-9E68-4FBB-B41F-DA3AE7B1A4CC}"/>
                  </a:ext>
                </a:extLst>
              </p:cNvPr>
              <p:cNvSpPr/>
              <p:nvPr/>
            </p:nvSpPr>
            <p:spPr>
              <a:xfrm>
                <a:off x="3131154" y="1517091"/>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1" name="Grafik 10" descr="Nedadgående tendens">
                <a:extLst>
                  <a:ext uri="{FF2B5EF4-FFF2-40B4-BE49-F238E27FC236}">
                    <a16:creationId xmlns:a16="http://schemas.microsoft.com/office/drawing/2014/main" id="{DDFC6B99-8901-4488-8418-C73330A0A9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36386" y="1537959"/>
                <a:ext cx="1213115" cy="1213115"/>
              </a:xfrm>
              <a:prstGeom prst="rect">
                <a:avLst/>
              </a:prstGeom>
            </p:spPr>
          </p:pic>
        </p:grpSp>
        <p:sp>
          <p:nvSpPr>
            <p:cNvPr id="25" name="Rektangel 24">
              <a:extLst>
                <a:ext uri="{FF2B5EF4-FFF2-40B4-BE49-F238E27FC236}">
                  <a16:creationId xmlns:a16="http://schemas.microsoft.com/office/drawing/2014/main" id="{C27D3878-D881-4387-B916-D44D1156122E}"/>
                </a:ext>
              </a:extLst>
            </p:cNvPr>
            <p:cNvSpPr/>
            <p:nvPr/>
          </p:nvSpPr>
          <p:spPr>
            <a:xfrm>
              <a:off x="2446053" y="2582437"/>
              <a:ext cx="1681683" cy="278602"/>
            </a:xfrm>
            <a:prstGeom prst="rect">
              <a:avLst/>
            </a:prstGeom>
          </p:spPr>
          <p:txBody>
            <a:bodyPr wrap="square">
              <a:spAutoFit/>
            </a:bodyPr>
            <a:lstStyle/>
            <a:p>
              <a:pPr>
                <a:lnSpc>
                  <a:spcPct val="150000"/>
                </a:lnSpc>
              </a:pPr>
              <a:r>
                <a:rPr lang="da-DK" sz="900">
                  <a:cs typeface="Calibri"/>
                </a:rPr>
                <a:t>Mindre strøm af informationer</a:t>
              </a:r>
              <a:endParaRPr lang="da-DK" sz="900"/>
            </a:p>
          </p:txBody>
        </p:sp>
      </p:grpSp>
      <p:grpSp>
        <p:nvGrpSpPr>
          <p:cNvPr id="30" name="Gruppe 29">
            <a:extLst>
              <a:ext uri="{FF2B5EF4-FFF2-40B4-BE49-F238E27FC236}">
                <a16:creationId xmlns:a16="http://schemas.microsoft.com/office/drawing/2014/main" id="{224D1D68-0C0E-47E7-AB75-5622080BA24F}"/>
              </a:ext>
            </a:extLst>
          </p:cNvPr>
          <p:cNvGrpSpPr/>
          <p:nvPr/>
        </p:nvGrpSpPr>
        <p:grpSpPr>
          <a:xfrm>
            <a:off x="2604634" y="3112733"/>
            <a:ext cx="1187923" cy="1161914"/>
            <a:chOff x="2689748" y="2857500"/>
            <a:chExt cx="1187923" cy="1161914"/>
          </a:xfrm>
        </p:grpSpPr>
        <p:grpSp>
          <p:nvGrpSpPr>
            <p:cNvPr id="12" name="Gruppe 11">
              <a:extLst>
                <a:ext uri="{FF2B5EF4-FFF2-40B4-BE49-F238E27FC236}">
                  <a16:creationId xmlns:a16="http://schemas.microsoft.com/office/drawing/2014/main" id="{B77B0C30-DFD2-443E-883C-15C3582832D5}"/>
                </a:ext>
              </a:extLst>
            </p:cNvPr>
            <p:cNvGrpSpPr/>
            <p:nvPr/>
          </p:nvGrpSpPr>
          <p:grpSpPr>
            <a:xfrm>
              <a:off x="2711742" y="2857500"/>
              <a:ext cx="1165929" cy="1003184"/>
              <a:chOff x="5646570" y="3250390"/>
              <a:chExt cx="1870993" cy="1609832"/>
            </a:xfrm>
          </p:grpSpPr>
          <p:sp>
            <p:nvSpPr>
              <p:cNvPr id="14" name="Rektangel: afrundede hjørner 13">
                <a:extLst>
                  <a:ext uri="{FF2B5EF4-FFF2-40B4-BE49-F238E27FC236}">
                    <a16:creationId xmlns:a16="http://schemas.microsoft.com/office/drawing/2014/main" id="{3AD74419-32B9-4FC4-9C13-A2D2FD9E2039}"/>
                  </a:ext>
                </a:extLst>
              </p:cNvPr>
              <p:cNvSpPr/>
              <p:nvPr/>
            </p:nvSpPr>
            <p:spPr>
              <a:xfrm>
                <a:off x="5646570" y="3390861"/>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5" name="Grafik 14" descr="Tale">
                <a:extLst>
                  <a:ext uri="{FF2B5EF4-FFF2-40B4-BE49-F238E27FC236}">
                    <a16:creationId xmlns:a16="http://schemas.microsoft.com/office/drawing/2014/main" id="{3E0B2B59-147E-47D8-9B57-1CC703E231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64615" y="3250390"/>
                <a:ext cx="1609832" cy="1609832"/>
              </a:xfrm>
              <a:prstGeom prst="rect">
                <a:avLst/>
              </a:prstGeom>
            </p:spPr>
          </p:pic>
          <p:pic>
            <p:nvPicPr>
              <p:cNvPr id="16" name="Grafik 15" descr="Pære">
                <a:extLst>
                  <a:ext uri="{FF2B5EF4-FFF2-40B4-BE49-F238E27FC236}">
                    <a16:creationId xmlns:a16="http://schemas.microsoft.com/office/drawing/2014/main" id="{3FA89457-16F1-4261-9AF1-9C5236067BE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73186" y="3652129"/>
                <a:ext cx="595445" cy="595445"/>
              </a:xfrm>
              <a:prstGeom prst="rect">
                <a:avLst/>
              </a:prstGeom>
            </p:spPr>
          </p:pic>
        </p:grpSp>
        <p:sp>
          <p:nvSpPr>
            <p:cNvPr id="26" name="Rektangel 25">
              <a:extLst>
                <a:ext uri="{FF2B5EF4-FFF2-40B4-BE49-F238E27FC236}">
                  <a16:creationId xmlns:a16="http://schemas.microsoft.com/office/drawing/2014/main" id="{B605CAA2-5A63-4DE3-9D22-D4F9E3AC8D36}"/>
                </a:ext>
              </a:extLst>
            </p:cNvPr>
            <p:cNvSpPr/>
            <p:nvPr/>
          </p:nvSpPr>
          <p:spPr>
            <a:xfrm>
              <a:off x="2689748" y="3740812"/>
              <a:ext cx="1165929" cy="278602"/>
            </a:xfrm>
            <a:prstGeom prst="rect">
              <a:avLst/>
            </a:prstGeom>
          </p:spPr>
          <p:txBody>
            <a:bodyPr wrap="square">
              <a:spAutoFit/>
            </a:bodyPr>
            <a:lstStyle/>
            <a:p>
              <a:pPr algn="ctr">
                <a:lnSpc>
                  <a:spcPct val="150000"/>
                </a:lnSpc>
              </a:pPr>
              <a:r>
                <a:rPr lang="da-DK" sz="900">
                  <a:cs typeface="Calibri"/>
                </a:rPr>
                <a:t>Fælles aftaler</a:t>
              </a:r>
              <a:endParaRPr lang="da-DK" sz="900"/>
            </a:p>
          </p:txBody>
        </p:sp>
      </p:grpSp>
      <p:grpSp>
        <p:nvGrpSpPr>
          <p:cNvPr id="29" name="Gruppe 28">
            <a:extLst>
              <a:ext uri="{FF2B5EF4-FFF2-40B4-BE49-F238E27FC236}">
                <a16:creationId xmlns:a16="http://schemas.microsoft.com/office/drawing/2014/main" id="{9158E71C-215C-4549-893F-3CF014EC8562}"/>
              </a:ext>
            </a:extLst>
          </p:cNvPr>
          <p:cNvGrpSpPr/>
          <p:nvPr/>
        </p:nvGrpSpPr>
        <p:grpSpPr>
          <a:xfrm>
            <a:off x="985421" y="3858027"/>
            <a:ext cx="1726321" cy="1171265"/>
            <a:chOff x="1071928" y="3669085"/>
            <a:chExt cx="1726321" cy="1171265"/>
          </a:xfrm>
        </p:grpSpPr>
        <p:grpSp>
          <p:nvGrpSpPr>
            <p:cNvPr id="6" name="Gruppe 5">
              <a:extLst>
                <a:ext uri="{FF2B5EF4-FFF2-40B4-BE49-F238E27FC236}">
                  <a16:creationId xmlns:a16="http://schemas.microsoft.com/office/drawing/2014/main" id="{38125172-785D-4586-9DB6-297041135071}"/>
                </a:ext>
              </a:extLst>
            </p:cNvPr>
            <p:cNvGrpSpPr/>
            <p:nvPr/>
          </p:nvGrpSpPr>
          <p:grpSpPr>
            <a:xfrm>
              <a:off x="1349201" y="3669085"/>
              <a:ext cx="1171779" cy="1008217"/>
              <a:chOff x="3131153" y="3235094"/>
              <a:chExt cx="1870993" cy="1609832"/>
            </a:xfrm>
          </p:grpSpPr>
          <p:sp>
            <p:nvSpPr>
              <p:cNvPr id="7" name="Rektangel: afrundede hjørner 6">
                <a:extLst>
                  <a:ext uri="{FF2B5EF4-FFF2-40B4-BE49-F238E27FC236}">
                    <a16:creationId xmlns:a16="http://schemas.microsoft.com/office/drawing/2014/main" id="{A2F53A12-EDF6-4DE6-8B2D-C9E3CCC24323}"/>
                  </a:ext>
                </a:extLst>
              </p:cNvPr>
              <p:cNvSpPr/>
              <p:nvPr/>
            </p:nvSpPr>
            <p:spPr>
              <a:xfrm>
                <a:off x="3131153" y="3390861"/>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8" name="Grafik 7" descr="Håndtryk">
                <a:extLst>
                  <a:ext uri="{FF2B5EF4-FFF2-40B4-BE49-F238E27FC236}">
                    <a16:creationId xmlns:a16="http://schemas.microsoft.com/office/drawing/2014/main" id="{F29C6C77-A6B6-4221-8432-61715091489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61732" y="3235094"/>
                <a:ext cx="1609832" cy="1609832"/>
              </a:xfrm>
              <a:prstGeom prst="rect">
                <a:avLst/>
              </a:prstGeom>
            </p:spPr>
          </p:pic>
        </p:grpSp>
        <p:sp>
          <p:nvSpPr>
            <p:cNvPr id="27" name="Rektangel 26">
              <a:extLst>
                <a:ext uri="{FF2B5EF4-FFF2-40B4-BE49-F238E27FC236}">
                  <a16:creationId xmlns:a16="http://schemas.microsoft.com/office/drawing/2014/main" id="{81E301F7-7C0F-41B5-85F7-62F32D01CE1E}"/>
                </a:ext>
              </a:extLst>
            </p:cNvPr>
            <p:cNvSpPr/>
            <p:nvPr/>
          </p:nvSpPr>
          <p:spPr>
            <a:xfrm>
              <a:off x="1071928" y="4561748"/>
              <a:ext cx="1726321" cy="278602"/>
            </a:xfrm>
            <a:prstGeom prst="rect">
              <a:avLst/>
            </a:prstGeom>
          </p:spPr>
          <p:txBody>
            <a:bodyPr wrap="square">
              <a:spAutoFit/>
            </a:bodyPr>
            <a:lstStyle/>
            <a:p>
              <a:pPr algn="ctr">
                <a:lnSpc>
                  <a:spcPct val="150000"/>
                </a:lnSpc>
              </a:pPr>
              <a:r>
                <a:rPr lang="da-DK" sz="900">
                  <a:cs typeface="Calibri"/>
                </a:rPr>
                <a:t>Klart budskab og enkelt sprog</a:t>
              </a:r>
              <a:endParaRPr lang="da-DK" sz="900"/>
            </a:p>
          </p:txBody>
        </p:sp>
      </p:grpSp>
    </p:spTree>
    <p:custDataLst>
      <p:tags r:id="rId1"/>
    </p:custDataLst>
    <p:extLst>
      <p:ext uri="{BB962C8B-B14F-4D97-AF65-F5344CB8AC3E}">
        <p14:creationId xmlns:p14="http://schemas.microsoft.com/office/powerpoint/2010/main" val="1446653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FB4E0-7202-4DDC-B317-2A5346854C6D}"/>
              </a:ext>
            </a:extLst>
          </p:cNvPr>
          <p:cNvPicPr>
            <a:picLocks noChangeAspect="1"/>
          </p:cNvPicPr>
          <p:nvPr/>
        </p:nvPicPr>
        <p:blipFill>
          <a:blip r:embed="rId4"/>
          <a:stretch>
            <a:fillRect/>
          </a:stretch>
        </p:blipFill>
        <p:spPr>
          <a:xfrm>
            <a:off x="3867150" y="2905125"/>
            <a:ext cx="5276850" cy="2809875"/>
          </a:xfrm>
          <a:prstGeom prst="rect">
            <a:avLst/>
          </a:prstGeom>
        </p:spPr>
      </p:pic>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5"/>
          <a:srcRect l="26882" t="21925" r="41964" b="54866"/>
          <a:stretch/>
        </p:blipFill>
        <p:spPr>
          <a:xfrm>
            <a:off x="1636202" y="2289337"/>
            <a:ext cx="7507798" cy="3425663"/>
          </a:xfrm>
          <a:prstGeom prst="rect">
            <a:avLst/>
          </a:prstGeom>
        </p:spPr>
      </p:pic>
      <p:sp>
        <p:nvSpPr>
          <p:cNvPr id="5" name="Tekstfelt 3">
            <a:extLst>
              <a:ext uri="{FF2B5EF4-FFF2-40B4-BE49-F238E27FC236}">
                <a16:creationId xmlns:a16="http://schemas.microsoft.com/office/drawing/2014/main" id="{9418E448-560F-43D6-A279-F99BAC5C4CCC}"/>
              </a:ext>
            </a:extLst>
          </p:cNvPr>
          <p:cNvSpPr txBox="1"/>
          <p:nvPr/>
        </p:nvSpPr>
        <p:spPr>
          <a:xfrm>
            <a:off x="865305" y="754840"/>
            <a:ext cx="3630495" cy="1477328"/>
          </a:xfrm>
          <a:prstGeom prst="rect">
            <a:avLst/>
          </a:prstGeom>
          <a:noFill/>
        </p:spPr>
        <p:txBody>
          <a:bodyPr wrap="square" rtlCol="0">
            <a:spAutoFit/>
          </a:bodyPr>
          <a:lstStyle/>
          <a:p>
            <a:r>
              <a:rPr lang="da-DK" sz="2000">
                <a:solidFill>
                  <a:schemeClr val="bg1"/>
                </a:solidFill>
                <a:cs typeface="Arial" panose="020B0604020202020204" pitchFamily="34" charset="0"/>
              </a:rPr>
              <a:t>Modul 2	</a:t>
            </a:r>
          </a:p>
          <a:p>
            <a:r>
              <a:rPr lang="da-DK" sz="3500" b="1">
                <a:solidFill>
                  <a:schemeClr val="bg1"/>
                </a:solidFill>
                <a:cs typeface="Arial" panose="020B0604020202020204" pitchFamily="34" charset="0"/>
              </a:rPr>
              <a:t>Profiler, visninger og søgning</a:t>
            </a:r>
          </a:p>
        </p:txBody>
      </p:sp>
      <p:sp>
        <p:nvSpPr>
          <p:cNvPr id="7" name="Text Placeholder 2">
            <a:extLst>
              <a:ext uri="{FF2B5EF4-FFF2-40B4-BE49-F238E27FC236}">
                <a16:creationId xmlns:a16="http://schemas.microsoft.com/office/drawing/2014/main" id="{E63ED419-A13B-4498-9C23-3CD495743CB9}"/>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Tree>
    <p:custDataLst>
      <p:tags r:id="rId1"/>
    </p:custDataLst>
    <p:extLst>
      <p:ext uri="{BB962C8B-B14F-4D97-AF65-F5344CB8AC3E}">
        <p14:creationId xmlns:p14="http://schemas.microsoft.com/office/powerpoint/2010/main" val="195140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7442505-E6B6-4FC6-A307-BD2EA3BD403D}"/>
              </a:ext>
            </a:extLst>
          </p:cNvPr>
          <p:cNvSpPr>
            <a:spLocks noGrp="1"/>
          </p:cNvSpPr>
          <p:nvPr>
            <p:ph type="title"/>
          </p:nvPr>
        </p:nvSpPr>
        <p:spPr/>
        <p:txBody>
          <a:bodyPr/>
          <a:lstStyle/>
          <a:p>
            <a:r>
              <a:rPr lang="da-DK">
                <a:latin typeface="+mn-lt"/>
              </a:rPr>
              <a:t>Min profil</a:t>
            </a:r>
          </a:p>
        </p:txBody>
      </p:sp>
      <p:sp>
        <p:nvSpPr>
          <p:cNvPr id="4" name="Pladsholder til tekst 3">
            <a:extLst>
              <a:ext uri="{FF2B5EF4-FFF2-40B4-BE49-F238E27FC236}">
                <a16:creationId xmlns:a16="http://schemas.microsoft.com/office/drawing/2014/main" id="{6D6E7213-CDB9-4073-90A7-1C31B9C08F9E}"/>
              </a:ext>
            </a:extLst>
          </p:cNvPr>
          <p:cNvSpPr>
            <a:spLocks noGrp="1"/>
          </p:cNvSpPr>
          <p:nvPr>
            <p:ph type="body" sz="quarter" idx="13"/>
          </p:nvPr>
        </p:nvSpPr>
        <p:spPr/>
        <p:txBody>
          <a:bodyPr/>
          <a:lstStyle/>
          <a:p>
            <a:r>
              <a:rPr lang="da-DK">
                <a:latin typeface="+mn-lt"/>
              </a:rPr>
              <a:t>PROFILER, VISNINGER OG SØGNING</a:t>
            </a:r>
          </a:p>
        </p:txBody>
      </p:sp>
      <p:sp>
        <p:nvSpPr>
          <p:cNvPr id="5" name="Pladsholder til tekst 4">
            <a:extLst>
              <a:ext uri="{FF2B5EF4-FFF2-40B4-BE49-F238E27FC236}">
                <a16:creationId xmlns:a16="http://schemas.microsoft.com/office/drawing/2014/main" id="{BE7839C2-4A1F-4DC9-BBB4-6E29EC0DF6BE}"/>
              </a:ext>
            </a:extLst>
          </p:cNvPr>
          <p:cNvSpPr>
            <a:spLocks noGrp="1"/>
          </p:cNvSpPr>
          <p:nvPr>
            <p:ph type="body" sz="quarter" idx="14"/>
          </p:nvPr>
        </p:nvSpPr>
        <p:spPr/>
        <p:txBody>
          <a:bodyPr/>
          <a:lstStyle/>
          <a:p>
            <a:endParaRPr lang="da-DK">
              <a:latin typeface="+mn-lt"/>
            </a:endParaRPr>
          </a:p>
        </p:txBody>
      </p:sp>
      <p:grpSp>
        <p:nvGrpSpPr>
          <p:cNvPr id="10" name="Gruppe 9">
            <a:extLst>
              <a:ext uri="{FF2B5EF4-FFF2-40B4-BE49-F238E27FC236}">
                <a16:creationId xmlns:a16="http://schemas.microsoft.com/office/drawing/2014/main" id="{433DCDBB-630F-4553-B35D-3E07E42CA02F}"/>
              </a:ext>
            </a:extLst>
          </p:cNvPr>
          <p:cNvGrpSpPr/>
          <p:nvPr/>
        </p:nvGrpSpPr>
        <p:grpSpPr>
          <a:xfrm>
            <a:off x="4559087" y="776610"/>
            <a:ext cx="2339762" cy="4671368"/>
            <a:chOff x="6162674" y="750381"/>
            <a:chExt cx="2339762" cy="4671368"/>
          </a:xfrm>
        </p:grpSpPr>
        <p:pic>
          <p:nvPicPr>
            <p:cNvPr id="2" name="Billede 1">
              <a:extLst>
                <a:ext uri="{FF2B5EF4-FFF2-40B4-BE49-F238E27FC236}">
                  <a16:creationId xmlns:a16="http://schemas.microsoft.com/office/drawing/2014/main" id="{6E7A7F3B-D5AC-4F74-B0E7-704220822FD1}"/>
                </a:ext>
              </a:extLst>
            </p:cNvPr>
            <p:cNvPicPr>
              <a:picLocks noChangeAspect="1"/>
            </p:cNvPicPr>
            <p:nvPr/>
          </p:nvPicPr>
          <p:blipFill>
            <a:blip r:embed="rId4"/>
            <a:stretch>
              <a:fillRect/>
            </a:stretch>
          </p:blipFill>
          <p:spPr>
            <a:xfrm>
              <a:off x="6162675" y="750381"/>
              <a:ext cx="2339761" cy="4671368"/>
            </a:xfrm>
            <a:prstGeom prst="rect">
              <a:avLst/>
            </a:prstGeom>
            <a:ln>
              <a:solidFill>
                <a:srgbClr val="147386"/>
              </a:solidFill>
            </a:ln>
          </p:spPr>
        </p:pic>
        <p:sp>
          <p:nvSpPr>
            <p:cNvPr id="7" name="Tekstfelt 6">
              <a:extLst>
                <a:ext uri="{FF2B5EF4-FFF2-40B4-BE49-F238E27FC236}">
                  <a16:creationId xmlns:a16="http://schemas.microsoft.com/office/drawing/2014/main" id="{BA219C52-01F1-4AEF-A153-1C9419FF0B07}"/>
                </a:ext>
              </a:extLst>
            </p:cNvPr>
            <p:cNvSpPr txBox="1"/>
            <p:nvPr/>
          </p:nvSpPr>
          <p:spPr>
            <a:xfrm>
              <a:off x="6162674" y="1544943"/>
              <a:ext cx="1142014" cy="312292"/>
            </a:xfrm>
            <a:prstGeom prst="rect">
              <a:avLst/>
            </a:prstGeom>
            <a:solidFill>
              <a:srgbClr val="E9EEF1"/>
            </a:solidFill>
            <a:ln>
              <a:solidFill>
                <a:srgbClr val="147386"/>
              </a:solidFill>
            </a:ln>
          </p:spPr>
          <p:txBody>
            <a:bodyPr wrap="square" rtlCol="0">
              <a:spAutoFit/>
            </a:bodyPr>
            <a:lstStyle/>
            <a:p>
              <a:r>
                <a:rPr lang="da-DK"/>
                <a:t>Navn</a:t>
              </a:r>
            </a:p>
          </p:txBody>
        </p:sp>
      </p:grpSp>
      <p:pic>
        <p:nvPicPr>
          <p:cNvPr id="9" name="Billede 8">
            <a:extLst>
              <a:ext uri="{FF2B5EF4-FFF2-40B4-BE49-F238E27FC236}">
                <a16:creationId xmlns:a16="http://schemas.microsoft.com/office/drawing/2014/main" id="{F39E4F47-80B6-46F3-87CC-C0217B0E065B}"/>
              </a:ext>
            </a:extLst>
          </p:cNvPr>
          <p:cNvPicPr>
            <a:picLocks noChangeAspect="1"/>
          </p:cNvPicPr>
          <p:nvPr/>
        </p:nvPicPr>
        <p:blipFill>
          <a:blip r:embed="rId5"/>
          <a:stretch>
            <a:fillRect/>
          </a:stretch>
        </p:blipFill>
        <p:spPr>
          <a:xfrm>
            <a:off x="1593585" y="1624953"/>
            <a:ext cx="2775482" cy="5715000"/>
          </a:xfrm>
          <a:prstGeom prst="rect">
            <a:avLst/>
          </a:prstGeom>
        </p:spPr>
      </p:pic>
    </p:spTree>
    <p:custDataLst>
      <p:tags r:id="rId1"/>
    </p:custDataLst>
    <p:extLst>
      <p:ext uri="{BB962C8B-B14F-4D97-AF65-F5344CB8AC3E}">
        <p14:creationId xmlns:p14="http://schemas.microsoft.com/office/powerpoint/2010/main" val="531427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a:extLst>
              <a:ext uri="{FF2B5EF4-FFF2-40B4-BE49-F238E27FC236}">
                <a16:creationId xmlns:a16="http://schemas.microsoft.com/office/drawing/2014/main" id="{C01F4791-6B4B-455A-949B-0007B02D0DA9}"/>
              </a:ext>
            </a:extLst>
          </p:cNvPr>
          <p:cNvPicPr>
            <a:picLocks noChangeAspect="1"/>
          </p:cNvPicPr>
          <p:nvPr/>
        </p:nvPicPr>
        <p:blipFill>
          <a:blip r:embed="rId4"/>
          <a:stretch>
            <a:fillRect/>
          </a:stretch>
        </p:blipFill>
        <p:spPr>
          <a:xfrm>
            <a:off x="4552258" y="776610"/>
            <a:ext cx="2343911" cy="4415876"/>
          </a:xfrm>
          <a:prstGeom prst="rect">
            <a:avLst/>
          </a:prstGeom>
          <a:ln>
            <a:solidFill>
              <a:srgbClr val="147386"/>
            </a:solidFill>
          </a:ln>
        </p:spPr>
      </p:pic>
      <p:sp>
        <p:nvSpPr>
          <p:cNvPr id="2" name="Titel 1">
            <a:extLst>
              <a:ext uri="{FF2B5EF4-FFF2-40B4-BE49-F238E27FC236}">
                <a16:creationId xmlns:a16="http://schemas.microsoft.com/office/drawing/2014/main" id="{342D9E13-E750-4D8B-A32A-864FD693238C}"/>
              </a:ext>
            </a:extLst>
          </p:cNvPr>
          <p:cNvSpPr>
            <a:spLocks noGrp="1"/>
          </p:cNvSpPr>
          <p:nvPr>
            <p:ph type="title"/>
          </p:nvPr>
        </p:nvSpPr>
        <p:spPr/>
        <p:txBody>
          <a:bodyPr/>
          <a:lstStyle/>
          <a:p>
            <a:r>
              <a:rPr lang="da-DK">
                <a:latin typeface="+mn-lt"/>
              </a:rPr>
              <a:t>Søgning</a:t>
            </a:r>
          </a:p>
        </p:txBody>
      </p:sp>
      <p:sp>
        <p:nvSpPr>
          <p:cNvPr id="3" name="Pladsholder til tekst 2">
            <a:extLst>
              <a:ext uri="{FF2B5EF4-FFF2-40B4-BE49-F238E27FC236}">
                <a16:creationId xmlns:a16="http://schemas.microsoft.com/office/drawing/2014/main" id="{E67D5730-2C76-401D-A74B-7876E0158476}"/>
              </a:ext>
            </a:extLst>
          </p:cNvPr>
          <p:cNvSpPr>
            <a:spLocks noGrp="1"/>
          </p:cNvSpPr>
          <p:nvPr>
            <p:ph type="body" sz="quarter" idx="13"/>
          </p:nvPr>
        </p:nvSpPr>
        <p:spPr/>
        <p:txBody>
          <a:bodyPr/>
          <a:lstStyle/>
          <a:p>
            <a:r>
              <a:rPr lang="da-DK">
                <a:latin typeface="+mn-lt"/>
              </a:rPr>
              <a:t>PROFILER, VISNINGER OG SØGNING</a:t>
            </a:r>
          </a:p>
        </p:txBody>
      </p:sp>
      <p:pic>
        <p:nvPicPr>
          <p:cNvPr id="37" name="Billede 36">
            <a:extLst>
              <a:ext uri="{FF2B5EF4-FFF2-40B4-BE49-F238E27FC236}">
                <a16:creationId xmlns:a16="http://schemas.microsoft.com/office/drawing/2014/main" id="{ACBF0012-B6FF-4C72-A85C-5DF37562B2BC}"/>
              </a:ext>
            </a:extLst>
          </p:cNvPr>
          <p:cNvPicPr>
            <a:picLocks noChangeAspect="1"/>
          </p:cNvPicPr>
          <p:nvPr/>
        </p:nvPicPr>
        <p:blipFill>
          <a:blip r:embed="rId5"/>
          <a:stretch>
            <a:fillRect/>
          </a:stretch>
        </p:blipFill>
        <p:spPr>
          <a:xfrm>
            <a:off x="1593585" y="1624953"/>
            <a:ext cx="2775482" cy="5715000"/>
          </a:xfrm>
          <a:prstGeom prst="rect">
            <a:avLst/>
          </a:prstGeom>
        </p:spPr>
      </p:pic>
    </p:spTree>
    <p:custDataLst>
      <p:tags r:id="rId1"/>
    </p:custDataLst>
    <p:extLst>
      <p:ext uri="{BB962C8B-B14F-4D97-AF65-F5344CB8AC3E}">
        <p14:creationId xmlns:p14="http://schemas.microsoft.com/office/powerpoint/2010/main" val="2614534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2D9E13-E750-4D8B-A32A-864FD693238C}"/>
              </a:ext>
            </a:extLst>
          </p:cNvPr>
          <p:cNvSpPr>
            <a:spLocks noGrp="1"/>
          </p:cNvSpPr>
          <p:nvPr>
            <p:ph type="title"/>
          </p:nvPr>
        </p:nvSpPr>
        <p:spPr>
          <a:xfrm>
            <a:off x="615737" y="1020763"/>
            <a:ext cx="7886700" cy="604190"/>
          </a:xfrm>
        </p:spPr>
        <p:txBody>
          <a:bodyPr/>
          <a:lstStyle/>
          <a:p>
            <a:r>
              <a:rPr lang="da-DK">
                <a:latin typeface="+mn-lt"/>
              </a:rPr>
              <a:t>Visninger – medarbejder og forælder </a:t>
            </a:r>
          </a:p>
        </p:txBody>
      </p:sp>
      <p:sp>
        <p:nvSpPr>
          <p:cNvPr id="3" name="Pladsholder til tekst 2">
            <a:extLst>
              <a:ext uri="{FF2B5EF4-FFF2-40B4-BE49-F238E27FC236}">
                <a16:creationId xmlns:a16="http://schemas.microsoft.com/office/drawing/2014/main" id="{E67D5730-2C76-401D-A74B-7876E0158476}"/>
              </a:ext>
            </a:extLst>
          </p:cNvPr>
          <p:cNvSpPr>
            <a:spLocks noGrp="1"/>
          </p:cNvSpPr>
          <p:nvPr>
            <p:ph type="body" sz="quarter" idx="13"/>
          </p:nvPr>
        </p:nvSpPr>
        <p:spPr/>
        <p:txBody>
          <a:bodyPr/>
          <a:lstStyle/>
          <a:p>
            <a:r>
              <a:rPr lang="da-DK">
                <a:latin typeface="+mn-lt"/>
              </a:rPr>
              <a:t>PROFILER, VISNINGER OG SØGNING</a:t>
            </a:r>
          </a:p>
        </p:txBody>
      </p:sp>
      <p:pic>
        <p:nvPicPr>
          <p:cNvPr id="5" name="Billede 4">
            <a:extLst>
              <a:ext uri="{FF2B5EF4-FFF2-40B4-BE49-F238E27FC236}">
                <a16:creationId xmlns:a16="http://schemas.microsoft.com/office/drawing/2014/main" id="{8CA0828C-2973-4AE0-A3EE-C4539B9E5426}"/>
              </a:ext>
            </a:extLst>
          </p:cNvPr>
          <p:cNvPicPr>
            <a:picLocks noChangeAspect="1"/>
          </p:cNvPicPr>
          <p:nvPr/>
        </p:nvPicPr>
        <p:blipFill rotWithShape="1">
          <a:blip r:embed="rId4"/>
          <a:srcRect l="-1321" r="30751"/>
          <a:stretch/>
        </p:blipFill>
        <p:spPr>
          <a:xfrm>
            <a:off x="686702" y="1554923"/>
            <a:ext cx="6421182" cy="1005927"/>
          </a:xfrm>
          <a:prstGeom prst="rect">
            <a:avLst/>
          </a:prstGeom>
          <a:ln>
            <a:solidFill>
              <a:srgbClr val="147386"/>
            </a:solidFill>
          </a:ln>
        </p:spPr>
      </p:pic>
      <p:pic>
        <p:nvPicPr>
          <p:cNvPr id="37" name="Billede 36">
            <a:extLst>
              <a:ext uri="{FF2B5EF4-FFF2-40B4-BE49-F238E27FC236}">
                <a16:creationId xmlns:a16="http://schemas.microsoft.com/office/drawing/2014/main" id="{ACBF0012-B6FF-4C72-A85C-5DF37562B2BC}"/>
              </a:ext>
            </a:extLst>
          </p:cNvPr>
          <p:cNvPicPr>
            <a:picLocks noChangeAspect="1"/>
          </p:cNvPicPr>
          <p:nvPr/>
        </p:nvPicPr>
        <p:blipFill>
          <a:blip r:embed="rId5"/>
          <a:stretch>
            <a:fillRect/>
          </a:stretch>
        </p:blipFill>
        <p:spPr>
          <a:xfrm>
            <a:off x="1593585" y="1624953"/>
            <a:ext cx="2775482" cy="5715000"/>
          </a:xfrm>
          <a:prstGeom prst="rect">
            <a:avLst/>
          </a:prstGeom>
        </p:spPr>
      </p:pic>
      <p:pic>
        <p:nvPicPr>
          <p:cNvPr id="6" name="Billede 5">
            <a:extLst>
              <a:ext uri="{FF2B5EF4-FFF2-40B4-BE49-F238E27FC236}">
                <a16:creationId xmlns:a16="http://schemas.microsoft.com/office/drawing/2014/main" id="{1CBFFB7C-29BE-4E1E-A659-F5DA373316CC}"/>
              </a:ext>
            </a:extLst>
          </p:cNvPr>
          <p:cNvPicPr>
            <a:picLocks noChangeAspect="1"/>
          </p:cNvPicPr>
          <p:nvPr/>
        </p:nvPicPr>
        <p:blipFill>
          <a:blip r:embed="rId6"/>
          <a:stretch>
            <a:fillRect/>
          </a:stretch>
        </p:blipFill>
        <p:spPr>
          <a:xfrm>
            <a:off x="5258652" y="1554923"/>
            <a:ext cx="1849232" cy="916134"/>
          </a:xfrm>
          <a:prstGeom prst="rect">
            <a:avLst/>
          </a:prstGeom>
        </p:spPr>
      </p:pic>
      <p:sp>
        <p:nvSpPr>
          <p:cNvPr id="7" name="Rektangel 6">
            <a:extLst>
              <a:ext uri="{FF2B5EF4-FFF2-40B4-BE49-F238E27FC236}">
                <a16:creationId xmlns:a16="http://schemas.microsoft.com/office/drawing/2014/main" id="{C58446FA-DCFA-4DAC-B43A-7475725985C8}"/>
              </a:ext>
            </a:extLst>
          </p:cNvPr>
          <p:cNvSpPr/>
          <p:nvPr/>
        </p:nvSpPr>
        <p:spPr>
          <a:xfrm>
            <a:off x="4249376" y="1560367"/>
            <a:ext cx="1009276" cy="899804"/>
          </a:xfrm>
          <a:prstGeom prst="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8C7B43CC-D057-4A23-86F0-6F6BCBBDAED3}"/>
              </a:ext>
            </a:extLst>
          </p:cNvPr>
          <p:cNvPicPr>
            <a:picLocks noChangeAspect="1"/>
          </p:cNvPicPr>
          <p:nvPr/>
        </p:nvPicPr>
        <p:blipFill rotWithShape="1">
          <a:blip r:embed="rId4"/>
          <a:srcRect l="28219" r="30751"/>
          <a:stretch/>
        </p:blipFill>
        <p:spPr>
          <a:xfrm>
            <a:off x="4484913" y="2857500"/>
            <a:ext cx="3733313" cy="1005927"/>
          </a:xfrm>
          <a:prstGeom prst="rect">
            <a:avLst/>
          </a:prstGeom>
          <a:ln>
            <a:solidFill>
              <a:srgbClr val="147386"/>
            </a:solidFill>
          </a:ln>
        </p:spPr>
      </p:pic>
      <p:sp>
        <p:nvSpPr>
          <p:cNvPr id="12" name="Rektangel 11">
            <a:extLst>
              <a:ext uri="{FF2B5EF4-FFF2-40B4-BE49-F238E27FC236}">
                <a16:creationId xmlns:a16="http://schemas.microsoft.com/office/drawing/2014/main" id="{FC8FDF5D-0005-4862-894E-D12FF58BC9BD}"/>
              </a:ext>
            </a:extLst>
          </p:cNvPr>
          <p:cNvSpPr/>
          <p:nvPr/>
        </p:nvSpPr>
        <p:spPr>
          <a:xfrm>
            <a:off x="5359719" y="2862944"/>
            <a:ext cx="1009276" cy="899804"/>
          </a:xfrm>
          <a:prstGeom prst="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3554634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6B58115-9749-4277-B60C-9B09CE0BF0CB}"/>
              </a:ext>
            </a:extLst>
          </p:cNvPr>
          <p:cNvGraphicFramePr>
            <a:graphicFrameLocks noChangeAspect="1"/>
          </p:cNvGraphicFramePr>
          <p:nvPr>
            <p:custDataLst>
              <p:tags r:id="rId3"/>
            </p:custDataLst>
            <p:extLst/>
          </p:nvPr>
        </p:nvGraphicFramePr>
        <p:xfrm>
          <a:off x="1191" y="286941"/>
          <a:ext cx="1191" cy="1191"/>
        </p:xfrm>
        <a:graphic>
          <a:graphicData uri="http://schemas.openxmlformats.org/presentationml/2006/ole">
            <mc:AlternateContent xmlns:mc="http://schemas.openxmlformats.org/markup-compatibility/2006">
              <mc:Choice xmlns:v="urn:schemas-microsoft-com:vml" Requires="v">
                <p:oleObj spid="_x0000_s3077" name="think-cell Slide" r:id="rId7" imgW="470" imgH="469" progId="TCLayout.ActiveDocument.1">
                  <p:embed/>
                </p:oleObj>
              </mc:Choice>
              <mc:Fallback>
                <p:oleObj name="think-cell Slide" r:id="rId7" imgW="470" imgH="469" progId="TCLayout.ActiveDocument.1">
                  <p:embed/>
                  <p:pic>
                    <p:nvPicPr>
                      <p:cNvPr id="6" name="Objekt 5" hidden="1">
                        <a:extLst>
                          <a:ext uri="{FF2B5EF4-FFF2-40B4-BE49-F238E27FC236}">
                            <a16:creationId xmlns:a16="http://schemas.microsoft.com/office/drawing/2014/main" id="{66B58115-9749-4277-B60C-9B09CE0BF0CB}"/>
                          </a:ext>
                        </a:extLst>
                      </p:cNvPr>
                      <p:cNvPicPr/>
                      <p:nvPr/>
                    </p:nvPicPr>
                    <p:blipFill>
                      <a:blip r:embed="rId8"/>
                      <a:stretch>
                        <a:fillRect/>
                      </a:stretch>
                    </p:blipFill>
                    <p:spPr>
                      <a:xfrm>
                        <a:off x="1191" y="286941"/>
                        <a:ext cx="1191" cy="1191"/>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38949DA5-F37C-4797-A4D5-5A153E5E4FE2}"/>
              </a:ext>
            </a:extLst>
          </p:cNvPr>
          <p:cNvSpPr/>
          <p:nvPr>
            <p:custDataLst>
              <p:tags r:id="rId4"/>
            </p:custDataLst>
          </p:nvPr>
        </p:nvSpPr>
        <p:spPr>
          <a:xfrm>
            <a:off x="0" y="2857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200" b="1">
              <a:latin typeface="Lato black"/>
              <a:ea typeface="+mj-ea"/>
              <a:cs typeface="Calibri" panose="020F0502020204030204" pitchFamily="34" charset="0"/>
              <a:sym typeface="Lato black"/>
            </a:endParaRPr>
          </a:p>
        </p:txBody>
      </p:sp>
      <p:sp>
        <p:nvSpPr>
          <p:cNvPr id="15" name="Titel 14">
            <a:extLst>
              <a:ext uri="{FF2B5EF4-FFF2-40B4-BE49-F238E27FC236}">
                <a16:creationId xmlns:a16="http://schemas.microsoft.com/office/drawing/2014/main" id="{19E1B2A9-86BE-4602-BF4A-4037239593FF}"/>
              </a:ext>
            </a:extLst>
          </p:cNvPr>
          <p:cNvSpPr>
            <a:spLocks noGrp="1"/>
          </p:cNvSpPr>
          <p:nvPr>
            <p:ph type="title"/>
          </p:nvPr>
        </p:nvSpPr>
        <p:spPr/>
        <p:txBody>
          <a:bodyPr>
            <a:normAutofit fontScale="90000"/>
          </a:bodyPr>
          <a:lstStyle/>
          <a:p>
            <a:r>
              <a:rPr lang="da-DK">
                <a:latin typeface="Lato black"/>
              </a:rPr>
              <a:t>Hvem er jeg i Aula?</a:t>
            </a:r>
            <a:br>
              <a:rPr lang="da-DK">
                <a:latin typeface="Lato black"/>
              </a:rPr>
            </a:br>
            <a:endParaRPr lang="da-DK"/>
          </a:p>
        </p:txBody>
      </p:sp>
      <p:sp>
        <p:nvSpPr>
          <p:cNvPr id="17" name="Pladsholder til tekst 16">
            <a:extLst>
              <a:ext uri="{FF2B5EF4-FFF2-40B4-BE49-F238E27FC236}">
                <a16:creationId xmlns:a16="http://schemas.microsoft.com/office/drawing/2014/main" id="{A4AA3F7B-BDF1-4950-9790-3FB3A6463A72}"/>
              </a:ext>
            </a:extLst>
          </p:cNvPr>
          <p:cNvSpPr>
            <a:spLocks noGrp="1"/>
          </p:cNvSpPr>
          <p:nvPr>
            <p:ph type="body" sz="quarter" idx="13"/>
          </p:nvPr>
        </p:nvSpPr>
        <p:spPr/>
        <p:txBody>
          <a:bodyPr>
            <a:normAutofit/>
          </a:bodyPr>
          <a:lstStyle/>
          <a:p>
            <a:r>
              <a:rPr lang="da-DK">
                <a:latin typeface="Lato black"/>
                <a:ea typeface="Times New Roman" panose="02020603050405020304" pitchFamily="18" charset="0"/>
                <a:cs typeface="Times New Roman" panose="02020603050405020304" pitchFamily="18" charset="0"/>
              </a:rPr>
              <a:t>HVEM ER JEG I AULA?</a:t>
            </a:r>
            <a:endParaRPr lang="da-DK"/>
          </a:p>
        </p:txBody>
      </p:sp>
      <p:sp>
        <p:nvSpPr>
          <p:cNvPr id="14" name="Pladsholder til indhold 2">
            <a:extLst>
              <a:ext uri="{FF2B5EF4-FFF2-40B4-BE49-F238E27FC236}">
                <a16:creationId xmlns:a16="http://schemas.microsoft.com/office/drawing/2014/main" id="{4AF1F7DA-BF07-4437-AA67-6F84D7ECA011}"/>
              </a:ext>
            </a:extLst>
          </p:cNvPr>
          <p:cNvSpPr txBox="1">
            <a:spLocks/>
          </p:cNvSpPr>
          <p:nvPr/>
        </p:nvSpPr>
        <p:spPr>
          <a:xfrm>
            <a:off x="628650" y="1654969"/>
            <a:ext cx="7886700" cy="3263504"/>
          </a:xfrm>
          <a:prstGeom prst="rect">
            <a:avLst/>
          </a:prstGeom>
        </p:spPr>
        <p:txBody>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Arial" panose="020B0604020202020204" pitchFamily="34" charset="0"/>
                <a:ea typeface="+mn-ea"/>
                <a:cs typeface="Arial" panose="020B060402020202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Arial" panose="020B0604020202020204" pitchFamily="34" charset="0"/>
                <a:ea typeface="+mn-ea"/>
                <a:cs typeface="Arial" panose="020B060402020202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da-DK" sz="1620" b="1"/>
              <a:t>Bruger</a:t>
            </a:r>
            <a:r>
              <a:rPr lang="da-DK" sz="1620"/>
              <a:t>: </a:t>
            </a:r>
            <a:r>
              <a:rPr lang="de-DE" sz="1620"/>
              <a:t>Albert </a:t>
            </a:r>
            <a:r>
              <a:rPr lang="de-DE" sz="1620" err="1"/>
              <a:t>Gregersen</a:t>
            </a:r>
            <a:r>
              <a:rPr lang="de-DE" sz="1620"/>
              <a:t> (AG)</a:t>
            </a:r>
          </a:p>
          <a:p>
            <a:r>
              <a:rPr lang="da-DK" sz="1620" b="1"/>
              <a:t>Brugernavn</a:t>
            </a:r>
            <a:r>
              <a:rPr lang="da-DK" sz="1620"/>
              <a:t>: 410101Albg</a:t>
            </a:r>
          </a:p>
          <a:p>
            <a:r>
              <a:rPr lang="da-DK" sz="1620" b="1"/>
              <a:t>Kode</a:t>
            </a:r>
            <a:r>
              <a:rPr lang="da-DK" sz="1620"/>
              <a:t>:zvj9dm21</a:t>
            </a:r>
          </a:p>
          <a:p>
            <a:endParaRPr lang="da-DK" sz="1620" b="1"/>
          </a:p>
          <a:p>
            <a:r>
              <a:rPr lang="da-DK" sz="1620" b="1"/>
              <a:t>Adgang til følgende klasser</a:t>
            </a:r>
            <a:r>
              <a:rPr lang="da-DK" sz="1620"/>
              <a:t>: </a:t>
            </a:r>
            <a:r>
              <a:rPr lang="da-DK" sz="1800"/>
              <a:t>0.A og 9.A</a:t>
            </a:r>
          </a:p>
          <a:p>
            <a:endParaRPr lang="da-DK" sz="1620" b="1"/>
          </a:p>
          <a:p>
            <a:r>
              <a:rPr lang="da-DK" sz="1620" b="1"/>
              <a:t>Team</a:t>
            </a:r>
            <a:r>
              <a:rPr lang="da-DK" sz="1620"/>
              <a:t>: </a:t>
            </a:r>
            <a:r>
              <a:rPr lang="de-DE" sz="1500"/>
              <a:t>Anna </a:t>
            </a:r>
            <a:r>
              <a:rPr lang="de-DE" sz="1500" err="1"/>
              <a:t>Bertelsen</a:t>
            </a:r>
            <a:r>
              <a:rPr lang="de-DE" sz="1500"/>
              <a:t> (AB), Albert </a:t>
            </a:r>
            <a:r>
              <a:rPr lang="de-DE" sz="1500" err="1"/>
              <a:t>Gregersen</a:t>
            </a:r>
            <a:r>
              <a:rPr lang="de-DE" sz="1500"/>
              <a:t> (AG)</a:t>
            </a:r>
          </a:p>
          <a:p>
            <a:r>
              <a:rPr lang="de-DE" sz="1500" err="1"/>
              <a:t>Annemette</a:t>
            </a:r>
            <a:r>
              <a:rPr lang="de-DE" sz="1500"/>
              <a:t> Steffensen (AS), Benjamin Jeppesen (BJ), Celina Jørgensen (CJ)</a:t>
            </a:r>
          </a:p>
          <a:p>
            <a:endParaRPr lang="da-DK" sz="1620"/>
          </a:p>
        </p:txBody>
      </p:sp>
      <p:pic>
        <p:nvPicPr>
          <p:cNvPr id="8" name="Billede 7">
            <a:extLst>
              <a:ext uri="{FF2B5EF4-FFF2-40B4-BE49-F238E27FC236}">
                <a16:creationId xmlns:a16="http://schemas.microsoft.com/office/drawing/2014/main" id="{E8DCCC7D-8ADF-45DE-A8C4-2881F3F1C994}"/>
              </a:ext>
            </a:extLst>
          </p:cNvPr>
          <p:cNvPicPr>
            <a:picLocks noChangeAspect="1"/>
          </p:cNvPicPr>
          <p:nvPr/>
        </p:nvPicPr>
        <p:blipFill>
          <a:blip r:embed="rId9"/>
          <a:stretch>
            <a:fillRect/>
          </a:stretch>
        </p:blipFill>
        <p:spPr>
          <a:xfrm flipH="1">
            <a:off x="6927362" y="796527"/>
            <a:ext cx="2896187" cy="5963545"/>
          </a:xfrm>
          <a:prstGeom prst="rect">
            <a:avLst/>
          </a:prstGeom>
        </p:spPr>
      </p:pic>
      <p:grpSp>
        <p:nvGrpSpPr>
          <p:cNvPr id="10" name="Gruppe 9">
            <a:extLst>
              <a:ext uri="{FF2B5EF4-FFF2-40B4-BE49-F238E27FC236}">
                <a16:creationId xmlns:a16="http://schemas.microsoft.com/office/drawing/2014/main" id="{CB34A287-290E-495C-9F2F-667270E81922}"/>
              </a:ext>
            </a:extLst>
          </p:cNvPr>
          <p:cNvGrpSpPr/>
          <p:nvPr/>
        </p:nvGrpSpPr>
        <p:grpSpPr>
          <a:xfrm>
            <a:off x="5314950" y="163860"/>
            <a:ext cx="2391652" cy="2391652"/>
            <a:chOff x="7154174" y="101714"/>
            <a:chExt cx="1838098" cy="1838098"/>
          </a:xfrm>
        </p:grpSpPr>
        <p:sp>
          <p:nvSpPr>
            <p:cNvPr id="11" name="Ellipse 10">
              <a:extLst>
                <a:ext uri="{FF2B5EF4-FFF2-40B4-BE49-F238E27FC236}">
                  <a16:creationId xmlns:a16="http://schemas.microsoft.com/office/drawing/2014/main" id="{5B15FC58-E1B4-4942-9052-6DF1EDCA1D72}"/>
                </a:ext>
              </a:extLst>
            </p:cNvPr>
            <p:cNvSpPr/>
            <p:nvPr/>
          </p:nvSpPr>
          <p:spPr>
            <a:xfrm>
              <a:off x="7154174" y="101714"/>
              <a:ext cx="1838098" cy="1838098"/>
            </a:xfrm>
            <a:prstGeom prst="ellipse">
              <a:avLst/>
            </a:prstGeom>
            <a:solidFill>
              <a:srgbClr val="2223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15D52B47-91FB-4003-AA8A-868F8C2023F1}"/>
                </a:ext>
              </a:extLst>
            </p:cNvPr>
            <p:cNvSpPr txBox="1"/>
            <p:nvPr/>
          </p:nvSpPr>
          <p:spPr>
            <a:xfrm>
              <a:off x="7154174" y="757110"/>
              <a:ext cx="1838097" cy="547137"/>
            </a:xfrm>
            <a:prstGeom prst="rect">
              <a:avLst/>
            </a:prstGeom>
            <a:noFill/>
          </p:spPr>
          <p:txBody>
            <a:bodyPr wrap="square" rtlCol="0">
              <a:spAutoFit/>
            </a:bodyPr>
            <a:lstStyle/>
            <a:p>
              <a:pPr algn="ctr">
                <a:lnSpc>
                  <a:spcPct val="150000"/>
                </a:lnSpc>
              </a:pPr>
              <a:r>
                <a:rPr lang="da-DK" sz="1400" b="1">
                  <a:solidFill>
                    <a:schemeClr val="bg1"/>
                  </a:solidFill>
                  <a:latin typeface="Arial" panose="020B0604020202020204" pitchFamily="34" charset="0"/>
                  <a:ea typeface="Times New Roman" panose="02020603050405020304" pitchFamily="18" charset="0"/>
                  <a:cs typeface="Arial" panose="020B0604020202020204" pitchFamily="34" charset="0"/>
                </a:rPr>
                <a:t>Du skal logge ind her:</a:t>
              </a:r>
            </a:p>
            <a:p>
              <a:pPr algn="ctr">
                <a:lnSpc>
                  <a:spcPct val="150000"/>
                </a:lnSpc>
              </a:pPr>
              <a:r>
                <a:rPr lang="da-DK" sz="1400" b="1">
                  <a:solidFill>
                    <a:schemeClr val="bg1"/>
                  </a:solidFill>
                  <a:latin typeface="Arial" panose="020B0604020202020204" pitchFamily="34" charset="0"/>
                  <a:ea typeface="Times New Roman" panose="02020603050405020304" pitchFamily="18" charset="0"/>
                  <a:cs typeface="Arial" panose="020B0604020202020204" pitchFamily="34" charset="0"/>
                </a:rPr>
                <a:t>www.uddannelse.aula.dk</a:t>
              </a:r>
              <a:endParaRPr lang="da-DK" sz="14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Tree>
    <p:custDataLst>
      <p:tags r:id="rId2"/>
    </p:custDataLst>
    <p:extLst>
      <p:ext uri="{BB962C8B-B14F-4D97-AF65-F5344CB8AC3E}">
        <p14:creationId xmlns:p14="http://schemas.microsoft.com/office/powerpoint/2010/main" val="29847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75974CC-3B5D-440E-8B9A-D43120C2BFF7}"/>
              </a:ext>
            </a:extLst>
          </p:cNvPr>
          <p:cNvPicPr>
            <a:picLocks noChangeAspect="1"/>
          </p:cNvPicPr>
          <p:nvPr/>
        </p:nvPicPr>
        <p:blipFill rotWithShape="1">
          <a:blip r:embed="rId3"/>
          <a:srcRect l="24667" t="11834" r="19778" b="4000"/>
          <a:stretch/>
        </p:blipFill>
        <p:spPr>
          <a:xfrm>
            <a:off x="6403975" y="421396"/>
            <a:ext cx="5226050" cy="5278311"/>
          </a:xfrm>
          <a:prstGeom prst="ellipse">
            <a:avLst/>
          </a:prstGeom>
          <a:ln>
            <a:noFill/>
          </a:ln>
          <a:effectLst>
            <a:softEdge rad="112500"/>
          </a:effectLst>
        </p:spPr>
      </p:pic>
      <p:sp>
        <p:nvSpPr>
          <p:cNvPr id="2" name="Titel 1">
            <a:extLst>
              <a:ext uri="{FF2B5EF4-FFF2-40B4-BE49-F238E27FC236}">
                <a16:creationId xmlns:a16="http://schemas.microsoft.com/office/drawing/2014/main" id="{CB0488E3-D267-48AB-B2AF-E12976D09130}"/>
              </a:ext>
            </a:extLst>
          </p:cNvPr>
          <p:cNvSpPr>
            <a:spLocks noGrp="1"/>
          </p:cNvSpPr>
          <p:nvPr>
            <p:ph type="title"/>
          </p:nvPr>
        </p:nvSpPr>
        <p:spPr/>
        <p:txBody>
          <a:bodyPr/>
          <a:lstStyle/>
          <a:p>
            <a:r>
              <a:rPr lang="da-DK">
                <a:latin typeface="+mn-lt"/>
              </a:rPr>
              <a:t>Opgave</a:t>
            </a:r>
          </a:p>
        </p:txBody>
      </p:sp>
      <p:sp>
        <p:nvSpPr>
          <p:cNvPr id="3" name="Pladsholder til tekst 2">
            <a:extLst>
              <a:ext uri="{FF2B5EF4-FFF2-40B4-BE49-F238E27FC236}">
                <a16:creationId xmlns:a16="http://schemas.microsoft.com/office/drawing/2014/main" id="{F642F887-056D-437E-83A3-602BBC489B35}"/>
              </a:ext>
            </a:extLst>
          </p:cNvPr>
          <p:cNvSpPr>
            <a:spLocks noGrp="1"/>
          </p:cNvSpPr>
          <p:nvPr>
            <p:ph type="body" sz="quarter" idx="13"/>
          </p:nvPr>
        </p:nvSpPr>
        <p:spPr/>
        <p:txBody>
          <a:bodyPr/>
          <a:lstStyle/>
          <a:p>
            <a:r>
              <a:rPr lang="da-DK">
                <a:latin typeface="+mn-lt"/>
              </a:rPr>
              <a:t>PROFILER, VISNINGER OG SØGNING</a:t>
            </a:r>
          </a:p>
        </p:txBody>
      </p:sp>
      <p:sp>
        <p:nvSpPr>
          <p:cNvPr id="4" name="Pladsholder til tekst 3">
            <a:extLst>
              <a:ext uri="{FF2B5EF4-FFF2-40B4-BE49-F238E27FC236}">
                <a16:creationId xmlns:a16="http://schemas.microsoft.com/office/drawing/2014/main" id="{F93AB4BA-2D2D-4B1E-8725-B1D455CE679E}"/>
              </a:ext>
            </a:extLst>
          </p:cNvPr>
          <p:cNvSpPr>
            <a:spLocks noGrp="1"/>
          </p:cNvSpPr>
          <p:nvPr>
            <p:ph type="body" sz="quarter" idx="14"/>
          </p:nvPr>
        </p:nvSpPr>
        <p:spPr>
          <a:xfrm>
            <a:off x="615950" y="1662113"/>
            <a:ext cx="4632326" cy="2900363"/>
          </a:xfrm>
        </p:spPr>
        <p:txBody>
          <a:bodyPr/>
          <a:lstStyle/>
          <a:p>
            <a:pPr marL="342900" indent="-342900">
              <a:buAutoNum type="arabicPeriod"/>
            </a:pPr>
            <a:r>
              <a:rPr lang="da-DK">
                <a:latin typeface="+mn-lt"/>
              </a:rPr>
              <a:t>Slå notifikationer fra, når du modtager beskeder fra børn</a:t>
            </a:r>
          </a:p>
          <a:p>
            <a:pPr marL="342900" indent="-342900">
              <a:buAutoNum type="arabicPeriod"/>
            </a:pPr>
            <a:endParaRPr lang="da-DK">
              <a:latin typeface="+mn-lt"/>
            </a:endParaRPr>
          </a:p>
          <a:p>
            <a:pPr marL="342900" indent="-342900">
              <a:buAutoNum type="arabicPeriod"/>
            </a:pPr>
            <a:r>
              <a:rPr lang="da-DK">
                <a:latin typeface="+mn-lt"/>
              </a:rPr>
              <a:t>Find oplysninger om, hvem der er forældre til eleven Sabina Holm</a:t>
            </a:r>
          </a:p>
        </p:txBody>
      </p:sp>
      <p:pic>
        <p:nvPicPr>
          <p:cNvPr id="5" name="Billede 4">
            <a:extLst>
              <a:ext uri="{FF2B5EF4-FFF2-40B4-BE49-F238E27FC236}">
                <a16:creationId xmlns:a16="http://schemas.microsoft.com/office/drawing/2014/main" id="{804AAC6C-3509-42DE-9422-F64C41896B07}"/>
              </a:ext>
            </a:extLst>
          </p:cNvPr>
          <p:cNvPicPr>
            <a:picLocks noChangeAspect="1"/>
          </p:cNvPicPr>
          <p:nvPr/>
        </p:nvPicPr>
        <p:blipFill rotWithShape="1">
          <a:blip r:embed="rId4"/>
          <a:srcRect l="28996" t="5812" r="31420" b="11550"/>
          <a:stretch/>
        </p:blipFill>
        <p:spPr>
          <a:xfrm>
            <a:off x="5876326" y="15293"/>
            <a:ext cx="3525939" cy="5714999"/>
          </a:xfrm>
          <a:prstGeom prst="rect">
            <a:avLst/>
          </a:prstGeom>
        </p:spPr>
      </p:pic>
    </p:spTree>
    <p:custDataLst>
      <p:tags r:id="rId1"/>
    </p:custDataLst>
    <p:extLst>
      <p:ext uri="{BB962C8B-B14F-4D97-AF65-F5344CB8AC3E}">
        <p14:creationId xmlns:p14="http://schemas.microsoft.com/office/powerpoint/2010/main" val="79699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FB4E0-7202-4DDC-B317-2A5346854C6D}"/>
              </a:ext>
            </a:extLst>
          </p:cNvPr>
          <p:cNvPicPr>
            <a:picLocks noChangeAspect="1"/>
          </p:cNvPicPr>
          <p:nvPr/>
        </p:nvPicPr>
        <p:blipFill>
          <a:blip r:embed="rId4"/>
          <a:stretch>
            <a:fillRect/>
          </a:stretch>
        </p:blipFill>
        <p:spPr>
          <a:xfrm>
            <a:off x="3867150" y="2905125"/>
            <a:ext cx="5276850" cy="2809875"/>
          </a:xfrm>
          <a:prstGeom prst="rect">
            <a:avLst/>
          </a:prstGeom>
        </p:spPr>
      </p:pic>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5"/>
          <a:srcRect l="26882" t="21925" r="41964" b="54866"/>
          <a:stretch/>
        </p:blipFill>
        <p:spPr>
          <a:xfrm>
            <a:off x="1636202" y="2289337"/>
            <a:ext cx="7507798" cy="3425663"/>
          </a:xfrm>
          <a:prstGeom prst="rect">
            <a:avLst/>
          </a:prstGeom>
        </p:spPr>
      </p:pic>
      <p:sp>
        <p:nvSpPr>
          <p:cNvPr id="5" name="Tekstfelt 3">
            <a:extLst>
              <a:ext uri="{FF2B5EF4-FFF2-40B4-BE49-F238E27FC236}">
                <a16:creationId xmlns:a16="http://schemas.microsoft.com/office/drawing/2014/main" id="{9418E448-560F-43D6-A279-F99BAC5C4CCC}"/>
              </a:ext>
            </a:extLst>
          </p:cNvPr>
          <p:cNvSpPr txBox="1"/>
          <p:nvPr/>
        </p:nvSpPr>
        <p:spPr>
          <a:xfrm>
            <a:off x="865305" y="754840"/>
            <a:ext cx="3630495" cy="938719"/>
          </a:xfrm>
          <a:prstGeom prst="rect">
            <a:avLst/>
          </a:prstGeom>
          <a:noFill/>
        </p:spPr>
        <p:txBody>
          <a:bodyPr wrap="square" rtlCol="0">
            <a:spAutoFit/>
          </a:bodyPr>
          <a:lstStyle/>
          <a:p>
            <a:r>
              <a:rPr lang="da-DK" sz="2000">
                <a:solidFill>
                  <a:schemeClr val="bg1"/>
                </a:solidFill>
                <a:cs typeface="Arial" panose="020B0604020202020204" pitchFamily="34" charset="0"/>
              </a:rPr>
              <a:t>Modul 3	</a:t>
            </a:r>
          </a:p>
          <a:p>
            <a:r>
              <a:rPr lang="da-DK" sz="3500" b="1">
                <a:solidFill>
                  <a:schemeClr val="bg1"/>
                </a:solidFill>
                <a:cs typeface="Arial" panose="020B0604020202020204" pitchFamily="34" charset="0"/>
              </a:rPr>
              <a:t>Grupper i Aula</a:t>
            </a:r>
          </a:p>
        </p:txBody>
      </p:sp>
      <p:sp>
        <p:nvSpPr>
          <p:cNvPr id="7" name="Text Placeholder 2">
            <a:extLst>
              <a:ext uri="{FF2B5EF4-FFF2-40B4-BE49-F238E27FC236}">
                <a16:creationId xmlns:a16="http://schemas.microsoft.com/office/drawing/2014/main" id="{E63ED419-A13B-4498-9C23-3CD495743CB9}"/>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Tree>
    <p:custDataLst>
      <p:tags r:id="rId1"/>
    </p:custDataLst>
    <p:extLst>
      <p:ext uri="{BB962C8B-B14F-4D97-AF65-F5344CB8AC3E}">
        <p14:creationId xmlns:p14="http://schemas.microsoft.com/office/powerpoint/2010/main" val="336119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AB97C7-30B6-46C9-BC86-1D33BECC4229}"/>
              </a:ext>
            </a:extLst>
          </p:cNvPr>
          <p:cNvSpPr>
            <a:spLocks noGrp="1"/>
          </p:cNvSpPr>
          <p:nvPr>
            <p:ph type="title"/>
          </p:nvPr>
        </p:nvSpPr>
        <p:spPr/>
        <p:txBody>
          <a:bodyPr/>
          <a:lstStyle/>
          <a:p>
            <a:r>
              <a:rPr lang="da-DK">
                <a:latin typeface="+mn-lt"/>
              </a:rPr>
              <a:t>På opdagelse i Aula (5 minutter)</a:t>
            </a:r>
          </a:p>
        </p:txBody>
      </p:sp>
      <p:sp>
        <p:nvSpPr>
          <p:cNvPr id="4" name="Pladsholder til tekst 3">
            <a:extLst>
              <a:ext uri="{FF2B5EF4-FFF2-40B4-BE49-F238E27FC236}">
                <a16:creationId xmlns:a16="http://schemas.microsoft.com/office/drawing/2014/main" id="{0741E606-8970-46B7-9762-064667CA0C86}"/>
              </a:ext>
            </a:extLst>
          </p:cNvPr>
          <p:cNvSpPr>
            <a:spLocks noGrp="1"/>
          </p:cNvSpPr>
          <p:nvPr>
            <p:ph type="body" sz="quarter" idx="13"/>
          </p:nvPr>
        </p:nvSpPr>
        <p:spPr/>
        <p:txBody>
          <a:bodyPr/>
          <a:lstStyle/>
          <a:p>
            <a:r>
              <a:rPr lang="da-DK">
                <a:latin typeface="+mn-lt"/>
              </a:rPr>
              <a:t>GRUPPER I AULA</a:t>
            </a:r>
          </a:p>
        </p:txBody>
      </p:sp>
      <p:sp>
        <p:nvSpPr>
          <p:cNvPr id="5" name="Pladsholder til tekst 4">
            <a:extLst>
              <a:ext uri="{FF2B5EF4-FFF2-40B4-BE49-F238E27FC236}">
                <a16:creationId xmlns:a16="http://schemas.microsoft.com/office/drawing/2014/main" id="{021281DC-0471-4769-BC56-801B60D8E705}"/>
              </a:ext>
            </a:extLst>
          </p:cNvPr>
          <p:cNvSpPr>
            <a:spLocks noGrp="1"/>
          </p:cNvSpPr>
          <p:nvPr>
            <p:ph type="body" sz="quarter" idx="14"/>
          </p:nvPr>
        </p:nvSpPr>
        <p:spPr>
          <a:xfrm>
            <a:off x="4025093" y="4900931"/>
            <a:ext cx="1419026" cy="561912"/>
          </a:xfrm>
        </p:spPr>
        <p:txBody>
          <a:bodyPr>
            <a:normAutofit/>
          </a:bodyPr>
          <a:lstStyle/>
          <a:p>
            <a:r>
              <a:rPr lang="da-DK" sz="1400">
                <a:latin typeface="+mn-lt"/>
              </a:rPr>
              <a:t>Find kalenderen i en af dine grupper</a:t>
            </a:r>
            <a:endParaRPr lang="da-DK">
              <a:latin typeface="+mn-lt"/>
            </a:endParaRPr>
          </a:p>
        </p:txBody>
      </p:sp>
      <p:sp>
        <p:nvSpPr>
          <p:cNvPr id="18" name="Rektangel 17">
            <a:extLst>
              <a:ext uri="{FF2B5EF4-FFF2-40B4-BE49-F238E27FC236}">
                <a16:creationId xmlns:a16="http://schemas.microsoft.com/office/drawing/2014/main" id="{315893E9-60A6-4025-8983-8D68E9CA2379}"/>
              </a:ext>
            </a:extLst>
          </p:cNvPr>
          <p:cNvSpPr/>
          <p:nvPr/>
        </p:nvSpPr>
        <p:spPr>
          <a:xfrm>
            <a:off x="4459629" y="2703291"/>
            <a:ext cx="224742" cy="308418"/>
          </a:xfrm>
          <a:prstGeom prst="rect">
            <a:avLst/>
          </a:prstGeom>
        </p:spPr>
        <p:txBody>
          <a:bodyPr wrap="none">
            <a:spAutoFit/>
          </a:bodyPr>
          <a:lstStyle/>
          <a:p>
            <a:r>
              <a:rPr lang="da-DK"/>
              <a:t> </a:t>
            </a:r>
          </a:p>
        </p:txBody>
      </p:sp>
      <p:grpSp>
        <p:nvGrpSpPr>
          <p:cNvPr id="19" name="Google Shape;66;p10">
            <a:extLst>
              <a:ext uri="{FF2B5EF4-FFF2-40B4-BE49-F238E27FC236}">
                <a16:creationId xmlns:a16="http://schemas.microsoft.com/office/drawing/2014/main" id="{69D3DF5E-B4C3-443F-BBBB-AA95C8DA346D}"/>
              </a:ext>
            </a:extLst>
          </p:cNvPr>
          <p:cNvGrpSpPr/>
          <p:nvPr/>
        </p:nvGrpSpPr>
        <p:grpSpPr>
          <a:xfrm>
            <a:off x="1128268" y="1803162"/>
            <a:ext cx="8015731" cy="3911837"/>
            <a:chOff x="0" y="1371600"/>
            <a:chExt cx="8661400" cy="5527676"/>
          </a:xfrm>
          <a:solidFill>
            <a:schemeClr val="accent2"/>
          </a:solidFill>
        </p:grpSpPr>
        <p:sp>
          <p:nvSpPr>
            <p:cNvPr id="20" name="Google Shape;67;p10">
              <a:extLst>
                <a:ext uri="{FF2B5EF4-FFF2-40B4-BE49-F238E27FC236}">
                  <a16:creationId xmlns:a16="http://schemas.microsoft.com/office/drawing/2014/main" id="{5F6BFFA4-86EE-4C6D-B4EC-2915DA77B231}"/>
                </a:ext>
              </a:extLst>
            </p:cNvPr>
            <p:cNvSpPr/>
            <p:nvPr/>
          </p:nvSpPr>
          <p:spPr>
            <a:xfrm>
              <a:off x="0" y="1371600"/>
              <a:ext cx="8661400" cy="5527675"/>
            </a:xfrm>
            <a:custGeom>
              <a:avLst/>
              <a:gdLst/>
              <a:ahLst/>
              <a:cxnLst/>
              <a:rect l="l" t="t" r="r" b="b"/>
              <a:pathLst>
                <a:path w="3414" h="2178" extrusionOk="0">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grp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1" name="Google Shape;68;p10">
              <a:extLst>
                <a:ext uri="{FF2B5EF4-FFF2-40B4-BE49-F238E27FC236}">
                  <a16:creationId xmlns:a16="http://schemas.microsoft.com/office/drawing/2014/main" id="{9F8A0169-4311-4C2E-80F9-23DAAA5EEB2D}"/>
                </a:ext>
              </a:extLst>
            </p:cNvPr>
            <p:cNvSpPr/>
            <p:nvPr/>
          </p:nvSpPr>
          <p:spPr>
            <a:xfrm>
              <a:off x="0" y="1452563"/>
              <a:ext cx="8556625" cy="5446713"/>
            </a:xfrm>
            <a:custGeom>
              <a:avLst/>
              <a:gdLst/>
              <a:ahLst/>
              <a:cxnLst/>
              <a:rect l="l" t="t" r="r" b="b"/>
              <a:pathLst>
                <a:path w="3373" h="2146" extrusionOk="0">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2" name="Google Shape;69;p10">
              <a:extLst>
                <a:ext uri="{FF2B5EF4-FFF2-40B4-BE49-F238E27FC236}">
                  <a16:creationId xmlns:a16="http://schemas.microsoft.com/office/drawing/2014/main" id="{DCEFAE00-6EBC-4C5D-9C4A-CA97DBF07DB3}"/>
                </a:ext>
              </a:extLst>
            </p:cNvPr>
            <p:cNvSpPr/>
            <p:nvPr/>
          </p:nvSpPr>
          <p:spPr>
            <a:xfrm>
              <a:off x="0" y="1825625"/>
              <a:ext cx="5667375" cy="5073650"/>
            </a:xfrm>
            <a:custGeom>
              <a:avLst/>
              <a:gdLst/>
              <a:ahLst/>
              <a:cxnLst/>
              <a:rect l="l" t="t" r="r" b="b"/>
              <a:pathLst>
                <a:path w="2234" h="1999" extrusionOk="0">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3" name="Google Shape;70;p10">
              <a:extLst>
                <a:ext uri="{FF2B5EF4-FFF2-40B4-BE49-F238E27FC236}">
                  <a16:creationId xmlns:a16="http://schemas.microsoft.com/office/drawing/2014/main" id="{7D4636F3-6650-414B-8A01-E86337CA3922}"/>
                </a:ext>
              </a:extLst>
            </p:cNvPr>
            <p:cNvSpPr/>
            <p:nvPr/>
          </p:nvSpPr>
          <p:spPr>
            <a:xfrm>
              <a:off x="968375" y="3740150"/>
              <a:ext cx="146050" cy="474663"/>
            </a:xfrm>
            <a:custGeom>
              <a:avLst/>
              <a:gdLst/>
              <a:ahLst/>
              <a:cxnLst/>
              <a:rect l="l" t="t" r="r" b="b"/>
              <a:pathLst>
                <a:path w="57" h="187" extrusionOk="0">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4" name="Google Shape;71;p10">
              <a:extLst>
                <a:ext uri="{FF2B5EF4-FFF2-40B4-BE49-F238E27FC236}">
                  <a16:creationId xmlns:a16="http://schemas.microsoft.com/office/drawing/2014/main" id="{CDEB9CD7-7383-47D5-A9C5-F95A32F9FB34}"/>
                </a:ext>
              </a:extLst>
            </p:cNvPr>
            <p:cNvSpPr/>
            <p:nvPr/>
          </p:nvSpPr>
          <p:spPr>
            <a:xfrm>
              <a:off x="1119188" y="3303588"/>
              <a:ext cx="454025" cy="268288"/>
            </a:xfrm>
            <a:custGeom>
              <a:avLst/>
              <a:gdLst/>
              <a:ahLst/>
              <a:cxnLst/>
              <a:rect l="l" t="t" r="r" b="b"/>
              <a:pathLst>
                <a:path w="179" h="106" extrusionOk="0">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5" name="Google Shape;72;p10">
              <a:extLst>
                <a:ext uri="{FF2B5EF4-FFF2-40B4-BE49-F238E27FC236}">
                  <a16:creationId xmlns:a16="http://schemas.microsoft.com/office/drawing/2014/main" id="{10CEA4EA-6D59-49BB-ABD5-DDBA32B5FE4A}"/>
                </a:ext>
              </a:extLst>
            </p:cNvPr>
            <p:cNvSpPr/>
            <p:nvPr/>
          </p:nvSpPr>
          <p:spPr>
            <a:xfrm>
              <a:off x="438150" y="1652588"/>
              <a:ext cx="257175" cy="38100"/>
            </a:xfrm>
            <a:custGeom>
              <a:avLst/>
              <a:gdLst/>
              <a:ahLst/>
              <a:cxnLst/>
              <a:rect l="l" t="t" r="r" b="b"/>
              <a:pathLst>
                <a:path w="101" h="15" extrusionOk="0">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6" name="Google Shape;73;p10">
              <a:extLst>
                <a:ext uri="{FF2B5EF4-FFF2-40B4-BE49-F238E27FC236}">
                  <a16:creationId xmlns:a16="http://schemas.microsoft.com/office/drawing/2014/main" id="{2EC6994C-6504-402E-ADC1-8B2CD68E6A06}"/>
                </a:ext>
              </a:extLst>
            </p:cNvPr>
            <p:cNvSpPr/>
            <p:nvPr/>
          </p:nvSpPr>
          <p:spPr>
            <a:xfrm>
              <a:off x="809625" y="1663700"/>
              <a:ext cx="280988" cy="50800"/>
            </a:xfrm>
            <a:custGeom>
              <a:avLst/>
              <a:gdLst/>
              <a:ahLst/>
              <a:cxnLst/>
              <a:rect l="l" t="t" r="r" b="b"/>
              <a:pathLst>
                <a:path w="111" h="20" extrusionOk="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7" name="Google Shape;74;p10">
              <a:extLst>
                <a:ext uri="{FF2B5EF4-FFF2-40B4-BE49-F238E27FC236}">
                  <a16:creationId xmlns:a16="http://schemas.microsoft.com/office/drawing/2014/main" id="{77D53EBC-111D-4E50-9ED1-27433566225C}"/>
                </a:ext>
              </a:extLst>
            </p:cNvPr>
            <p:cNvSpPr/>
            <p:nvPr/>
          </p:nvSpPr>
          <p:spPr>
            <a:xfrm>
              <a:off x="1827213" y="3049588"/>
              <a:ext cx="449263" cy="177800"/>
            </a:xfrm>
            <a:custGeom>
              <a:avLst/>
              <a:gdLst/>
              <a:ahLst/>
              <a:cxnLst/>
              <a:rect l="l" t="t" r="r" b="b"/>
              <a:pathLst>
                <a:path w="177" h="70" extrusionOk="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8" name="Google Shape;75;p10">
              <a:extLst>
                <a:ext uri="{FF2B5EF4-FFF2-40B4-BE49-F238E27FC236}">
                  <a16:creationId xmlns:a16="http://schemas.microsoft.com/office/drawing/2014/main" id="{2EB421B3-5F3C-4503-B613-7BD8F8AF3DC8}"/>
                </a:ext>
              </a:extLst>
            </p:cNvPr>
            <p:cNvSpPr/>
            <p:nvPr/>
          </p:nvSpPr>
          <p:spPr>
            <a:xfrm>
              <a:off x="1277938" y="4346575"/>
              <a:ext cx="503238" cy="238125"/>
            </a:xfrm>
            <a:custGeom>
              <a:avLst/>
              <a:gdLst/>
              <a:ahLst/>
              <a:cxnLst/>
              <a:rect l="l" t="t" r="r" b="b"/>
              <a:pathLst>
                <a:path w="198" h="94" extrusionOk="0">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9" name="Google Shape;76;p10">
              <a:extLst>
                <a:ext uri="{FF2B5EF4-FFF2-40B4-BE49-F238E27FC236}">
                  <a16:creationId xmlns:a16="http://schemas.microsoft.com/office/drawing/2014/main" id="{1EDCF37E-BB76-4378-8239-9069D9708AB0}"/>
                </a:ext>
              </a:extLst>
            </p:cNvPr>
            <p:cNvSpPr/>
            <p:nvPr/>
          </p:nvSpPr>
          <p:spPr>
            <a:xfrm>
              <a:off x="1735138" y="1722438"/>
              <a:ext cx="373063" cy="80963"/>
            </a:xfrm>
            <a:custGeom>
              <a:avLst/>
              <a:gdLst/>
              <a:ahLst/>
              <a:cxnLst/>
              <a:rect l="l" t="t" r="r" b="b"/>
              <a:pathLst>
                <a:path w="147" h="32" extrusionOk="0">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0" name="Google Shape;77;p10">
              <a:extLst>
                <a:ext uri="{FF2B5EF4-FFF2-40B4-BE49-F238E27FC236}">
                  <a16:creationId xmlns:a16="http://schemas.microsoft.com/office/drawing/2014/main" id="{68015054-A572-40EA-9582-E046D7819867}"/>
                </a:ext>
              </a:extLst>
            </p:cNvPr>
            <p:cNvSpPr/>
            <p:nvPr/>
          </p:nvSpPr>
          <p:spPr>
            <a:xfrm>
              <a:off x="1208088" y="1685925"/>
              <a:ext cx="411163" cy="61913"/>
            </a:xfrm>
            <a:custGeom>
              <a:avLst/>
              <a:gdLst/>
              <a:ahLst/>
              <a:cxnLst/>
              <a:rect l="l" t="t" r="r" b="b"/>
              <a:pathLst>
                <a:path w="162" h="24" extrusionOk="0">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1" name="Google Shape;78;p10">
              <a:extLst>
                <a:ext uri="{FF2B5EF4-FFF2-40B4-BE49-F238E27FC236}">
                  <a16:creationId xmlns:a16="http://schemas.microsoft.com/office/drawing/2014/main" id="{38527BCB-DB39-474A-B034-5C8BF14A2805}"/>
                </a:ext>
              </a:extLst>
            </p:cNvPr>
            <p:cNvSpPr/>
            <p:nvPr/>
          </p:nvSpPr>
          <p:spPr>
            <a:xfrm>
              <a:off x="2217738" y="1785938"/>
              <a:ext cx="438150" cy="136525"/>
            </a:xfrm>
            <a:custGeom>
              <a:avLst/>
              <a:gdLst/>
              <a:ahLst/>
              <a:cxnLst/>
              <a:rect l="l" t="t" r="r" b="b"/>
              <a:pathLst>
                <a:path w="173" h="54" extrusionOk="0">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2" name="Google Shape;79;p10">
              <a:extLst>
                <a:ext uri="{FF2B5EF4-FFF2-40B4-BE49-F238E27FC236}">
                  <a16:creationId xmlns:a16="http://schemas.microsoft.com/office/drawing/2014/main" id="{6B870F8B-9737-498A-8FBB-25E952BDCE94}"/>
                </a:ext>
              </a:extLst>
            </p:cNvPr>
            <p:cNvSpPr/>
            <p:nvPr/>
          </p:nvSpPr>
          <p:spPr>
            <a:xfrm>
              <a:off x="2473325" y="2813050"/>
              <a:ext cx="403225" cy="200025"/>
            </a:xfrm>
            <a:custGeom>
              <a:avLst/>
              <a:gdLst/>
              <a:ahLst/>
              <a:cxnLst/>
              <a:rect l="l" t="t" r="r" b="b"/>
              <a:pathLst>
                <a:path w="159" h="79" extrusionOk="0">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3" name="Google Shape;80;p10">
              <a:extLst>
                <a:ext uri="{FF2B5EF4-FFF2-40B4-BE49-F238E27FC236}">
                  <a16:creationId xmlns:a16="http://schemas.microsoft.com/office/drawing/2014/main" id="{4AA56FC0-8414-46E4-9053-958E72865FDF}"/>
                </a:ext>
              </a:extLst>
            </p:cNvPr>
            <p:cNvSpPr/>
            <p:nvPr/>
          </p:nvSpPr>
          <p:spPr>
            <a:xfrm>
              <a:off x="2989263" y="2419350"/>
              <a:ext cx="255588" cy="315913"/>
            </a:xfrm>
            <a:custGeom>
              <a:avLst/>
              <a:gdLst/>
              <a:ahLst/>
              <a:cxnLst/>
              <a:rect l="l" t="t" r="r" b="b"/>
              <a:pathLst>
                <a:path w="101" h="124" extrusionOk="0">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4" name="Google Shape;81;p10">
              <a:extLst>
                <a:ext uri="{FF2B5EF4-FFF2-40B4-BE49-F238E27FC236}">
                  <a16:creationId xmlns:a16="http://schemas.microsoft.com/office/drawing/2014/main" id="{D7189631-AA9B-4647-8FFB-FD2EEA42EFF5}"/>
                </a:ext>
              </a:extLst>
            </p:cNvPr>
            <p:cNvSpPr/>
            <p:nvPr/>
          </p:nvSpPr>
          <p:spPr>
            <a:xfrm>
              <a:off x="2819400" y="1943100"/>
              <a:ext cx="374650" cy="260350"/>
            </a:xfrm>
            <a:custGeom>
              <a:avLst/>
              <a:gdLst/>
              <a:ahLst/>
              <a:cxnLst/>
              <a:rect l="l" t="t" r="r" b="b"/>
              <a:pathLst>
                <a:path w="148" h="103" extrusionOk="0">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5" name="Google Shape;82;p10">
              <a:extLst>
                <a:ext uri="{FF2B5EF4-FFF2-40B4-BE49-F238E27FC236}">
                  <a16:creationId xmlns:a16="http://schemas.microsoft.com/office/drawing/2014/main" id="{50E76CF8-489B-44C0-ADD8-F0F480E90529}"/>
                </a:ext>
              </a:extLst>
            </p:cNvPr>
            <p:cNvSpPr/>
            <p:nvPr/>
          </p:nvSpPr>
          <p:spPr>
            <a:xfrm>
              <a:off x="6872288" y="5983288"/>
              <a:ext cx="258763" cy="508000"/>
            </a:xfrm>
            <a:custGeom>
              <a:avLst/>
              <a:gdLst/>
              <a:ahLst/>
              <a:cxnLst/>
              <a:rect l="l" t="t" r="r" b="b"/>
              <a:pathLst>
                <a:path w="102" h="200" extrusionOk="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6" name="Google Shape;83;p10">
              <a:extLst>
                <a:ext uri="{FF2B5EF4-FFF2-40B4-BE49-F238E27FC236}">
                  <a16:creationId xmlns:a16="http://schemas.microsoft.com/office/drawing/2014/main" id="{E36335F1-A474-49F0-959A-BEC34F1E1B24}"/>
                </a:ext>
              </a:extLst>
            </p:cNvPr>
            <p:cNvSpPr/>
            <p:nvPr/>
          </p:nvSpPr>
          <p:spPr>
            <a:xfrm>
              <a:off x="6129338" y="5287963"/>
              <a:ext cx="469900" cy="344488"/>
            </a:xfrm>
            <a:custGeom>
              <a:avLst/>
              <a:gdLst/>
              <a:ahLst/>
              <a:cxnLst/>
              <a:rect l="l" t="t" r="r" b="b"/>
              <a:pathLst>
                <a:path w="185" h="136" extrusionOk="0">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7" name="Google Shape;84;p10">
              <a:extLst>
                <a:ext uri="{FF2B5EF4-FFF2-40B4-BE49-F238E27FC236}">
                  <a16:creationId xmlns:a16="http://schemas.microsoft.com/office/drawing/2014/main" id="{EA736F6C-24EF-44EB-8A29-B60C760B334F}"/>
                </a:ext>
              </a:extLst>
            </p:cNvPr>
            <p:cNvSpPr/>
            <p:nvPr/>
          </p:nvSpPr>
          <p:spPr>
            <a:xfrm>
              <a:off x="5167313" y="4927600"/>
              <a:ext cx="515938" cy="220663"/>
            </a:xfrm>
            <a:custGeom>
              <a:avLst/>
              <a:gdLst/>
              <a:ahLst/>
              <a:cxnLst/>
              <a:rect l="l" t="t" r="r" b="b"/>
              <a:pathLst>
                <a:path w="203" h="87" extrusionOk="0">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8" name="Google Shape;85;p10">
              <a:extLst>
                <a:ext uri="{FF2B5EF4-FFF2-40B4-BE49-F238E27FC236}">
                  <a16:creationId xmlns:a16="http://schemas.microsoft.com/office/drawing/2014/main" id="{5D526A7A-5652-4DB5-A345-F21A3F673E44}"/>
                </a:ext>
              </a:extLst>
            </p:cNvPr>
            <p:cNvSpPr/>
            <p:nvPr/>
          </p:nvSpPr>
          <p:spPr>
            <a:xfrm>
              <a:off x="4157663" y="4740275"/>
              <a:ext cx="520700" cy="136525"/>
            </a:xfrm>
            <a:custGeom>
              <a:avLst/>
              <a:gdLst/>
              <a:ahLst/>
              <a:cxnLst/>
              <a:rect l="l" t="t" r="r" b="b"/>
              <a:pathLst>
                <a:path w="205" h="54" extrusionOk="0">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9" name="Google Shape;86;p10">
              <a:extLst>
                <a:ext uri="{FF2B5EF4-FFF2-40B4-BE49-F238E27FC236}">
                  <a16:creationId xmlns:a16="http://schemas.microsoft.com/office/drawing/2014/main" id="{8748C6F5-858D-40C1-A778-51650130DD0B}"/>
                </a:ext>
              </a:extLst>
            </p:cNvPr>
            <p:cNvSpPr/>
            <p:nvPr/>
          </p:nvSpPr>
          <p:spPr>
            <a:xfrm>
              <a:off x="3127375" y="4656138"/>
              <a:ext cx="520700" cy="93663"/>
            </a:xfrm>
            <a:custGeom>
              <a:avLst/>
              <a:gdLst/>
              <a:ahLst/>
              <a:cxnLst/>
              <a:rect l="l" t="t" r="r" b="b"/>
              <a:pathLst>
                <a:path w="328" h="59" extrusionOk="0">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40" name="Google Shape;87;p10">
              <a:extLst>
                <a:ext uri="{FF2B5EF4-FFF2-40B4-BE49-F238E27FC236}">
                  <a16:creationId xmlns:a16="http://schemas.microsoft.com/office/drawing/2014/main" id="{208A4A9C-2185-4C72-A1B9-6D70091FCFA4}"/>
                </a:ext>
              </a:extLst>
            </p:cNvPr>
            <p:cNvSpPr/>
            <p:nvPr/>
          </p:nvSpPr>
          <p:spPr>
            <a:xfrm>
              <a:off x="2098675" y="4594225"/>
              <a:ext cx="519113" cy="82550"/>
            </a:xfrm>
            <a:custGeom>
              <a:avLst/>
              <a:gdLst/>
              <a:ahLst/>
              <a:cxnLst/>
              <a:rect l="l" t="t" r="r" b="b"/>
              <a:pathLst>
                <a:path w="205" h="32" extrusionOk="0">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41" name="Google Shape;88;p10">
              <a:extLst>
                <a:ext uri="{FF2B5EF4-FFF2-40B4-BE49-F238E27FC236}">
                  <a16:creationId xmlns:a16="http://schemas.microsoft.com/office/drawing/2014/main" id="{23686E95-FE7A-4E79-8B9A-CC5E2FB2D34B}"/>
                </a:ext>
              </a:extLst>
            </p:cNvPr>
            <p:cNvSpPr/>
            <p:nvPr/>
          </p:nvSpPr>
          <p:spPr>
            <a:xfrm>
              <a:off x="84138" y="1643063"/>
              <a:ext cx="165100" cy="34925"/>
            </a:xfrm>
            <a:custGeom>
              <a:avLst/>
              <a:gdLst/>
              <a:ahLst/>
              <a:cxnLst/>
              <a:rect l="l" t="t" r="r" b="b"/>
              <a:pathLst>
                <a:path w="65" h="14" extrusionOk="0">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42" name="Google Shape;89;p10">
              <a:extLst>
                <a:ext uri="{FF2B5EF4-FFF2-40B4-BE49-F238E27FC236}">
                  <a16:creationId xmlns:a16="http://schemas.microsoft.com/office/drawing/2014/main" id="{D44AA979-793D-46D6-9EDC-F02E5E636B6E}"/>
                </a:ext>
              </a:extLst>
            </p:cNvPr>
            <p:cNvSpPr/>
            <p:nvPr/>
          </p:nvSpPr>
          <p:spPr>
            <a:xfrm>
              <a:off x="3673475" y="2201863"/>
              <a:ext cx="109538" cy="204788"/>
            </a:xfrm>
            <a:custGeom>
              <a:avLst/>
              <a:gdLst/>
              <a:ahLst/>
              <a:cxnLst/>
              <a:rect l="l" t="t" r="r" b="b"/>
              <a:pathLst>
                <a:path w="43" h="81" extrusionOk="0">
                  <a:moveTo>
                    <a:pt x="43" y="81"/>
                  </a:moveTo>
                  <a:cubicBezTo>
                    <a:pt x="39" y="63"/>
                    <a:pt x="32" y="47"/>
                    <a:pt x="24" y="31"/>
                  </a:cubicBezTo>
                  <a:cubicBezTo>
                    <a:pt x="18" y="20"/>
                    <a:pt x="8" y="10"/>
                    <a:pt x="0" y="0"/>
                  </a:cubicBezTo>
                </a:path>
              </a:pathLst>
            </a:custGeom>
            <a:grp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grpSp>
      <p:grpSp>
        <p:nvGrpSpPr>
          <p:cNvPr id="74" name="Google Shape;90;p10">
            <a:extLst>
              <a:ext uri="{FF2B5EF4-FFF2-40B4-BE49-F238E27FC236}">
                <a16:creationId xmlns:a16="http://schemas.microsoft.com/office/drawing/2014/main" id="{4F52BC06-94FB-4020-8EF9-1CEDFBE48515}"/>
              </a:ext>
            </a:extLst>
          </p:cNvPr>
          <p:cNvGrpSpPr/>
          <p:nvPr/>
        </p:nvGrpSpPr>
        <p:grpSpPr>
          <a:xfrm>
            <a:off x="4579864" y="3022511"/>
            <a:ext cx="489414" cy="701729"/>
            <a:chOff x="6285507" y="4056652"/>
            <a:chExt cx="1361612" cy="1952296"/>
          </a:xfrm>
        </p:grpSpPr>
        <p:grpSp>
          <p:nvGrpSpPr>
            <p:cNvPr id="75" name="Google Shape;91;p10">
              <a:extLst>
                <a:ext uri="{FF2B5EF4-FFF2-40B4-BE49-F238E27FC236}">
                  <a16:creationId xmlns:a16="http://schemas.microsoft.com/office/drawing/2014/main" id="{692B163C-6BD9-400F-8015-AAA7E14DAD4B}"/>
                </a:ext>
              </a:extLst>
            </p:cNvPr>
            <p:cNvGrpSpPr/>
            <p:nvPr/>
          </p:nvGrpSpPr>
          <p:grpSpPr>
            <a:xfrm>
              <a:off x="6285507" y="4056652"/>
              <a:ext cx="1361612" cy="1952296"/>
              <a:chOff x="5808789" y="2272281"/>
              <a:chExt cx="1993536" cy="2858355"/>
            </a:xfrm>
          </p:grpSpPr>
          <p:sp>
            <p:nvSpPr>
              <p:cNvPr id="77" name="Google Shape;92;p10">
                <a:extLst>
                  <a:ext uri="{FF2B5EF4-FFF2-40B4-BE49-F238E27FC236}">
                    <a16:creationId xmlns:a16="http://schemas.microsoft.com/office/drawing/2014/main" id="{D741F77C-587F-4925-A8CC-534B191106D8}"/>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78" name="Google Shape;93;p10">
                <a:extLst>
                  <a:ext uri="{FF2B5EF4-FFF2-40B4-BE49-F238E27FC236}">
                    <a16:creationId xmlns:a16="http://schemas.microsoft.com/office/drawing/2014/main" id="{910078FA-F280-4B1C-B348-7D158A34C3A3}"/>
                  </a:ext>
                </a:extLst>
              </p:cNvPr>
              <p:cNvGrpSpPr/>
              <p:nvPr/>
            </p:nvGrpSpPr>
            <p:grpSpPr>
              <a:xfrm>
                <a:off x="5808789" y="2272281"/>
                <a:ext cx="1993536" cy="1989348"/>
                <a:chOff x="8140701" y="1890712"/>
                <a:chExt cx="1511300" cy="1508125"/>
              </a:xfrm>
            </p:grpSpPr>
            <p:sp>
              <p:nvSpPr>
                <p:cNvPr id="79" name="Google Shape;94;p10">
                  <a:extLst>
                    <a:ext uri="{FF2B5EF4-FFF2-40B4-BE49-F238E27FC236}">
                      <a16:creationId xmlns:a16="http://schemas.microsoft.com/office/drawing/2014/main" id="{4F40F02C-4841-4D1A-906C-A15887405E89}"/>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80" name="Google Shape;95;p10">
                  <a:extLst>
                    <a:ext uri="{FF2B5EF4-FFF2-40B4-BE49-F238E27FC236}">
                      <a16:creationId xmlns:a16="http://schemas.microsoft.com/office/drawing/2014/main" id="{F446E454-D71E-40CD-AD84-E5262A30FCDC}"/>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76" name="Google Shape;96;p10">
              <a:extLst>
                <a:ext uri="{FF2B5EF4-FFF2-40B4-BE49-F238E27FC236}">
                  <a16:creationId xmlns:a16="http://schemas.microsoft.com/office/drawing/2014/main" id="{675901D0-EBA7-4743-B09D-5B5DF1F04D87}"/>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81" name="Google Shape;90;p10">
            <a:extLst>
              <a:ext uri="{FF2B5EF4-FFF2-40B4-BE49-F238E27FC236}">
                <a16:creationId xmlns:a16="http://schemas.microsoft.com/office/drawing/2014/main" id="{60CBBA95-1261-49EA-8D2C-66FAEF441206}"/>
              </a:ext>
            </a:extLst>
          </p:cNvPr>
          <p:cNvGrpSpPr/>
          <p:nvPr/>
        </p:nvGrpSpPr>
        <p:grpSpPr>
          <a:xfrm>
            <a:off x="4380379" y="1532616"/>
            <a:ext cx="489414" cy="701729"/>
            <a:chOff x="6285507" y="4056652"/>
            <a:chExt cx="1361612" cy="1952296"/>
          </a:xfrm>
        </p:grpSpPr>
        <p:grpSp>
          <p:nvGrpSpPr>
            <p:cNvPr id="82" name="Google Shape;91;p10">
              <a:extLst>
                <a:ext uri="{FF2B5EF4-FFF2-40B4-BE49-F238E27FC236}">
                  <a16:creationId xmlns:a16="http://schemas.microsoft.com/office/drawing/2014/main" id="{51BF4D3D-239E-4E72-9FCF-EC9B8BBD185A}"/>
                </a:ext>
              </a:extLst>
            </p:cNvPr>
            <p:cNvGrpSpPr/>
            <p:nvPr/>
          </p:nvGrpSpPr>
          <p:grpSpPr>
            <a:xfrm>
              <a:off x="6285507" y="4056652"/>
              <a:ext cx="1361612" cy="1952296"/>
              <a:chOff x="5808789" y="2272281"/>
              <a:chExt cx="1993536" cy="2858355"/>
            </a:xfrm>
          </p:grpSpPr>
          <p:sp>
            <p:nvSpPr>
              <p:cNvPr id="84" name="Google Shape;92;p10">
                <a:extLst>
                  <a:ext uri="{FF2B5EF4-FFF2-40B4-BE49-F238E27FC236}">
                    <a16:creationId xmlns:a16="http://schemas.microsoft.com/office/drawing/2014/main" id="{E338C556-4F83-4EC0-B581-C2CF9A17E51B}"/>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85" name="Google Shape;93;p10">
                <a:extLst>
                  <a:ext uri="{FF2B5EF4-FFF2-40B4-BE49-F238E27FC236}">
                    <a16:creationId xmlns:a16="http://schemas.microsoft.com/office/drawing/2014/main" id="{39C0B956-DEBB-41E2-9676-9EBAC1D6BA7B}"/>
                  </a:ext>
                </a:extLst>
              </p:cNvPr>
              <p:cNvGrpSpPr/>
              <p:nvPr/>
            </p:nvGrpSpPr>
            <p:grpSpPr>
              <a:xfrm>
                <a:off x="5808789" y="2272281"/>
                <a:ext cx="1993536" cy="1989348"/>
                <a:chOff x="8140701" y="1890712"/>
                <a:chExt cx="1511300" cy="1508125"/>
              </a:xfrm>
            </p:grpSpPr>
            <p:sp>
              <p:nvSpPr>
                <p:cNvPr id="86" name="Google Shape;94;p10">
                  <a:extLst>
                    <a:ext uri="{FF2B5EF4-FFF2-40B4-BE49-F238E27FC236}">
                      <a16:creationId xmlns:a16="http://schemas.microsoft.com/office/drawing/2014/main" id="{604496C7-731A-4F58-BCEC-37AA97133655}"/>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87" name="Google Shape;95;p10">
                  <a:extLst>
                    <a:ext uri="{FF2B5EF4-FFF2-40B4-BE49-F238E27FC236}">
                      <a16:creationId xmlns:a16="http://schemas.microsoft.com/office/drawing/2014/main" id="{1338B0C8-AB5D-47E4-BD72-23F39F76E26E}"/>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83" name="Google Shape;96;p10">
              <a:extLst>
                <a:ext uri="{FF2B5EF4-FFF2-40B4-BE49-F238E27FC236}">
                  <a16:creationId xmlns:a16="http://schemas.microsoft.com/office/drawing/2014/main" id="{4E6DD332-3AD3-4432-B460-8DC6261C25B8}"/>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88" name="Google Shape;90;p10">
            <a:extLst>
              <a:ext uri="{FF2B5EF4-FFF2-40B4-BE49-F238E27FC236}">
                <a16:creationId xmlns:a16="http://schemas.microsoft.com/office/drawing/2014/main" id="{BC808E27-9FCD-4AB4-9111-8C6F815C644D}"/>
              </a:ext>
            </a:extLst>
          </p:cNvPr>
          <p:cNvGrpSpPr/>
          <p:nvPr/>
        </p:nvGrpSpPr>
        <p:grpSpPr>
          <a:xfrm>
            <a:off x="5210521" y="4354609"/>
            <a:ext cx="489414" cy="701729"/>
            <a:chOff x="6285507" y="4056652"/>
            <a:chExt cx="1361612" cy="1952296"/>
          </a:xfrm>
        </p:grpSpPr>
        <p:grpSp>
          <p:nvGrpSpPr>
            <p:cNvPr id="89" name="Google Shape;91;p10">
              <a:extLst>
                <a:ext uri="{FF2B5EF4-FFF2-40B4-BE49-F238E27FC236}">
                  <a16:creationId xmlns:a16="http://schemas.microsoft.com/office/drawing/2014/main" id="{AC789573-3FC3-4BD4-98C3-E03415B17ED2}"/>
                </a:ext>
              </a:extLst>
            </p:cNvPr>
            <p:cNvGrpSpPr/>
            <p:nvPr/>
          </p:nvGrpSpPr>
          <p:grpSpPr>
            <a:xfrm>
              <a:off x="6285507" y="4056652"/>
              <a:ext cx="1361612" cy="1952296"/>
              <a:chOff x="5808789" y="2272281"/>
              <a:chExt cx="1993536" cy="2858355"/>
            </a:xfrm>
          </p:grpSpPr>
          <p:sp>
            <p:nvSpPr>
              <p:cNvPr id="91" name="Google Shape;92;p10">
                <a:extLst>
                  <a:ext uri="{FF2B5EF4-FFF2-40B4-BE49-F238E27FC236}">
                    <a16:creationId xmlns:a16="http://schemas.microsoft.com/office/drawing/2014/main" id="{85DD1906-26D3-4CC3-A5C7-EF9FF2B4AABF}"/>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92" name="Google Shape;93;p10">
                <a:extLst>
                  <a:ext uri="{FF2B5EF4-FFF2-40B4-BE49-F238E27FC236}">
                    <a16:creationId xmlns:a16="http://schemas.microsoft.com/office/drawing/2014/main" id="{9DEAA324-E2E0-4DB6-8C2A-C533E4716988}"/>
                  </a:ext>
                </a:extLst>
              </p:cNvPr>
              <p:cNvGrpSpPr/>
              <p:nvPr/>
            </p:nvGrpSpPr>
            <p:grpSpPr>
              <a:xfrm>
                <a:off x="5808789" y="2272281"/>
                <a:ext cx="1993536" cy="1989348"/>
                <a:chOff x="8140701" y="1890712"/>
                <a:chExt cx="1511300" cy="1508125"/>
              </a:xfrm>
            </p:grpSpPr>
            <p:sp>
              <p:nvSpPr>
                <p:cNvPr id="93" name="Google Shape;94;p10">
                  <a:extLst>
                    <a:ext uri="{FF2B5EF4-FFF2-40B4-BE49-F238E27FC236}">
                      <a16:creationId xmlns:a16="http://schemas.microsoft.com/office/drawing/2014/main" id="{14AB7C58-8F36-4F4E-A2ED-C694890435AF}"/>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94" name="Google Shape;95;p10">
                  <a:extLst>
                    <a:ext uri="{FF2B5EF4-FFF2-40B4-BE49-F238E27FC236}">
                      <a16:creationId xmlns:a16="http://schemas.microsoft.com/office/drawing/2014/main" id="{709419CC-B9B6-426A-8423-1EE472988962}"/>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90" name="Google Shape;96;p10">
              <a:extLst>
                <a:ext uri="{FF2B5EF4-FFF2-40B4-BE49-F238E27FC236}">
                  <a16:creationId xmlns:a16="http://schemas.microsoft.com/office/drawing/2014/main" id="{9AE9E55C-171A-4BAC-8615-3621628DE6E2}"/>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95" name="Google Shape;90;p10">
            <a:extLst>
              <a:ext uri="{FF2B5EF4-FFF2-40B4-BE49-F238E27FC236}">
                <a16:creationId xmlns:a16="http://schemas.microsoft.com/office/drawing/2014/main" id="{192CA836-A420-48D6-BDBF-AFA341AB3B3B}"/>
              </a:ext>
            </a:extLst>
          </p:cNvPr>
          <p:cNvGrpSpPr/>
          <p:nvPr/>
        </p:nvGrpSpPr>
        <p:grpSpPr>
          <a:xfrm>
            <a:off x="1917267" y="2247628"/>
            <a:ext cx="489414" cy="701729"/>
            <a:chOff x="6285507" y="4056652"/>
            <a:chExt cx="1361612" cy="1952296"/>
          </a:xfrm>
        </p:grpSpPr>
        <p:grpSp>
          <p:nvGrpSpPr>
            <p:cNvPr id="96" name="Google Shape;91;p10">
              <a:extLst>
                <a:ext uri="{FF2B5EF4-FFF2-40B4-BE49-F238E27FC236}">
                  <a16:creationId xmlns:a16="http://schemas.microsoft.com/office/drawing/2014/main" id="{147B1781-3160-4769-9D35-18DDC10099F8}"/>
                </a:ext>
              </a:extLst>
            </p:cNvPr>
            <p:cNvGrpSpPr/>
            <p:nvPr/>
          </p:nvGrpSpPr>
          <p:grpSpPr>
            <a:xfrm>
              <a:off x="6285507" y="4056652"/>
              <a:ext cx="1361612" cy="1952296"/>
              <a:chOff x="5808789" y="2272281"/>
              <a:chExt cx="1993536" cy="2858355"/>
            </a:xfrm>
          </p:grpSpPr>
          <p:sp>
            <p:nvSpPr>
              <p:cNvPr id="98" name="Google Shape;92;p10">
                <a:extLst>
                  <a:ext uri="{FF2B5EF4-FFF2-40B4-BE49-F238E27FC236}">
                    <a16:creationId xmlns:a16="http://schemas.microsoft.com/office/drawing/2014/main" id="{9509F809-78AF-4E95-88E2-E6BC18B3C187}"/>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99" name="Google Shape;93;p10">
                <a:extLst>
                  <a:ext uri="{FF2B5EF4-FFF2-40B4-BE49-F238E27FC236}">
                    <a16:creationId xmlns:a16="http://schemas.microsoft.com/office/drawing/2014/main" id="{94FF0ABD-1BD9-4C12-9513-CDFBCBB8BE9A}"/>
                  </a:ext>
                </a:extLst>
              </p:cNvPr>
              <p:cNvGrpSpPr/>
              <p:nvPr/>
            </p:nvGrpSpPr>
            <p:grpSpPr>
              <a:xfrm>
                <a:off x="5808789" y="2272281"/>
                <a:ext cx="1993536" cy="1989348"/>
                <a:chOff x="8140701" y="1890712"/>
                <a:chExt cx="1511300" cy="1508125"/>
              </a:xfrm>
            </p:grpSpPr>
            <p:sp>
              <p:nvSpPr>
                <p:cNvPr id="100" name="Google Shape;94;p10">
                  <a:extLst>
                    <a:ext uri="{FF2B5EF4-FFF2-40B4-BE49-F238E27FC236}">
                      <a16:creationId xmlns:a16="http://schemas.microsoft.com/office/drawing/2014/main" id="{757ACDFE-05D0-45E7-AC99-4288460C7F4D}"/>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101" name="Google Shape;95;p10">
                  <a:extLst>
                    <a:ext uri="{FF2B5EF4-FFF2-40B4-BE49-F238E27FC236}">
                      <a16:creationId xmlns:a16="http://schemas.microsoft.com/office/drawing/2014/main" id="{3CB8AC7B-ABD3-40DA-AA39-79B0860A3974}"/>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97" name="Google Shape;96;p10">
              <a:extLst>
                <a:ext uri="{FF2B5EF4-FFF2-40B4-BE49-F238E27FC236}">
                  <a16:creationId xmlns:a16="http://schemas.microsoft.com/office/drawing/2014/main" id="{D4ED8F6B-28D4-4FFE-BA9F-DAD999A52498}"/>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sp>
        <p:nvSpPr>
          <p:cNvPr id="102" name="Tekstfelt 101">
            <a:extLst>
              <a:ext uri="{FF2B5EF4-FFF2-40B4-BE49-F238E27FC236}">
                <a16:creationId xmlns:a16="http://schemas.microsoft.com/office/drawing/2014/main" id="{55FCE1B4-9929-4D65-A441-2AC94D2C26D5}"/>
              </a:ext>
            </a:extLst>
          </p:cNvPr>
          <p:cNvSpPr txBox="1"/>
          <p:nvPr/>
        </p:nvSpPr>
        <p:spPr>
          <a:xfrm>
            <a:off x="131640" y="2723215"/>
            <a:ext cx="2064382" cy="740587"/>
          </a:xfrm>
          <a:prstGeom prst="rect">
            <a:avLst/>
          </a:prstGeom>
          <a:noFill/>
        </p:spPr>
        <p:txBody>
          <a:bodyPr wrap="square" rtlCol="0">
            <a:spAutoFit/>
          </a:bodyPr>
          <a:lstStyle/>
          <a:p>
            <a:r>
              <a:rPr lang="da-DK"/>
              <a:t>Find ud af, hvilke grupper du er medlem af</a:t>
            </a:r>
          </a:p>
          <a:p>
            <a:endParaRPr lang="da-DK"/>
          </a:p>
        </p:txBody>
      </p:sp>
      <p:sp>
        <p:nvSpPr>
          <p:cNvPr id="103" name="Tekstfelt 102">
            <a:extLst>
              <a:ext uri="{FF2B5EF4-FFF2-40B4-BE49-F238E27FC236}">
                <a16:creationId xmlns:a16="http://schemas.microsoft.com/office/drawing/2014/main" id="{E7754EF9-6F11-42D5-A75C-85732C16B6BF}"/>
              </a:ext>
            </a:extLst>
          </p:cNvPr>
          <p:cNvSpPr txBox="1"/>
          <p:nvPr/>
        </p:nvSpPr>
        <p:spPr>
          <a:xfrm>
            <a:off x="4867227" y="1644689"/>
            <a:ext cx="2258947" cy="740587"/>
          </a:xfrm>
          <a:prstGeom prst="rect">
            <a:avLst/>
          </a:prstGeom>
          <a:noFill/>
        </p:spPr>
        <p:txBody>
          <a:bodyPr wrap="square" rtlCol="0">
            <a:spAutoFit/>
          </a:bodyPr>
          <a:lstStyle/>
          <a:p>
            <a:r>
              <a:rPr lang="da-DK"/>
              <a:t>Find ud af, hvad du kan i de grupper, du er medlem af</a:t>
            </a:r>
          </a:p>
          <a:p>
            <a:endParaRPr lang="da-DK"/>
          </a:p>
        </p:txBody>
      </p:sp>
      <p:sp>
        <p:nvSpPr>
          <p:cNvPr id="104" name="Tekstfelt 103">
            <a:extLst>
              <a:ext uri="{FF2B5EF4-FFF2-40B4-BE49-F238E27FC236}">
                <a16:creationId xmlns:a16="http://schemas.microsoft.com/office/drawing/2014/main" id="{AF268757-C892-4D11-BB85-27A89DED25EC}"/>
              </a:ext>
            </a:extLst>
          </p:cNvPr>
          <p:cNvSpPr txBox="1"/>
          <p:nvPr/>
        </p:nvSpPr>
        <p:spPr>
          <a:xfrm>
            <a:off x="5027755" y="3197707"/>
            <a:ext cx="1478601" cy="524503"/>
          </a:xfrm>
          <a:prstGeom prst="rect">
            <a:avLst/>
          </a:prstGeom>
          <a:noFill/>
        </p:spPr>
        <p:txBody>
          <a:bodyPr wrap="square" rtlCol="0">
            <a:spAutoFit/>
          </a:bodyPr>
          <a:lstStyle/>
          <a:p>
            <a:r>
              <a:rPr lang="da-DK"/>
              <a:t>Lav et opslag i en af dine grupper</a:t>
            </a:r>
          </a:p>
        </p:txBody>
      </p:sp>
      <p:pic>
        <p:nvPicPr>
          <p:cNvPr id="6" name="Billede 5">
            <a:extLst>
              <a:ext uri="{FF2B5EF4-FFF2-40B4-BE49-F238E27FC236}">
                <a16:creationId xmlns:a16="http://schemas.microsoft.com/office/drawing/2014/main" id="{4E8B077F-89A7-4272-981E-4F48136BAF52}"/>
              </a:ext>
            </a:extLst>
          </p:cNvPr>
          <p:cNvPicPr>
            <a:picLocks noChangeAspect="1"/>
          </p:cNvPicPr>
          <p:nvPr/>
        </p:nvPicPr>
        <p:blipFill>
          <a:blip r:embed="rId4"/>
          <a:stretch>
            <a:fillRect/>
          </a:stretch>
        </p:blipFill>
        <p:spPr>
          <a:xfrm>
            <a:off x="743905" y="1532616"/>
            <a:ext cx="395352" cy="814069"/>
          </a:xfrm>
          <a:prstGeom prst="rect">
            <a:avLst/>
          </a:prstGeom>
        </p:spPr>
      </p:pic>
      <p:pic>
        <p:nvPicPr>
          <p:cNvPr id="8" name="Billede 7">
            <a:extLst>
              <a:ext uri="{FF2B5EF4-FFF2-40B4-BE49-F238E27FC236}">
                <a16:creationId xmlns:a16="http://schemas.microsoft.com/office/drawing/2014/main" id="{442EEAE3-A152-4CAA-835B-1D8DBAD0133E}"/>
              </a:ext>
            </a:extLst>
          </p:cNvPr>
          <p:cNvPicPr>
            <a:picLocks noChangeAspect="1"/>
          </p:cNvPicPr>
          <p:nvPr/>
        </p:nvPicPr>
        <p:blipFill>
          <a:blip r:embed="rId5"/>
          <a:stretch>
            <a:fillRect/>
          </a:stretch>
        </p:blipFill>
        <p:spPr>
          <a:xfrm>
            <a:off x="369840" y="1532616"/>
            <a:ext cx="339427" cy="814991"/>
          </a:xfrm>
          <a:prstGeom prst="rect">
            <a:avLst/>
          </a:prstGeom>
        </p:spPr>
      </p:pic>
    </p:spTree>
    <p:custDataLst>
      <p:tags r:id="rId1"/>
    </p:custDataLst>
    <p:extLst>
      <p:ext uri="{BB962C8B-B14F-4D97-AF65-F5344CB8AC3E}">
        <p14:creationId xmlns:p14="http://schemas.microsoft.com/office/powerpoint/2010/main" val="72957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19E1B2A9-86BE-4602-BF4A-4037239593FF}"/>
              </a:ext>
            </a:extLst>
          </p:cNvPr>
          <p:cNvSpPr>
            <a:spLocks noGrp="1"/>
          </p:cNvSpPr>
          <p:nvPr>
            <p:ph type="ctrTitle"/>
          </p:nvPr>
        </p:nvSpPr>
        <p:spPr/>
        <p:txBody>
          <a:bodyPr>
            <a:normAutofit/>
          </a:bodyPr>
          <a:lstStyle/>
          <a:p>
            <a:r>
              <a:rPr lang="da-DK" dirty="0">
                <a:latin typeface="+mn-lt"/>
              </a:rPr>
              <a:t>Mål for dagens undervisning</a:t>
            </a:r>
            <a:br>
              <a:rPr lang="da-DK" dirty="0">
                <a:latin typeface="+mn-lt"/>
              </a:rPr>
            </a:br>
            <a:endParaRPr lang="da-DK" dirty="0">
              <a:latin typeface="+mn-lt"/>
            </a:endParaRPr>
          </a:p>
        </p:txBody>
      </p:sp>
    </p:spTree>
    <p:custDataLst>
      <p:tags r:id="rId1"/>
    </p:custDataLst>
    <p:extLst>
      <p:ext uri="{BB962C8B-B14F-4D97-AF65-F5344CB8AC3E}">
        <p14:creationId xmlns:p14="http://schemas.microsoft.com/office/powerpoint/2010/main" val="248470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e 23">
            <a:extLst>
              <a:ext uri="{FF2B5EF4-FFF2-40B4-BE49-F238E27FC236}">
                <a16:creationId xmlns:a16="http://schemas.microsoft.com/office/drawing/2014/main" id="{E3D0BC39-B5F0-4AB2-BB70-F38A51F25A0A}"/>
              </a:ext>
            </a:extLst>
          </p:cNvPr>
          <p:cNvGrpSpPr/>
          <p:nvPr/>
        </p:nvGrpSpPr>
        <p:grpSpPr>
          <a:xfrm rot="1255691">
            <a:off x="1800087" y="4215562"/>
            <a:ext cx="1251585" cy="823973"/>
            <a:chOff x="3982928" y="2568675"/>
            <a:chExt cx="1251585" cy="823973"/>
          </a:xfrm>
        </p:grpSpPr>
        <p:sp>
          <p:nvSpPr>
            <p:cNvPr id="20" name="Rektangel: afrundede hjørner 19">
              <a:extLst>
                <a:ext uri="{FF2B5EF4-FFF2-40B4-BE49-F238E27FC236}">
                  <a16:creationId xmlns:a16="http://schemas.microsoft.com/office/drawing/2014/main" id="{15ABD54A-1736-47A9-AB67-CBC701D7E3F4}"/>
                </a:ext>
              </a:extLst>
            </p:cNvPr>
            <p:cNvSpPr/>
            <p:nvPr/>
          </p:nvSpPr>
          <p:spPr>
            <a:xfrm rot="20351349">
              <a:off x="3982928" y="2586833"/>
              <a:ext cx="1251585" cy="805815"/>
            </a:xfrm>
            <a:prstGeom prst="roundRect">
              <a:avLst/>
            </a:prstGeom>
            <a:solidFill>
              <a:srgbClr val="209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Galleri</a:t>
              </a:r>
            </a:p>
          </p:txBody>
        </p:sp>
        <p:pic>
          <p:nvPicPr>
            <p:cNvPr id="23" name="Grafik 22" descr="Kamera">
              <a:extLst>
                <a:ext uri="{FF2B5EF4-FFF2-40B4-BE49-F238E27FC236}">
                  <a16:creationId xmlns:a16="http://schemas.microsoft.com/office/drawing/2014/main" id="{FE9ED5DA-5FC0-4599-9353-91E4C3A8A7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327170">
              <a:off x="4231019" y="2568675"/>
              <a:ext cx="622775" cy="622775"/>
            </a:xfrm>
            <a:prstGeom prst="rect">
              <a:avLst/>
            </a:prstGeom>
          </p:spPr>
        </p:pic>
      </p:grpSp>
      <p:sp>
        <p:nvSpPr>
          <p:cNvPr id="3" name="Titel 2">
            <a:extLst>
              <a:ext uri="{FF2B5EF4-FFF2-40B4-BE49-F238E27FC236}">
                <a16:creationId xmlns:a16="http://schemas.microsoft.com/office/drawing/2014/main" id="{EF3173A2-5229-4981-8E97-7E567D095665}"/>
              </a:ext>
            </a:extLst>
          </p:cNvPr>
          <p:cNvSpPr>
            <a:spLocks noGrp="1"/>
          </p:cNvSpPr>
          <p:nvPr>
            <p:ph type="title"/>
          </p:nvPr>
        </p:nvSpPr>
        <p:spPr/>
        <p:txBody>
          <a:bodyPr/>
          <a:lstStyle/>
          <a:p>
            <a:r>
              <a:rPr lang="da-DK">
                <a:latin typeface="+mn-lt"/>
              </a:rPr>
              <a:t>Grupper i Aula understøtter målrettet kommunikation</a:t>
            </a:r>
          </a:p>
        </p:txBody>
      </p:sp>
      <p:sp>
        <p:nvSpPr>
          <p:cNvPr id="4" name="Pladsholder til tekst 3">
            <a:extLst>
              <a:ext uri="{FF2B5EF4-FFF2-40B4-BE49-F238E27FC236}">
                <a16:creationId xmlns:a16="http://schemas.microsoft.com/office/drawing/2014/main" id="{433B600D-8E1A-40E6-A076-94777AF4B7EE}"/>
              </a:ext>
            </a:extLst>
          </p:cNvPr>
          <p:cNvSpPr>
            <a:spLocks noGrp="1"/>
          </p:cNvSpPr>
          <p:nvPr>
            <p:ph type="body" sz="quarter" idx="13"/>
          </p:nvPr>
        </p:nvSpPr>
        <p:spPr/>
        <p:txBody>
          <a:bodyPr/>
          <a:lstStyle/>
          <a:p>
            <a:r>
              <a:rPr lang="da-DK">
                <a:latin typeface="+mn-lt"/>
              </a:rPr>
              <a:t>GRUPPER I AULA</a:t>
            </a:r>
          </a:p>
        </p:txBody>
      </p:sp>
      <p:pic>
        <p:nvPicPr>
          <p:cNvPr id="6" name="Billede 5">
            <a:extLst>
              <a:ext uri="{FF2B5EF4-FFF2-40B4-BE49-F238E27FC236}">
                <a16:creationId xmlns:a16="http://schemas.microsoft.com/office/drawing/2014/main" id="{6CEC22C7-3E7A-49C2-A89F-982B5FF81977}"/>
              </a:ext>
            </a:extLst>
          </p:cNvPr>
          <p:cNvPicPr>
            <a:picLocks noChangeAspect="1"/>
          </p:cNvPicPr>
          <p:nvPr/>
        </p:nvPicPr>
        <p:blipFill>
          <a:blip r:embed="rId6"/>
          <a:stretch>
            <a:fillRect/>
          </a:stretch>
        </p:blipFill>
        <p:spPr>
          <a:xfrm>
            <a:off x="641563" y="2168400"/>
            <a:ext cx="1157004" cy="2382388"/>
          </a:xfrm>
          <a:prstGeom prst="rect">
            <a:avLst/>
          </a:prstGeom>
        </p:spPr>
      </p:pic>
      <p:grpSp>
        <p:nvGrpSpPr>
          <p:cNvPr id="10" name="Gruppe 9">
            <a:extLst>
              <a:ext uri="{FF2B5EF4-FFF2-40B4-BE49-F238E27FC236}">
                <a16:creationId xmlns:a16="http://schemas.microsoft.com/office/drawing/2014/main" id="{8E13CBDD-075F-453A-974B-540B04EF6E5C}"/>
              </a:ext>
            </a:extLst>
          </p:cNvPr>
          <p:cNvGrpSpPr/>
          <p:nvPr/>
        </p:nvGrpSpPr>
        <p:grpSpPr>
          <a:xfrm>
            <a:off x="1800088" y="3341075"/>
            <a:ext cx="1251585" cy="805815"/>
            <a:chOff x="600075" y="1658447"/>
            <a:chExt cx="1251585" cy="805815"/>
          </a:xfrm>
        </p:grpSpPr>
        <p:sp>
          <p:nvSpPr>
            <p:cNvPr id="11" name="Rektangel: afrundede hjørner 10">
              <a:extLst>
                <a:ext uri="{FF2B5EF4-FFF2-40B4-BE49-F238E27FC236}">
                  <a16:creationId xmlns:a16="http://schemas.microsoft.com/office/drawing/2014/main" id="{6058B7D2-230A-4D86-A5C9-E7DC088B63A6}"/>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Kalender</a:t>
              </a:r>
            </a:p>
          </p:txBody>
        </p:sp>
        <p:pic>
          <p:nvPicPr>
            <p:cNvPr id="12" name="Grafik 11" descr="Dagskalendar">
              <a:extLst>
                <a:ext uri="{FF2B5EF4-FFF2-40B4-BE49-F238E27FC236}">
                  <a16:creationId xmlns:a16="http://schemas.microsoft.com/office/drawing/2014/main" id="{893D2522-EED7-4386-844E-6A45237147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568" y="1690624"/>
              <a:ext cx="466861" cy="466861"/>
            </a:xfrm>
            <a:prstGeom prst="rect">
              <a:avLst/>
            </a:prstGeom>
          </p:spPr>
        </p:pic>
      </p:grpSp>
      <p:grpSp>
        <p:nvGrpSpPr>
          <p:cNvPr id="16" name="Gruppe 15">
            <a:extLst>
              <a:ext uri="{FF2B5EF4-FFF2-40B4-BE49-F238E27FC236}">
                <a16:creationId xmlns:a16="http://schemas.microsoft.com/office/drawing/2014/main" id="{F5DF6F72-8F23-436C-AD1C-C33F96A5BEA8}"/>
              </a:ext>
            </a:extLst>
          </p:cNvPr>
          <p:cNvGrpSpPr/>
          <p:nvPr/>
        </p:nvGrpSpPr>
        <p:grpSpPr>
          <a:xfrm>
            <a:off x="1798567" y="2466587"/>
            <a:ext cx="1251585" cy="805815"/>
            <a:chOff x="4641927" y="1658447"/>
            <a:chExt cx="1251585" cy="805815"/>
          </a:xfrm>
        </p:grpSpPr>
        <p:sp>
          <p:nvSpPr>
            <p:cNvPr id="17" name="Rektangel: afrundede hjørner 16">
              <a:extLst>
                <a:ext uri="{FF2B5EF4-FFF2-40B4-BE49-F238E27FC236}">
                  <a16:creationId xmlns:a16="http://schemas.microsoft.com/office/drawing/2014/main" id="{242CCFC6-E505-4203-B1E1-6AC9D146A629}"/>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Beskeder</a:t>
              </a:r>
            </a:p>
          </p:txBody>
        </p:sp>
        <p:pic>
          <p:nvPicPr>
            <p:cNvPr id="18" name="Grafik 17" descr="Tale">
              <a:extLst>
                <a:ext uri="{FF2B5EF4-FFF2-40B4-BE49-F238E27FC236}">
                  <a16:creationId xmlns:a16="http://schemas.microsoft.com/office/drawing/2014/main" id="{6088EBCB-9151-489D-A4E7-CD078DF309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7321" y="1658447"/>
              <a:ext cx="615796" cy="615796"/>
            </a:xfrm>
            <a:prstGeom prst="rect">
              <a:avLst/>
            </a:prstGeom>
          </p:spPr>
        </p:pic>
      </p:grpSp>
      <p:grpSp>
        <p:nvGrpSpPr>
          <p:cNvPr id="13" name="Gruppe 12">
            <a:extLst>
              <a:ext uri="{FF2B5EF4-FFF2-40B4-BE49-F238E27FC236}">
                <a16:creationId xmlns:a16="http://schemas.microsoft.com/office/drawing/2014/main" id="{D10CF9DD-D9A3-4AAC-AB17-EF622DD02AC1}"/>
              </a:ext>
            </a:extLst>
          </p:cNvPr>
          <p:cNvGrpSpPr/>
          <p:nvPr/>
        </p:nvGrpSpPr>
        <p:grpSpPr>
          <a:xfrm>
            <a:off x="1798567" y="1566706"/>
            <a:ext cx="1251585" cy="831208"/>
            <a:chOff x="3294643" y="1638937"/>
            <a:chExt cx="1251585" cy="831208"/>
          </a:xfrm>
        </p:grpSpPr>
        <p:sp>
          <p:nvSpPr>
            <p:cNvPr id="14" name="Rektangel: afrundede hjørner 13">
              <a:extLst>
                <a:ext uri="{FF2B5EF4-FFF2-40B4-BE49-F238E27FC236}">
                  <a16:creationId xmlns:a16="http://schemas.microsoft.com/office/drawing/2014/main" id="{DCBEAAD6-B90B-47D1-A266-D5B66CAD431E}"/>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Opslag</a:t>
              </a:r>
            </a:p>
          </p:txBody>
        </p:sp>
        <p:pic>
          <p:nvPicPr>
            <p:cNvPr id="15" name="Grafik 14" descr="Knappenål">
              <a:extLst>
                <a:ext uri="{FF2B5EF4-FFF2-40B4-BE49-F238E27FC236}">
                  <a16:creationId xmlns:a16="http://schemas.microsoft.com/office/drawing/2014/main" id="{476AFCD8-1F82-451E-B3E8-64923F2B22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0777" y="1638937"/>
              <a:ext cx="592348" cy="592348"/>
            </a:xfrm>
            <a:prstGeom prst="rect">
              <a:avLst/>
            </a:prstGeom>
          </p:spPr>
        </p:pic>
      </p:grpSp>
      <p:grpSp>
        <p:nvGrpSpPr>
          <p:cNvPr id="77" name="Gruppe 76">
            <a:extLst>
              <a:ext uri="{FF2B5EF4-FFF2-40B4-BE49-F238E27FC236}">
                <a16:creationId xmlns:a16="http://schemas.microsoft.com/office/drawing/2014/main" id="{FE712340-4167-4EBA-A8FE-AE8AE93CE9FE}"/>
              </a:ext>
            </a:extLst>
          </p:cNvPr>
          <p:cNvGrpSpPr/>
          <p:nvPr/>
        </p:nvGrpSpPr>
        <p:grpSpPr>
          <a:xfrm>
            <a:off x="6184937" y="4636028"/>
            <a:ext cx="752367" cy="935022"/>
            <a:chOff x="7648418" y="4152485"/>
            <a:chExt cx="752367" cy="935022"/>
          </a:xfrm>
        </p:grpSpPr>
        <p:pic>
          <p:nvPicPr>
            <p:cNvPr id="30" name="Billede 29">
              <a:extLst>
                <a:ext uri="{FF2B5EF4-FFF2-40B4-BE49-F238E27FC236}">
                  <a16:creationId xmlns:a16="http://schemas.microsoft.com/office/drawing/2014/main" id="{E4DA7FC1-4C6D-4FE0-B516-3F9FE5860E60}"/>
                </a:ext>
              </a:extLst>
            </p:cNvPr>
            <p:cNvPicPr>
              <a:picLocks noChangeAspect="1"/>
            </p:cNvPicPr>
            <p:nvPr/>
          </p:nvPicPr>
          <p:blipFill>
            <a:blip r:embed="rId6"/>
            <a:stretch>
              <a:fillRect/>
            </a:stretch>
          </p:blipFill>
          <p:spPr>
            <a:xfrm>
              <a:off x="7648418" y="4167905"/>
              <a:ext cx="446603" cy="919602"/>
            </a:xfrm>
            <a:prstGeom prst="rect">
              <a:avLst/>
            </a:prstGeom>
          </p:spPr>
        </p:pic>
        <p:pic>
          <p:nvPicPr>
            <p:cNvPr id="32" name="Billede 31">
              <a:extLst>
                <a:ext uri="{FF2B5EF4-FFF2-40B4-BE49-F238E27FC236}">
                  <a16:creationId xmlns:a16="http://schemas.microsoft.com/office/drawing/2014/main" id="{FCF2E6C5-40E4-42AB-A318-971AB711A21D}"/>
                </a:ext>
              </a:extLst>
            </p:cNvPr>
            <p:cNvPicPr>
              <a:picLocks noChangeAspect="1"/>
            </p:cNvPicPr>
            <p:nvPr/>
          </p:nvPicPr>
          <p:blipFill>
            <a:blip r:embed="rId13"/>
            <a:stretch>
              <a:fillRect/>
            </a:stretch>
          </p:blipFill>
          <p:spPr>
            <a:xfrm>
              <a:off x="8017790" y="4152485"/>
              <a:ext cx="382995" cy="919602"/>
            </a:xfrm>
            <a:prstGeom prst="rect">
              <a:avLst/>
            </a:prstGeom>
          </p:spPr>
        </p:pic>
      </p:grpSp>
      <p:pic>
        <p:nvPicPr>
          <p:cNvPr id="34" name="Billede 33">
            <a:extLst>
              <a:ext uri="{FF2B5EF4-FFF2-40B4-BE49-F238E27FC236}">
                <a16:creationId xmlns:a16="http://schemas.microsoft.com/office/drawing/2014/main" id="{2F36651B-CB9B-4E7C-8BF8-79CCA1CDC828}"/>
              </a:ext>
            </a:extLst>
          </p:cNvPr>
          <p:cNvPicPr>
            <a:picLocks noChangeAspect="1"/>
          </p:cNvPicPr>
          <p:nvPr/>
        </p:nvPicPr>
        <p:blipFill>
          <a:blip r:embed="rId14"/>
          <a:stretch>
            <a:fillRect/>
          </a:stretch>
        </p:blipFill>
        <p:spPr>
          <a:xfrm>
            <a:off x="7139601" y="2546142"/>
            <a:ext cx="526228" cy="919602"/>
          </a:xfrm>
          <a:prstGeom prst="rect">
            <a:avLst/>
          </a:prstGeom>
        </p:spPr>
      </p:pic>
      <p:grpSp>
        <p:nvGrpSpPr>
          <p:cNvPr id="39" name="Gruppe 38">
            <a:extLst>
              <a:ext uri="{FF2B5EF4-FFF2-40B4-BE49-F238E27FC236}">
                <a16:creationId xmlns:a16="http://schemas.microsoft.com/office/drawing/2014/main" id="{343C2302-03E9-404C-856C-B5F281984D1A}"/>
              </a:ext>
            </a:extLst>
          </p:cNvPr>
          <p:cNvGrpSpPr/>
          <p:nvPr/>
        </p:nvGrpSpPr>
        <p:grpSpPr>
          <a:xfrm>
            <a:off x="7216005" y="3840113"/>
            <a:ext cx="668251" cy="576892"/>
            <a:chOff x="6887686" y="3542184"/>
            <a:chExt cx="668251" cy="576892"/>
          </a:xfrm>
        </p:grpSpPr>
        <p:pic>
          <p:nvPicPr>
            <p:cNvPr id="28" name="Billede 27">
              <a:extLst>
                <a:ext uri="{FF2B5EF4-FFF2-40B4-BE49-F238E27FC236}">
                  <a16:creationId xmlns:a16="http://schemas.microsoft.com/office/drawing/2014/main" id="{ACAD5957-2953-4CB0-8A0B-EB5A8242DCDB}"/>
                </a:ext>
              </a:extLst>
            </p:cNvPr>
            <p:cNvPicPr>
              <a:picLocks noChangeAspect="1"/>
            </p:cNvPicPr>
            <p:nvPr/>
          </p:nvPicPr>
          <p:blipFill>
            <a:blip r:embed="rId15"/>
            <a:stretch>
              <a:fillRect/>
            </a:stretch>
          </p:blipFill>
          <p:spPr>
            <a:xfrm>
              <a:off x="6887686" y="3542184"/>
              <a:ext cx="338751" cy="576892"/>
            </a:xfrm>
            <a:prstGeom prst="rect">
              <a:avLst/>
            </a:prstGeom>
          </p:spPr>
        </p:pic>
        <p:pic>
          <p:nvPicPr>
            <p:cNvPr id="36" name="Billede 35">
              <a:extLst>
                <a:ext uri="{FF2B5EF4-FFF2-40B4-BE49-F238E27FC236}">
                  <a16:creationId xmlns:a16="http://schemas.microsoft.com/office/drawing/2014/main" id="{E496FAC8-13DA-4E40-9F45-7A529EBCF878}"/>
                </a:ext>
              </a:extLst>
            </p:cNvPr>
            <p:cNvPicPr>
              <a:picLocks noChangeAspect="1"/>
            </p:cNvPicPr>
            <p:nvPr/>
          </p:nvPicPr>
          <p:blipFill>
            <a:blip r:embed="rId16"/>
            <a:stretch>
              <a:fillRect/>
            </a:stretch>
          </p:blipFill>
          <p:spPr>
            <a:xfrm>
              <a:off x="7172942" y="3542184"/>
              <a:ext cx="382995" cy="576892"/>
            </a:xfrm>
            <a:prstGeom prst="rect">
              <a:avLst/>
            </a:prstGeom>
          </p:spPr>
        </p:pic>
      </p:grpSp>
      <p:pic>
        <p:nvPicPr>
          <p:cNvPr id="38" name="Billede 37">
            <a:extLst>
              <a:ext uri="{FF2B5EF4-FFF2-40B4-BE49-F238E27FC236}">
                <a16:creationId xmlns:a16="http://schemas.microsoft.com/office/drawing/2014/main" id="{A1D4BFAF-27B5-4B18-B20F-C90C81E1A308}"/>
              </a:ext>
            </a:extLst>
          </p:cNvPr>
          <p:cNvPicPr>
            <a:picLocks noChangeAspect="1"/>
          </p:cNvPicPr>
          <p:nvPr/>
        </p:nvPicPr>
        <p:blipFill>
          <a:blip r:embed="rId17"/>
          <a:stretch>
            <a:fillRect/>
          </a:stretch>
        </p:blipFill>
        <p:spPr>
          <a:xfrm>
            <a:off x="5761483" y="1487084"/>
            <a:ext cx="1471362" cy="808377"/>
          </a:xfrm>
          <a:prstGeom prst="rect">
            <a:avLst/>
          </a:prstGeom>
        </p:spPr>
      </p:pic>
      <p:cxnSp>
        <p:nvCxnSpPr>
          <p:cNvPr id="41" name="Lige pilforbindelse 40">
            <a:extLst>
              <a:ext uri="{FF2B5EF4-FFF2-40B4-BE49-F238E27FC236}">
                <a16:creationId xmlns:a16="http://schemas.microsoft.com/office/drawing/2014/main" id="{BFB2F8AE-F94B-4BD5-A2AC-C75C9FF91E0D}"/>
              </a:ext>
            </a:extLst>
          </p:cNvPr>
          <p:cNvCxnSpPr>
            <a:cxnSpLocks/>
          </p:cNvCxnSpPr>
          <p:nvPr/>
        </p:nvCxnSpPr>
        <p:spPr>
          <a:xfrm>
            <a:off x="3164883" y="1984083"/>
            <a:ext cx="2537696" cy="25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Lige pilforbindelse 62">
            <a:extLst>
              <a:ext uri="{FF2B5EF4-FFF2-40B4-BE49-F238E27FC236}">
                <a16:creationId xmlns:a16="http://schemas.microsoft.com/office/drawing/2014/main" id="{5139445E-5C10-4F06-BBA9-E6C30315AC14}"/>
              </a:ext>
            </a:extLst>
          </p:cNvPr>
          <p:cNvCxnSpPr>
            <a:cxnSpLocks/>
          </p:cNvCxnSpPr>
          <p:nvPr/>
        </p:nvCxnSpPr>
        <p:spPr>
          <a:xfrm>
            <a:off x="3137993" y="1984081"/>
            <a:ext cx="3806320" cy="20122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Lige pilforbindelse 66">
            <a:extLst>
              <a:ext uri="{FF2B5EF4-FFF2-40B4-BE49-F238E27FC236}">
                <a16:creationId xmlns:a16="http://schemas.microsoft.com/office/drawing/2014/main" id="{7ACA4662-720D-4C3C-92A3-F74723429798}"/>
              </a:ext>
            </a:extLst>
          </p:cNvPr>
          <p:cNvCxnSpPr>
            <a:cxnSpLocks/>
          </p:cNvCxnSpPr>
          <p:nvPr/>
        </p:nvCxnSpPr>
        <p:spPr>
          <a:xfrm>
            <a:off x="3164883" y="1980469"/>
            <a:ext cx="2902112" cy="30072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3" name="Tekstfelt 72">
            <a:extLst>
              <a:ext uri="{FF2B5EF4-FFF2-40B4-BE49-F238E27FC236}">
                <a16:creationId xmlns:a16="http://schemas.microsoft.com/office/drawing/2014/main" id="{FBD79AFF-0221-42D3-8100-B30BF4405C1A}"/>
              </a:ext>
            </a:extLst>
          </p:cNvPr>
          <p:cNvSpPr txBox="1"/>
          <p:nvPr/>
        </p:nvSpPr>
        <p:spPr>
          <a:xfrm>
            <a:off x="7182437" y="1832954"/>
            <a:ext cx="1269592" cy="308418"/>
          </a:xfrm>
          <a:prstGeom prst="rect">
            <a:avLst/>
          </a:prstGeom>
          <a:noFill/>
        </p:spPr>
        <p:txBody>
          <a:bodyPr wrap="square" rtlCol="0">
            <a:spAutoFit/>
          </a:bodyPr>
          <a:lstStyle/>
          <a:p>
            <a:r>
              <a:rPr lang="da-DK"/>
              <a:t>”Hele skolen”</a:t>
            </a:r>
          </a:p>
        </p:txBody>
      </p:sp>
      <p:sp>
        <p:nvSpPr>
          <p:cNvPr id="75" name="Tekstfelt 74">
            <a:extLst>
              <a:ext uri="{FF2B5EF4-FFF2-40B4-BE49-F238E27FC236}">
                <a16:creationId xmlns:a16="http://schemas.microsoft.com/office/drawing/2014/main" id="{40A2BCC2-9077-4737-A51E-371080BCFC07}"/>
              </a:ext>
            </a:extLst>
          </p:cNvPr>
          <p:cNvSpPr txBox="1"/>
          <p:nvPr/>
        </p:nvSpPr>
        <p:spPr>
          <a:xfrm>
            <a:off x="7665829" y="2963984"/>
            <a:ext cx="1541361" cy="308418"/>
          </a:xfrm>
          <a:prstGeom prst="rect">
            <a:avLst/>
          </a:prstGeom>
          <a:noFill/>
        </p:spPr>
        <p:txBody>
          <a:bodyPr wrap="square" rtlCol="0">
            <a:spAutoFit/>
          </a:bodyPr>
          <a:lstStyle/>
          <a:p>
            <a:r>
              <a:rPr lang="da-DK"/>
              <a:t>”Klasserådet 2.a”</a:t>
            </a:r>
          </a:p>
        </p:txBody>
      </p:sp>
      <p:sp>
        <p:nvSpPr>
          <p:cNvPr id="78" name="Tekstfelt 77">
            <a:extLst>
              <a:ext uri="{FF2B5EF4-FFF2-40B4-BE49-F238E27FC236}">
                <a16:creationId xmlns:a16="http://schemas.microsoft.com/office/drawing/2014/main" id="{33460738-F2B7-4FDE-9E71-2F2EC6A536F2}"/>
              </a:ext>
            </a:extLst>
          </p:cNvPr>
          <p:cNvSpPr txBox="1"/>
          <p:nvPr/>
        </p:nvSpPr>
        <p:spPr>
          <a:xfrm>
            <a:off x="7884256" y="3892502"/>
            <a:ext cx="958297" cy="524503"/>
          </a:xfrm>
          <a:prstGeom prst="rect">
            <a:avLst/>
          </a:prstGeom>
          <a:noFill/>
        </p:spPr>
        <p:txBody>
          <a:bodyPr wrap="square" rtlCol="0">
            <a:spAutoFit/>
          </a:bodyPr>
          <a:lstStyle/>
          <a:p>
            <a:r>
              <a:rPr lang="da-DK"/>
              <a:t>”Valghold - teater”</a:t>
            </a:r>
          </a:p>
        </p:txBody>
      </p:sp>
      <p:sp>
        <p:nvSpPr>
          <p:cNvPr id="79" name="Tekstfelt 78">
            <a:extLst>
              <a:ext uri="{FF2B5EF4-FFF2-40B4-BE49-F238E27FC236}">
                <a16:creationId xmlns:a16="http://schemas.microsoft.com/office/drawing/2014/main" id="{521BD949-29BF-4822-AD40-887A1C1D30A4}"/>
              </a:ext>
            </a:extLst>
          </p:cNvPr>
          <p:cNvSpPr txBox="1"/>
          <p:nvPr/>
        </p:nvSpPr>
        <p:spPr>
          <a:xfrm>
            <a:off x="6937304" y="4987723"/>
            <a:ext cx="1284307" cy="308418"/>
          </a:xfrm>
          <a:prstGeom prst="rect">
            <a:avLst/>
          </a:prstGeom>
          <a:noFill/>
        </p:spPr>
        <p:txBody>
          <a:bodyPr wrap="square" rtlCol="0">
            <a:spAutoFit/>
          </a:bodyPr>
          <a:lstStyle/>
          <a:p>
            <a:r>
              <a:rPr lang="da-DK"/>
              <a:t>”Indskolingen”</a:t>
            </a:r>
          </a:p>
        </p:txBody>
      </p:sp>
      <p:cxnSp>
        <p:nvCxnSpPr>
          <p:cNvPr id="82" name="Lige pilforbindelse 81">
            <a:extLst>
              <a:ext uri="{FF2B5EF4-FFF2-40B4-BE49-F238E27FC236}">
                <a16:creationId xmlns:a16="http://schemas.microsoft.com/office/drawing/2014/main" id="{964AE068-B4AB-4467-B555-BBE9EF16E5ED}"/>
              </a:ext>
            </a:extLst>
          </p:cNvPr>
          <p:cNvCxnSpPr>
            <a:cxnSpLocks/>
          </p:cNvCxnSpPr>
          <p:nvPr/>
        </p:nvCxnSpPr>
        <p:spPr>
          <a:xfrm>
            <a:off x="3165782" y="1995006"/>
            <a:ext cx="3720723" cy="9882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7" name="Lige pilforbindelse 86">
            <a:extLst>
              <a:ext uri="{FF2B5EF4-FFF2-40B4-BE49-F238E27FC236}">
                <a16:creationId xmlns:a16="http://schemas.microsoft.com/office/drawing/2014/main" id="{F1BF56C1-35AE-48DC-B948-BEED6A9E15C0}"/>
              </a:ext>
            </a:extLst>
          </p:cNvPr>
          <p:cNvCxnSpPr>
            <a:cxnSpLocks/>
          </p:cNvCxnSpPr>
          <p:nvPr/>
        </p:nvCxnSpPr>
        <p:spPr>
          <a:xfrm flipV="1">
            <a:off x="3164883" y="2055855"/>
            <a:ext cx="2537696" cy="8016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8" name="Lige pilforbindelse 87">
            <a:extLst>
              <a:ext uri="{FF2B5EF4-FFF2-40B4-BE49-F238E27FC236}">
                <a16:creationId xmlns:a16="http://schemas.microsoft.com/office/drawing/2014/main" id="{122AD76C-68B4-4733-8881-DEDECE61D1F7}"/>
              </a:ext>
            </a:extLst>
          </p:cNvPr>
          <p:cNvCxnSpPr>
            <a:cxnSpLocks/>
          </p:cNvCxnSpPr>
          <p:nvPr/>
        </p:nvCxnSpPr>
        <p:spPr>
          <a:xfrm>
            <a:off x="3137993" y="2857498"/>
            <a:ext cx="3748512" cy="11164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Lige pilforbindelse 88">
            <a:extLst>
              <a:ext uri="{FF2B5EF4-FFF2-40B4-BE49-F238E27FC236}">
                <a16:creationId xmlns:a16="http://schemas.microsoft.com/office/drawing/2014/main" id="{B8E067D9-FE5A-4622-8629-D288DB118191}"/>
              </a:ext>
            </a:extLst>
          </p:cNvPr>
          <p:cNvCxnSpPr>
            <a:cxnSpLocks/>
          </p:cNvCxnSpPr>
          <p:nvPr/>
        </p:nvCxnSpPr>
        <p:spPr>
          <a:xfrm>
            <a:off x="3164883" y="2853886"/>
            <a:ext cx="2885140" cy="21338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0" name="Lige pilforbindelse 89">
            <a:extLst>
              <a:ext uri="{FF2B5EF4-FFF2-40B4-BE49-F238E27FC236}">
                <a16:creationId xmlns:a16="http://schemas.microsoft.com/office/drawing/2014/main" id="{340D4BF6-A0AE-470E-8D71-FEA3292E8F08}"/>
              </a:ext>
            </a:extLst>
          </p:cNvPr>
          <p:cNvCxnSpPr>
            <a:cxnSpLocks/>
          </p:cNvCxnSpPr>
          <p:nvPr/>
        </p:nvCxnSpPr>
        <p:spPr>
          <a:xfrm>
            <a:off x="3165782" y="2868423"/>
            <a:ext cx="3720723" cy="1610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5" name="Lige pilforbindelse 94">
            <a:extLst>
              <a:ext uri="{FF2B5EF4-FFF2-40B4-BE49-F238E27FC236}">
                <a16:creationId xmlns:a16="http://schemas.microsoft.com/office/drawing/2014/main" id="{3CB42C6B-9731-4FBD-8968-F568A6A42A24}"/>
              </a:ext>
            </a:extLst>
          </p:cNvPr>
          <p:cNvCxnSpPr>
            <a:cxnSpLocks/>
          </p:cNvCxnSpPr>
          <p:nvPr/>
        </p:nvCxnSpPr>
        <p:spPr>
          <a:xfrm flipV="1">
            <a:off x="3194223" y="2016355"/>
            <a:ext cx="2495476" cy="1749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6" name="Lige pilforbindelse 95">
            <a:extLst>
              <a:ext uri="{FF2B5EF4-FFF2-40B4-BE49-F238E27FC236}">
                <a16:creationId xmlns:a16="http://schemas.microsoft.com/office/drawing/2014/main" id="{1855A232-18B5-4161-A2E7-617B63E6F019}"/>
              </a:ext>
            </a:extLst>
          </p:cNvPr>
          <p:cNvCxnSpPr>
            <a:cxnSpLocks/>
          </p:cNvCxnSpPr>
          <p:nvPr/>
        </p:nvCxnSpPr>
        <p:spPr>
          <a:xfrm>
            <a:off x="3167333" y="3765627"/>
            <a:ext cx="3746062" cy="1681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7" name="Lige pilforbindelse 96">
            <a:extLst>
              <a:ext uri="{FF2B5EF4-FFF2-40B4-BE49-F238E27FC236}">
                <a16:creationId xmlns:a16="http://schemas.microsoft.com/office/drawing/2014/main" id="{261C24DF-F534-4AD2-9FA5-EC28DAD75DC3}"/>
              </a:ext>
            </a:extLst>
          </p:cNvPr>
          <p:cNvCxnSpPr>
            <a:cxnSpLocks/>
          </p:cNvCxnSpPr>
          <p:nvPr/>
        </p:nvCxnSpPr>
        <p:spPr>
          <a:xfrm>
            <a:off x="3194223" y="3762015"/>
            <a:ext cx="2855800" cy="12257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8" name="Lige pilforbindelse 97">
            <a:extLst>
              <a:ext uri="{FF2B5EF4-FFF2-40B4-BE49-F238E27FC236}">
                <a16:creationId xmlns:a16="http://schemas.microsoft.com/office/drawing/2014/main" id="{C2AFCCD3-0C54-4585-A138-E50E8BCD1FA7}"/>
              </a:ext>
            </a:extLst>
          </p:cNvPr>
          <p:cNvCxnSpPr>
            <a:cxnSpLocks/>
          </p:cNvCxnSpPr>
          <p:nvPr/>
        </p:nvCxnSpPr>
        <p:spPr>
          <a:xfrm flipV="1">
            <a:off x="3195122" y="2983210"/>
            <a:ext cx="3691383" cy="7933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3" name="Lige pilforbindelse 102">
            <a:extLst>
              <a:ext uri="{FF2B5EF4-FFF2-40B4-BE49-F238E27FC236}">
                <a16:creationId xmlns:a16="http://schemas.microsoft.com/office/drawing/2014/main" id="{77D8D07A-7F3F-4D00-9E69-580094F6A525}"/>
              </a:ext>
            </a:extLst>
          </p:cNvPr>
          <p:cNvCxnSpPr>
            <a:cxnSpLocks/>
          </p:cNvCxnSpPr>
          <p:nvPr/>
        </p:nvCxnSpPr>
        <p:spPr>
          <a:xfrm flipV="1">
            <a:off x="3204723" y="2033453"/>
            <a:ext cx="2448274" cy="25910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4" name="Lige pilforbindelse 103">
            <a:extLst>
              <a:ext uri="{FF2B5EF4-FFF2-40B4-BE49-F238E27FC236}">
                <a16:creationId xmlns:a16="http://schemas.microsoft.com/office/drawing/2014/main" id="{22F51F1D-29CF-4199-B5B2-AE0893E9184D}"/>
              </a:ext>
            </a:extLst>
          </p:cNvPr>
          <p:cNvCxnSpPr>
            <a:cxnSpLocks/>
          </p:cNvCxnSpPr>
          <p:nvPr/>
        </p:nvCxnSpPr>
        <p:spPr>
          <a:xfrm flipV="1">
            <a:off x="3177833" y="3973902"/>
            <a:ext cx="3673756" cy="6506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5" name="Lige pilforbindelse 104">
            <a:extLst>
              <a:ext uri="{FF2B5EF4-FFF2-40B4-BE49-F238E27FC236}">
                <a16:creationId xmlns:a16="http://schemas.microsoft.com/office/drawing/2014/main" id="{E727AE4A-B6E9-4D6F-9EB0-B890AD1A91EE}"/>
              </a:ext>
            </a:extLst>
          </p:cNvPr>
          <p:cNvCxnSpPr>
            <a:cxnSpLocks/>
          </p:cNvCxnSpPr>
          <p:nvPr/>
        </p:nvCxnSpPr>
        <p:spPr>
          <a:xfrm>
            <a:off x="3204723" y="4620895"/>
            <a:ext cx="2862272" cy="3668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6" name="Lige pilforbindelse 105">
            <a:extLst>
              <a:ext uri="{FF2B5EF4-FFF2-40B4-BE49-F238E27FC236}">
                <a16:creationId xmlns:a16="http://schemas.microsoft.com/office/drawing/2014/main" id="{BC2922FC-ACAA-4DF1-B35C-6C9E6E1149CF}"/>
              </a:ext>
            </a:extLst>
          </p:cNvPr>
          <p:cNvCxnSpPr>
            <a:cxnSpLocks/>
          </p:cNvCxnSpPr>
          <p:nvPr/>
        </p:nvCxnSpPr>
        <p:spPr>
          <a:xfrm flipV="1">
            <a:off x="3205622" y="2989939"/>
            <a:ext cx="3645967" cy="16454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0543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82"/>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6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7"/>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4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8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6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7"/>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nodeType="afterEffect">
                                  <p:stCondLst>
                                    <p:cond delay="250"/>
                                  </p:stCondLst>
                                  <p:childTnLst>
                                    <p:set>
                                      <p:cBhvr>
                                        <p:cTn id="30" dur="1" fill="hold">
                                          <p:stCondLst>
                                            <p:cond delay="0"/>
                                          </p:stCondLst>
                                        </p:cTn>
                                        <p:tgtEl>
                                          <p:spTgt spid="90"/>
                                        </p:tgtEl>
                                        <p:attrNameLst>
                                          <p:attrName>style.visibility</p:attrName>
                                        </p:attrNameLst>
                                      </p:cBhvr>
                                      <p:to>
                                        <p:strVal val="visible"/>
                                      </p:to>
                                    </p:set>
                                  </p:childTnLst>
                                </p:cTn>
                              </p:par>
                            </p:childTnLst>
                          </p:cTn>
                        </p:par>
                        <p:par>
                          <p:cTn id="31" fill="hold">
                            <p:stCondLst>
                              <p:cond delay="250"/>
                            </p:stCondLst>
                            <p:childTnLst>
                              <p:par>
                                <p:cTn id="32" presetID="1" presetClass="entr" presetSubtype="0" fill="hold" nodeType="afterEffect">
                                  <p:stCondLst>
                                    <p:cond delay="250"/>
                                  </p:stCondLst>
                                  <p:childTnLst>
                                    <p:set>
                                      <p:cBhvr>
                                        <p:cTn id="33" dur="1" fill="hold">
                                          <p:stCondLst>
                                            <p:cond delay="0"/>
                                          </p:stCondLst>
                                        </p:cTn>
                                        <p:tgtEl>
                                          <p:spTgt spid="88"/>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250"/>
                                  </p:stCondLst>
                                  <p:childTnLst>
                                    <p:set>
                                      <p:cBhvr>
                                        <p:cTn id="36" dur="1" fill="hold">
                                          <p:stCondLst>
                                            <p:cond delay="0"/>
                                          </p:stCondLst>
                                        </p:cTn>
                                        <p:tgtEl>
                                          <p:spTgt spid="8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8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9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89"/>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250"/>
                                  </p:stCondLst>
                                  <p:childTnLst>
                                    <p:set>
                                      <p:cBhvr>
                                        <p:cTn id="51" dur="1" fill="hold">
                                          <p:stCondLst>
                                            <p:cond delay="0"/>
                                          </p:stCondLst>
                                        </p:cTn>
                                        <p:tgtEl>
                                          <p:spTgt spid="98"/>
                                        </p:tgtEl>
                                        <p:attrNameLst>
                                          <p:attrName>style.visibility</p:attrName>
                                        </p:attrNameLst>
                                      </p:cBhvr>
                                      <p:to>
                                        <p:strVal val="visible"/>
                                      </p:to>
                                    </p:set>
                                  </p:childTnLst>
                                </p:cTn>
                              </p:par>
                            </p:childTnLst>
                          </p:cTn>
                        </p:par>
                        <p:par>
                          <p:cTn id="52" fill="hold">
                            <p:stCondLst>
                              <p:cond delay="250"/>
                            </p:stCondLst>
                            <p:childTnLst>
                              <p:par>
                                <p:cTn id="53" presetID="1" presetClass="entr" presetSubtype="0" fill="hold" nodeType="afterEffect">
                                  <p:stCondLst>
                                    <p:cond delay="250"/>
                                  </p:stCondLst>
                                  <p:childTnLst>
                                    <p:set>
                                      <p:cBhvr>
                                        <p:cTn id="54" dur="1" fill="hold">
                                          <p:stCondLst>
                                            <p:cond delay="0"/>
                                          </p:stCondLst>
                                        </p:cTn>
                                        <p:tgtEl>
                                          <p:spTgt spid="96"/>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250"/>
                                  </p:stCondLst>
                                  <p:childTnLst>
                                    <p:set>
                                      <p:cBhvr>
                                        <p:cTn id="57" dur="1" fill="hold">
                                          <p:stCondLst>
                                            <p:cond delay="0"/>
                                          </p:stCondLst>
                                        </p:cTn>
                                        <p:tgtEl>
                                          <p:spTgt spid="9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3"/>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95"/>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98"/>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96"/>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97"/>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nodeType="afterEffect">
                                  <p:stCondLst>
                                    <p:cond delay="250"/>
                                  </p:stCondLst>
                                  <p:childTnLst>
                                    <p:set>
                                      <p:cBhvr>
                                        <p:cTn id="72" dur="1" fill="hold">
                                          <p:stCondLst>
                                            <p:cond delay="0"/>
                                          </p:stCondLst>
                                        </p:cTn>
                                        <p:tgtEl>
                                          <p:spTgt spid="106"/>
                                        </p:tgtEl>
                                        <p:attrNameLst>
                                          <p:attrName>style.visibility</p:attrName>
                                        </p:attrNameLst>
                                      </p:cBhvr>
                                      <p:to>
                                        <p:strVal val="visible"/>
                                      </p:to>
                                    </p:set>
                                  </p:childTnLst>
                                </p:cTn>
                              </p:par>
                            </p:childTnLst>
                          </p:cTn>
                        </p:par>
                        <p:par>
                          <p:cTn id="73" fill="hold">
                            <p:stCondLst>
                              <p:cond delay="250"/>
                            </p:stCondLst>
                            <p:childTnLst>
                              <p:par>
                                <p:cTn id="74" presetID="1" presetClass="entr" presetSubtype="0" fill="hold" nodeType="afterEffect">
                                  <p:stCondLst>
                                    <p:cond delay="250"/>
                                  </p:stCondLst>
                                  <p:childTnLst>
                                    <p:set>
                                      <p:cBhvr>
                                        <p:cTn id="75" dur="1" fill="hold">
                                          <p:stCondLst>
                                            <p:cond delay="0"/>
                                          </p:stCondLst>
                                        </p:cTn>
                                        <p:tgtEl>
                                          <p:spTgt spid="104"/>
                                        </p:tgtEl>
                                        <p:attrNameLst>
                                          <p:attrName>style.visibility</p:attrName>
                                        </p:attrNameLst>
                                      </p:cBhvr>
                                      <p:to>
                                        <p:strVal val="visible"/>
                                      </p:to>
                                    </p:set>
                                  </p:childTnLst>
                                </p:cTn>
                              </p:par>
                            </p:childTnLst>
                          </p:cTn>
                        </p:par>
                        <p:par>
                          <p:cTn id="76" fill="hold">
                            <p:stCondLst>
                              <p:cond delay="500"/>
                            </p:stCondLst>
                            <p:childTnLst>
                              <p:par>
                                <p:cTn id="77" presetID="1" presetClass="entr" presetSubtype="0" fill="hold" nodeType="afterEffect">
                                  <p:stCondLst>
                                    <p:cond delay="250"/>
                                  </p:stCondLst>
                                  <p:childTnLst>
                                    <p:set>
                                      <p:cBhvr>
                                        <p:cTn id="78"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75C24-AFEE-47B0-B182-29A8570CA8F6}"/>
              </a:ext>
            </a:extLst>
          </p:cNvPr>
          <p:cNvSpPr>
            <a:spLocks noGrp="1"/>
          </p:cNvSpPr>
          <p:nvPr>
            <p:ph type="title"/>
          </p:nvPr>
        </p:nvSpPr>
        <p:spPr/>
        <p:txBody>
          <a:bodyPr/>
          <a:lstStyle/>
          <a:p>
            <a:r>
              <a:rPr lang="da-DK">
                <a:latin typeface="+mn-lt"/>
              </a:rPr>
              <a:t>Automatiske grupper i Aula: UNI-grupper</a:t>
            </a:r>
          </a:p>
        </p:txBody>
      </p:sp>
      <p:sp>
        <p:nvSpPr>
          <p:cNvPr id="7" name="Pladsholder til tekst 6">
            <a:extLst>
              <a:ext uri="{FF2B5EF4-FFF2-40B4-BE49-F238E27FC236}">
                <a16:creationId xmlns:a16="http://schemas.microsoft.com/office/drawing/2014/main" id="{D577D740-9FEA-46D7-854A-0E75B330A2CC}"/>
              </a:ext>
            </a:extLst>
          </p:cNvPr>
          <p:cNvSpPr>
            <a:spLocks noGrp="1"/>
          </p:cNvSpPr>
          <p:nvPr>
            <p:ph type="body" sz="quarter" idx="13"/>
          </p:nvPr>
        </p:nvSpPr>
        <p:spPr/>
        <p:txBody>
          <a:bodyPr/>
          <a:lstStyle/>
          <a:p>
            <a:r>
              <a:rPr lang="da-DK">
                <a:latin typeface="+mn-lt"/>
              </a:rPr>
              <a:t>GRUPPER I AULA</a:t>
            </a:r>
          </a:p>
        </p:txBody>
      </p:sp>
      <p:sp>
        <p:nvSpPr>
          <p:cNvPr id="9" name="Rektangel: afrundede hjørner 8">
            <a:extLst>
              <a:ext uri="{FF2B5EF4-FFF2-40B4-BE49-F238E27FC236}">
                <a16:creationId xmlns:a16="http://schemas.microsoft.com/office/drawing/2014/main" id="{C5FC820E-4507-46B0-B653-727A6284455E}"/>
              </a:ext>
            </a:extLst>
          </p:cNvPr>
          <p:cNvSpPr/>
          <p:nvPr/>
        </p:nvSpPr>
        <p:spPr>
          <a:xfrm rot="7040">
            <a:off x="616836" y="2811732"/>
            <a:ext cx="1669294" cy="1074751"/>
          </a:xfrm>
          <a:prstGeom prst="roundRect">
            <a:avLst/>
          </a:prstGeom>
          <a:solidFill>
            <a:srgbClr val="209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20"/>
              <a:t>UNI-login</a:t>
            </a:r>
          </a:p>
        </p:txBody>
      </p:sp>
      <p:grpSp>
        <p:nvGrpSpPr>
          <p:cNvPr id="13" name="Gruppe 12">
            <a:extLst>
              <a:ext uri="{FF2B5EF4-FFF2-40B4-BE49-F238E27FC236}">
                <a16:creationId xmlns:a16="http://schemas.microsoft.com/office/drawing/2014/main" id="{D4CB54AB-0B72-41DC-BE46-DF44A0959FBD}"/>
              </a:ext>
            </a:extLst>
          </p:cNvPr>
          <p:cNvGrpSpPr/>
          <p:nvPr/>
        </p:nvGrpSpPr>
        <p:grpSpPr>
          <a:xfrm>
            <a:off x="3504248" y="1414486"/>
            <a:ext cx="1669295" cy="1076460"/>
            <a:chOff x="1814197" y="3726080"/>
            <a:chExt cx="1251585" cy="807096"/>
          </a:xfrm>
        </p:grpSpPr>
        <p:sp>
          <p:nvSpPr>
            <p:cNvPr id="12" name="Rektangel: afrundede hjørner 11">
              <a:extLst>
                <a:ext uri="{FF2B5EF4-FFF2-40B4-BE49-F238E27FC236}">
                  <a16:creationId xmlns:a16="http://schemas.microsoft.com/office/drawing/2014/main" id="{54F5A9F0-8D34-4CCC-A6AD-49C9B4FF05FD}"/>
                </a:ext>
              </a:extLst>
            </p:cNvPr>
            <p:cNvSpPr/>
            <p:nvPr/>
          </p:nvSpPr>
          <p:spPr>
            <a:xfrm rot="7040">
              <a:off x="1814197" y="3727361"/>
              <a:ext cx="1251585" cy="805815"/>
            </a:xfrm>
            <a:prstGeom prst="roundRect">
              <a:avLst/>
            </a:prstGeom>
            <a:solidFill>
              <a:srgbClr val="22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Klasser</a:t>
              </a:r>
            </a:p>
          </p:txBody>
        </p:sp>
        <p:pic>
          <p:nvPicPr>
            <p:cNvPr id="11" name="Billede 10">
              <a:extLst>
                <a:ext uri="{FF2B5EF4-FFF2-40B4-BE49-F238E27FC236}">
                  <a16:creationId xmlns:a16="http://schemas.microsoft.com/office/drawing/2014/main" id="{F4BDCD8C-52F7-4F6D-A558-985E4F85EBA6}"/>
                </a:ext>
              </a:extLst>
            </p:cNvPr>
            <p:cNvPicPr>
              <a:picLocks noChangeAspect="1"/>
            </p:cNvPicPr>
            <p:nvPr/>
          </p:nvPicPr>
          <p:blipFill rotWithShape="1">
            <a:blip r:embed="rId4"/>
            <a:srcRect l="18699"/>
            <a:stretch/>
          </p:blipFill>
          <p:spPr>
            <a:xfrm>
              <a:off x="2212732" y="3726080"/>
              <a:ext cx="541388" cy="513697"/>
            </a:xfrm>
            <a:prstGeom prst="rect">
              <a:avLst/>
            </a:prstGeom>
          </p:spPr>
        </p:pic>
      </p:grpSp>
      <p:grpSp>
        <p:nvGrpSpPr>
          <p:cNvPr id="14" name="Gruppe 13">
            <a:extLst>
              <a:ext uri="{FF2B5EF4-FFF2-40B4-BE49-F238E27FC236}">
                <a16:creationId xmlns:a16="http://schemas.microsoft.com/office/drawing/2014/main" id="{CD1AD9C9-CD6E-4CF9-9480-2A301FBB4F26}"/>
              </a:ext>
            </a:extLst>
          </p:cNvPr>
          <p:cNvGrpSpPr/>
          <p:nvPr/>
        </p:nvGrpSpPr>
        <p:grpSpPr>
          <a:xfrm>
            <a:off x="3503424" y="2837409"/>
            <a:ext cx="1669295" cy="1076460"/>
            <a:chOff x="1814197" y="3726080"/>
            <a:chExt cx="1251585" cy="807096"/>
          </a:xfrm>
        </p:grpSpPr>
        <p:sp>
          <p:nvSpPr>
            <p:cNvPr id="15" name="Rektangel: afrundede hjørner 14">
              <a:extLst>
                <a:ext uri="{FF2B5EF4-FFF2-40B4-BE49-F238E27FC236}">
                  <a16:creationId xmlns:a16="http://schemas.microsoft.com/office/drawing/2014/main" id="{AA5CE708-D62D-47C0-AC4C-4FDC47C7FD6F}"/>
                </a:ext>
              </a:extLst>
            </p:cNvPr>
            <p:cNvSpPr/>
            <p:nvPr/>
          </p:nvSpPr>
          <p:spPr>
            <a:xfrm rot="7040">
              <a:off x="1814197" y="3727361"/>
              <a:ext cx="1251585" cy="805815"/>
            </a:xfrm>
            <a:prstGeom prst="roundRect">
              <a:avLst/>
            </a:prstGeom>
            <a:solidFill>
              <a:srgbClr val="22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Hold</a:t>
              </a:r>
            </a:p>
          </p:txBody>
        </p:sp>
        <p:pic>
          <p:nvPicPr>
            <p:cNvPr id="16" name="Billede 15">
              <a:extLst>
                <a:ext uri="{FF2B5EF4-FFF2-40B4-BE49-F238E27FC236}">
                  <a16:creationId xmlns:a16="http://schemas.microsoft.com/office/drawing/2014/main" id="{5552AEA1-33DD-4052-BB5A-F24421019DD3}"/>
                </a:ext>
              </a:extLst>
            </p:cNvPr>
            <p:cNvPicPr>
              <a:picLocks noChangeAspect="1"/>
            </p:cNvPicPr>
            <p:nvPr/>
          </p:nvPicPr>
          <p:blipFill rotWithShape="1">
            <a:blip r:embed="rId4"/>
            <a:srcRect l="18699"/>
            <a:stretch/>
          </p:blipFill>
          <p:spPr>
            <a:xfrm>
              <a:off x="2212732" y="3726080"/>
              <a:ext cx="541388" cy="513697"/>
            </a:xfrm>
            <a:prstGeom prst="rect">
              <a:avLst/>
            </a:prstGeom>
          </p:spPr>
        </p:pic>
      </p:grpSp>
      <p:grpSp>
        <p:nvGrpSpPr>
          <p:cNvPr id="17" name="Gruppe 16">
            <a:extLst>
              <a:ext uri="{FF2B5EF4-FFF2-40B4-BE49-F238E27FC236}">
                <a16:creationId xmlns:a16="http://schemas.microsoft.com/office/drawing/2014/main" id="{46C3E379-6F85-4012-A507-543732C1C570}"/>
              </a:ext>
            </a:extLst>
          </p:cNvPr>
          <p:cNvGrpSpPr/>
          <p:nvPr/>
        </p:nvGrpSpPr>
        <p:grpSpPr>
          <a:xfrm>
            <a:off x="3504248" y="4260333"/>
            <a:ext cx="1669295" cy="1076460"/>
            <a:chOff x="1814197" y="3726080"/>
            <a:chExt cx="1251585" cy="807096"/>
          </a:xfrm>
        </p:grpSpPr>
        <p:sp>
          <p:nvSpPr>
            <p:cNvPr id="18" name="Rektangel: afrundede hjørner 17">
              <a:extLst>
                <a:ext uri="{FF2B5EF4-FFF2-40B4-BE49-F238E27FC236}">
                  <a16:creationId xmlns:a16="http://schemas.microsoft.com/office/drawing/2014/main" id="{9013F53B-F1B0-4E73-97DF-4696ED685EB0}"/>
                </a:ext>
              </a:extLst>
            </p:cNvPr>
            <p:cNvSpPr/>
            <p:nvPr/>
          </p:nvSpPr>
          <p:spPr>
            <a:xfrm rot="7040">
              <a:off x="1814197" y="3727361"/>
              <a:ext cx="1251585" cy="805815"/>
            </a:xfrm>
            <a:prstGeom prst="roundRect">
              <a:avLst/>
            </a:prstGeom>
            <a:solidFill>
              <a:srgbClr val="22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Rolle</a:t>
              </a:r>
            </a:p>
          </p:txBody>
        </p:sp>
        <p:pic>
          <p:nvPicPr>
            <p:cNvPr id="19" name="Billede 18">
              <a:extLst>
                <a:ext uri="{FF2B5EF4-FFF2-40B4-BE49-F238E27FC236}">
                  <a16:creationId xmlns:a16="http://schemas.microsoft.com/office/drawing/2014/main" id="{999FAACD-8569-478F-AF32-00507BC39474}"/>
                </a:ext>
              </a:extLst>
            </p:cNvPr>
            <p:cNvPicPr>
              <a:picLocks noChangeAspect="1"/>
            </p:cNvPicPr>
            <p:nvPr/>
          </p:nvPicPr>
          <p:blipFill rotWithShape="1">
            <a:blip r:embed="rId4"/>
            <a:srcRect l="18699"/>
            <a:stretch/>
          </p:blipFill>
          <p:spPr>
            <a:xfrm>
              <a:off x="2212732" y="3726080"/>
              <a:ext cx="541388" cy="513697"/>
            </a:xfrm>
            <a:prstGeom prst="rect">
              <a:avLst/>
            </a:prstGeom>
          </p:spPr>
        </p:pic>
      </p:grpSp>
      <p:cxnSp>
        <p:nvCxnSpPr>
          <p:cNvPr id="20" name="Lige pilforbindelse 19">
            <a:extLst>
              <a:ext uri="{FF2B5EF4-FFF2-40B4-BE49-F238E27FC236}">
                <a16:creationId xmlns:a16="http://schemas.microsoft.com/office/drawing/2014/main" id="{5BD50B67-AB8E-4934-9BE2-AA0B3C8B8FFA}"/>
              </a:ext>
            </a:extLst>
          </p:cNvPr>
          <p:cNvCxnSpPr>
            <a:cxnSpLocks/>
            <a:stCxn id="9" idx="3"/>
            <a:endCxn id="12" idx="1"/>
          </p:cNvCxnSpPr>
          <p:nvPr/>
        </p:nvCxnSpPr>
        <p:spPr>
          <a:xfrm flipV="1">
            <a:off x="2286128" y="1951862"/>
            <a:ext cx="1218122" cy="1398955"/>
          </a:xfrm>
          <a:prstGeom prst="straightConnector1">
            <a:avLst/>
          </a:prstGeom>
          <a:ln w="28575">
            <a:solidFill>
              <a:srgbClr val="2091A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Lige pilforbindelse 21">
            <a:extLst>
              <a:ext uri="{FF2B5EF4-FFF2-40B4-BE49-F238E27FC236}">
                <a16:creationId xmlns:a16="http://schemas.microsoft.com/office/drawing/2014/main" id="{DA4790E4-7B24-41D2-959E-1892ECD2068F}"/>
              </a:ext>
            </a:extLst>
          </p:cNvPr>
          <p:cNvCxnSpPr>
            <a:cxnSpLocks/>
            <a:stCxn id="9" idx="3"/>
            <a:endCxn id="15" idx="1"/>
          </p:cNvCxnSpPr>
          <p:nvPr/>
        </p:nvCxnSpPr>
        <p:spPr>
          <a:xfrm>
            <a:off x="2286128" y="3350817"/>
            <a:ext cx="1217298" cy="23968"/>
          </a:xfrm>
          <a:prstGeom prst="straightConnector1">
            <a:avLst/>
          </a:prstGeom>
          <a:ln w="28575">
            <a:solidFill>
              <a:srgbClr val="2091A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Lige pilforbindelse 25">
            <a:extLst>
              <a:ext uri="{FF2B5EF4-FFF2-40B4-BE49-F238E27FC236}">
                <a16:creationId xmlns:a16="http://schemas.microsoft.com/office/drawing/2014/main" id="{4E0D6AA5-41FC-4206-9726-C44865315A4F}"/>
              </a:ext>
            </a:extLst>
          </p:cNvPr>
          <p:cNvCxnSpPr>
            <a:cxnSpLocks/>
            <a:stCxn id="9" idx="3"/>
            <a:endCxn id="18" idx="1"/>
          </p:cNvCxnSpPr>
          <p:nvPr/>
        </p:nvCxnSpPr>
        <p:spPr>
          <a:xfrm>
            <a:off x="2286128" y="3350817"/>
            <a:ext cx="1218122" cy="1446892"/>
          </a:xfrm>
          <a:prstGeom prst="straightConnector1">
            <a:avLst/>
          </a:prstGeom>
          <a:ln w="28575">
            <a:solidFill>
              <a:srgbClr val="2091A2"/>
            </a:solidFill>
            <a:tailEnd type="triangle"/>
          </a:ln>
        </p:spPr>
        <p:style>
          <a:lnRef idx="1">
            <a:schemeClr val="accent1"/>
          </a:lnRef>
          <a:fillRef idx="0">
            <a:schemeClr val="accent1"/>
          </a:fillRef>
          <a:effectRef idx="0">
            <a:schemeClr val="accent1"/>
          </a:effectRef>
          <a:fontRef idx="minor">
            <a:schemeClr val="tx1"/>
          </a:fontRef>
        </p:style>
      </p:cxnSp>
      <p:sp>
        <p:nvSpPr>
          <p:cNvPr id="29" name="Tekstfelt 28">
            <a:extLst>
              <a:ext uri="{FF2B5EF4-FFF2-40B4-BE49-F238E27FC236}">
                <a16:creationId xmlns:a16="http://schemas.microsoft.com/office/drawing/2014/main" id="{72F79412-9D99-40A9-95F7-6E318F0C0AFF}"/>
              </a:ext>
            </a:extLst>
          </p:cNvPr>
          <p:cNvSpPr txBox="1"/>
          <p:nvPr/>
        </p:nvSpPr>
        <p:spPr>
          <a:xfrm>
            <a:off x="5235645" y="1441210"/>
            <a:ext cx="2574918" cy="956672"/>
          </a:xfrm>
          <a:prstGeom prst="rect">
            <a:avLst/>
          </a:prstGeom>
          <a:noFill/>
        </p:spPr>
        <p:txBody>
          <a:bodyPr wrap="square" rtlCol="0">
            <a:spAutoFit/>
          </a:bodyPr>
          <a:lstStyle/>
          <a:p>
            <a:r>
              <a:rPr lang="da-DK" b="1"/>
              <a:t>Fx</a:t>
            </a:r>
          </a:p>
          <a:p>
            <a:r>
              <a:rPr lang="da-DK" b="1"/>
              <a:t>0.A, 0.B, 0.C etc.</a:t>
            </a:r>
          </a:p>
          <a:p>
            <a:r>
              <a:rPr lang="da-DK"/>
              <a:t>Elever, forældre og medarbejdere tilknyttet klassen</a:t>
            </a:r>
          </a:p>
        </p:txBody>
      </p:sp>
      <p:sp>
        <p:nvSpPr>
          <p:cNvPr id="30" name="Tekstfelt 29">
            <a:extLst>
              <a:ext uri="{FF2B5EF4-FFF2-40B4-BE49-F238E27FC236}">
                <a16:creationId xmlns:a16="http://schemas.microsoft.com/office/drawing/2014/main" id="{9837B019-C00D-4314-844E-994E18CDB646}"/>
              </a:ext>
            </a:extLst>
          </p:cNvPr>
          <p:cNvSpPr txBox="1"/>
          <p:nvPr/>
        </p:nvSpPr>
        <p:spPr>
          <a:xfrm>
            <a:off x="5235645" y="2910665"/>
            <a:ext cx="1923068" cy="956672"/>
          </a:xfrm>
          <a:prstGeom prst="rect">
            <a:avLst/>
          </a:prstGeom>
          <a:noFill/>
        </p:spPr>
        <p:txBody>
          <a:bodyPr wrap="square" rtlCol="0">
            <a:spAutoFit/>
          </a:bodyPr>
          <a:lstStyle/>
          <a:p>
            <a:r>
              <a:rPr lang="da-DK" b="1"/>
              <a:t>Fx</a:t>
            </a:r>
          </a:p>
          <a:p>
            <a:r>
              <a:rPr lang="da-DK" b="1"/>
              <a:t>Valghold, tyskhold etc.</a:t>
            </a:r>
          </a:p>
          <a:p>
            <a:r>
              <a:rPr lang="da-DK"/>
              <a:t>Elever og medarbejdere tilknyttet klassen</a:t>
            </a:r>
          </a:p>
        </p:txBody>
      </p:sp>
      <p:sp>
        <p:nvSpPr>
          <p:cNvPr id="31" name="Tekstfelt 30">
            <a:extLst>
              <a:ext uri="{FF2B5EF4-FFF2-40B4-BE49-F238E27FC236}">
                <a16:creationId xmlns:a16="http://schemas.microsoft.com/office/drawing/2014/main" id="{54414B84-EC8D-4ED1-9FA3-CE9F49BD7BF7}"/>
              </a:ext>
            </a:extLst>
          </p:cNvPr>
          <p:cNvSpPr txBox="1"/>
          <p:nvPr/>
        </p:nvSpPr>
        <p:spPr>
          <a:xfrm>
            <a:off x="5235645" y="4427415"/>
            <a:ext cx="2445160" cy="740587"/>
          </a:xfrm>
          <a:prstGeom prst="rect">
            <a:avLst/>
          </a:prstGeom>
          <a:noFill/>
        </p:spPr>
        <p:txBody>
          <a:bodyPr wrap="square" rtlCol="0">
            <a:spAutoFit/>
          </a:bodyPr>
          <a:lstStyle/>
          <a:p>
            <a:r>
              <a:rPr lang="da-DK" b="1"/>
              <a:t>Fx</a:t>
            </a:r>
          </a:p>
          <a:p>
            <a:r>
              <a:rPr lang="da-DK" b="1"/>
              <a:t>Lærer, pædagog, vikar, leder, ledelse, TAP etc. </a:t>
            </a:r>
          </a:p>
        </p:txBody>
      </p:sp>
      <p:pic>
        <p:nvPicPr>
          <p:cNvPr id="21" name="Billede 20">
            <a:extLst>
              <a:ext uri="{FF2B5EF4-FFF2-40B4-BE49-F238E27FC236}">
                <a16:creationId xmlns:a16="http://schemas.microsoft.com/office/drawing/2014/main" id="{D171D1FB-FC9E-4725-952D-3A398363FCAC}"/>
              </a:ext>
            </a:extLst>
          </p:cNvPr>
          <p:cNvPicPr>
            <a:picLocks noChangeAspect="1"/>
          </p:cNvPicPr>
          <p:nvPr/>
        </p:nvPicPr>
        <p:blipFill>
          <a:blip r:embed="rId5"/>
          <a:stretch>
            <a:fillRect/>
          </a:stretch>
        </p:blipFill>
        <p:spPr>
          <a:xfrm>
            <a:off x="6694640" y="-194166"/>
            <a:ext cx="3664743" cy="2236313"/>
          </a:xfrm>
          <a:prstGeom prst="rect">
            <a:avLst/>
          </a:prstGeom>
        </p:spPr>
      </p:pic>
    </p:spTree>
    <p:custDataLst>
      <p:tags r:id="rId1"/>
    </p:custDataLst>
    <p:extLst>
      <p:ext uri="{BB962C8B-B14F-4D97-AF65-F5344CB8AC3E}">
        <p14:creationId xmlns:p14="http://schemas.microsoft.com/office/powerpoint/2010/main" val="1481186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75C24-AFEE-47B0-B182-29A8570CA8F6}"/>
              </a:ext>
            </a:extLst>
          </p:cNvPr>
          <p:cNvSpPr>
            <a:spLocks noGrp="1"/>
          </p:cNvSpPr>
          <p:nvPr>
            <p:ph type="title"/>
          </p:nvPr>
        </p:nvSpPr>
        <p:spPr/>
        <p:txBody>
          <a:bodyPr/>
          <a:lstStyle/>
          <a:p>
            <a:r>
              <a:rPr lang="da-DK">
                <a:latin typeface="+mn-lt"/>
              </a:rPr>
              <a:t>Grupper, som skolen selv kan oprette:</a:t>
            </a:r>
          </a:p>
        </p:txBody>
      </p:sp>
      <p:sp>
        <p:nvSpPr>
          <p:cNvPr id="3" name="Pladsholder til tekst 2">
            <a:extLst>
              <a:ext uri="{FF2B5EF4-FFF2-40B4-BE49-F238E27FC236}">
                <a16:creationId xmlns:a16="http://schemas.microsoft.com/office/drawing/2014/main" id="{D62B8390-BAE7-4F39-88BB-FA50D5827B6E}"/>
              </a:ext>
            </a:extLst>
          </p:cNvPr>
          <p:cNvSpPr>
            <a:spLocks noGrp="1"/>
          </p:cNvSpPr>
          <p:nvPr>
            <p:ph type="body" sz="quarter" idx="13"/>
          </p:nvPr>
        </p:nvSpPr>
        <p:spPr/>
        <p:txBody>
          <a:bodyPr/>
          <a:lstStyle/>
          <a:p>
            <a:r>
              <a:rPr lang="da-DK">
                <a:latin typeface="+mn-lt"/>
              </a:rPr>
              <a:t>GRUPPER I AULA</a:t>
            </a:r>
          </a:p>
        </p:txBody>
      </p:sp>
      <p:sp>
        <p:nvSpPr>
          <p:cNvPr id="5" name="Ellipse 4">
            <a:extLst>
              <a:ext uri="{FF2B5EF4-FFF2-40B4-BE49-F238E27FC236}">
                <a16:creationId xmlns:a16="http://schemas.microsoft.com/office/drawing/2014/main" id="{1251511A-7C61-44EF-A79E-FE6A40F08340}"/>
              </a:ext>
            </a:extLst>
          </p:cNvPr>
          <p:cNvSpPr/>
          <p:nvPr/>
        </p:nvSpPr>
        <p:spPr>
          <a:xfrm>
            <a:off x="1744399" y="1541515"/>
            <a:ext cx="2379966" cy="1492872"/>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0A71C6D0-908E-4B7D-A9AA-718E4337E3C2}"/>
              </a:ext>
            </a:extLst>
          </p:cNvPr>
          <p:cNvSpPr/>
          <p:nvPr/>
        </p:nvSpPr>
        <p:spPr>
          <a:xfrm>
            <a:off x="5013564" y="1528542"/>
            <a:ext cx="2379966" cy="1492872"/>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722ECD68-DB23-41E9-AB9A-BC89D511A3ED}"/>
              </a:ext>
            </a:extLst>
          </p:cNvPr>
          <p:cNvSpPr/>
          <p:nvPr/>
        </p:nvSpPr>
        <p:spPr>
          <a:xfrm>
            <a:off x="1687099" y="3461189"/>
            <a:ext cx="2381934" cy="148428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F8FD1EA7-7D72-4CF2-A24A-419E4AF83EFE}"/>
              </a:ext>
            </a:extLst>
          </p:cNvPr>
          <p:cNvSpPr/>
          <p:nvPr/>
        </p:nvSpPr>
        <p:spPr>
          <a:xfrm>
            <a:off x="5013564" y="3475841"/>
            <a:ext cx="2379966" cy="1492539"/>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4" name="Gruppe 3">
            <a:extLst>
              <a:ext uri="{FF2B5EF4-FFF2-40B4-BE49-F238E27FC236}">
                <a16:creationId xmlns:a16="http://schemas.microsoft.com/office/drawing/2014/main" id="{AA9143C9-86F6-444A-8788-E1D5B9A53826}"/>
              </a:ext>
            </a:extLst>
          </p:cNvPr>
          <p:cNvGrpSpPr/>
          <p:nvPr/>
        </p:nvGrpSpPr>
        <p:grpSpPr>
          <a:xfrm>
            <a:off x="1703671" y="1595676"/>
            <a:ext cx="2461421" cy="1751070"/>
            <a:chOff x="1703671" y="1595676"/>
            <a:chExt cx="2461421" cy="1751070"/>
          </a:xfrm>
        </p:grpSpPr>
        <p:pic>
          <p:nvPicPr>
            <p:cNvPr id="26" name="Billede 25">
              <a:extLst>
                <a:ext uri="{FF2B5EF4-FFF2-40B4-BE49-F238E27FC236}">
                  <a16:creationId xmlns:a16="http://schemas.microsoft.com/office/drawing/2014/main" id="{B7833424-1B3C-471F-99EF-7078E01FB93D}"/>
                </a:ext>
              </a:extLst>
            </p:cNvPr>
            <p:cNvPicPr>
              <a:picLocks noChangeAspect="1"/>
            </p:cNvPicPr>
            <p:nvPr/>
          </p:nvPicPr>
          <p:blipFill>
            <a:blip r:embed="rId4"/>
            <a:stretch>
              <a:fillRect/>
            </a:stretch>
          </p:blipFill>
          <p:spPr>
            <a:xfrm>
              <a:off x="1703671" y="1595676"/>
              <a:ext cx="2461421" cy="1384549"/>
            </a:xfrm>
            <a:prstGeom prst="rect">
              <a:avLst/>
            </a:prstGeom>
          </p:spPr>
        </p:pic>
        <p:sp>
          <p:nvSpPr>
            <p:cNvPr id="6" name="Rektangel 5">
              <a:extLst>
                <a:ext uri="{FF2B5EF4-FFF2-40B4-BE49-F238E27FC236}">
                  <a16:creationId xmlns:a16="http://schemas.microsoft.com/office/drawing/2014/main" id="{B5972338-D2B6-4EB0-99C5-873F3BB67264}"/>
                </a:ext>
              </a:extLst>
            </p:cNvPr>
            <p:cNvSpPr/>
            <p:nvPr/>
          </p:nvSpPr>
          <p:spPr>
            <a:xfrm>
              <a:off x="1726843" y="3038328"/>
              <a:ext cx="2381934" cy="308418"/>
            </a:xfrm>
            <a:prstGeom prst="rect">
              <a:avLst/>
            </a:prstGeom>
          </p:spPr>
          <p:txBody>
            <a:bodyPr wrap="none">
              <a:spAutoFit/>
            </a:bodyPr>
            <a:lstStyle/>
            <a:p>
              <a:r>
                <a:rPr lang="da-DK" b="1"/>
                <a:t>På tværs af alle typer brugere</a:t>
              </a:r>
            </a:p>
          </p:txBody>
        </p:sp>
      </p:grpSp>
      <p:grpSp>
        <p:nvGrpSpPr>
          <p:cNvPr id="12" name="Gruppe 11">
            <a:extLst>
              <a:ext uri="{FF2B5EF4-FFF2-40B4-BE49-F238E27FC236}">
                <a16:creationId xmlns:a16="http://schemas.microsoft.com/office/drawing/2014/main" id="{D7AC6E61-709E-4334-8700-136B90432785}"/>
              </a:ext>
            </a:extLst>
          </p:cNvPr>
          <p:cNvGrpSpPr/>
          <p:nvPr/>
        </p:nvGrpSpPr>
        <p:grpSpPr>
          <a:xfrm>
            <a:off x="1864292" y="3850605"/>
            <a:ext cx="2021579" cy="1411110"/>
            <a:chOff x="1864292" y="3850605"/>
            <a:chExt cx="2021579" cy="1411110"/>
          </a:xfrm>
        </p:grpSpPr>
        <p:pic>
          <p:nvPicPr>
            <p:cNvPr id="29" name="Billede 28">
              <a:extLst>
                <a:ext uri="{FF2B5EF4-FFF2-40B4-BE49-F238E27FC236}">
                  <a16:creationId xmlns:a16="http://schemas.microsoft.com/office/drawing/2014/main" id="{9DD9423D-49B9-43C7-BC2B-123A4A111356}"/>
                </a:ext>
              </a:extLst>
            </p:cNvPr>
            <p:cNvPicPr>
              <a:picLocks noChangeAspect="1"/>
            </p:cNvPicPr>
            <p:nvPr/>
          </p:nvPicPr>
          <p:blipFill>
            <a:blip r:embed="rId5"/>
            <a:stretch>
              <a:fillRect/>
            </a:stretch>
          </p:blipFill>
          <p:spPr>
            <a:xfrm>
              <a:off x="2920403" y="4134563"/>
              <a:ext cx="863502" cy="474412"/>
            </a:xfrm>
            <a:prstGeom prst="rect">
              <a:avLst/>
            </a:prstGeom>
          </p:spPr>
        </p:pic>
        <p:pic>
          <p:nvPicPr>
            <p:cNvPr id="31" name="Billede 30">
              <a:extLst>
                <a:ext uri="{FF2B5EF4-FFF2-40B4-BE49-F238E27FC236}">
                  <a16:creationId xmlns:a16="http://schemas.microsoft.com/office/drawing/2014/main" id="{AA0BE0B4-4E1D-4BB2-BCDB-C165EEBE5E00}"/>
                </a:ext>
              </a:extLst>
            </p:cNvPr>
            <p:cNvPicPr>
              <a:picLocks noChangeAspect="1"/>
            </p:cNvPicPr>
            <p:nvPr/>
          </p:nvPicPr>
          <p:blipFill>
            <a:blip r:embed="rId6"/>
            <a:stretch>
              <a:fillRect/>
            </a:stretch>
          </p:blipFill>
          <p:spPr>
            <a:xfrm>
              <a:off x="1907020" y="3850605"/>
              <a:ext cx="863502" cy="371506"/>
            </a:xfrm>
            <a:prstGeom prst="rect">
              <a:avLst/>
            </a:prstGeom>
          </p:spPr>
        </p:pic>
        <p:sp>
          <p:nvSpPr>
            <p:cNvPr id="8" name="Rektangel 7">
              <a:extLst>
                <a:ext uri="{FF2B5EF4-FFF2-40B4-BE49-F238E27FC236}">
                  <a16:creationId xmlns:a16="http://schemas.microsoft.com/office/drawing/2014/main" id="{CF4FF273-1AB8-4B88-B311-3822A5F33D91}"/>
                </a:ext>
              </a:extLst>
            </p:cNvPr>
            <p:cNvSpPr/>
            <p:nvPr/>
          </p:nvSpPr>
          <p:spPr>
            <a:xfrm>
              <a:off x="1864292" y="4953297"/>
              <a:ext cx="2021579" cy="308418"/>
            </a:xfrm>
            <a:prstGeom prst="rect">
              <a:avLst/>
            </a:prstGeom>
          </p:spPr>
          <p:txBody>
            <a:bodyPr wrap="none">
              <a:spAutoFit/>
            </a:bodyPr>
            <a:lstStyle/>
            <a:p>
              <a:r>
                <a:rPr lang="da-DK" b="1"/>
                <a:t>På tværs af institutioner </a:t>
              </a:r>
              <a:endParaRPr lang="da-DK"/>
            </a:p>
          </p:txBody>
        </p:sp>
      </p:grpSp>
      <p:grpSp>
        <p:nvGrpSpPr>
          <p:cNvPr id="13" name="Gruppe 12">
            <a:extLst>
              <a:ext uri="{FF2B5EF4-FFF2-40B4-BE49-F238E27FC236}">
                <a16:creationId xmlns:a16="http://schemas.microsoft.com/office/drawing/2014/main" id="{129C1EA7-A5EF-4F8D-9816-1066B25B5375}"/>
              </a:ext>
            </a:extLst>
          </p:cNvPr>
          <p:cNvGrpSpPr/>
          <p:nvPr/>
        </p:nvGrpSpPr>
        <p:grpSpPr>
          <a:xfrm>
            <a:off x="5213933" y="3693908"/>
            <a:ext cx="2013838" cy="1567807"/>
            <a:chOff x="5213933" y="3693908"/>
            <a:chExt cx="2013838" cy="1567807"/>
          </a:xfrm>
        </p:grpSpPr>
        <p:pic>
          <p:nvPicPr>
            <p:cNvPr id="44" name="Billede 43">
              <a:extLst>
                <a:ext uri="{FF2B5EF4-FFF2-40B4-BE49-F238E27FC236}">
                  <a16:creationId xmlns:a16="http://schemas.microsoft.com/office/drawing/2014/main" id="{313CD03E-67D8-4F9E-83AC-9DE76D0EAF11}"/>
                </a:ext>
              </a:extLst>
            </p:cNvPr>
            <p:cNvPicPr>
              <a:picLocks noChangeAspect="1"/>
            </p:cNvPicPr>
            <p:nvPr/>
          </p:nvPicPr>
          <p:blipFill>
            <a:blip r:embed="rId5"/>
            <a:stretch>
              <a:fillRect/>
            </a:stretch>
          </p:blipFill>
          <p:spPr>
            <a:xfrm>
              <a:off x="6364269" y="4076016"/>
              <a:ext cx="863502" cy="474412"/>
            </a:xfrm>
            <a:prstGeom prst="rect">
              <a:avLst/>
            </a:prstGeom>
          </p:spPr>
        </p:pic>
        <p:pic>
          <p:nvPicPr>
            <p:cNvPr id="45" name="Billede 44">
              <a:extLst>
                <a:ext uri="{FF2B5EF4-FFF2-40B4-BE49-F238E27FC236}">
                  <a16:creationId xmlns:a16="http://schemas.microsoft.com/office/drawing/2014/main" id="{4E13AD51-6DF0-476F-ACFA-9C96CF9B293F}"/>
                </a:ext>
              </a:extLst>
            </p:cNvPr>
            <p:cNvPicPr>
              <a:picLocks noChangeAspect="1"/>
            </p:cNvPicPr>
            <p:nvPr/>
          </p:nvPicPr>
          <p:blipFill rotWithShape="1">
            <a:blip r:embed="rId7"/>
            <a:srcRect l="81488" t="22669" r="6226" b="10076"/>
            <a:stretch/>
          </p:blipFill>
          <p:spPr>
            <a:xfrm>
              <a:off x="6636422" y="3693908"/>
              <a:ext cx="275291" cy="360148"/>
            </a:xfrm>
            <a:prstGeom prst="rect">
              <a:avLst/>
            </a:prstGeom>
          </p:spPr>
        </p:pic>
        <p:pic>
          <p:nvPicPr>
            <p:cNvPr id="46" name="Billede 45">
              <a:extLst>
                <a:ext uri="{FF2B5EF4-FFF2-40B4-BE49-F238E27FC236}">
                  <a16:creationId xmlns:a16="http://schemas.microsoft.com/office/drawing/2014/main" id="{CA0140AF-A828-4D32-B472-725217A52041}"/>
                </a:ext>
              </a:extLst>
            </p:cNvPr>
            <p:cNvPicPr>
              <a:picLocks noChangeAspect="1"/>
            </p:cNvPicPr>
            <p:nvPr/>
          </p:nvPicPr>
          <p:blipFill rotWithShape="1">
            <a:blip r:embed="rId7"/>
            <a:srcRect t="12105" r="77521"/>
            <a:stretch/>
          </p:blipFill>
          <p:spPr>
            <a:xfrm>
              <a:off x="5434153" y="3732549"/>
              <a:ext cx="507702" cy="474412"/>
            </a:xfrm>
            <a:prstGeom prst="rect">
              <a:avLst/>
            </a:prstGeom>
          </p:spPr>
        </p:pic>
        <p:pic>
          <p:nvPicPr>
            <p:cNvPr id="23" name="Billede 22">
              <a:extLst>
                <a:ext uri="{FF2B5EF4-FFF2-40B4-BE49-F238E27FC236}">
                  <a16:creationId xmlns:a16="http://schemas.microsoft.com/office/drawing/2014/main" id="{CB7AEB46-4A6F-4510-976A-99D8A84FC0A7}"/>
                </a:ext>
              </a:extLst>
            </p:cNvPr>
            <p:cNvPicPr>
              <a:picLocks noChangeAspect="1"/>
            </p:cNvPicPr>
            <p:nvPr/>
          </p:nvPicPr>
          <p:blipFill>
            <a:blip r:embed="rId5"/>
            <a:stretch>
              <a:fillRect/>
            </a:stretch>
          </p:blipFill>
          <p:spPr>
            <a:xfrm>
              <a:off x="5283540" y="4197583"/>
              <a:ext cx="863502" cy="474412"/>
            </a:xfrm>
            <a:prstGeom prst="rect">
              <a:avLst/>
            </a:prstGeom>
          </p:spPr>
        </p:pic>
        <p:sp>
          <p:nvSpPr>
            <p:cNvPr id="9" name="Rektangel 8">
              <a:extLst>
                <a:ext uri="{FF2B5EF4-FFF2-40B4-BE49-F238E27FC236}">
                  <a16:creationId xmlns:a16="http://schemas.microsoft.com/office/drawing/2014/main" id="{F64BD328-12F7-4B84-816C-48B49F0F99C1}"/>
                </a:ext>
              </a:extLst>
            </p:cNvPr>
            <p:cNvSpPr/>
            <p:nvPr/>
          </p:nvSpPr>
          <p:spPr>
            <a:xfrm>
              <a:off x="5213933" y="4953297"/>
              <a:ext cx="1866217" cy="308418"/>
            </a:xfrm>
            <a:prstGeom prst="rect">
              <a:avLst/>
            </a:prstGeom>
          </p:spPr>
          <p:txBody>
            <a:bodyPr wrap="none">
              <a:spAutoFit/>
            </a:bodyPr>
            <a:lstStyle/>
            <a:p>
              <a:r>
                <a:rPr lang="da-DK" b="1"/>
                <a:t>På tværs af kommuner</a:t>
              </a:r>
            </a:p>
          </p:txBody>
        </p:sp>
      </p:grpSp>
      <p:grpSp>
        <p:nvGrpSpPr>
          <p:cNvPr id="11" name="Gruppe 10">
            <a:extLst>
              <a:ext uri="{FF2B5EF4-FFF2-40B4-BE49-F238E27FC236}">
                <a16:creationId xmlns:a16="http://schemas.microsoft.com/office/drawing/2014/main" id="{ED932FB4-EB92-4A9E-87E3-4653D8BA3A84}"/>
              </a:ext>
            </a:extLst>
          </p:cNvPr>
          <p:cNvGrpSpPr/>
          <p:nvPr/>
        </p:nvGrpSpPr>
        <p:grpSpPr>
          <a:xfrm>
            <a:off x="4893056" y="1749469"/>
            <a:ext cx="2639825" cy="1597277"/>
            <a:chOff x="4893056" y="1749469"/>
            <a:chExt cx="2639825" cy="1597277"/>
          </a:xfrm>
        </p:grpSpPr>
        <p:pic>
          <p:nvPicPr>
            <p:cNvPr id="42" name="Billede 41">
              <a:extLst>
                <a:ext uri="{FF2B5EF4-FFF2-40B4-BE49-F238E27FC236}">
                  <a16:creationId xmlns:a16="http://schemas.microsoft.com/office/drawing/2014/main" id="{9AA63D8E-D907-43A2-9D51-5BD0407CB7F1}"/>
                </a:ext>
              </a:extLst>
            </p:cNvPr>
            <p:cNvPicPr>
              <a:picLocks noChangeAspect="1"/>
            </p:cNvPicPr>
            <p:nvPr/>
          </p:nvPicPr>
          <p:blipFill>
            <a:blip r:embed="rId8"/>
            <a:stretch>
              <a:fillRect/>
            </a:stretch>
          </p:blipFill>
          <p:spPr>
            <a:xfrm>
              <a:off x="6768383" y="2057887"/>
              <a:ext cx="345260" cy="587976"/>
            </a:xfrm>
            <a:prstGeom prst="rect">
              <a:avLst/>
            </a:prstGeom>
          </p:spPr>
        </p:pic>
        <p:pic>
          <p:nvPicPr>
            <p:cNvPr id="24" name="Billede 23">
              <a:extLst>
                <a:ext uri="{FF2B5EF4-FFF2-40B4-BE49-F238E27FC236}">
                  <a16:creationId xmlns:a16="http://schemas.microsoft.com/office/drawing/2014/main" id="{657D89AA-0E33-4B2B-A495-36C883409051}"/>
                </a:ext>
              </a:extLst>
            </p:cNvPr>
            <p:cNvPicPr>
              <a:picLocks noChangeAspect="1"/>
            </p:cNvPicPr>
            <p:nvPr/>
          </p:nvPicPr>
          <p:blipFill>
            <a:blip r:embed="rId8"/>
            <a:stretch>
              <a:fillRect/>
            </a:stretch>
          </p:blipFill>
          <p:spPr>
            <a:xfrm>
              <a:off x="5563178" y="2057887"/>
              <a:ext cx="345260" cy="587976"/>
            </a:xfrm>
            <a:prstGeom prst="rect">
              <a:avLst/>
            </a:prstGeom>
          </p:spPr>
        </p:pic>
        <p:pic>
          <p:nvPicPr>
            <p:cNvPr id="25" name="Billede 24">
              <a:extLst>
                <a:ext uri="{FF2B5EF4-FFF2-40B4-BE49-F238E27FC236}">
                  <a16:creationId xmlns:a16="http://schemas.microsoft.com/office/drawing/2014/main" id="{BA232128-3E0C-462C-BED7-14A7262D5A76}"/>
                </a:ext>
              </a:extLst>
            </p:cNvPr>
            <p:cNvPicPr>
              <a:picLocks noChangeAspect="1"/>
            </p:cNvPicPr>
            <p:nvPr/>
          </p:nvPicPr>
          <p:blipFill>
            <a:blip r:embed="rId9"/>
            <a:stretch>
              <a:fillRect/>
            </a:stretch>
          </p:blipFill>
          <p:spPr>
            <a:xfrm>
              <a:off x="5257390" y="2074428"/>
              <a:ext cx="390354" cy="587976"/>
            </a:xfrm>
            <a:prstGeom prst="rect">
              <a:avLst/>
            </a:prstGeom>
          </p:spPr>
        </p:pic>
        <p:pic>
          <p:nvPicPr>
            <p:cNvPr id="27" name="Billede 26">
              <a:extLst>
                <a:ext uri="{FF2B5EF4-FFF2-40B4-BE49-F238E27FC236}">
                  <a16:creationId xmlns:a16="http://schemas.microsoft.com/office/drawing/2014/main" id="{CF1A2ABD-C37E-4161-85AB-E96EA1526DB0}"/>
                </a:ext>
              </a:extLst>
            </p:cNvPr>
            <p:cNvPicPr>
              <a:picLocks noChangeAspect="1"/>
            </p:cNvPicPr>
            <p:nvPr/>
          </p:nvPicPr>
          <p:blipFill>
            <a:blip r:embed="rId9"/>
            <a:stretch>
              <a:fillRect/>
            </a:stretch>
          </p:blipFill>
          <p:spPr>
            <a:xfrm>
              <a:off x="6430946" y="2057887"/>
              <a:ext cx="390354" cy="587976"/>
            </a:xfrm>
            <a:prstGeom prst="rect">
              <a:avLst/>
            </a:prstGeom>
          </p:spPr>
        </p:pic>
        <p:sp>
          <p:nvSpPr>
            <p:cNvPr id="7" name="Rektangel 6">
              <a:extLst>
                <a:ext uri="{FF2B5EF4-FFF2-40B4-BE49-F238E27FC236}">
                  <a16:creationId xmlns:a16="http://schemas.microsoft.com/office/drawing/2014/main" id="{052D3D79-931A-4DB1-BB53-5413942E1C0D}"/>
                </a:ext>
              </a:extLst>
            </p:cNvPr>
            <p:cNvSpPr/>
            <p:nvPr/>
          </p:nvSpPr>
          <p:spPr>
            <a:xfrm>
              <a:off x="4893056" y="3038328"/>
              <a:ext cx="2639825" cy="308418"/>
            </a:xfrm>
            <a:prstGeom prst="rect">
              <a:avLst/>
            </a:prstGeom>
          </p:spPr>
          <p:txBody>
            <a:bodyPr wrap="none">
              <a:spAutoFit/>
            </a:bodyPr>
            <a:lstStyle/>
            <a:p>
              <a:r>
                <a:rPr lang="da-DK" b="1"/>
                <a:t>På tværs af klasser, hold og roller</a:t>
              </a:r>
            </a:p>
          </p:txBody>
        </p:sp>
        <p:sp>
          <p:nvSpPr>
            <p:cNvPr id="37" name="Rektangel 36">
              <a:extLst>
                <a:ext uri="{FF2B5EF4-FFF2-40B4-BE49-F238E27FC236}">
                  <a16:creationId xmlns:a16="http://schemas.microsoft.com/office/drawing/2014/main" id="{02853500-3AD1-44FB-ABDF-501917E81391}"/>
                </a:ext>
              </a:extLst>
            </p:cNvPr>
            <p:cNvSpPr/>
            <p:nvPr/>
          </p:nvSpPr>
          <p:spPr>
            <a:xfrm>
              <a:off x="5365417" y="1762279"/>
              <a:ext cx="434478" cy="308418"/>
            </a:xfrm>
            <a:prstGeom prst="rect">
              <a:avLst/>
            </a:prstGeom>
          </p:spPr>
          <p:txBody>
            <a:bodyPr wrap="none">
              <a:spAutoFit/>
            </a:bodyPr>
            <a:lstStyle/>
            <a:p>
              <a:r>
                <a:rPr lang="da-DK" b="1"/>
                <a:t>1.A</a:t>
              </a:r>
            </a:p>
          </p:txBody>
        </p:sp>
        <p:sp>
          <p:nvSpPr>
            <p:cNvPr id="38" name="Rektangel 37">
              <a:extLst>
                <a:ext uri="{FF2B5EF4-FFF2-40B4-BE49-F238E27FC236}">
                  <a16:creationId xmlns:a16="http://schemas.microsoft.com/office/drawing/2014/main" id="{29761FED-DF3E-4327-BE2F-12D4B4F31F37}"/>
                </a:ext>
              </a:extLst>
            </p:cNvPr>
            <p:cNvSpPr/>
            <p:nvPr/>
          </p:nvSpPr>
          <p:spPr>
            <a:xfrm>
              <a:off x="6551144" y="1749469"/>
              <a:ext cx="425116" cy="308418"/>
            </a:xfrm>
            <a:prstGeom prst="rect">
              <a:avLst/>
            </a:prstGeom>
          </p:spPr>
          <p:txBody>
            <a:bodyPr wrap="none">
              <a:spAutoFit/>
            </a:bodyPr>
            <a:lstStyle/>
            <a:p>
              <a:r>
                <a:rPr lang="da-DK" b="1"/>
                <a:t>1.B</a:t>
              </a:r>
            </a:p>
          </p:txBody>
        </p:sp>
      </p:grpSp>
    </p:spTree>
    <p:custDataLst>
      <p:tags r:id="rId1"/>
    </p:custDataLst>
    <p:extLst>
      <p:ext uri="{BB962C8B-B14F-4D97-AF65-F5344CB8AC3E}">
        <p14:creationId xmlns:p14="http://schemas.microsoft.com/office/powerpoint/2010/main" val="427752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1" presetClass="entr" presetSubtype="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heel(1)">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21" presetClass="entr" presetSubtype="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21" presetClass="entr" presetSubtype="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79B26-0EFC-4EAA-8208-A57CAA9E64AF}"/>
              </a:ext>
            </a:extLst>
          </p:cNvPr>
          <p:cNvSpPr>
            <a:spLocks noGrp="1"/>
          </p:cNvSpPr>
          <p:nvPr>
            <p:ph type="title"/>
          </p:nvPr>
        </p:nvSpPr>
        <p:spPr/>
        <p:txBody>
          <a:bodyPr/>
          <a:lstStyle/>
          <a:p>
            <a:r>
              <a:rPr lang="da-DK">
                <a:latin typeface="+mn-lt"/>
              </a:rPr>
              <a:t>Postliste – gruppe uden gruppeside</a:t>
            </a:r>
          </a:p>
        </p:txBody>
      </p:sp>
      <p:sp>
        <p:nvSpPr>
          <p:cNvPr id="11" name="Pladsholder til tekst 10">
            <a:extLst>
              <a:ext uri="{FF2B5EF4-FFF2-40B4-BE49-F238E27FC236}">
                <a16:creationId xmlns:a16="http://schemas.microsoft.com/office/drawing/2014/main" id="{C381712D-BF35-4C85-B559-A66FA6F66B86}"/>
              </a:ext>
            </a:extLst>
          </p:cNvPr>
          <p:cNvSpPr>
            <a:spLocks noGrp="1"/>
          </p:cNvSpPr>
          <p:nvPr>
            <p:ph type="body" sz="quarter" idx="13"/>
          </p:nvPr>
        </p:nvSpPr>
        <p:spPr/>
        <p:txBody>
          <a:bodyPr/>
          <a:lstStyle/>
          <a:p>
            <a:r>
              <a:rPr lang="da-DK">
                <a:latin typeface="+mn-lt"/>
              </a:rPr>
              <a:t>GRUPPER I AULA</a:t>
            </a:r>
          </a:p>
        </p:txBody>
      </p:sp>
      <p:grpSp>
        <p:nvGrpSpPr>
          <p:cNvPr id="12" name="Gruppe 11">
            <a:extLst>
              <a:ext uri="{FF2B5EF4-FFF2-40B4-BE49-F238E27FC236}">
                <a16:creationId xmlns:a16="http://schemas.microsoft.com/office/drawing/2014/main" id="{3214109C-BEE2-43C9-ACDB-793814386565}"/>
              </a:ext>
            </a:extLst>
          </p:cNvPr>
          <p:cNvGrpSpPr/>
          <p:nvPr/>
        </p:nvGrpSpPr>
        <p:grpSpPr>
          <a:xfrm>
            <a:off x="2550666" y="3014995"/>
            <a:ext cx="1251585" cy="805815"/>
            <a:chOff x="600075" y="1658447"/>
            <a:chExt cx="1251585" cy="805815"/>
          </a:xfrm>
        </p:grpSpPr>
        <p:sp>
          <p:nvSpPr>
            <p:cNvPr id="13" name="Rektangel: afrundede hjørner 12">
              <a:extLst>
                <a:ext uri="{FF2B5EF4-FFF2-40B4-BE49-F238E27FC236}">
                  <a16:creationId xmlns:a16="http://schemas.microsoft.com/office/drawing/2014/main" id="{A3E1E5D0-EF16-43A4-965F-F8086CA389E0}"/>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Kalender</a:t>
              </a:r>
            </a:p>
          </p:txBody>
        </p:sp>
        <p:pic>
          <p:nvPicPr>
            <p:cNvPr id="14" name="Grafik 13" descr="Dagskalendar">
              <a:extLst>
                <a:ext uri="{FF2B5EF4-FFF2-40B4-BE49-F238E27FC236}">
                  <a16:creationId xmlns:a16="http://schemas.microsoft.com/office/drawing/2014/main" id="{F6E3904F-12E8-4898-9118-0B6ADA889A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568" y="1690624"/>
              <a:ext cx="466861" cy="466861"/>
            </a:xfrm>
            <a:prstGeom prst="rect">
              <a:avLst/>
            </a:prstGeom>
          </p:spPr>
        </p:pic>
      </p:grpSp>
      <p:grpSp>
        <p:nvGrpSpPr>
          <p:cNvPr id="15" name="Gruppe 14">
            <a:extLst>
              <a:ext uri="{FF2B5EF4-FFF2-40B4-BE49-F238E27FC236}">
                <a16:creationId xmlns:a16="http://schemas.microsoft.com/office/drawing/2014/main" id="{DB003C94-824E-407B-8D73-9ED4B0107202}"/>
              </a:ext>
            </a:extLst>
          </p:cNvPr>
          <p:cNvGrpSpPr/>
          <p:nvPr/>
        </p:nvGrpSpPr>
        <p:grpSpPr>
          <a:xfrm rot="21033508">
            <a:off x="2470648" y="2171668"/>
            <a:ext cx="1251585" cy="805815"/>
            <a:chOff x="4641927" y="1658447"/>
            <a:chExt cx="1251585" cy="805815"/>
          </a:xfrm>
        </p:grpSpPr>
        <p:sp>
          <p:nvSpPr>
            <p:cNvPr id="16" name="Rektangel: afrundede hjørner 15">
              <a:extLst>
                <a:ext uri="{FF2B5EF4-FFF2-40B4-BE49-F238E27FC236}">
                  <a16:creationId xmlns:a16="http://schemas.microsoft.com/office/drawing/2014/main" id="{5C2E27FB-8973-45EA-9F15-39D43B57CEBF}"/>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Beskeder</a:t>
              </a:r>
            </a:p>
          </p:txBody>
        </p:sp>
        <p:pic>
          <p:nvPicPr>
            <p:cNvPr id="17" name="Grafik 16" descr="Tale">
              <a:extLst>
                <a:ext uri="{FF2B5EF4-FFF2-40B4-BE49-F238E27FC236}">
                  <a16:creationId xmlns:a16="http://schemas.microsoft.com/office/drawing/2014/main" id="{AB965FB3-3B30-4063-84EB-8EB7F93E2F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37321" y="1658447"/>
              <a:ext cx="615796" cy="615796"/>
            </a:xfrm>
            <a:prstGeom prst="rect">
              <a:avLst/>
            </a:prstGeom>
          </p:spPr>
        </p:pic>
      </p:grpSp>
      <p:pic>
        <p:nvPicPr>
          <p:cNvPr id="38" name="Billede 37">
            <a:extLst>
              <a:ext uri="{FF2B5EF4-FFF2-40B4-BE49-F238E27FC236}">
                <a16:creationId xmlns:a16="http://schemas.microsoft.com/office/drawing/2014/main" id="{1079525D-BB2A-4106-A077-8B81EE47D147}"/>
              </a:ext>
            </a:extLst>
          </p:cNvPr>
          <p:cNvPicPr>
            <a:picLocks noChangeAspect="1"/>
          </p:cNvPicPr>
          <p:nvPr/>
        </p:nvPicPr>
        <p:blipFill>
          <a:blip r:embed="rId8"/>
          <a:stretch>
            <a:fillRect/>
          </a:stretch>
        </p:blipFill>
        <p:spPr>
          <a:xfrm>
            <a:off x="4319908" y="1582979"/>
            <a:ext cx="4198154" cy="2915996"/>
          </a:xfrm>
          <a:prstGeom prst="rect">
            <a:avLst/>
          </a:prstGeom>
          <a:ln>
            <a:solidFill>
              <a:srgbClr val="2091A2"/>
            </a:solidFill>
          </a:ln>
        </p:spPr>
      </p:pic>
      <p:sp>
        <p:nvSpPr>
          <p:cNvPr id="40" name="Ellipse 39">
            <a:extLst>
              <a:ext uri="{FF2B5EF4-FFF2-40B4-BE49-F238E27FC236}">
                <a16:creationId xmlns:a16="http://schemas.microsoft.com/office/drawing/2014/main" id="{47639389-90D4-41A2-92C3-D3E723859469}"/>
              </a:ext>
            </a:extLst>
          </p:cNvPr>
          <p:cNvSpPr/>
          <p:nvPr/>
        </p:nvSpPr>
        <p:spPr>
          <a:xfrm>
            <a:off x="4871684" y="3714060"/>
            <a:ext cx="1609910" cy="519534"/>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9" name="Billede 38">
            <a:extLst>
              <a:ext uri="{FF2B5EF4-FFF2-40B4-BE49-F238E27FC236}">
                <a16:creationId xmlns:a16="http://schemas.microsoft.com/office/drawing/2014/main" id="{D986D02D-6C51-42D6-BC2A-42E0FF4E2190}"/>
              </a:ext>
            </a:extLst>
          </p:cNvPr>
          <p:cNvPicPr>
            <a:picLocks noChangeAspect="1"/>
          </p:cNvPicPr>
          <p:nvPr/>
        </p:nvPicPr>
        <p:blipFill>
          <a:blip r:embed="rId9"/>
          <a:stretch>
            <a:fillRect/>
          </a:stretch>
        </p:blipFill>
        <p:spPr>
          <a:xfrm>
            <a:off x="4774921" y="1961288"/>
            <a:ext cx="3932918" cy="3306184"/>
          </a:xfrm>
          <a:prstGeom prst="rect">
            <a:avLst/>
          </a:prstGeom>
          <a:ln>
            <a:solidFill>
              <a:srgbClr val="2091A2"/>
            </a:solidFill>
          </a:ln>
        </p:spPr>
      </p:pic>
      <p:sp>
        <p:nvSpPr>
          <p:cNvPr id="41" name="Ellipse 40">
            <a:extLst>
              <a:ext uri="{FF2B5EF4-FFF2-40B4-BE49-F238E27FC236}">
                <a16:creationId xmlns:a16="http://schemas.microsoft.com/office/drawing/2014/main" id="{2F27786B-A339-4EEC-ABD0-20B045EA7F53}"/>
              </a:ext>
            </a:extLst>
          </p:cNvPr>
          <p:cNvSpPr/>
          <p:nvPr/>
        </p:nvSpPr>
        <p:spPr>
          <a:xfrm>
            <a:off x="5319343" y="4494672"/>
            <a:ext cx="1609910" cy="519534"/>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7" name="Billede 46">
            <a:extLst>
              <a:ext uri="{FF2B5EF4-FFF2-40B4-BE49-F238E27FC236}">
                <a16:creationId xmlns:a16="http://schemas.microsoft.com/office/drawing/2014/main" id="{1C2BDF15-6A4C-441C-BD35-1F17FE845BE2}"/>
              </a:ext>
            </a:extLst>
          </p:cNvPr>
          <p:cNvPicPr>
            <a:picLocks noChangeAspect="1"/>
          </p:cNvPicPr>
          <p:nvPr/>
        </p:nvPicPr>
        <p:blipFill>
          <a:blip r:embed="rId10"/>
          <a:stretch>
            <a:fillRect/>
          </a:stretch>
        </p:blipFill>
        <p:spPr>
          <a:xfrm>
            <a:off x="54100" y="1896939"/>
            <a:ext cx="2775482" cy="5715000"/>
          </a:xfrm>
          <a:prstGeom prst="rect">
            <a:avLst/>
          </a:prstGeom>
        </p:spPr>
      </p:pic>
    </p:spTree>
    <p:custDataLst>
      <p:tags r:id="rId1"/>
    </p:custDataLst>
    <p:extLst>
      <p:ext uri="{BB962C8B-B14F-4D97-AF65-F5344CB8AC3E}">
        <p14:creationId xmlns:p14="http://schemas.microsoft.com/office/powerpoint/2010/main" val="215228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1"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heel(1)">
                                      <p:cBhvr>
                                        <p:cTn id="14" dur="2000"/>
                                        <p:tgtEl>
                                          <p:spTgt spid="41"/>
                                        </p:tgtEl>
                                      </p:cBhvr>
                                    </p:animEffec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5DED93A0-7728-490E-897C-9924492BA802}"/>
              </a:ext>
            </a:extLst>
          </p:cNvPr>
          <p:cNvGrpSpPr/>
          <p:nvPr/>
        </p:nvGrpSpPr>
        <p:grpSpPr>
          <a:xfrm>
            <a:off x="54100" y="1896939"/>
            <a:ext cx="3736236" cy="5715000"/>
            <a:chOff x="54100" y="1896939"/>
            <a:chExt cx="3736236" cy="5715000"/>
          </a:xfrm>
        </p:grpSpPr>
        <p:grpSp>
          <p:nvGrpSpPr>
            <p:cNvPr id="25" name="Gruppe 24">
              <a:extLst>
                <a:ext uri="{FF2B5EF4-FFF2-40B4-BE49-F238E27FC236}">
                  <a16:creationId xmlns:a16="http://schemas.microsoft.com/office/drawing/2014/main" id="{F3513E97-685F-4B7A-BB94-928163EC623F}"/>
                </a:ext>
              </a:extLst>
            </p:cNvPr>
            <p:cNvGrpSpPr/>
            <p:nvPr/>
          </p:nvGrpSpPr>
          <p:grpSpPr>
            <a:xfrm>
              <a:off x="2538751" y="3120242"/>
              <a:ext cx="1251585" cy="805815"/>
              <a:chOff x="588160" y="1763694"/>
              <a:chExt cx="1251585" cy="805815"/>
            </a:xfrm>
          </p:grpSpPr>
          <p:sp>
            <p:nvSpPr>
              <p:cNvPr id="26" name="Rektangel: afrundede hjørner 25">
                <a:extLst>
                  <a:ext uri="{FF2B5EF4-FFF2-40B4-BE49-F238E27FC236}">
                    <a16:creationId xmlns:a16="http://schemas.microsoft.com/office/drawing/2014/main" id="{B70A0E9B-3246-4887-978A-F09615DB3C8D}"/>
                  </a:ext>
                </a:extLst>
              </p:cNvPr>
              <p:cNvSpPr/>
              <p:nvPr/>
            </p:nvSpPr>
            <p:spPr>
              <a:xfrm>
                <a:off x="588160" y="1763694"/>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Kalender</a:t>
                </a:r>
              </a:p>
            </p:txBody>
          </p:sp>
          <p:pic>
            <p:nvPicPr>
              <p:cNvPr id="27" name="Grafik 26" descr="Dagskalendar">
                <a:extLst>
                  <a:ext uri="{FF2B5EF4-FFF2-40B4-BE49-F238E27FC236}">
                    <a16:creationId xmlns:a16="http://schemas.microsoft.com/office/drawing/2014/main" id="{22900E36-1C4F-4E8E-8B88-4D31229E3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568" y="1772268"/>
                <a:ext cx="466861" cy="466861"/>
              </a:xfrm>
              <a:prstGeom prst="rect">
                <a:avLst/>
              </a:prstGeom>
            </p:spPr>
          </p:pic>
        </p:grpSp>
        <p:grpSp>
          <p:nvGrpSpPr>
            <p:cNvPr id="28" name="Gruppe 27">
              <a:extLst>
                <a:ext uri="{FF2B5EF4-FFF2-40B4-BE49-F238E27FC236}">
                  <a16:creationId xmlns:a16="http://schemas.microsoft.com/office/drawing/2014/main" id="{F436C71B-FF23-4390-A94A-8BD2E117F005}"/>
                </a:ext>
              </a:extLst>
            </p:cNvPr>
            <p:cNvGrpSpPr/>
            <p:nvPr/>
          </p:nvGrpSpPr>
          <p:grpSpPr>
            <a:xfrm rot="21033508">
              <a:off x="2470648" y="2171668"/>
              <a:ext cx="1251585" cy="805815"/>
              <a:chOff x="4641927" y="1658447"/>
              <a:chExt cx="1251585" cy="805815"/>
            </a:xfrm>
          </p:grpSpPr>
          <p:sp>
            <p:nvSpPr>
              <p:cNvPr id="38" name="Rektangel: afrundede hjørner 37">
                <a:extLst>
                  <a:ext uri="{FF2B5EF4-FFF2-40B4-BE49-F238E27FC236}">
                    <a16:creationId xmlns:a16="http://schemas.microsoft.com/office/drawing/2014/main" id="{06F4973A-EA94-4E27-AE6B-F68A7283EA16}"/>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Beskeder</a:t>
                </a:r>
              </a:p>
            </p:txBody>
          </p:sp>
          <p:pic>
            <p:nvPicPr>
              <p:cNvPr id="40" name="Grafik 39" descr="Tale">
                <a:extLst>
                  <a:ext uri="{FF2B5EF4-FFF2-40B4-BE49-F238E27FC236}">
                    <a16:creationId xmlns:a16="http://schemas.microsoft.com/office/drawing/2014/main" id="{C44D9AA1-A619-4FE4-A7B6-B6E13D1B83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37321" y="1658447"/>
                <a:ext cx="615796" cy="615796"/>
              </a:xfrm>
              <a:prstGeom prst="rect">
                <a:avLst/>
              </a:prstGeom>
            </p:spPr>
          </p:pic>
        </p:grpSp>
        <p:pic>
          <p:nvPicPr>
            <p:cNvPr id="41" name="Billede 40">
              <a:extLst>
                <a:ext uri="{FF2B5EF4-FFF2-40B4-BE49-F238E27FC236}">
                  <a16:creationId xmlns:a16="http://schemas.microsoft.com/office/drawing/2014/main" id="{0E09D130-3D20-40BD-8EAD-8CB28FB637E0}"/>
                </a:ext>
              </a:extLst>
            </p:cNvPr>
            <p:cNvPicPr>
              <a:picLocks noChangeAspect="1"/>
            </p:cNvPicPr>
            <p:nvPr/>
          </p:nvPicPr>
          <p:blipFill>
            <a:blip r:embed="rId8"/>
            <a:stretch>
              <a:fillRect/>
            </a:stretch>
          </p:blipFill>
          <p:spPr>
            <a:xfrm>
              <a:off x="54100" y="1896939"/>
              <a:ext cx="2775482" cy="5715000"/>
            </a:xfrm>
            <a:prstGeom prst="rect">
              <a:avLst/>
            </a:prstGeom>
          </p:spPr>
        </p:pic>
      </p:grpSp>
      <p:sp>
        <p:nvSpPr>
          <p:cNvPr id="2" name="Titel 1">
            <a:extLst>
              <a:ext uri="{FF2B5EF4-FFF2-40B4-BE49-F238E27FC236}">
                <a16:creationId xmlns:a16="http://schemas.microsoft.com/office/drawing/2014/main" id="{6B779B26-0EFC-4EAA-8208-A57CAA9E64AF}"/>
              </a:ext>
            </a:extLst>
          </p:cNvPr>
          <p:cNvSpPr>
            <a:spLocks noGrp="1"/>
          </p:cNvSpPr>
          <p:nvPr>
            <p:ph type="title"/>
          </p:nvPr>
        </p:nvSpPr>
        <p:spPr/>
        <p:txBody>
          <a:bodyPr/>
          <a:lstStyle/>
          <a:p>
            <a:r>
              <a:rPr lang="da-DK">
                <a:latin typeface="+mn-lt"/>
              </a:rPr>
              <a:t>Samarbejdsrum – gruppe med en gruppeside</a:t>
            </a:r>
          </a:p>
        </p:txBody>
      </p:sp>
      <p:sp>
        <p:nvSpPr>
          <p:cNvPr id="11" name="Pladsholder til tekst 10">
            <a:extLst>
              <a:ext uri="{FF2B5EF4-FFF2-40B4-BE49-F238E27FC236}">
                <a16:creationId xmlns:a16="http://schemas.microsoft.com/office/drawing/2014/main" id="{C381712D-BF35-4C85-B559-A66FA6F66B86}"/>
              </a:ext>
            </a:extLst>
          </p:cNvPr>
          <p:cNvSpPr>
            <a:spLocks noGrp="1"/>
          </p:cNvSpPr>
          <p:nvPr>
            <p:ph type="body" sz="quarter" idx="13"/>
          </p:nvPr>
        </p:nvSpPr>
        <p:spPr/>
        <p:txBody>
          <a:bodyPr/>
          <a:lstStyle/>
          <a:p>
            <a:r>
              <a:rPr lang="da-DK">
                <a:latin typeface="+mn-lt"/>
              </a:rPr>
              <a:t>GRUPPER I AULA</a:t>
            </a:r>
          </a:p>
        </p:txBody>
      </p:sp>
      <p:pic>
        <p:nvPicPr>
          <p:cNvPr id="22" name="Billede 21">
            <a:hlinkClick r:id="rId9"/>
            <a:extLst>
              <a:ext uri="{FF2B5EF4-FFF2-40B4-BE49-F238E27FC236}">
                <a16:creationId xmlns:a16="http://schemas.microsoft.com/office/drawing/2014/main" id="{9D323F45-0CD7-4477-83C6-4AB467443BB5}"/>
              </a:ext>
            </a:extLst>
          </p:cNvPr>
          <p:cNvPicPr>
            <a:picLocks noChangeAspect="1"/>
          </p:cNvPicPr>
          <p:nvPr/>
        </p:nvPicPr>
        <p:blipFill>
          <a:blip r:embed="rId10"/>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Billede 3">
            <a:extLst>
              <a:ext uri="{FF2B5EF4-FFF2-40B4-BE49-F238E27FC236}">
                <a16:creationId xmlns:a16="http://schemas.microsoft.com/office/drawing/2014/main" id="{8776331D-0F7E-4815-A04C-AB2BCFAA54CF}"/>
              </a:ext>
            </a:extLst>
          </p:cNvPr>
          <p:cNvPicPr>
            <a:picLocks noChangeAspect="1"/>
          </p:cNvPicPr>
          <p:nvPr/>
        </p:nvPicPr>
        <p:blipFill>
          <a:blip r:embed="rId11"/>
          <a:stretch>
            <a:fillRect/>
          </a:stretch>
        </p:blipFill>
        <p:spPr>
          <a:xfrm>
            <a:off x="4101168" y="2235861"/>
            <a:ext cx="6147909" cy="2378161"/>
          </a:xfrm>
          <a:prstGeom prst="rect">
            <a:avLst/>
          </a:prstGeom>
        </p:spPr>
      </p:pic>
      <p:grpSp>
        <p:nvGrpSpPr>
          <p:cNvPr id="20" name="Gruppe 19">
            <a:extLst>
              <a:ext uri="{FF2B5EF4-FFF2-40B4-BE49-F238E27FC236}">
                <a16:creationId xmlns:a16="http://schemas.microsoft.com/office/drawing/2014/main" id="{BE66AEF7-66E7-4D27-977B-0B978F35248A}"/>
              </a:ext>
            </a:extLst>
          </p:cNvPr>
          <p:cNvGrpSpPr/>
          <p:nvPr/>
        </p:nvGrpSpPr>
        <p:grpSpPr>
          <a:xfrm rot="885713">
            <a:off x="2521529" y="3971805"/>
            <a:ext cx="1251585" cy="823973"/>
            <a:chOff x="3982928" y="2568675"/>
            <a:chExt cx="1251585" cy="823973"/>
          </a:xfrm>
        </p:grpSpPr>
        <p:sp>
          <p:nvSpPr>
            <p:cNvPr id="21" name="Rektangel: afrundede hjørner 20">
              <a:extLst>
                <a:ext uri="{FF2B5EF4-FFF2-40B4-BE49-F238E27FC236}">
                  <a16:creationId xmlns:a16="http://schemas.microsoft.com/office/drawing/2014/main" id="{4AC82B0F-1E15-43DE-BAE0-B7AFDECCAFE0}"/>
                </a:ext>
              </a:extLst>
            </p:cNvPr>
            <p:cNvSpPr/>
            <p:nvPr/>
          </p:nvSpPr>
          <p:spPr>
            <a:xfrm rot="20351349">
              <a:off x="3982928" y="2586833"/>
              <a:ext cx="1251585" cy="805815"/>
            </a:xfrm>
            <a:prstGeom prst="roundRect">
              <a:avLst/>
            </a:prstGeom>
            <a:solidFill>
              <a:srgbClr val="209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Galleri</a:t>
              </a:r>
            </a:p>
          </p:txBody>
        </p:sp>
        <p:pic>
          <p:nvPicPr>
            <p:cNvPr id="23" name="Grafik 22" descr="Kamera">
              <a:extLst>
                <a:ext uri="{FF2B5EF4-FFF2-40B4-BE49-F238E27FC236}">
                  <a16:creationId xmlns:a16="http://schemas.microsoft.com/office/drawing/2014/main" id="{2BA52B53-E9B1-43B8-953A-D38E27E0754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327170">
              <a:off x="4231019" y="2568675"/>
              <a:ext cx="622775" cy="622775"/>
            </a:xfrm>
            <a:prstGeom prst="rect">
              <a:avLst/>
            </a:prstGeom>
          </p:spPr>
        </p:pic>
      </p:grpSp>
      <p:grpSp>
        <p:nvGrpSpPr>
          <p:cNvPr id="32" name="Gruppe 31">
            <a:extLst>
              <a:ext uri="{FF2B5EF4-FFF2-40B4-BE49-F238E27FC236}">
                <a16:creationId xmlns:a16="http://schemas.microsoft.com/office/drawing/2014/main" id="{B3CBB1E8-16E0-4F36-B17F-BBE855176F53}"/>
              </a:ext>
            </a:extLst>
          </p:cNvPr>
          <p:cNvGrpSpPr/>
          <p:nvPr/>
        </p:nvGrpSpPr>
        <p:grpSpPr>
          <a:xfrm>
            <a:off x="2508404" y="4809926"/>
            <a:ext cx="1251585" cy="831208"/>
            <a:chOff x="3294643" y="1638937"/>
            <a:chExt cx="1251585" cy="831208"/>
          </a:xfrm>
        </p:grpSpPr>
        <p:sp>
          <p:nvSpPr>
            <p:cNvPr id="33" name="Rektangel: afrundede hjørner 32">
              <a:extLst>
                <a:ext uri="{FF2B5EF4-FFF2-40B4-BE49-F238E27FC236}">
                  <a16:creationId xmlns:a16="http://schemas.microsoft.com/office/drawing/2014/main" id="{59E5B3E0-4FCB-481F-A9DD-10C911F9C613}"/>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Opslag</a:t>
              </a:r>
            </a:p>
          </p:txBody>
        </p:sp>
        <p:pic>
          <p:nvPicPr>
            <p:cNvPr id="34" name="Grafik 33" descr="Knappenål">
              <a:extLst>
                <a:ext uri="{FF2B5EF4-FFF2-40B4-BE49-F238E27FC236}">
                  <a16:creationId xmlns:a16="http://schemas.microsoft.com/office/drawing/2014/main" id="{6743B473-073A-42C4-82B5-68E934C6CB6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10777" y="1638937"/>
              <a:ext cx="592348" cy="592348"/>
            </a:xfrm>
            <a:prstGeom prst="rect">
              <a:avLst/>
            </a:prstGeom>
          </p:spPr>
        </p:pic>
      </p:grpSp>
    </p:spTree>
    <p:custDataLst>
      <p:tags r:id="rId1"/>
    </p:custDataLst>
    <p:extLst>
      <p:ext uri="{BB962C8B-B14F-4D97-AF65-F5344CB8AC3E}">
        <p14:creationId xmlns:p14="http://schemas.microsoft.com/office/powerpoint/2010/main" val="69306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11EF2-7E96-4D4E-9729-5D5CDC47D2BA}"/>
              </a:ext>
            </a:extLst>
          </p:cNvPr>
          <p:cNvSpPr>
            <a:spLocks noGrp="1"/>
          </p:cNvSpPr>
          <p:nvPr>
            <p:ph type="title"/>
          </p:nvPr>
        </p:nvSpPr>
        <p:spPr>
          <a:xfrm>
            <a:off x="615737" y="1020763"/>
            <a:ext cx="6738651" cy="604190"/>
          </a:xfrm>
        </p:spPr>
        <p:txBody>
          <a:bodyPr/>
          <a:lstStyle/>
          <a:p>
            <a:r>
              <a:rPr lang="da-DK">
                <a:latin typeface="+mn-lt"/>
              </a:rPr>
              <a:t>Adgang til Aulas grupper</a:t>
            </a:r>
          </a:p>
        </p:txBody>
      </p:sp>
      <p:sp>
        <p:nvSpPr>
          <p:cNvPr id="3" name="Pladsholder til tekst 2">
            <a:extLst>
              <a:ext uri="{FF2B5EF4-FFF2-40B4-BE49-F238E27FC236}">
                <a16:creationId xmlns:a16="http://schemas.microsoft.com/office/drawing/2014/main" id="{651C3B34-04A7-4BA2-A836-86584C67CE5C}"/>
              </a:ext>
            </a:extLst>
          </p:cNvPr>
          <p:cNvSpPr>
            <a:spLocks noGrp="1"/>
          </p:cNvSpPr>
          <p:nvPr>
            <p:ph type="body" sz="quarter" idx="13"/>
          </p:nvPr>
        </p:nvSpPr>
        <p:spPr/>
        <p:txBody>
          <a:bodyPr/>
          <a:lstStyle/>
          <a:p>
            <a:r>
              <a:rPr lang="da-DK">
                <a:latin typeface="+mn-lt"/>
              </a:rPr>
              <a:t>GRUPPER I AULA</a:t>
            </a:r>
          </a:p>
        </p:txBody>
      </p:sp>
      <p:cxnSp>
        <p:nvCxnSpPr>
          <p:cNvPr id="10" name="Lige pilforbindelse 9">
            <a:extLst>
              <a:ext uri="{FF2B5EF4-FFF2-40B4-BE49-F238E27FC236}">
                <a16:creationId xmlns:a16="http://schemas.microsoft.com/office/drawing/2014/main" id="{4592A255-71C2-476A-9B49-51A78510F92A}"/>
              </a:ext>
            </a:extLst>
          </p:cNvPr>
          <p:cNvCxnSpPr>
            <a:cxnSpLocks/>
          </p:cNvCxnSpPr>
          <p:nvPr/>
        </p:nvCxnSpPr>
        <p:spPr>
          <a:xfrm>
            <a:off x="2395891" y="2091339"/>
            <a:ext cx="989308" cy="0"/>
          </a:xfrm>
          <a:prstGeom prst="straightConnector1">
            <a:avLst/>
          </a:prstGeom>
          <a:ln w="38100">
            <a:solidFill>
              <a:srgbClr val="2091A2"/>
            </a:solidFill>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C3F614FA-F86E-4F50-B2CB-6E02041F3964}"/>
              </a:ext>
            </a:extLst>
          </p:cNvPr>
          <p:cNvSpPr txBox="1"/>
          <p:nvPr/>
        </p:nvSpPr>
        <p:spPr>
          <a:xfrm>
            <a:off x="542852" y="1891284"/>
            <a:ext cx="1888066" cy="400110"/>
          </a:xfrm>
          <a:prstGeom prst="rect">
            <a:avLst/>
          </a:prstGeom>
          <a:noFill/>
        </p:spPr>
        <p:txBody>
          <a:bodyPr wrap="square" rtlCol="0">
            <a:spAutoFit/>
          </a:bodyPr>
          <a:lstStyle/>
          <a:p>
            <a:r>
              <a:rPr lang="da-DK" sz="2000"/>
              <a:t>Åben gruppe</a:t>
            </a:r>
          </a:p>
        </p:txBody>
      </p:sp>
      <p:sp>
        <p:nvSpPr>
          <p:cNvPr id="13" name="Tekstfelt 12">
            <a:extLst>
              <a:ext uri="{FF2B5EF4-FFF2-40B4-BE49-F238E27FC236}">
                <a16:creationId xmlns:a16="http://schemas.microsoft.com/office/drawing/2014/main" id="{4DBB962D-DCA4-430C-901C-8A851A67C1E9}"/>
              </a:ext>
            </a:extLst>
          </p:cNvPr>
          <p:cNvSpPr txBox="1"/>
          <p:nvPr/>
        </p:nvSpPr>
        <p:spPr>
          <a:xfrm>
            <a:off x="542852" y="2879713"/>
            <a:ext cx="1888066" cy="400110"/>
          </a:xfrm>
          <a:prstGeom prst="rect">
            <a:avLst/>
          </a:prstGeom>
          <a:noFill/>
        </p:spPr>
        <p:txBody>
          <a:bodyPr wrap="square" rtlCol="0">
            <a:spAutoFit/>
          </a:bodyPr>
          <a:lstStyle/>
          <a:p>
            <a:r>
              <a:rPr lang="da-DK" sz="2000"/>
              <a:t>Med ansøgning</a:t>
            </a:r>
          </a:p>
        </p:txBody>
      </p:sp>
      <p:sp>
        <p:nvSpPr>
          <p:cNvPr id="14" name="Tekstfelt 13">
            <a:extLst>
              <a:ext uri="{FF2B5EF4-FFF2-40B4-BE49-F238E27FC236}">
                <a16:creationId xmlns:a16="http://schemas.microsoft.com/office/drawing/2014/main" id="{A77902FA-A418-4907-84AA-8B643C5E1240}"/>
              </a:ext>
            </a:extLst>
          </p:cNvPr>
          <p:cNvSpPr txBox="1"/>
          <p:nvPr/>
        </p:nvSpPr>
        <p:spPr>
          <a:xfrm>
            <a:off x="542852" y="3834621"/>
            <a:ext cx="1888066" cy="400110"/>
          </a:xfrm>
          <a:prstGeom prst="rect">
            <a:avLst/>
          </a:prstGeom>
          <a:noFill/>
        </p:spPr>
        <p:txBody>
          <a:bodyPr wrap="square" rtlCol="0">
            <a:spAutoFit/>
          </a:bodyPr>
          <a:lstStyle/>
          <a:p>
            <a:r>
              <a:rPr lang="da-DK" sz="2000"/>
              <a:t>Lukket</a:t>
            </a:r>
          </a:p>
        </p:txBody>
      </p:sp>
      <p:cxnSp>
        <p:nvCxnSpPr>
          <p:cNvPr id="32" name="Lige pilforbindelse 31">
            <a:extLst>
              <a:ext uri="{FF2B5EF4-FFF2-40B4-BE49-F238E27FC236}">
                <a16:creationId xmlns:a16="http://schemas.microsoft.com/office/drawing/2014/main" id="{2B1D37C5-E02B-4C4C-8ECE-46C0B54F5DF4}"/>
              </a:ext>
            </a:extLst>
          </p:cNvPr>
          <p:cNvCxnSpPr>
            <a:cxnSpLocks/>
          </p:cNvCxnSpPr>
          <p:nvPr/>
        </p:nvCxnSpPr>
        <p:spPr>
          <a:xfrm>
            <a:off x="2346546" y="3087861"/>
            <a:ext cx="671346" cy="0"/>
          </a:xfrm>
          <a:prstGeom prst="straightConnector1">
            <a:avLst/>
          </a:prstGeom>
          <a:ln w="38100">
            <a:solidFill>
              <a:srgbClr val="2091A2"/>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19272D67-C64E-4AB5-ADB1-C5D2DF18CD69}"/>
              </a:ext>
            </a:extLst>
          </p:cNvPr>
          <p:cNvGrpSpPr/>
          <p:nvPr/>
        </p:nvGrpSpPr>
        <p:grpSpPr>
          <a:xfrm>
            <a:off x="3581381" y="1689608"/>
            <a:ext cx="1251585" cy="807096"/>
            <a:chOff x="1814197" y="3727361"/>
            <a:chExt cx="1251585" cy="807096"/>
          </a:xfrm>
        </p:grpSpPr>
        <p:sp>
          <p:nvSpPr>
            <p:cNvPr id="20" name="Rektangel: afrundede hjørner 19">
              <a:extLst>
                <a:ext uri="{FF2B5EF4-FFF2-40B4-BE49-F238E27FC236}">
                  <a16:creationId xmlns:a16="http://schemas.microsoft.com/office/drawing/2014/main" id="{51DFF617-73F5-45BC-9CEB-EE60E6A2E339}"/>
                </a:ext>
              </a:extLst>
            </p:cNvPr>
            <p:cNvSpPr/>
            <p:nvPr/>
          </p:nvSpPr>
          <p:spPr>
            <a:xfrm rot="7040">
              <a:off x="1814197" y="3727361"/>
              <a:ext cx="1251585" cy="805815"/>
            </a:xfrm>
            <a:prstGeom prst="roundRect">
              <a:avLst/>
            </a:prstGeom>
            <a:solidFill>
              <a:srgbClr val="22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1" name="Billede 20">
              <a:extLst>
                <a:ext uri="{FF2B5EF4-FFF2-40B4-BE49-F238E27FC236}">
                  <a16:creationId xmlns:a16="http://schemas.microsoft.com/office/drawing/2014/main" id="{B7BE7E05-DD16-49B0-8E22-2F9BA1819DA5}"/>
                </a:ext>
              </a:extLst>
            </p:cNvPr>
            <p:cNvPicPr>
              <a:picLocks noChangeAspect="1"/>
            </p:cNvPicPr>
            <p:nvPr/>
          </p:nvPicPr>
          <p:blipFill rotWithShape="1">
            <a:blip r:embed="rId4"/>
            <a:srcRect l="18699"/>
            <a:stretch/>
          </p:blipFill>
          <p:spPr>
            <a:xfrm>
              <a:off x="2068395" y="3734547"/>
              <a:ext cx="843030" cy="799910"/>
            </a:xfrm>
            <a:prstGeom prst="rect">
              <a:avLst/>
            </a:prstGeom>
          </p:spPr>
        </p:pic>
      </p:grpSp>
      <p:grpSp>
        <p:nvGrpSpPr>
          <p:cNvPr id="25" name="Gruppe 24">
            <a:extLst>
              <a:ext uri="{FF2B5EF4-FFF2-40B4-BE49-F238E27FC236}">
                <a16:creationId xmlns:a16="http://schemas.microsoft.com/office/drawing/2014/main" id="{C1D6B798-3CD4-40E7-807B-065C97BE45AB}"/>
              </a:ext>
            </a:extLst>
          </p:cNvPr>
          <p:cNvGrpSpPr/>
          <p:nvPr/>
        </p:nvGrpSpPr>
        <p:grpSpPr>
          <a:xfrm>
            <a:off x="3580557" y="2660737"/>
            <a:ext cx="1251585" cy="807096"/>
            <a:chOff x="1814197" y="3727361"/>
            <a:chExt cx="1251585" cy="807096"/>
          </a:xfrm>
        </p:grpSpPr>
        <p:sp>
          <p:nvSpPr>
            <p:cNvPr id="27" name="Rektangel: afrundede hjørner 26">
              <a:extLst>
                <a:ext uri="{FF2B5EF4-FFF2-40B4-BE49-F238E27FC236}">
                  <a16:creationId xmlns:a16="http://schemas.microsoft.com/office/drawing/2014/main" id="{DFE0FED2-A15F-4AB4-9B24-D835C4F53583}"/>
                </a:ext>
              </a:extLst>
            </p:cNvPr>
            <p:cNvSpPr/>
            <p:nvPr/>
          </p:nvSpPr>
          <p:spPr>
            <a:xfrm rot="7040">
              <a:off x="1814197" y="3727361"/>
              <a:ext cx="1251585" cy="805815"/>
            </a:xfrm>
            <a:prstGeom prst="roundRect">
              <a:avLst/>
            </a:prstGeom>
            <a:solidFill>
              <a:srgbClr val="22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8" name="Billede 27">
              <a:extLst>
                <a:ext uri="{FF2B5EF4-FFF2-40B4-BE49-F238E27FC236}">
                  <a16:creationId xmlns:a16="http://schemas.microsoft.com/office/drawing/2014/main" id="{7D3C3D7D-08FF-4D83-A182-52A6EAD48E24}"/>
                </a:ext>
              </a:extLst>
            </p:cNvPr>
            <p:cNvPicPr>
              <a:picLocks noChangeAspect="1"/>
            </p:cNvPicPr>
            <p:nvPr/>
          </p:nvPicPr>
          <p:blipFill rotWithShape="1">
            <a:blip r:embed="rId4"/>
            <a:srcRect l="18699"/>
            <a:stretch/>
          </p:blipFill>
          <p:spPr>
            <a:xfrm>
              <a:off x="2068395" y="3734547"/>
              <a:ext cx="843030" cy="799910"/>
            </a:xfrm>
            <a:prstGeom prst="rect">
              <a:avLst/>
            </a:prstGeom>
          </p:spPr>
        </p:pic>
      </p:grpSp>
      <p:grpSp>
        <p:nvGrpSpPr>
          <p:cNvPr id="33" name="Gruppe 32">
            <a:extLst>
              <a:ext uri="{FF2B5EF4-FFF2-40B4-BE49-F238E27FC236}">
                <a16:creationId xmlns:a16="http://schemas.microsoft.com/office/drawing/2014/main" id="{244C028F-1F21-44E8-9FF0-FD68665CEC56}"/>
              </a:ext>
            </a:extLst>
          </p:cNvPr>
          <p:cNvGrpSpPr/>
          <p:nvPr/>
        </p:nvGrpSpPr>
        <p:grpSpPr>
          <a:xfrm>
            <a:off x="3581381" y="3630342"/>
            <a:ext cx="1251585" cy="807096"/>
            <a:chOff x="1814197" y="3727361"/>
            <a:chExt cx="1251585" cy="807096"/>
          </a:xfrm>
        </p:grpSpPr>
        <p:sp>
          <p:nvSpPr>
            <p:cNvPr id="34" name="Rektangel: afrundede hjørner 33">
              <a:extLst>
                <a:ext uri="{FF2B5EF4-FFF2-40B4-BE49-F238E27FC236}">
                  <a16:creationId xmlns:a16="http://schemas.microsoft.com/office/drawing/2014/main" id="{00D4874D-A8D0-4E06-9026-36C5D741A23F}"/>
                </a:ext>
              </a:extLst>
            </p:cNvPr>
            <p:cNvSpPr/>
            <p:nvPr/>
          </p:nvSpPr>
          <p:spPr>
            <a:xfrm rot="7040">
              <a:off x="1814197" y="3727361"/>
              <a:ext cx="1251585" cy="805815"/>
            </a:xfrm>
            <a:prstGeom prst="roundRect">
              <a:avLst/>
            </a:prstGeom>
            <a:solidFill>
              <a:srgbClr val="22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38" name="Billede 37">
              <a:extLst>
                <a:ext uri="{FF2B5EF4-FFF2-40B4-BE49-F238E27FC236}">
                  <a16:creationId xmlns:a16="http://schemas.microsoft.com/office/drawing/2014/main" id="{02838A36-F40D-4582-90DE-82C0C35970C7}"/>
                </a:ext>
              </a:extLst>
            </p:cNvPr>
            <p:cNvPicPr>
              <a:picLocks noChangeAspect="1"/>
            </p:cNvPicPr>
            <p:nvPr/>
          </p:nvPicPr>
          <p:blipFill rotWithShape="1">
            <a:blip r:embed="rId4"/>
            <a:srcRect l="18699"/>
            <a:stretch/>
          </p:blipFill>
          <p:spPr>
            <a:xfrm>
              <a:off x="2068395" y="3734547"/>
              <a:ext cx="843030" cy="799910"/>
            </a:xfrm>
            <a:prstGeom prst="rect">
              <a:avLst/>
            </a:prstGeom>
          </p:spPr>
        </p:pic>
      </p:grpSp>
      <p:cxnSp>
        <p:nvCxnSpPr>
          <p:cNvPr id="42" name="Lige pilforbindelse 41">
            <a:extLst>
              <a:ext uri="{FF2B5EF4-FFF2-40B4-BE49-F238E27FC236}">
                <a16:creationId xmlns:a16="http://schemas.microsoft.com/office/drawing/2014/main" id="{20989B65-7ABC-4D86-A4C0-8D390AFEEC8E}"/>
              </a:ext>
            </a:extLst>
          </p:cNvPr>
          <p:cNvCxnSpPr>
            <a:cxnSpLocks/>
          </p:cNvCxnSpPr>
          <p:nvPr/>
        </p:nvCxnSpPr>
        <p:spPr>
          <a:xfrm>
            <a:off x="5066874" y="2095209"/>
            <a:ext cx="989308" cy="0"/>
          </a:xfrm>
          <a:prstGeom prst="straightConnector1">
            <a:avLst/>
          </a:prstGeom>
          <a:ln w="38100">
            <a:solidFill>
              <a:srgbClr val="2091A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Lige pilforbindelse 42">
            <a:extLst>
              <a:ext uri="{FF2B5EF4-FFF2-40B4-BE49-F238E27FC236}">
                <a16:creationId xmlns:a16="http://schemas.microsoft.com/office/drawing/2014/main" id="{50484892-ED4B-4948-A37F-08612E1DF9F0}"/>
              </a:ext>
            </a:extLst>
          </p:cNvPr>
          <p:cNvCxnSpPr>
            <a:cxnSpLocks/>
          </p:cNvCxnSpPr>
          <p:nvPr/>
        </p:nvCxnSpPr>
        <p:spPr>
          <a:xfrm flipV="1">
            <a:off x="5066874" y="3063644"/>
            <a:ext cx="989308" cy="16124"/>
          </a:xfrm>
          <a:prstGeom prst="straightConnector1">
            <a:avLst/>
          </a:prstGeom>
          <a:ln w="38100">
            <a:solidFill>
              <a:srgbClr val="2091A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uppe 23">
            <a:extLst>
              <a:ext uri="{FF2B5EF4-FFF2-40B4-BE49-F238E27FC236}">
                <a16:creationId xmlns:a16="http://schemas.microsoft.com/office/drawing/2014/main" id="{4E813C96-AE1C-4DFD-9A87-044450876B44}"/>
              </a:ext>
            </a:extLst>
          </p:cNvPr>
          <p:cNvGrpSpPr/>
          <p:nvPr/>
        </p:nvGrpSpPr>
        <p:grpSpPr>
          <a:xfrm>
            <a:off x="5868504" y="163860"/>
            <a:ext cx="1838098" cy="1838098"/>
            <a:chOff x="7154174" y="101714"/>
            <a:chExt cx="1838098" cy="1838098"/>
          </a:xfrm>
        </p:grpSpPr>
        <p:sp>
          <p:nvSpPr>
            <p:cNvPr id="23" name="Ellipse 22">
              <a:extLst>
                <a:ext uri="{FF2B5EF4-FFF2-40B4-BE49-F238E27FC236}">
                  <a16:creationId xmlns:a16="http://schemas.microsoft.com/office/drawing/2014/main" id="{4CBB7887-4C45-4896-B94B-FBFBBCE7EF9B}"/>
                </a:ext>
              </a:extLst>
            </p:cNvPr>
            <p:cNvSpPr/>
            <p:nvPr/>
          </p:nvSpPr>
          <p:spPr>
            <a:xfrm>
              <a:off x="7154174" y="101714"/>
              <a:ext cx="1838098" cy="1838098"/>
            </a:xfrm>
            <a:prstGeom prst="ellipse">
              <a:avLst/>
            </a:prstGeom>
            <a:solidFill>
              <a:srgbClr val="2223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2D583F6-6EF9-45F4-B181-4D9F8E822D57}"/>
                </a:ext>
              </a:extLst>
            </p:cNvPr>
            <p:cNvSpPr txBox="1"/>
            <p:nvPr/>
          </p:nvSpPr>
          <p:spPr>
            <a:xfrm>
              <a:off x="7154174" y="605264"/>
              <a:ext cx="1838097" cy="830997"/>
            </a:xfrm>
            <a:prstGeom prst="rect">
              <a:avLst/>
            </a:prstGeom>
            <a:noFill/>
          </p:spPr>
          <p:txBody>
            <a:bodyPr wrap="square" rtlCol="0">
              <a:spAutoFit/>
            </a:bodyPr>
            <a:lstStyle/>
            <a:p>
              <a:pPr algn="ctr"/>
              <a:r>
                <a:rPr lang="da-DK" sz="1600">
                  <a:solidFill>
                    <a:schemeClr val="bg1"/>
                  </a:solidFill>
                </a:rPr>
                <a:t>Postlister og UNI-grupper vil altid være </a:t>
              </a:r>
              <a:r>
                <a:rPr lang="da-DK" sz="1600" b="1">
                  <a:solidFill>
                    <a:schemeClr val="bg1"/>
                  </a:solidFill>
                </a:rPr>
                <a:t>LUKKEDE</a:t>
              </a:r>
              <a:r>
                <a:rPr lang="da-DK" sz="1600">
                  <a:solidFill>
                    <a:schemeClr val="bg1"/>
                  </a:solidFill>
                </a:rPr>
                <a:t>!</a:t>
              </a:r>
            </a:p>
          </p:txBody>
        </p:sp>
      </p:grpSp>
      <p:pic>
        <p:nvPicPr>
          <p:cNvPr id="69" name="Billede 68">
            <a:extLst>
              <a:ext uri="{FF2B5EF4-FFF2-40B4-BE49-F238E27FC236}">
                <a16:creationId xmlns:a16="http://schemas.microsoft.com/office/drawing/2014/main" id="{D18966A4-E6B5-4A00-AEF5-6CEAA4B3F015}"/>
              </a:ext>
            </a:extLst>
          </p:cNvPr>
          <p:cNvPicPr>
            <a:picLocks noChangeAspect="1"/>
          </p:cNvPicPr>
          <p:nvPr/>
        </p:nvPicPr>
        <p:blipFill>
          <a:blip r:embed="rId5"/>
          <a:stretch>
            <a:fillRect/>
          </a:stretch>
        </p:blipFill>
        <p:spPr>
          <a:xfrm>
            <a:off x="6713338" y="1082909"/>
            <a:ext cx="2600789" cy="6244712"/>
          </a:xfrm>
          <a:prstGeom prst="rect">
            <a:avLst/>
          </a:prstGeom>
        </p:spPr>
      </p:pic>
      <p:pic>
        <p:nvPicPr>
          <p:cNvPr id="71" name="Billede 70">
            <a:extLst>
              <a:ext uri="{FF2B5EF4-FFF2-40B4-BE49-F238E27FC236}">
                <a16:creationId xmlns:a16="http://schemas.microsoft.com/office/drawing/2014/main" id="{A2D07F65-FFD0-45AE-AEB1-729101FFF6F2}"/>
              </a:ext>
            </a:extLst>
          </p:cNvPr>
          <p:cNvPicPr>
            <a:picLocks noChangeAspect="1"/>
          </p:cNvPicPr>
          <p:nvPr/>
        </p:nvPicPr>
        <p:blipFill>
          <a:blip r:embed="rId6"/>
          <a:stretch>
            <a:fillRect/>
          </a:stretch>
        </p:blipFill>
        <p:spPr>
          <a:xfrm>
            <a:off x="3017892" y="3692101"/>
            <a:ext cx="548531" cy="641241"/>
          </a:xfrm>
          <a:prstGeom prst="rect">
            <a:avLst/>
          </a:prstGeom>
        </p:spPr>
      </p:pic>
      <p:pic>
        <p:nvPicPr>
          <p:cNvPr id="75" name="Billede 74">
            <a:extLst>
              <a:ext uri="{FF2B5EF4-FFF2-40B4-BE49-F238E27FC236}">
                <a16:creationId xmlns:a16="http://schemas.microsoft.com/office/drawing/2014/main" id="{03621692-91FA-45C0-A064-2FB723F1D9D0}"/>
              </a:ext>
            </a:extLst>
          </p:cNvPr>
          <p:cNvPicPr>
            <a:picLocks noChangeAspect="1"/>
          </p:cNvPicPr>
          <p:nvPr/>
        </p:nvPicPr>
        <p:blipFill>
          <a:blip r:embed="rId6"/>
          <a:stretch>
            <a:fillRect/>
          </a:stretch>
        </p:blipFill>
        <p:spPr>
          <a:xfrm>
            <a:off x="3017892" y="2696759"/>
            <a:ext cx="548531" cy="641241"/>
          </a:xfrm>
          <a:prstGeom prst="rect">
            <a:avLst/>
          </a:prstGeom>
        </p:spPr>
      </p:pic>
      <p:sp>
        <p:nvSpPr>
          <p:cNvPr id="78" name="Tekstfelt 77">
            <a:extLst>
              <a:ext uri="{FF2B5EF4-FFF2-40B4-BE49-F238E27FC236}">
                <a16:creationId xmlns:a16="http://schemas.microsoft.com/office/drawing/2014/main" id="{02595A3A-F107-438E-92EC-DE25546BB08C}"/>
              </a:ext>
            </a:extLst>
          </p:cNvPr>
          <p:cNvSpPr txBox="1"/>
          <p:nvPr/>
        </p:nvSpPr>
        <p:spPr>
          <a:xfrm>
            <a:off x="3109090" y="2866378"/>
            <a:ext cx="421814" cy="523220"/>
          </a:xfrm>
          <a:prstGeom prst="rect">
            <a:avLst/>
          </a:prstGeom>
          <a:noFill/>
        </p:spPr>
        <p:txBody>
          <a:bodyPr wrap="square" rtlCol="0">
            <a:spAutoFit/>
          </a:bodyPr>
          <a:lstStyle/>
          <a:p>
            <a:r>
              <a:rPr lang="da-DK" sz="2800" b="1">
                <a:solidFill>
                  <a:srgbClr val="DD083B"/>
                </a:solidFill>
              </a:rPr>
              <a:t>?</a:t>
            </a:r>
          </a:p>
        </p:txBody>
      </p:sp>
      <p:pic>
        <p:nvPicPr>
          <p:cNvPr id="80" name="Grafik 79" descr="Luk">
            <a:extLst>
              <a:ext uri="{FF2B5EF4-FFF2-40B4-BE49-F238E27FC236}">
                <a16:creationId xmlns:a16="http://schemas.microsoft.com/office/drawing/2014/main" id="{96B8340A-D020-4519-A3C0-67F4A2B654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3517" y="3976256"/>
            <a:ext cx="300093" cy="300093"/>
          </a:xfrm>
          <a:prstGeom prst="rect">
            <a:avLst/>
          </a:prstGeom>
        </p:spPr>
      </p:pic>
      <p:grpSp>
        <p:nvGrpSpPr>
          <p:cNvPr id="82" name="Gruppe 81">
            <a:extLst>
              <a:ext uri="{FF2B5EF4-FFF2-40B4-BE49-F238E27FC236}">
                <a16:creationId xmlns:a16="http://schemas.microsoft.com/office/drawing/2014/main" id="{FEFC88C7-510E-4EA6-82A9-6939017FDBC0}"/>
              </a:ext>
            </a:extLst>
          </p:cNvPr>
          <p:cNvGrpSpPr/>
          <p:nvPr/>
        </p:nvGrpSpPr>
        <p:grpSpPr>
          <a:xfrm>
            <a:off x="4847924" y="3727581"/>
            <a:ext cx="548531" cy="641241"/>
            <a:chOff x="4874965" y="3664514"/>
            <a:chExt cx="548531" cy="641241"/>
          </a:xfrm>
        </p:grpSpPr>
        <p:pic>
          <p:nvPicPr>
            <p:cNvPr id="74" name="Billede 73">
              <a:extLst>
                <a:ext uri="{FF2B5EF4-FFF2-40B4-BE49-F238E27FC236}">
                  <a16:creationId xmlns:a16="http://schemas.microsoft.com/office/drawing/2014/main" id="{EE9D1832-29E5-4423-88F9-D553D69F14B3}"/>
                </a:ext>
              </a:extLst>
            </p:cNvPr>
            <p:cNvPicPr>
              <a:picLocks noChangeAspect="1"/>
            </p:cNvPicPr>
            <p:nvPr/>
          </p:nvPicPr>
          <p:blipFill>
            <a:blip r:embed="rId6"/>
            <a:stretch>
              <a:fillRect/>
            </a:stretch>
          </p:blipFill>
          <p:spPr>
            <a:xfrm>
              <a:off x="4874965" y="3664514"/>
              <a:ext cx="548531" cy="641241"/>
            </a:xfrm>
            <a:prstGeom prst="rect">
              <a:avLst/>
            </a:prstGeom>
          </p:spPr>
        </p:pic>
        <p:pic>
          <p:nvPicPr>
            <p:cNvPr id="81" name="Grafik 80" descr="Luk">
              <a:extLst>
                <a:ext uri="{FF2B5EF4-FFF2-40B4-BE49-F238E27FC236}">
                  <a16:creationId xmlns:a16="http://schemas.microsoft.com/office/drawing/2014/main" id="{F1E6EEC4-1083-436B-8DAF-72862D1B16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9184" y="3931950"/>
              <a:ext cx="300093" cy="300093"/>
            </a:xfrm>
            <a:prstGeom prst="rect">
              <a:avLst/>
            </a:prstGeom>
          </p:spPr>
        </p:pic>
      </p:grpSp>
    </p:spTree>
    <p:custDataLst>
      <p:tags r:id="rId1"/>
    </p:custDataLst>
    <p:extLst>
      <p:ext uri="{BB962C8B-B14F-4D97-AF65-F5344CB8AC3E}">
        <p14:creationId xmlns:p14="http://schemas.microsoft.com/office/powerpoint/2010/main" val="66602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1+#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1+#ppt_w/2"/>
                                          </p:val>
                                        </p:tav>
                                        <p:tav tm="100000">
                                          <p:val>
                                            <p:strVal val="#ppt_x"/>
                                          </p:val>
                                        </p:tav>
                                      </p:tavLst>
                                    </p:anim>
                                    <p:anim calcmode="lin" valueType="num">
                                      <p:cBhvr additive="base">
                                        <p:cTn id="48"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7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ktangel: afrundede hjørner 45">
            <a:extLst>
              <a:ext uri="{FF2B5EF4-FFF2-40B4-BE49-F238E27FC236}">
                <a16:creationId xmlns:a16="http://schemas.microsoft.com/office/drawing/2014/main" id="{D013F330-FFC9-4750-96AE-6903CA6E0F49}"/>
              </a:ext>
            </a:extLst>
          </p:cNvPr>
          <p:cNvSpPr/>
          <p:nvPr/>
        </p:nvSpPr>
        <p:spPr>
          <a:xfrm>
            <a:off x="568064" y="1656151"/>
            <a:ext cx="2990590" cy="3420368"/>
          </a:xfrm>
          <a:prstGeom prst="roundRect">
            <a:avLst/>
          </a:prstGeom>
          <a:solidFill>
            <a:srgbClr val="1E92A3"/>
          </a:solid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sp>
        <p:nvSpPr>
          <p:cNvPr id="24" name="Rektangel: afrundede hjørner 23">
            <a:extLst>
              <a:ext uri="{FF2B5EF4-FFF2-40B4-BE49-F238E27FC236}">
                <a16:creationId xmlns:a16="http://schemas.microsoft.com/office/drawing/2014/main" id="{6132F89C-7DAE-4E89-8AE1-75A4977BEA64}"/>
              </a:ext>
            </a:extLst>
          </p:cNvPr>
          <p:cNvSpPr/>
          <p:nvPr/>
        </p:nvSpPr>
        <p:spPr>
          <a:xfrm>
            <a:off x="906294" y="2904150"/>
            <a:ext cx="2306928" cy="901444"/>
          </a:xfrm>
          <a:prstGeom prst="roundRect">
            <a:avLst/>
          </a:prstGeom>
          <a:solidFill>
            <a:schemeClr val="bg1"/>
          </a:solid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ForældreIntra</a:t>
            </a:r>
          </a:p>
        </p:txBody>
      </p:sp>
      <p:sp>
        <p:nvSpPr>
          <p:cNvPr id="25" name="Rektangel: afrundede hjørner 24">
            <a:extLst>
              <a:ext uri="{FF2B5EF4-FFF2-40B4-BE49-F238E27FC236}">
                <a16:creationId xmlns:a16="http://schemas.microsoft.com/office/drawing/2014/main" id="{140AC789-A7C1-4B05-B8F5-1C52EA6EBA09}"/>
              </a:ext>
            </a:extLst>
          </p:cNvPr>
          <p:cNvSpPr/>
          <p:nvPr/>
        </p:nvSpPr>
        <p:spPr>
          <a:xfrm>
            <a:off x="906294" y="4015413"/>
            <a:ext cx="2306928" cy="901444"/>
          </a:xfrm>
          <a:prstGeom prst="roundRect">
            <a:avLst/>
          </a:prstGeom>
          <a:solidFill>
            <a:schemeClr val="bg1"/>
          </a:solid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err="1">
                <a:solidFill>
                  <a:schemeClr val="tx1"/>
                </a:solidFill>
              </a:rPr>
              <a:t>PersonaleIntra</a:t>
            </a:r>
            <a:endParaRPr lang="da-DK">
              <a:solidFill>
                <a:schemeClr val="tx1"/>
              </a:solidFill>
            </a:endParaRPr>
          </a:p>
        </p:txBody>
      </p:sp>
      <p:sp>
        <p:nvSpPr>
          <p:cNvPr id="23" name="Rektangel: afrundede hjørner 22">
            <a:extLst>
              <a:ext uri="{FF2B5EF4-FFF2-40B4-BE49-F238E27FC236}">
                <a16:creationId xmlns:a16="http://schemas.microsoft.com/office/drawing/2014/main" id="{FA1B9B4F-B6FB-4CF0-B127-F7BA98845606}"/>
              </a:ext>
            </a:extLst>
          </p:cNvPr>
          <p:cNvSpPr/>
          <p:nvPr/>
        </p:nvSpPr>
        <p:spPr>
          <a:xfrm>
            <a:off x="906294" y="1792887"/>
            <a:ext cx="2306928" cy="901444"/>
          </a:xfrm>
          <a:prstGeom prst="roundRect">
            <a:avLst/>
          </a:prstGeom>
          <a:solidFill>
            <a:schemeClr val="bg1"/>
          </a:solid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err="1">
                <a:solidFill>
                  <a:schemeClr val="tx1"/>
                </a:solidFill>
              </a:rPr>
              <a:t>ElevIntra</a:t>
            </a:r>
            <a:endParaRPr lang="da-DK">
              <a:solidFill>
                <a:schemeClr val="tx1"/>
              </a:solidFill>
            </a:endParaRPr>
          </a:p>
        </p:txBody>
      </p:sp>
      <p:pic>
        <p:nvPicPr>
          <p:cNvPr id="45" name="Billede 44">
            <a:extLst>
              <a:ext uri="{FF2B5EF4-FFF2-40B4-BE49-F238E27FC236}">
                <a16:creationId xmlns:a16="http://schemas.microsoft.com/office/drawing/2014/main" id="{A1885A92-E1DB-4927-85E9-7D1F1162C67F}"/>
              </a:ext>
            </a:extLst>
          </p:cNvPr>
          <p:cNvPicPr>
            <a:picLocks noChangeAspect="1"/>
          </p:cNvPicPr>
          <p:nvPr/>
        </p:nvPicPr>
        <p:blipFill>
          <a:blip r:embed="rId4"/>
          <a:stretch>
            <a:fillRect/>
          </a:stretch>
        </p:blipFill>
        <p:spPr>
          <a:xfrm>
            <a:off x="6604069" y="3122793"/>
            <a:ext cx="876001" cy="363220"/>
          </a:xfrm>
          <a:prstGeom prst="rect">
            <a:avLst/>
          </a:prstGeom>
        </p:spPr>
      </p:pic>
      <p:sp>
        <p:nvSpPr>
          <p:cNvPr id="2" name="Titel 1">
            <a:extLst>
              <a:ext uri="{FF2B5EF4-FFF2-40B4-BE49-F238E27FC236}">
                <a16:creationId xmlns:a16="http://schemas.microsoft.com/office/drawing/2014/main" id="{CC28B6FA-F0AC-4211-BDC2-EA53264F7CDD}"/>
              </a:ext>
            </a:extLst>
          </p:cNvPr>
          <p:cNvSpPr>
            <a:spLocks noGrp="1"/>
          </p:cNvSpPr>
          <p:nvPr>
            <p:ph type="title"/>
          </p:nvPr>
        </p:nvSpPr>
        <p:spPr/>
        <p:txBody>
          <a:bodyPr/>
          <a:lstStyle/>
          <a:p>
            <a:r>
              <a:rPr lang="da-DK">
                <a:latin typeface="+mn-lt"/>
              </a:rPr>
              <a:t>Samarbejdsrum i SkoleIntra og Aula</a:t>
            </a:r>
          </a:p>
        </p:txBody>
      </p:sp>
      <p:sp>
        <p:nvSpPr>
          <p:cNvPr id="3" name="Pladsholder til tekst 2">
            <a:extLst>
              <a:ext uri="{FF2B5EF4-FFF2-40B4-BE49-F238E27FC236}">
                <a16:creationId xmlns:a16="http://schemas.microsoft.com/office/drawing/2014/main" id="{37A08BEF-0072-4FC9-AE45-679A51BE3B91}"/>
              </a:ext>
            </a:extLst>
          </p:cNvPr>
          <p:cNvSpPr>
            <a:spLocks noGrp="1"/>
          </p:cNvSpPr>
          <p:nvPr>
            <p:ph type="body" sz="quarter" idx="13"/>
          </p:nvPr>
        </p:nvSpPr>
        <p:spPr/>
        <p:txBody>
          <a:bodyPr/>
          <a:lstStyle/>
          <a:p>
            <a:r>
              <a:rPr lang="da-DK">
                <a:latin typeface="+mn-lt"/>
              </a:rPr>
              <a:t>GRUPPER I AULA</a:t>
            </a:r>
          </a:p>
        </p:txBody>
      </p:sp>
      <p:sp>
        <p:nvSpPr>
          <p:cNvPr id="26" name="Pladsholder til tekst 25">
            <a:extLst>
              <a:ext uri="{FF2B5EF4-FFF2-40B4-BE49-F238E27FC236}">
                <a16:creationId xmlns:a16="http://schemas.microsoft.com/office/drawing/2014/main" id="{24626CBC-7D15-4E98-A040-A40323CB6A09}"/>
              </a:ext>
            </a:extLst>
          </p:cNvPr>
          <p:cNvSpPr>
            <a:spLocks noGrp="1"/>
          </p:cNvSpPr>
          <p:nvPr>
            <p:ph type="body" sz="quarter" idx="14"/>
          </p:nvPr>
        </p:nvSpPr>
        <p:spPr>
          <a:xfrm>
            <a:off x="629083" y="2867209"/>
            <a:ext cx="1344955" cy="998251"/>
          </a:xfrm>
        </p:spPr>
        <p:txBody>
          <a:bodyPr vert="vert270"/>
          <a:lstStyle/>
          <a:p>
            <a:pPr algn="ctr"/>
            <a:r>
              <a:rPr lang="da-DK">
                <a:solidFill>
                  <a:schemeClr val="bg1"/>
                </a:solidFill>
                <a:latin typeface="+mn-lt"/>
              </a:rPr>
              <a:t>SkoleIntra</a:t>
            </a:r>
          </a:p>
        </p:txBody>
      </p:sp>
      <p:pic>
        <p:nvPicPr>
          <p:cNvPr id="9" name="Billede 8">
            <a:extLst>
              <a:ext uri="{FF2B5EF4-FFF2-40B4-BE49-F238E27FC236}">
                <a16:creationId xmlns:a16="http://schemas.microsoft.com/office/drawing/2014/main" id="{8530385F-F44E-4AE8-B1E0-842EEA79A5D3}"/>
              </a:ext>
            </a:extLst>
          </p:cNvPr>
          <p:cNvPicPr>
            <a:picLocks noChangeAspect="1"/>
          </p:cNvPicPr>
          <p:nvPr/>
        </p:nvPicPr>
        <p:blipFill>
          <a:blip r:embed="rId5"/>
          <a:stretch>
            <a:fillRect/>
          </a:stretch>
        </p:blipFill>
        <p:spPr>
          <a:xfrm>
            <a:off x="1324699" y="2052514"/>
            <a:ext cx="313117" cy="533236"/>
          </a:xfrm>
          <a:prstGeom prst="rect">
            <a:avLst/>
          </a:prstGeom>
        </p:spPr>
      </p:pic>
      <p:pic>
        <p:nvPicPr>
          <p:cNvPr id="11" name="Billede 10">
            <a:extLst>
              <a:ext uri="{FF2B5EF4-FFF2-40B4-BE49-F238E27FC236}">
                <a16:creationId xmlns:a16="http://schemas.microsoft.com/office/drawing/2014/main" id="{89B2B766-2C3F-4836-AF07-1404B31888DF}"/>
              </a:ext>
            </a:extLst>
          </p:cNvPr>
          <p:cNvPicPr>
            <a:picLocks noChangeAspect="1"/>
          </p:cNvPicPr>
          <p:nvPr/>
        </p:nvPicPr>
        <p:blipFill>
          <a:blip r:embed="rId6"/>
          <a:stretch>
            <a:fillRect/>
          </a:stretch>
        </p:blipFill>
        <p:spPr>
          <a:xfrm>
            <a:off x="1026579" y="4112457"/>
            <a:ext cx="346096" cy="712648"/>
          </a:xfrm>
          <a:prstGeom prst="rect">
            <a:avLst/>
          </a:prstGeom>
        </p:spPr>
      </p:pic>
      <p:pic>
        <p:nvPicPr>
          <p:cNvPr id="13" name="Billede 12">
            <a:extLst>
              <a:ext uri="{FF2B5EF4-FFF2-40B4-BE49-F238E27FC236}">
                <a16:creationId xmlns:a16="http://schemas.microsoft.com/office/drawing/2014/main" id="{4E318111-BED9-4E2B-91C1-E28B9602E4DA}"/>
              </a:ext>
            </a:extLst>
          </p:cNvPr>
          <p:cNvPicPr>
            <a:picLocks noChangeAspect="1"/>
          </p:cNvPicPr>
          <p:nvPr/>
        </p:nvPicPr>
        <p:blipFill>
          <a:blip r:embed="rId7"/>
          <a:stretch>
            <a:fillRect/>
          </a:stretch>
        </p:blipFill>
        <p:spPr>
          <a:xfrm>
            <a:off x="1024971" y="2998548"/>
            <a:ext cx="407802" cy="712648"/>
          </a:xfrm>
          <a:prstGeom prst="rect">
            <a:avLst/>
          </a:prstGeom>
        </p:spPr>
      </p:pic>
      <p:pic>
        <p:nvPicPr>
          <p:cNvPr id="15" name="Billede 14">
            <a:extLst>
              <a:ext uri="{FF2B5EF4-FFF2-40B4-BE49-F238E27FC236}">
                <a16:creationId xmlns:a16="http://schemas.microsoft.com/office/drawing/2014/main" id="{FC86B743-2A80-40F0-BCC8-DDB2FD633D53}"/>
              </a:ext>
            </a:extLst>
          </p:cNvPr>
          <p:cNvPicPr>
            <a:picLocks noChangeAspect="1"/>
          </p:cNvPicPr>
          <p:nvPr/>
        </p:nvPicPr>
        <p:blipFill>
          <a:blip r:embed="rId8"/>
          <a:stretch>
            <a:fillRect/>
          </a:stretch>
        </p:blipFill>
        <p:spPr>
          <a:xfrm>
            <a:off x="998354" y="2044909"/>
            <a:ext cx="354013" cy="533238"/>
          </a:xfrm>
          <a:prstGeom prst="rect">
            <a:avLst/>
          </a:prstGeom>
        </p:spPr>
      </p:pic>
      <p:pic>
        <p:nvPicPr>
          <p:cNvPr id="17" name="Billede 16">
            <a:extLst>
              <a:ext uri="{FF2B5EF4-FFF2-40B4-BE49-F238E27FC236}">
                <a16:creationId xmlns:a16="http://schemas.microsoft.com/office/drawing/2014/main" id="{2F2ED11D-4E77-4A65-9863-40DEA2C8A663}"/>
              </a:ext>
            </a:extLst>
          </p:cNvPr>
          <p:cNvPicPr>
            <a:picLocks noChangeAspect="1"/>
          </p:cNvPicPr>
          <p:nvPr/>
        </p:nvPicPr>
        <p:blipFill>
          <a:blip r:embed="rId6"/>
          <a:stretch>
            <a:fillRect/>
          </a:stretch>
        </p:blipFill>
        <p:spPr>
          <a:xfrm>
            <a:off x="2792929" y="2998548"/>
            <a:ext cx="346096" cy="712648"/>
          </a:xfrm>
          <a:prstGeom prst="rect">
            <a:avLst/>
          </a:prstGeom>
        </p:spPr>
      </p:pic>
      <p:pic>
        <p:nvPicPr>
          <p:cNvPr id="18" name="Billede 17">
            <a:extLst>
              <a:ext uri="{FF2B5EF4-FFF2-40B4-BE49-F238E27FC236}">
                <a16:creationId xmlns:a16="http://schemas.microsoft.com/office/drawing/2014/main" id="{CFB1F253-65CF-42E1-B761-CE2B2AA5B611}"/>
              </a:ext>
            </a:extLst>
          </p:cNvPr>
          <p:cNvPicPr>
            <a:picLocks noChangeAspect="1"/>
          </p:cNvPicPr>
          <p:nvPr/>
        </p:nvPicPr>
        <p:blipFill>
          <a:blip r:embed="rId6"/>
          <a:stretch>
            <a:fillRect/>
          </a:stretch>
        </p:blipFill>
        <p:spPr>
          <a:xfrm>
            <a:off x="2762589" y="4118396"/>
            <a:ext cx="346096" cy="712648"/>
          </a:xfrm>
          <a:prstGeom prst="rect">
            <a:avLst/>
          </a:prstGeom>
        </p:spPr>
      </p:pic>
      <p:pic>
        <p:nvPicPr>
          <p:cNvPr id="19" name="Billede 18">
            <a:extLst>
              <a:ext uri="{FF2B5EF4-FFF2-40B4-BE49-F238E27FC236}">
                <a16:creationId xmlns:a16="http://schemas.microsoft.com/office/drawing/2014/main" id="{B54C7D34-D60D-491D-B290-6BA20CE5F866}"/>
              </a:ext>
            </a:extLst>
          </p:cNvPr>
          <p:cNvPicPr>
            <a:picLocks noChangeAspect="1"/>
          </p:cNvPicPr>
          <p:nvPr/>
        </p:nvPicPr>
        <p:blipFill>
          <a:blip r:embed="rId6"/>
          <a:stretch>
            <a:fillRect/>
          </a:stretch>
        </p:blipFill>
        <p:spPr>
          <a:xfrm>
            <a:off x="2775438" y="1915957"/>
            <a:ext cx="346096" cy="712648"/>
          </a:xfrm>
          <a:prstGeom prst="rect">
            <a:avLst/>
          </a:prstGeom>
        </p:spPr>
      </p:pic>
      <p:sp>
        <p:nvSpPr>
          <p:cNvPr id="27" name="Rektangel: afrundede hjørner 26">
            <a:extLst>
              <a:ext uri="{FF2B5EF4-FFF2-40B4-BE49-F238E27FC236}">
                <a16:creationId xmlns:a16="http://schemas.microsoft.com/office/drawing/2014/main" id="{4D0215E3-60BB-46C5-BD57-AFBEDC86024B}"/>
              </a:ext>
            </a:extLst>
          </p:cNvPr>
          <p:cNvSpPr/>
          <p:nvPr/>
        </p:nvSpPr>
        <p:spPr>
          <a:xfrm>
            <a:off x="5332576" y="1656151"/>
            <a:ext cx="3315768" cy="3420368"/>
          </a:xfrm>
          <a:prstGeom prst="roundRect">
            <a:avLst/>
          </a:prstGeom>
          <a:no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pic>
        <p:nvPicPr>
          <p:cNvPr id="47" name="Billede 46">
            <a:extLst>
              <a:ext uri="{FF2B5EF4-FFF2-40B4-BE49-F238E27FC236}">
                <a16:creationId xmlns:a16="http://schemas.microsoft.com/office/drawing/2014/main" id="{B61638E9-A9A8-46F8-86F4-E82EF6183054}"/>
              </a:ext>
            </a:extLst>
          </p:cNvPr>
          <p:cNvPicPr>
            <a:picLocks noChangeAspect="1"/>
          </p:cNvPicPr>
          <p:nvPr/>
        </p:nvPicPr>
        <p:blipFill>
          <a:blip r:embed="rId5"/>
          <a:stretch>
            <a:fillRect/>
          </a:stretch>
        </p:blipFill>
        <p:spPr>
          <a:xfrm>
            <a:off x="6039189" y="1958116"/>
            <a:ext cx="313117" cy="533236"/>
          </a:xfrm>
          <a:prstGeom prst="rect">
            <a:avLst/>
          </a:prstGeom>
        </p:spPr>
      </p:pic>
      <p:pic>
        <p:nvPicPr>
          <p:cNvPr id="48" name="Billede 47">
            <a:extLst>
              <a:ext uri="{FF2B5EF4-FFF2-40B4-BE49-F238E27FC236}">
                <a16:creationId xmlns:a16="http://schemas.microsoft.com/office/drawing/2014/main" id="{DC7013F1-026C-4C9A-AB63-52ECD8322150}"/>
              </a:ext>
            </a:extLst>
          </p:cNvPr>
          <p:cNvPicPr>
            <a:picLocks noChangeAspect="1"/>
          </p:cNvPicPr>
          <p:nvPr/>
        </p:nvPicPr>
        <p:blipFill>
          <a:blip r:embed="rId7"/>
          <a:stretch>
            <a:fillRect/>
          </a:stretch>
        </p:blipFill>
        <p:spPr>
          <a:xfrm>
            <a:off x="5765099" y="2904150"/>
            <a:ext cx="407802" cy="712648"/>
          </a:xfrm>
          <a:prstGeom prst="rect">
            <a:avLst/>
          </a:prstGeom>
        </p:spPr>
      </p:pic>
      <p:pic>
        <p:nvPicPr>
          <p:cNvPr id="49" name="Billede 48">
            <a:extLst>
              <a:ext uri="{FF2B5EF4-FFF2-40B4-BE49-F238E27FC236}">
                <a16:creationId xmlns:a16="http://schemas.microsoft.com/office/drawing/2014/main" id="{29970F6C-2B6F-4A25-81A8-282953E614C7}"/>
              </a:ext>
            </a:extLst>
          </p:cNvPr>
          <p:cNvPicPr>
            <a:picLocks noChangeAspect="1"/>
          </p:cNvPicPr>
          <p:nvPr/>
        </p:nvPicPr>
        <p:blipFill>
          <a:blip r:embed="rId8"/>
          <a:stretch>
            <a:fillRect/>
          </a:stretch>
        </p:blipFill>
        <p:spPr>
          <a:xfrm>
            <a:off x="5712844" y="1950511"/>
            <a:ext cx="354013" cy="533238"/>
          </a:xfrm>
          <a:prstGeom prst="rect">
            <a:avLst/>
          </a:prstGeom>
        </p:spPr>
      </p:pic>
      <p:pic>
        <p:nvPicPr>
          <p:cNvPr id="50" name="Billede 49">
            <a:extLst>
              <a:ext uri="{FF2B5EF4-FFF2-40B4-BE49-F238E27FC236}">
                <a16:creationId xmlns:a16="http://schemas.microsoft.com/office/drawing/2014/main" id="{82665A93-D18C-4EF0-8F03-A24D741CA58B}"/>
              </a:ext>
            </a:extLst>
          </p:cNvPr>
          <p:cNvPicPr>
            <a:picLocks noChangeAspect="1"/>
          </p:cNvPicPr>
          <p:nvPr/>
        </p:nvPicPr>
        <p:blipFill>
          <a:blip r:embed="rId6"/>
          <a:stretch>
            <a:fillRect/>
          </a:stretch>
        </p:blipFill>
        <p:spPr>
          <a:xfrm>
            <a:off x="5826805" y="3981589"/>
            <a:ext cx="346096" cy="712648"/>
          </a:xfrm>
          <a:prstGeom prst="rect">
            <a:avLst/>
          </a:prstGeom>
        </p:spPr>
      </p:pic>
      <p:pic>
        <p:nvPicPr>
          <p:cNvPr id="51" name="Billede 50">
            <a:extLst>
              <a:ext uri="{FF2B5EF4-FFF2-40B4-BE49-F238E27FC236}">
                <a16:creationId xmlns:a16="http://schemas.microsoft.com/office/drawing/2014/main" id="{23CBBB6B-11F5-4DE8-9542-EBB9EF678C76}"/>
              </a:ext>
            </a:extLst>
          </p:cNvPr>
          <p:cNvPicPr>
            <a:picLocks noChangeAspect="1"/>
          </p:cNvPicPr>
          <p:nvPr/>
        </p:nvPicPr>
        <p:blipFill>
          <a:blip r:embed="rId5"/>
          <a:stretch>
            <a:fillRect/>
          </a:stretch>
        </p:blipFill>
        <p:spPr>
          <a:xfrm>
            <a:off x="6703315" y="1962445"/>
            <a:ext cx="313117" cy="533236"/>
          </a:xfrm>
          <a:prstGeom prst="rect">
            <a:avLst/>
          </a:prstGeom>
        </p:spPr>
      </p:pic>
      <p:pic>
        <p:nvPicPr>
          <p:cNvPr id="53" name="Billede 52">
            <a:extLst>
              <a:ext uri="{FF2B5EF4-FFF2-40B4-BE49-F238E27FC236}">
                <a16:creationId xmlns:a16="http://schemas.microsoft.com/office/drawing/2014/main" id="{EAE5F284-60F2-4F25-8160-D8F96AF5D83E}"/>
              </a:ext>
            </a:extLst>
          </p:cNvPr>
          <p:cNvPicPr>
            <a:picLocks noChangeAspect="1"/>
          </p:cNvPicPr>
          <p:nvPr/>
        </p:nvPicPr>
        <p:blipFill>
          <a:blip r:embed="rId8"/>
          <a:stretch>
            <a:fillRect/>
          </a:stretch>
        </p:blipFill>
        <p:spPr>
          <a:xfrm>
            <a:off x="6376970" y="1954840"/>
            <a:ext cx="354013" cy="533238"/>
          </a:xfrm>
          <a:prstGeom prst="rect">
            <a:avLst/>
          </a:prstGeom>
        </p:spPr>
      </p:pic>
      <p:pic>
        <p:nvPicPr>
          <p:cNvPr id="54" name="Billede 53">
            <a:extLst>
              <a:ext uri="{FF2B5EF4-FFF2-40B4-BE49-F238E27FC236}">
                <a16:creationId xmlns:a16="http://schemas.microsoft.com/office/drawing/2014/main" id="{547E2570-C0C6-4567-B8ED-199404E502B7}"/>
              </a:ext>
            </a:extLst>
          </p:cNvPr>
          <p:cNvPicPr>
            <a:picLocks noChangeAspect="1"/>
          </p:cNvPicPr>
          <p:nvPr/>
        </p:nvPicPr>
        <p:blipFill>
          <a:blip r:embed="rId6"/>
          <a:stretch>
            <a:fillRect/>
          </a:stretch>
        </p:blipFill>
        <p:spPr>
          <a:xfrm>
            <a:off x="6490931" y="3985918"/>
            <a:ext cx="346096" cy="712648"/>
          </a:xfrm>
          <a:prstGeom prst="rect">
            <a:avLst/>
          </a:prstGeom>
        </p:spPr>
      </p:pic>
      <p:pic>
        <p:nvPicPr>
          <p:cNvPr id="55" name="Billede 54">
            <a:extLst>
              <a:ext uri="{FF2B5EF4-FFF2-40B4-BE49-F238E27FC236}">
                <a16:creationId xmlns:a16="http://schemas.microsoft.com/office/drawing/2014/main" id="{F12C9F7D-3EC4-4B86-90F3-DA2DB58CB2EB}"/>
              </a:ext>
            </a:extLst>
          </p:cNvPr>
          <p:cNvPicPr>
            <a:picLocks noChangeAspect="1"/>
          </p:cNvPicPr>
          <p:nvPr/>
        </p:nvPicPr>
        <p:blipFill>
          <a:blip r:embed="rId5"/>
          <a:stretch>
            <a:fillRect/>
          </a:stretch>
        </p:blipFill>
        <p:spPr>
          <a:xfrm>
            <a:off x="7368583" y="1956336"/>
            <a:ext cx="313117" cy="533236"/>
          </a:xfrm>
          <a:prstGeom prst="rect">
            <a:avLst/>
          </a:prstGeom>
        </p:spPr>
      </p:pic>
      <p:pic>
        <p:nvPicPr>
          <p:cNvPr id="57" name="Billede 56">
            <a:extLst>
              <a:ext uri="{FF2B5EF4-FFF2-40B4-BE49-F238E27FC236}">
                <a16:creationId xmlns:a16="http://schemas.microsoft.com/office/drawing/2014/main" id="{92F49974-AB81-43E7-8ED6-2A91064C35EE}"/>
              </a:ext>
            </a:extLst>
          </p:cNvPr>
          <p:cNvPicPr>
            <a:picLocks noChangeAspect="1"/>
          </p:cNvPicPr>
          <p:nvPr/>
        </p:nvPicPr>
        <p:blipFill>
          <a:blip r:embed="rId8"/>
          <a:stretch>
            <a:fillRect/>
          </a:stretch>
        </p:blipFill>
        <p:spPr>
          <a:xfrm>
            <a:off x="7042238" y="1948731"/>
            <a:ext cx="354013" cy="533238"/>
          </a:xfrm>
          <a:prstGeom prst="rect">
            <a:avLst/>
          </a:prstGeom>
        </p:spPr>
      </p:pic>
      <p:pic>
        <p:nvPicPr>
          <p:cNvPr id="58" name="Billede 57">
            <a:extLst>
              <a:ext uri="{FF2B5EF4-FFF2-40B4-BE49-F238E27FC236}">
                <a16:creationId xmlns:a16="http://schemas.microsoft.com/office/drawing/2014/main" id="{3E167FC9-D5F8-488C-AA08-BDE4BBF33DD0}"/>
              </a:ext>
            </a:extLst>
          </p:cNvPr>
          <p:cNvPicPr>
            <a:picLocks noChangeAspect="1"/>
          </p:cNvPicPr>
          <p:nvPr/>
        </p:nvPicPr>
        <p:blipFill>
          <a:blip r:embed="rId6"/>
          <a:stretch>
            <a:fillRect/>
          </a:stretch>
        </p:blipFill>
        <p:spPr>
          <a:xfrm>
            <a:off x="7156199" y="3979809"/>
            <a:ext cx="346096" cy="712648"/>
          </a:xfrm>
          <a:prstGeom prst="rect">
            <a:avLst/>
          </a:prstGeom>
        </p:spPr>
      </p:pic>
      <p:pic>
        <p:nvPicPr>
          <p:cNvPr id="59" name="Billede 58">
            <a:extLst>
              <a:ext uri="{FF2B5EF4-FFF2-40B4-BE49-F238E27FC236}">
                <a16:creationId xmlns:a16="http://schemas.microsoft.com/office/drawing/2014/main" id="{BA95BC7D-3468-4E16-BC98-710A9FCD7E91}"/>
              </a:ext>
            </a:extLst>
          </p:cNvPr>
          <p:cNvPicPr>
            <a:picLocks noChangeAspect="1"/>
          </p:cNvPicPr>
          <p:nvPr/>
        </p:nvPicPr>
        <p:blipFill>
          <a:blip r:embed="rId5"/>
          <a:stretch>
            <a:fillRect/>
          </a:stretch>
        </p:blipFill>
        <p:spPr>
          <a:xfrm>
            <a:off x="8046988" y="1956336"/>
            <a:ext cx="313117" cy="533236"/>
          </a:xfrm>
          <a:prstGeom prst="rect">
            <a:avLst/>
          </a:prstGeom>
        </p:spPr>
      </p:pic>
      <p:pic>
        <p:nvPicPr>
          <p:cNvPr id="60" name="Billede 59">
            <a:extLst>
              <a:ext uri="{FF2B5EF4-FFF2-40B4-BE49-F238E27FC236}">
                <a16:creationId xmlns:a16="http://schemas.microsoft.com/office/drawing/2014/main" id="{DE00690B-D8F8-4633-9D52-15114E520BCC}"/>
              </a:ext>
            </a:extLst>
          </p:cNvPr>
          <p:cNvPicPr>
            <a:picLocks noChangeAspect="1"/>
          </p:cNvPicPr>
          <p:nvPr/>
        </p:nvPicPr>
        <p:blipFill>
          <a:blip r:embed="rId7"/>
          <a:stretch>
            <a:fillRect/>
          </a:stretch>
        </p:blipFill>
        <p:spPr>
          <a:xfrm>
            <a:off x="7772898" y="2902370"/>
            <a:ext cx="407802" cy="712648"/>
          </a:xfrm>
          <a:prstGeom prst="rect">
            <a:avLst/>
          </a:prstGeom>
        </p:spPr>
      </p:pic>
      <p:pic>
        <p:nvPicPr>
          <p:cNvPr id="61" name="Billede 60">
            <a:extLst>
              <a:ext uri="{FF2B5EF4-FFF2-40B4-BE49-F238E27FC236}">
                <a16:creationId xmlns:a16="http://schemas.microsoft.com/office/drawing/2014/main" id="{3814A505-A21A-4A3F-B874-4F7BBB0A7446}"/>
              </a:ext>
            </a:extLst>
          </p:cNvPr>
          <p:cNvPicPr>
            <a:picLocks noChangeAspect="1"/>
          </p:cNvPicPr>
          <p:nvPr/>
        </p:nvPicPr>
        <p:blipFill>
          <a:blip r:embed="rId8"/>
          <a:stretch>
            <a:fillRect/>
          </a:stretch>
        </p:blipFill>
        <p:spPr>
          <a:xfrm>
            <a:off x="7720643" y="1948731"/>
            <a:ext cx="354013" cy="533238"/>
          </a:xfrm>
          <a:prstGeom prst="rect">
            <a:avLst/>
          </a:prstGeom>
        </p:spPr>
      </p:pic>
      <p:pic>
        <p:nvPicPr>
          <p:cNvPr id="62" name="Billede 61">
            <a:extLst>
              <a:ext uri="{FF2B5EF4-FFF2-40B4-BE49-F238E27FC236}">
                <a16:creationId xmlns:a16="http://schemas.microsoft.com/office/drawing/2014/main" id="{E1F71826-F3C2-45CF-8E20-C7F62011763A}"/>
              </a:ext>
            </a:extLst>
          </p:cNvPr>
          <p:cNvPicPr>
            <a:picLocks noChangeAspect="1"/>
          </p:cNvPicPr>
          <p:nvPr/>
        </p:nvPicPr>
        <p:blipFill>
          <a:blip r:embed="rId6"/>
          <a:stretch>
            <a:fillRect/>
          </a:stretch>
        </p:blipFill>
        <p:spPr>
          <a:xfrm>
            <a:off x="7834604" y="3979809"/>
            <a:ext cx="346096" cy="712648"/>
          </a:xfrm>
          <a:prstGeom prst="rect">
            <a:avLst/>
          </a:prstGeom>
        </p:spPr>
      </p:pic>
      <p:sp>
        <p:nvSpPr>
          <p:cNvPr id="66" name="Ellipse 65">
            <a:extLst>
              <a:ext uri="{FF2B5EF4-FFF2-40B4-BE49-F238E27FC236}">
                <a16:creationId xmlns:a16="http://schemas.microsoft.com/office/drawing/2014/main" id="{5528C915-EB95-4F91-B7CE-74BE6114E4FD}"/>
              </a:ext>
            </a:extLst>
          </p:cNvPr>
          <p:cNvSpPr/>
          <p:nvPr/>
        </p:nvSpPr>
        <p:spPr>
          <a:xfrm>
            <a:off x="5582982" y="1714822"/>
            <a:ext cx="1588831" cy="99662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7" name="Ellipse 66">
            <a:extLst>
              <a:ext uri="{FF2B5EF4-FFF2-40B4-BE49-F238E27FC236}">
                <a16:creationId xmlns:a16="http://schemas.microsoft.com/office/drawing/2014/main" id="{C39655C6-7758-4E4D-99B9-C88913395E8F}"/>
              </a:ext>
            </a:extLst>
          </p:cNvPr>
          <p:cNvSpPr/>
          <p:nvPr/>
        </p:nvSpPr>
        <p:spPr>
          <a:xfrm rot="5400000">
            <a:off x="4945140" y="3302937"/>
            <a:ext cx="2047720" cy="99662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8" name="Ellipse 67">
            <a:extLst>
              <a:ext uri="{FF2B5EF4-FFF2-40B4-BE49-F238E27FC236}">
                <a16:creationId xmlns:a16="http://schemas.microsoft.com/office/drawing/2014/main" id="{CEC1B975-AB9A-4125-AED2-03F9E5B37E8D}"/>
              </a:ext>
            </a:extLst>
          </p:cNvPr>
          <p:cNvSpPr/>
          <p:nvPr/>
        </p:nvSpPr>
        <p:spPr>
          <a:xfrm>
            <a:off x="6172901" y="3819659"/>
            <a:ext cx="2256635" cy="1032948"/>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9" name="Ellipse 68">
            <a:extLst>
              <a:ext uri="{FF2B5EF4-FFF2-40B4-BE49-F238E27FC236}">
                <a16:creationId xmlns:a16="http://schemas.microsoft.com/office/drawing/2014/main" id="{092E4F56-AE89-43F6-9A2C-FC626AF9DC29}"/>
              </a:ext>
            </a:extLst>
          </p:cNvPr>
          <p:cNvSpPr/>
          <p:nvPr/>
        </p:nvSpPr>
        <p:spPr>
          <a:xfrm>
            <a:off x="5582983" y="1699111"/>
            <a:ext cx="2913918" cy="3317269"/>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0" name="Ellipse 69">
            <a:extLst>
              <a:ext uri="{FF2B5EF4-FFF2-40B4-BE49-F238E27FC236}">
                <a16:creationId xmlns:a16="http://schemas.microsoft.com/office/drawing/2014/main" id="{4186B144-9495-46BA-A5BD-7CA03D18EABE}"/>
              </a:ext>
            </a:extLst>
          </p:cNvPr>
          <p:cNvSpPr/>
          <p:nvPr/>
        </p:nvSpPr>
        <p:spPr>
          <a:xfrm>
            <a:off x="5582981" y="2710054"/>
            <a:ext cx="2913918" cy="1103992"/>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 name="Ellipse 70">
            <a:extLst>
              <a:ext uri="{FF2B5EF4-FFF2-40B4-BE49-F238E27FC236}">
                <a16:creationId xmlns:a16="http://schemas.microsoft.com/office/drawing/2014/main" id="{53DC9FA2-2176-48E6-BD4A-D689DF9BD567}"/>
              </a:ext>
            </a:extLst>
          </p:cNvPr>
          <p:cNvSpPr/>
          <p:nvPr/>
        </p:nvSpPr>
        <p:spPr>
          <a:xfrm>
            <a:off x="5559473" y="3789718"/>
            <a:ext cx="2913918" cy="1103992"/>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2" name="Ellipse 71">
            <a:extLst>
              <a:ext uri="{FF2B5EF4-FFF2-40B4-BE49-F238E27FC236}">
                <a16:creationId xmlns:a16="http://schemas.microsoft.com/office/drawing/2014/main" id="{D1F2A2EE-3C3F-4A29-B59A-25F2695448AF}"/>
              </a:ext>
            </a:extLst>
          </p:cNvPr>
          <p:cNvSpPr/>
          <p:nvPr/>
        </p:nvSpPr>
        <p:spPr>
          <a:xfrm>
            <a:off x="5515618" y="1635052"/>
            <a:ext cx="2913918" cy="1103992"/>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3" name="Ellipse 72">
            <a:extLst>
              <a:ext uri="{FF2B5EF4-FFF2-40B4-BE49-F238E27FC236}">
                <a16:creationId xmlns:a16="http://schemas.microsoft.com/office/drawing/2014/main" id="{707D88A1-E714-4BBF-82B2-54FB18BC2C4A}"/>
              </a:ext>
            </a:extLst>
          </p:cNvPr>
          <p:cNvSpPr/>
          <p:nvPr/>
        </p:nvSpPr>
        <p:spPr>
          <a:xfrm rot="2975971">
            <a:off x="5136914" y="2752406"/>
            <a:ext cx="3902362" cy="1103992"/>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320288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1250"/>
                                        <p:tgtEl>
                                          <p:spTgt spid="66"/>
                                        </p:tgtEl>
                                      </p:cBhvr>
                                    </p:animEffec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par>
                                <p:cTn id="10" presetID="1" presetClass="entr" presetSubtype="0" fill="hold" grpId="1"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par>
                          <p:cTn id="40" fill="hold">
                            <p:stCondLst>
                              <p:cond delay="1250"/>
                            </p:stCondLst>
                            <p:childTnLst>
                              <p:par>
                                <p:cTn id="41" presetID="1" presetClass="exit" presetSubtype="0" fill="hold" grpId="1" nodeType="afterEffect">
                                  <p:stCondLst>
                                    <p:cond delay="0"/>
                                  </p:stCondLst>
                                  <p:childTnLst>
                                    <p:set>
                                      <p:cBhvr>
                                        <p:cTn id="42" dur="1" fill="hold">
                                          <p:stCondLst>
                                            <p:cond delay="0"/>
                                          </p:stCondLst>
                                        </p:cTn>
                                        <p:tgtEl>
                                          <p:spTgt spid="66"/>
                                        </p:tgtEl>
                                        <p:attrNameLst>
                                          <p:attrName>style.visibility</p:attrName>
                                        </p:attrNameLst>
                                      </p:cBhvr>
                                      <p:to>
                                        <p:strVal val="hidden"/>
                                      </p:to>
                                    </p:set>
                                  </p:childTnLst>
                                </p:cTn>
                              </p:par>
                            </p:childTnLst>
                          </p:cTn>
                        </p:par>
                        <p:par>
                          <p:cTn id="43" fill="hold">
                            <p:stCondLst>
                              <p:cond delay="1250"/>
                            </p:stCondLst>
                            <p:childTnLst>
                              <p:par>
                                <p:cTn id="44" presetID="21" presetClass="entr" presetSubtype="1" fill="hold" grpId="0"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heel(1)">
                                      <p:cBhvr>
                                        <p:cTn id="46" dur="1250"/>
                                        <p:tgtEl>
                                          <p:spTgt spid="67"/>
                                        </p:tgtEl>
                                      </p:cBhvr>
                                    </p:animEffect>
                                  </p:childTnLst>
                                </p:cTn>
                              </p:par>
                            </p:childTnLst>
                          </p:cTn>
                        </p:par>
                        <p:par>
                          <p:cTn id="47" fill="hold">
                            <p:stCondLst>
                              <p:cond delay="2500"/>
                            </p:stCondLst>
                            <p:childTnLst>
                              <p:par>
                                <p:cTn id="48" presetID="1" presetClass="exit" presetSubtype="0" fill="hold" grpId="1" nodeType="afterEffect">
                                  <p:stCondLst>
                                    <p:cond delay="0"/>
                                  </p:stCondLst>
                                  <p:childTnLst>
                                    <p:set>
                                      <p:cBhvr>
                                        <p:cTn id="49" dur="1" fill="hold">
                                          <p:stCondLst>
                                            <p:cond delay="0"/>
                                          </p:stCondLst>
                                        </p:cTn>
                                        <p:tgtEl>
                                          <p:spTgt spid="67"/>
                                        </p:tgtEl>
                                        <p:attrNameLst>
                                          <p:attrName>style.visibility</p:attrName>
                                        </p:attrNameLst>
                                      </p:cBhvr>
                                      <p:to>
                                        <p:strVal val="hidden"/>
                                      </p:to>
                                    </p:set>
                                  </p:childTnLst>
                                </p:cTn>
                              </p:par>
                            </p:childTnLst>
                          </p:cTn>
                        </p:par>
                        <p:par>
                          <p:cTn id="50" fill="hold">
                            <p:stCondLst>
                              <p:cond delay="2500"/>
                            </p:stCondLst>
                            <p:childTnLst>
                              <p:par>
                                <p:cTn id="51" presetID="21" presetClass="entr" presetSubtype="1" fill="hold" grpId="0"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heel(1)">
                                      <p:cBhvr>
                                        <p:cTn id="53" dur="1250"/>
                                        <p:tgtEl>
                                          <p:spTgt spid="68"/>
                                        </p:tgtEl>
                                      </p:cBhvr>
                                    </p:animEffect>
                                  </p:childTnLst>
                                </p:cTn>
                              </p:par>
                            </p:childTnLst>
                          </p:cTn>
                        </p:par>
                        <p:par>
                          <p:cTn id="54" fill="hold">
                            <p:stCondLst>
                              <p:cond delay="3750"/>
                            </p:stCondLst>
                            <p:childTnLst>
                              <p:par>
                                <p:cTn id="55" presetID="1" presetClass="exit" presetSubtype="0" fill="hold" grpId="1" nodeType="afterEffect">
                                  <p:stCondLst>
                                    <p:cond delay="0"/>
                                  </p:stCondLst>
                                  <p:childTnLst>
                                    <p:set>
                                      <p:cBhvr>
                                        <p:cTn id="56" dur="1" fill="hold">
                                          <p:stCondLst>
                                            <p:cond delay="0"/>
                                          </p:stCondLst>
                                        </p:cTn>
                                        <p:tgtEl>
                                          <p:spTgt spid="68"/>
                                        </p:tgtEl>
                                        <p:attrNameLst>
                                          <p:attrName>style.visibility</p:attrName>
                                        </p:attrNameLst>
                                      </p:cBhvr>
                                      <p:to>
                                        <p:strVal val="hidden"/>
                                      </p:to>
                                    </p:set>
                                  </p:childTnLst>
                                </p:cTn>
                              </p:par>
                            </p:childTnLst>
                          </p:cTn>
                        </p:par>
                        <p:par>
                          <p:cTn id="57" fill="hold">
                            <p:stCondLst>
                              <p:cond delay="3750"/>
                            </p:stCondLst>
                            <p:childTnLst>
                              <p:par>
                                <p:cTn id="58" presetID="21" presetClass="entr" presetSubtype="1" fill="hold" grpId="0" nodeType="after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heel(1)">
                                      <p:cBhvr>
                                        <p:cTn id="60" dur="1250"/>
                                        <p:tgtEl>
                                          <p:spTgt spid="69"/>
                                        </p:tgtEl>
                                      </p:cBhvr>
                                    </p:animEffect>
                                  </p:childTnLst>
                                </p:cTn>
                              </p:par>
                            </p:childTnLst>
                          </p:cTn>
                        </p:par>
                        <p:par>
                          <p:cTn id="61" fill="hold">
                            <p:stCondLst>
                              <p:cond delay="5000"/>
                            </p:stCondLst>
                            <p:childTnLst>
                              <p:par>
                                <p:cTn id="62" presetID="1" presetClass="exit" presetSubtype="0" fill="hold" grpId="1" nodeType="afterEffect">
                                  <p:stCondLst>
                                    <p:cond delay="0"/>
                                  </p:stCondLst>
                                  <p:childTnLst>
                                    <p:set>
                                      <p:cBhvr>
                                        <p:cTn id="63" dur="1" fill="hold">
                                          <p:stCondLst>
                                            <p:cond delay="0"/>
                                          </p:stCondLst>
                                        </p:cTn>
                                        <p:tgtEl>
                                          <p:spTgt spid="69"/>
                                        </p:tgtEl>
                                        <p:attrNameLst>
                                          <p:attrName>style.visibility</p:attrName>
                                        </p:attrNameLst>
                                      </p:cBhvr>
                                      <p:to>
                                        <p:strVal val="hidden"/>
                                      </p:to>
                                    </p:set>
                                  </p:childTnLst>
                                </p:cTn>
                              </p:par>
                            </p:childTnLst>
                          </p:cTn>
                        </p:par>
                        <p:par>
                          <p:cTn id="64" fill="hold">
                            <p:stCondLst>
                              <p:cond delay="5000"/>
                            </p:stCondLst>
                            <p:childTnLst>
                              <p:par>
                                <p:cTn id="65" presetID="21" presetClass="entr" presetSubtype="1" fill="hold" grpId="0" nodeType="after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heel(1)">
                                      <p:cBhvr>
                                        <p:cTn id="67" dur="1250"/>
                                        <p:tgtEl>
                                          <p:spTgt spid="70"/>
                                        </p:tgtEl>
                                      </p:cBhvr>
                                    </p:animEffect>
                                  </p:childTnLst>
                                </p:cTn>
                              </p:par>
                            </p:childTnLst>
                          </p:cTn>
                        </p:par>
                        <p:par>
                          <p:cTn id="68" fill="hold">
                            <p:stCondLst>
                              <p:cond delay="6250"/>
                            </p:stCondLst>
                            <p:childTnLst>
                              <p:par>
                                <p:cTn id="69" presetID="1" presetClass="exit" presetSubtype="0" fill="hold" grpId="1" nodeType="afterEffect">
                                  <p:stCondLst>
                                    <p:cond delay="0"/>
                                  </p:stCondLst>
                                  <p:childTnLst>
                                    <p:set>
                                      <p:cBhvr>
                                        <p:cTn id="70" dur="1" fill="hold">
                                          <p:stCondLst>
                                            <p:cond delay="0"/>
                                          </p:stCondLst>
                                        </p:cTn>
                                        <p:tgtEl>
                                          <p:spTgt spid="70"/>
                                        </p:tgtEl>
                                        <p:attrNameLst>
                                          <p:attrName>style.visibility</p:attrName>
                                        </p:attrNameLst>
                                      </p:cBhvr>
                                      <p:to>
                                        <p:strVal val="hidden"/>
                                      </p:to>
                                    </p:set>
                                  </p:childTnLst>
                                </p:cTn>
                              </p:par>
                            </p:childTnLst>
                          </p:cTn>
                        </p:par>
                        <p:par>
                          <p:cTn id="71" fill="hold">
                            <p:stCondLst>
                              <p:cond delay="6250"/>
                            </p:stCondLst>
                            <p:childTnLst>
                              <p:par>
                                <p:cTn id="72" presetID="21" presetClass="entr" presetSubtype="1" fill="hold" grpId="0" nodeType="after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heel(1)">
                                      <p:cBhvr>
                                        <p:cTn id="74" dur="1250"/>
                                        <p:tgtEl>
                                          <p:spTgt spid="71"/>
                                        </p:tgtEl>
                                      </p:cBhvr>
                                    </p:animEffect>
                                  </p:childTnLst>
                                </p:cTn>
                              </p:par>
                            </p:childTnLst>
                          </p:cTn>
                        </p:par>
                        <p:par>
                          <p:cTn id="75" fill="hold">
                            <p:stCondLst>
                              <p:cond delay="7500"/>
                            </p:stCondLst>
                            <p:childTnLst>
                              <p:par>
                                <p:cTn id="76" presetID="1" presetClass="exit" presetSubtype="0" fill="hold" grpId="1" nodeType="afterEffect">
                                  <p:stCondLst>
                                    <p:cond delay="0"/>
                                  </p:stCondLst>
                                  <p:childTnLst>
                                    <p:set>
                                      <p:cBhvr>
                                        <p:cTn id="77" dur="1" fill="hold">
                                          <p:stCondLst>
                                            <p:cond delay="0"/>
                                          </p:stCondLst>
                                        </p:cTn>
                                        <p:tgtEl>
                                          <p:spTgt spid="71"/>
                                        </p:tgtEl>
                                        <p:attrNameLst>
                                          <p:attrName>style.visibility</p:attrName>
                                        </p:attrNameLst>
                                      </p:cBhvr>
                                      <p:to>
                                        <p:strVal val="hidden"/>
                                      </p:to>
                                    </p:set>
                                  </p:childTnLst>
                                </p:cTn>
                              </p:par>
                            </p:childTnLst>
                          </p:cTn>
                        </p:par>
                        <p:par>
                          <p:cTn id="78" fill="hold">
                            <p:stCondLst>
                              <p:cond delay="7500"/>
                            </p:stCondLst>
                            <p:childTnLst>
                              <p:par>
                                <p:cTn id="79" presetID="21" presetClass="entr" presetSubtype="1"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wheel(1)">
                                      <p:cBhvr>
                                        <p:cTn id="81" dur="1250"/>
                                        <p:tgtEl>
                                          <p:spTgt spid="72"/>
                                        </p:tgtEl>
                                      </p:cBhvr>
                                    </p:animEffect>
                                  </p:childTnLst>
                                </p:cTn>
                              </p:par>
                            </p:childTnLst>
                          </p:cTn>
                        </p:par>
                        <p:par>
                          <p:cTn id="82" fill="hold">
                            <p:stCondLst>
                              <p:cond delay="8750"/>
                            </p:stCondLst>
                            <p:childTnLst>
                              <p:par>
                                <p:cTn id="83" presetID="1" presetClass="exit" presetSubtype="0" fill="hold" grpId="1" nodeType="afterEffect">
                                  <p:stCondLst>
                                    <p:cond delay="0"/>
                                  </p:stCondLst>
                                  <p:childTnLst>
                                    <p:set>
                                      <p:cBhvr>
                                        <p:cTn id="84" dur="1" fill="hold">
                                          <p:stCondLst>
                                            <p:cond delay="0"/>
                                          </p:stCondLst>
                                        </p:cTn>
                                        <p:tgtEl>
                                          <p:spTgt spid="72"/>
                                        </p:tgtEl>
                                        <p:attrNameLst>
                                          <p:attrName>style.visibility</p:attrName>
                                        </p:attrNameLst>
                                      </p:cBhvr>
                                      <p:to>
                                        <p:strVal val="hidden"/>
                                      </p:to>
                                    </p:set>
                                  </p:childTnLst>
                                </p:cTn>
                              </p:par>
                            </p:childTnLst>
                          </p:cTn>
                        </p:par>
                        <p:par>
                          <p:cTn id="85" fill="hold">
                            <p:stCondLst>
                              <p:cond delay="8750"/>
                            </p:stCondLst>
                            <p:childTnLst>
                              <p:par>
                                <p:cTn id="86" presetID="21" presetClass="entr" presetSubtype="1" fill="hold" grpId="0" nodeType="after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wheel(1)">
                                      <p:cBhvr>
                                        <p:cTn id="88" dur="1250"/>
                                        <p:tgtEl>
                                          <p:spTgt spid="73"/>
                                        </p:tgtEl>
                                      </p:cBhvr>
                                    </p:animEffect>
                                  </p:childTnLst>
                                </p:cTn>
                              </p:par>
                            </p:childTnLst>
                          </p:cTn>
                        </p:par>
                        <p:par>
                          <p:cTn id="89" fill="hold">
                            <p:stCondLst>
                              <p:cond delay="10000"/>
                            </p:stCondLst>
                            <p:childTnLst>
                              <p:par>
                                <p:cTn id="90" presetID="1" presetClass="exit" presetSubtype="0" fill="hold" grpId="1" nodeType="afterEffect">
                                  <p:stCondLst>
                                    <p:cond delay="0"/>
                                  </p:stCondLst>
                                  <p:childTnLst>
                                    <p:set>
                                      <p:cBhvr>
                                        <p:cTn id="91" dur="1" fill="hold">
                                          <p:stCondLst>
                                            <p:cond delay="0"/>
                                          </p:stCondLst>
                                        </p:cTn>
                                        <p:tgtEl>
                                          <p:spTgt spid="7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66"/>
                                        </p:tgtEl>
                                        <p:attrNameLst>
                                          <p:attrName>style.visibility</p:attrName>
                                        </p:attrNameLst>
                                      </p:cBhvr>
                                      <p:to>
                                        <p:strVal val="visible"/>
                                      </p:to>
                                    </p:set>
                                  </p:childTnLst>
                                </p:cTn>
                              </p:par>
                              <p:par>
                                <p:cTn id="96" presetID="1" presetClass="entr" presetSubtype="0" fill="hold" grpId="2" nodeType="withEffect">
                                  <p:stCondLst>
                                    <p:cond delay="0"/>
                                  </p:stCondLst>
                                  <p:childTnLst>
                                    <p:set>
                                      <p:cBhvr>
                                        <p:cTn id="97" dur="1" fill="hold">
                                          <p:stCondLst>
                                            <p:cond delay="0"/>
                                          </p:stCondLst>
                                        </p:cTn>
                                        <p:tgtEl>
                                          <p:spTgt spid="67"/>
                                        </p:tgtEl>
                                        <p:attrNameLst>
                                          <p:attrName>style.visibility</p:attrName>
                                        </p:attrNameLst>
                                      </p:cBhvr>
                                      <p:to>
                                        <p:strVal val="visible"/>
                                      </p:to>
                                    </p:set>
                                  </p:childTnLst>
                                </p:cTn>
                              </p:par>
                              <p:par>
                                <p:cTn id="98" presetID="1" presetClass="entr" presetSubtype="0" fill="hold" grpId="2" nodeType="withEffect">
                                  <p:stCondLst>
                                    <p:cond delay="0"/>
                                  </p:stCondLst>
                                  <p:childTnLst>
                                    <p:set>
                                      <p:cBhvr>
                                        <p:cTn id="99" dur="1" fill="hold">
                                          <p:stCondLst>
                                            <p:cond delay="0"/>
                                          </p:stCondLst>
                                        </p:cTn>
                                        <p:tgtEl>
                                          <p:spTgt spid="68"/>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69"/>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70"/>
                                        </p:tgtEl>
                                        <p:attrNameLst>
                                          <p:attrName>style.visibility</p:attrName>
                                        </p:attrNameLst>
                                      </p:cBhvr>
                                      <p:to>
                                        <p:strVal val="visible"/>
                                      </p:to>
                                    </p:set>
                                  </p:childTnLst>
                                </p:cTn>
                              </p:par>
                              <p:par>
                                <p:cTn id="104" presetID="1" presetClass="entr" presetSubtype="0" fill="hold" grpId="2" nodeType="withEffect">
                                  <p:stCondLst>
                                    <p:cond delay="0"/>
                                  </p:stCondLst>
                                  <p:childTnLst>
                                    <p:set>
                                      <p:cBhvr>
                                        <p:cTn id="105" dur="1" fill="hold">
                                          <p:stCondLst>
                                            <p:cond delay="0"/>
                                          </p:stCondLst>
                                        </p:cTn>
                                        <p:tgtEl>
                                          <p:spTgt spid="71"/>
                                        </p:tgtEl>
                                        <p:attrNameLst>
                                          <p:attrName>style.visibility</p:attrName>
                                        </p:attrNameLst>
                                      </p:cBhvr>
                                      <p:to>
                                        <p:strVal val="visible"/>
                                      </p:to>
                                    </p:set>
                                  </p:childTnLst>
                                </p:cTn>
                              </p:par>
                              <p:par>
                                <p:cTn id="106" presetID="1" presetClass="entr" presetSubtype="0" fill="hold" grpId="2" nodeType="withEffect">
                                  <p:stCondLst>
                                    <p:cond delay="0"/>
                                  </p:stCondLst>
                                  <p:childTnLst>
                                    <p:set>
                                      <p:cBhvr>
                                        <p:cTn id="107" dur="1" fill="hold">
                                          <p:stCondLst>
                                            <p:cond delay="0"/>
                                          </p:stCondLst>
                                        </p:cTn>
                                        <p:tgtEl>
                                          <p:spTgt spid="72"/>
                                        </p:tgtEl>
                                        <p:attrNameLst>
                                          <p:attrName>style.visibility</p:attrName>
                                        </p:attrNameLst>
                                      </p:cBhvr>
                                      <p:to>
                                        <p:strVal val="visible"/>
                                      </p:to>
                                    </p:set>
                                  </p:childTnLst>
                                </p:cTn>
                              </p:par>
                              <p:par>
                                <p:cTn id="108" presetID="1" presetClass="entr" presetSubtype="0" fill="hold" grpId="2" nodeType="withEffect">
                                  <p:stCondLst>
                                    <p:cond delay="0"/>
                                  </p:stCondLst>
                                  <p:childTnLst>
                                    <p:set>
                                      <p:cBhvr>
                                        <p:cTn id="109" dur="1" fill="hold">
                                          <p:stCondLst>
                                            <p:cond delay="0"/>
                                          </p:stCondLst>
                                        </p:cTn>
                                        <p:tgtEl>
                                          <p:spTgt spid="73"/>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8"/>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49"/>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50"/>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51"/>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53"/>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54"/>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55"/>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57"/>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58"/>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59"/>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60"/>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61"/>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3E380-D356-4972-87B0-F6E0D1EB349D}"/>
              </a:ext>
            </a:extLst>
          </p:cNvPr>
          <p:cNvSpPr>
            <a:spLocks noGrp="1"/>
          </p:cNvSpPr>
          <p:nvPr>
            <p:ph type="title"/>
          </p:nvPr>
        </p:nvSpPr>
        <p:spPr/>
        <p:txBody>
          <a:bodyPr/>
          <a:lstStyle/>
          <a:p>
            <a:r>
              <a:rPr lang="da-DK">
                <a:latin typeface="+mn-lt"/>
              </a:rPr>
              <a:t>Medarbejder – standardgrupper</a:t>
            </a:r>
          </a:p>
        </p:txBody>
      </p:sp>
      <p:sp>
        <p:nvSpPr>
          <p:cNvPr id="5" name="Pladsholder til indhold 4">
            <a:extLst>
              <a:ext uri="{FF2B5EF4-FFF2-40B4-BE49-F238E27FC236}">
                <a16:creationId xmlns:a16="http://schemas.microsoft.com/office/drawing/2014/main" id="{4ADFF8A0-0726-410A-A181-8CEC380B74A4}"/>
              </a:ext>
            </a:extLst>
          </p:cNvPr>
          <p:cNvSpPr>
            <a:spLocks noGrp="1"/>
          </p:cNvSpPr>
          <p:nvPr>
            <p:ph sz="half" idx="2"/>
          </p:nvPr>
        </p:nvSpPr>
        <p:spPr>
          <a:xfrm>
            <a:off x="4628548" y="1528354"/>
            <a:ext cx="3868340" cy="3492615"/>
          </a:xfrm>
        </p:spPr>
        <p:txBody>
          <a:bodyPr>
            <a:normAutofit/>
          </a:bodyPr>
          <a:lstStyle/>
          <a:p>
            <a:pPr marL="285750" indent="-285750">
              <a:buFont typeface="Arial" panose="020B0604020202020204" pitchFamily="34" charset="0"/>
              <a:buChar char="•"/>
            </a:pPr>
            <a:r>
              <a:rPr lang="da-DK">
                <a:latin typeface="+mn-lt"/>
              </a:rPr>
              <a:t>Medarbejdergrupper på baggrund af din rolle/medarbejdertype</a:t>
            </a:r>
          </a:p>
          <a:p>
            <a:pPr marL="285750" indent="-285750">
              <a:buFont typeface="Arial" panose="020B0604020202020204" pitchFamily="34" charset="0"/>
              <a:buChar char="•"/>
            </a:pPr>
            <a:endParaRPr lang="da-DK">
              <a:latin typeface="+mn-lt"/>
            </a:endParaRPr>
          </a:p>
          <a:p>
            <a:pPr marL="285750" indent="-285750">
              <a:buFont typeface="Arial" panose="020B0604020202020204" pitchFamily="34" charset="0"/>
              <a:buChar char="•"/>
            </a:pPr>
            <a:r>
              <a:rPr lang="da-DK">
                <a:latin typeface="+mn-lt"/>
              </a:rPr>
              <a:t>Klassegrupper - de klasser eller hold, du er tilknyttet i TEA</a:t>
            </a:r>
          </a:p>
          <a:p>
            <a:pPr lvl="1" indent="0">
              <a:buNone/>
            </a:pPr>
            <a:endParaRPr lang="da-DK">
              <a:latin typeface="+mn-lt"/>
            </a:endParaRPr>
          </a:p>
          <a:p>
            <a:endParaRPr lang="da-DK">
              <a:latin typeface="+mn-lt"/>
            </a:endParaRPr>
          </a:p>
        </p:txBody>
      </p:sp>
      <p:sp>
        <p:nvSpPr>
          <p:cNvPr id="7" name="Pladsholder til tekst 6">
            <a:extLst>
              <a:ext uri="{FF2B5EF4-FFF2-40B4-BE49-F238E27FC236}">
                <a16:creationId xmlns:a16="http://schemas.microsoft.com/office/drawing/2014/main" id="{E7BE6439-2BD3-4B5C-8BA3-89AF654D48B2}"/>
              </a:ext>
            </a:extLst>
          </p:cNvPr>
          <p:cNvSpPr>
            <a:spLocks noGrp="1"/>
          </p:cNvSpPr>
          <p:nvPr>
            <p:ph type="body" sz="quarter" idx="13"/>
          </p:nvPr>
        </p:nvSpPr>
        <p:spPr/>
        <p:txBody>
          <a:bodyPr/>
          <a:lstStyle/>
          <a:p>
            <a:r>
              <a:rPr lang="da-DK">
                <a:latin typeface="+mn-lt"/>
              </a:rPr>
              <a:t>GRUPPER I AULA</a:t>
            </a:r>
          </a:p>
        </p:txBody>
      </p:sp>
      <p:sp>
        <p:nvSpPr>
          <p:cNvPr id="8" name="Rektangel: afrundede hjørner 7">
            <a:extLst>
              <a:ext uri="{FF2B5EF4-FFF2-40B4-BE49-F238E27FC236}">
                <a16:creationId xmlns:a16="http://schemas.microsoft.com/office/drawing/2014/main" id="{52EB2659-796A-46E6-BB9F-AFAF47DFBE06}"/>
              </a:ext>
            </a:extLst>
          </p:cNvPr>
          <p:cNvSpPr/>
          <p:nvPr/>
        </p:nvSpPr>
        <p:spPr>
          <a:xfrm>
            <a:off x="611188" y="1528354"/>
            <a:ext cx="3700930" cy="3489049"/>
          </a:xfrm>
          <a:prstGeom prst="roundRect">
            <a:avLst/>
          </a:prstGeom>
          <a:no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pic>
        <p:nvPicPr>
          <p:cNvPr id="10" name="Billede 9">
            <a:extLst>
              <a:ext uri="{FF2B5EF4-FFF2-40B4-BE49-F238E27FC236}">
                <a16:creationId xmlns:a16="http://schemas.microsoft.com/office/drawing/2014/main" id="{4D17906F-66EF-45A2-BBAB-3B3F47351737}"/>
              </a:ext>
            </a:extLst>
          </p:cNvPr>
          <p:cNvPicPr>
            <a:picLocks noChangeAspect="1"/>
          </p:cNvPicPr>
          <p:nvPr/>
        </p:nvPicPr>
        <p:blipFill>
          <a:blip r:embed="rId4"/>
          <a:stretch>
            <a:fillRect/>
          </a:stretch>
        </p:blipFill>
        <p:spPr>
          <a:xfrm>
            <a:off x="2506752" y="2845034"/>
            <a:ext cx="407802" cy="712648"/>
          </a:xfrm>
          <a:prstGeom prst="rect">
            <a:avLst/>
          </a:prstGeom>
        </p:spPr>
      </p:pic>
      <p:pic>
        <p:nvPicPr>
          <p:cNvPr id="16" name="Billede 15">
            <a:extLst>
              <a:ext uri="{FF2B5EF4-FFF2-40B4-BE49-F238E27FC236}">
                <a16:creationId xmlns:a16="http://schemas.microsoft.com/office/drawing/2014/main" id="{84C230F2-275F-4A1E-9912-99D21B27CCA3}"/>
              </a:ext>
            </a:extLst>
          </p:cNvPr>
          <p:cNvPicPr>
            <a:picLocks noChangeAspect="1"/>
          </p:cNvPicPr>
          <p:nvPr/>
        </p:nvPicPr>
        <p:blipFill>
          <a:blip r:embed="rId5"/>
          <a:stretch>
            <a:fillRect/>
          </a:stretch>
        </p:blipFill>
        <p:spPr>
          <a:xfrm>
            <a:off x="2647195" y="1897220"/>
            <a:ext cx="313117" cy="533236"/>
          </a:xfrm>
          <a:prstGeom prst="rect">
            <a:avLst/>
          </a:prstGeom>
        </p:spPr>
      </p:pic>
      <p:pic>
        <p:nvPicPr>
          <p:cNvPr id="17" name="Billede 16">
            <a:extLst>
              <a:ext uri="{FF2B5EF4-FFF2-40B4-BE49-F238E27FC236}">
                <a16:creationId xmlns:a16="http://schemas.microsoft.com/office/drawing/2014/main" id="{4A36AFB9-F38E-4A8C-A023-366C2D11A309}"/>
              </a:ext>
            </a:extLst>
          </p:cNvPr>
          <p:cNvPicPr>
            <a:picLocks noChangeAspect="1"/>
          </p:cNvPicPr>
          <p:nvPr/>
        </p:nvPicPr>
        <p:blipFill>
          <a:blip r:embed="rId6"/>
          <a:stretch>
            <a:fillRect/>
          </a:stretch>
        </p:blipFill>
        <p:spPr>
          <a:xfrm>
            <a:off x="2320850" y="1889615"/>
            <a:ext cx="354013" cy="533238"/>
          </a:xfrm>
          <a:prstGeom prst="rect">
            <a:avLst/>
          </a:prstGeom>
        </p:spPr>
      </p:pic>
      <p:pic>
        <p:nvPicPr>
          <p:cNvPr id="18" name="Billede 17">
            <a:extLst>
              <a:ext uri="{FF2B5EF4-FFF2-40B4-BE49-F238E27FC236}">
                <a16:creationId xmlns:a16="http://schemas.microsoft.com/office/drawing/2014/main" id="{DD536502-9952-4C2F-A93B-0B61D546497D}"/>
              </a:ext>
            </a:extLst>
          </p:cNvPr>
          <p:cNvPicPr>
            <a:picLocks noChangeAspect="1"/>
          </p:cNvPicPr>
          <p:nvPr/>
        </p:nvPicPr>
        <p:blipFill>
          <a:blip r:embed="rId7"/>
          <a:stretch>
            <a:fillRect/>
          </a:stretch>
        </p:blipFill>
        <p:spPr>
          <a:xfrm>
            <a:off x="2434811" y="3920693"/>
            <a:ext cx="346096" cy="712648"/>
          </a:xfrm>
          <a:prstGeom prst="rect">
            <a:avLst/>
          </a:prstGeom>
        </p:spPr>
      </p:pic>
      <p:pic>
        <p:nvPicPr>
          <p:cNvPr id="19" name="Billede 18">
            <a:extLst>
              <a:ext uri="{FF2B5EF4-FFF2-40B4-BE49-F238E27FC236}">
                <a16:creationId xmlns:a16="http://schemas.microsoft.com/office/drawing/2014/main" id="{50C6AB10-7D59-4330-AB2B-54DAEFBE9257}"/>
              </a:ext>
            </a:extLst>
          </p:cNvPr>
          <p:cNvPicPr>
            <a:picLocks noChangeAspect="1"/>
          </p:cNvPicPr>
          <p:nvPr/>
        </p:nvPicPr>
        <p:blipFill>
          <a:blip r:embed="rId5"/>
          <a:stretch>
            <a:fillRect/>
          </a:stretch>
        </p:blipFill>
        <p:spPr>
          <a:xfrm>
            <a:off x="3325600" y="1897220"/>
            <a:ext cx="313117" cy="533236"/>
          </a:xfrm>
          <a:prstGeom prst="rect">
            <a:avLst/>
          </a:prstGeom>
        </p:spPr>
      </p:pic>
      <p:pic>
        <p:nvPicPr>
          <p:cNvPr id="20" name="Billede 19">
            <a:extLst>
              <a:ext uri="{FF2B5EF4-FFF2-40B4-BE49-F238E27FC236}">
                <a16:creationId xmlns:a16="http://schemas.microsoft.com/office/drawing/2014/main" id="{FB68B872-E210-4B28-91DD-5BA0ECA55536}"/>
              </a:ext>
            </a:extLst>
          </p:cNvPr>
          <p:cNvPicPr>
            <a:picLocks noChangeAspect="1"/>
          </p:cNvPicPr>
          <p:nvPr/>
        </p:nvPicPr>
        <p:blipFill>
          <a:blip r:embed="rId4"/>
          <a:stretch>
            <a:fillRect/>
          </a:stretch>
        </p:blipFill>
        <p:spPr>
          <a:xfrm>
            <a:off x="3051510" y="2843254"/>
            <a:ext cx="407802" cy="712648"/>
          </a:xfrm>
          <a:prstGeom prst="rect">
            <a:avLst/>
          </a:prstGeom>
        </p:spPr>
      </p:pic>
      <p:pic>
        <p:nvPicPr>
          <p:cNvPr id="21" name="Billede 20">
            <a:extLst>
              <a:ext uri="{FF2B5EF4-FFF2-40B4-BE49-F238E27FC236}">
                <a16:creationId xmlns:a16="http://schemas.microsoft.com/office/drawing/2014/main" id="{321DF296-12A9-4B88-B025-E418926F0969}"/>
              </a:ext>
            </a:extLst>
          </p:cNvPr>
          <p:cNvPicPr>
            <a:picLocks noChangeAspect="1"/>
          </p:cNvPicPr>
          <p:nvPr/>
        </p:nvPicPr>
        <p:blipFill>
          <a:blip r:embed="rId6"/>
          <a:stretch>
            <a:fillRect/>
          </a:stretch>
        </p:blipFill>
        <p:spPr>
          <a:xfrm>
            <a:off x="2999255" y="1889615"/>
            <a:ext cx="354013" cy="533238"/>
          </a:xfrm>
          <a:prstGeom prst="rect">
            <a:avLst/>
          </a:prstGeom>
        </p:spPr>
      </p:pic>
      <p:pic>
        <p:nvPicPr>
          <p:cNvPr id="22" name="Billede 21">
            <a:extLst>
              <a:ext uri="{FF2B5EF4-FFF2-40B4-BE49-F238E27FC236}">
                <a16:creationId xmlns:a16="http://schemas.microsoft.com/office/drawing/2014/main" id="{7D362D64-63F0-490E-9C7A-13600E7245FD}"/>
              </a:ext>
            </a:extLst>
          </p:cNvPr>
          <p:cNvPicPr>
            <a:picLocks noChangeAspect="1"/>
          </p:cNvPicPr>
          <p:nvPr/>
        </p:nvPicPr>
        <p:blipFill>
          <a:blip r:embed="rId7"/>
          <a:stretch>
            <a:fillRect/>
          </a:stretch>
        </p:blipFill>
        <p:spPr>
          <a:xfrm>
            <a:off x="3113216" y="3920693"/>
            <a:ext cx="346096" cy="712648"/>
          </a:xfrm>
          <a:prstGeom prst="rect">
            <a:avLst/>
          </a:prstGeom>
        </p:spPr>
      </p:pic>
      <p:pic>
        <p:nvPicPr>
          <p:cNvPr id="23" name="Billede 22">
            <a:extLst>
              <a:ext uri="{FF2B5EF4-FFF2-40B4-BE49-F238E27FC236}">
                <a16:creationId xmlns:a16="http://schemas.microsoft.com/office/drawing/2014/main" id="{898B3AD1-698B-41B9-9B7A-85C4AB6919C6}"/>
              </a:ext>
            </a:extLst>
          </p:cNvPr>
          <p:cNvPicPr>
            <a:picLocks noChangeAspect="1"/>
          </p:cNvPicPr>
          <p:nvPr/>
        </p:nvPicPr>
        <p:blipFill>
          <a:blip r:embed="rId7"/>
          <a:stretch>
            <a:fillRect/>
          </a:stretch>
        </p:blipFill>
        <p:spPr>
          <a:xfrm>
            <a:off x="940495" y="2857500"/>
            <a:ext cx="346096" cy="712649"/>
          </a:xfrm>
          <a:prstGeom prst="rect">
            <a:avLst/>
          </a:prstGeom>
        </p:spPr>
      </p:pic>
      <p:sp>
        <p:nvSpPr>
          <p:cNvPr id="30" name="Ellipse 29">
            <a:extLst>
              <a:ext uri="{FF2B5EF4-FFF2-40B4-BE49-F238E27FC236}">
                <a16:creationId xmlns:a16="http://schemas.microsoft.com/office/drawing/2014/main" id="{1C3201E0-9614-43BD-9006-B7912E0700C0}"/>
              </a:ext>
            </a:extLst>
          </p:cNvPr>
          <p:cNvSpPr/>
          <p:nvPr/>
        </p:nvSpPr>
        <p:spPr>
          <a:xfrm rot="1839312">
            <a:off x="475415" y="3188334"/>
            <a:ext cx="3356876" cy="1292382"/>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Tekstfelt 30">
            <a:extLst>
              <a:ext uri="{FF2B5EF4-FFF2-40B4-BE49-F238E27FC236}">
                <a16:creationId xmlns:a16="http://schemas.microsoft.com/office/drawing/2014/main" id="{2D2E6555-E9FE-4CCA-B6AD-6569AB944555}"/>
              </a:ext>
            </a:extLst>
          </p:cNvPr>
          <p:cNvSpPr txBox="1"/>
          <p:nvPr/>
        </p:nvSpPr>
        <p:spPr>
          <a:xfrm>
            <a:off x="1430833" y="3526107"/>
            <a:ext cx="1090468" cy="308418"/>
          </a:xfrm>
          <a:prstGeom prst="rect">
            <a:avLst/>
          </a:prstGeom>
          <a:noFill/>
        </p:spPr>
        <p:txBody>
          <a:bodyPr wrap="square" rtlCol="0">
            <a:spAutoFit/>
          </a:bodyPr>
          <a:lstStyle/>
          <a:p>
            <a:r>
              <a:rPr lang="da-DK"/>
              <a:t>”pædagog”</a:t>
            </a:r>
          </a:p>
        </p:txBody>
      </p:sp>
      <p:sp>
        <p:nvSpPr>
          <p:cNvPr id="35" name="Ellipse 34">
            <a:extLst>
              <a:ext uri="{FF2B5EF4-FFF2-40B4-BE49-F238E27FC236}">
                <a16:creationId xmlns:a16="http://schemas.microsoft.com/office/drawing/2014/main" id="{6C938859-AE28-4906-B82C-E9254DADD8D8}"/>
              </a:ext>
            </a:extLst>
          </p:cNvPr>
          <p:cNvSpPr/>
          <p:nvPr/>
        </p:nvSpPr>
        <p:spPr>
          <a:xfrm rot="20592367">
            <a:off x="655866" y="1805149"/>
            <a:ext cx="3652005" cy="207344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Tekstfelt 35">
            <a:extLst>
              <a:ext uri="{FF2B5EF4-FFF2-40B4-BE49-F238E27FC236}">
                <a16:creationId xmlns:a16="http://schemas.microsoft.com/office/drawing/2014/main" id="{B2C0CD2F-0531-4676-954F-5E42EEFF8F9C}"/>
              </a:ext>
            </a:extLst>
          </p:cNvPr>
          <p:cNvSpPr txBox="1"/>
          <p:nvPr/>
        </p:nvSpPr>
        <p:spPr>
          <a:xfrm>
            <a:off x="1971022" y="2750503"/>
            <a:ext cx="426142" cy="308418"/>
          </a:xfrm>
          <a:prstGeom prst="rect">
            <a:avLst/>
          </a:prstGeom>
          <a:noFill/>
        </p:spPr>
        <p:txBody>
          <a:bodyPr wrap="none" rtlCol="0">
            <a:spAutoFit/>
          </a:bodyPr>
          <a:lstStyle/>
          <a:p>
            <a:r>
              <a:rPr lang="da-DK"/>
              <a:t>2.A</a:t>
            </a:r>
          </a:p>
        </p:txBody>
      </p:sp>
      <p:pic>
        <p:nvPicPr>
          <p:cNvPr id="37" name="Billede 36">
            <a:extLst>
              <a:ext uri="{FF2B5EF4-FFF2-40B4-BE49-F238E27FC236}">
                <a16:creationId xmlns:a16="http://schemas.microsoft.com/office/drawing/2014/main" id="{CB6DB618-F94B-4271-A4BA-CBE95ACB5C03}"/>
              </a:ext>
            </a:extLst>
          </p:cNvPr>
          <p:cNvPicPr>
            <a:picLocks noChangeAspect="1"/>
          </p:cNvPicPr>
          <p:nvPr/>
        </p:nvPicPr>
        <p:blipFill rotWithShape="1">
          <a:blip r:embed="rId8"/>
          <a:srcRect r="2601" b="26183"/>
          <a:stretch/>
        </p:blipFill>
        <p:spPr>
          <a:xfrm>
            <a:off x="2106236" y="1519425"/>
            <a:ext cx="4225547" cy="3868550"/>
          </a:xfrm>
          <a:prstGeom prst="rect">
            <a:avLst/>
          </a:prstGeom>
        </p:spPr>
      </p:pic>
      <p:grpSp>
        <p:nvGrpSpPr>
          <p:cNvPr id="39" name="Gruppe 38">
            <a:extLst>
              <a:ext uri="{FF2B5EF4-FFF2-40B4-BE49-F238E27FC236}">
                <a16:creationId xmlns:a16="http://schemas.microsoft.com/office/drawing/2014/main" id="{0BAA5E37-8BB1-4035-8E0F-F2DB3EF10EA2}"/>
              </a:ext>
            </a:extLst>
          </p:cNvPr>
          <p:cNvGrpSpPr/>
          <p:nvPr/>
        </p:nvGrpSpPr>
        <p:grpSpPr>
          <a:xfrm>
            <a:off x="5596537" y="231237"/>
            <a:ext cx="1867511" cy="1838098"/>
            <a:chOff x="7154174" y="101714"/>
            <a:chExt cx="1867511" cy="1838098"/>
          </a:xfrm>
        </p:grpSpPr>
        <p:sp>
          <p:nvSpPr>
            <p:cNvPr id="40" name="Ellipse 39">
              <a:extLst>
                <a:ext uri="{FF2B5EF4-FFF2-40B4-BE49-F238E27FC236}">
                  <a16:creationId xmlns:a16="http://schemas.microsoft.com/office/drawing/2014/main" id="{EB1A86BC-529D-4F7F-A899-F846E02FBFF3}"/>
                </a:ext>
              </a:extLst>
            </p:cNvPr>
            <p:cNvSpPr/>
            <p:nvPr/>
          </p:nvSpPr>
          <p:spPr>
            <a:xfrm>
              <a:off x="7154174" y="101714"/>
              <a:ext cx="1838098" cy="1838098"/>
            </a:xfrm>
            <a:prstGeom prst="ellipse">
              <a:avLst/>
            </a:prstGeom>
            <a:solidFill>
              <a:srgbClr val="2223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Tekstfelt 40">
              <a:extLst>
                <a:ext uri="{FF2B5EF4-FFF2-40B4-BE49-F238E27FC236}">
                  <a16:creationId xmlns:a16="http://schemas.microsoft.com/office/drawing/2014/main" id="{6D7D3F85-02BA-4DF0-9717-9F58226983A6}"/>
                </a:ext>
              </a:extLst>
            </p:cNvPr>
            <p:cNvSpPr txBox="1"/>
            <p:nvPr/>
          </p:nvSpPr>
          <p:spPr>
            <a:xfrm>
              <a:off x="7183588" y="427288"/>
              <a:ext cx="1838097" cy="1077218"/>
            </a:xfrm>
            <a:prstGeom prst="rect">
              <a:avLst/>
            </a:prstGeom>
            <a:noFill/>
          </p:spPr>
          <p:txBody>
            <a:bodyPr wrap="square" rtlCol="0">
              <a:spAutoFit/>
            </a:bodyPr>
            <a:lstStyle/>
            <a:p>
              <a:pPr algn="ctr"/>
              <a:r>
                <a:rPr lang="da-DK" sz="1600">
                  <a:solidFill>
                    <a:schemeClr val="bg1"/>
                  </a:solidFill>
                </a:rPr>
                <a:t>Kun grupper med </a:t>
              </a:r>
              <a:r>
                <a:rPr lang="da-DK" sz="1600" b="1">
                  <a:solidFill>
                    <a:schemeClr val="bg1"/>
                  </a:solidFill>
                </a:rPr>
                <a:t>EGEN GRUPPESIDE </a:t>
              </a:r>
              <a:r>
                <a:rPr lang="da-DK" sz="1600">
                  <a:solidFill>
                    <a:schemeClr val="bg1"/>
                  </a:solidFill>
                </a:rPr>
                <a:t>kan ses under menuen ”Grupper”</a:t>
              </a:r>
            </a:p>
          </p:txBody>
        </p:sp>
      </p:grpSp>
      <p:pic>
        <p:nvPicPr>
          <p:cNvPr id="42" name="Billede 41">
            <a:extLst>
              <a:ext uri="{FF2B5EF4-FFF2-40B4-BE49-F238E27FC236}">
                <a16:creationId xmlns:a16="http://schemas.microsoft.com/office/drawing/2014/main" id="{891E8F43-7AEC-45FA-A16C-8FB3A9F29BBE}"/>
              </a:ext>
            </a:extLst>
          </p:cNvPr>
          <p:cNvPicPr>
            <a:picLocks noChangeAspect="1"/>
          </p:cNvPicPr>
          <p:nvPr/>
        </p:nvPicPr>
        <p:blipFill>
          <a:blip r:embed="rId9"/>
          <a:stretch>
            <a:fillRect/>
          </a:stretch>
        </p:blipFill>
        <p:spPr>
          <a:xfrm>
            <a:off x="6441371" y="1150286"/>
            <a:ext cx="2600789" cy="6244712"/>
          </a:xfrm>
          <a:prstGeom prst="rect">
            <a:avLst/>
          </a:prstGeom>
        </p:spPr>
      </p:pic>
    </p:spTree>
    <p:custDataLst>
      <p:tags r:id="rId1"/>
    </p:custDataLst>
    <p:extLst>
      <p:ext uri="{BB962C8B-B14F-4D97-AF65-F5344CB8AC3E}">
        <p14:creationId xmlns:p14="http://schemas.microsoft.com/office/powerpoint/2010/main" val="42708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25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heel(1)">
                                      <p:cBhvr>
                                        <p:cTn id="16" dur="1250"/>
                                        <p:tgtEl>
                                          <p:spTgt spid="3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30"/>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31"/>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5">
                                            <p:txEl>
                                              <p:pRg st="0" end="0"/>
                                            </p:txEl>
                                          </p:spTgt>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5">
                                            <p:txEl>
                                              <p:pRg st="2" end="2"/>
                                            </p:txEl>
                                          </p:spTgt>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36"/>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6"/>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9"/>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2"/>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3"/>
                                        </p:tgtEl>
                                        <p:attrNameLst>
                                          <p:attrName>style.visibility</p:attrName>
                                        </p:attrNameLst>
                                      </p:cBhvr>
                                      <p:to>
                                        <p:strVal val="hidden"/>
                                      </p:to>
                                    </p:set>
                                  </p:childTnLst>
                                </p:cTn>
                              </p:par>
                              <p:par>
                                <p:cTn id="68" presetID="2" presetClass="entr" presetSubtype="2"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500" fill="hold"/>
                                        <p:tgtEl>
                                          <p:spTgt spid="39"/>
                                        </p:tgtEl>
                                        <p:attrNameLst>
                                          <p:attrName>ppt_x</p:attrName>
                                        </p:attrNameLst>
                                      </p:cBhvr>
                                      <p:tavLst>
                                        <p:tav tm="0">
                                          <p:val>
                                            <p:strVal val="1+#ppt_w/2"/>
                                          </p:val>
                                        </p:tav>
                                        <p:tav tm="100000">
                                          <p:val>
                                            <p:strVal val="#ppt_x"/>
                                          </p:val>
                                        </p:tav>
                                      </p:tavLst>
                                    </p:anim>
                                    <p:anim calcmode="lin" valueType="num">
                                      <p:cBhvr additive="base">
                                        <p:cTn id="71" dur="500" fill="hold"/>
                                        <p:tgtEl>
                                          <p:spTgt spid="39"/>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 calcmode="lin" valueType="num">
                                      <p:cBhvr additive="base">
                                        <p:cTn id="74" dur="500" fill="hold"/>
                                        <p:tgtEl>
                                          <p:spTgt spid="42"/>
                                        </p:tgtEl>
                                        <p:attrNameLst>
                                          <p:attrName>ppt_x</p:attrName>
                                        </p:attrNameLst>
                                      </p:cBhvr>
                                      <p:tavLst>
                                        <p:tav tm="0">
                                          <p:val>
                                            <p:strVal val="1+#ppt_w/2"/>
                                          </p:val>
                                        </p:tav>
                                        <p:tav tm="100000">
                                          <p:val>
                                            <p:strVal val="#ppt_x"/>
                                          </p:val>
                                        </p:tav>
                                      </p:tavLst>
                                    </p:anim>
                                    <p:anim calcmode="lin" valueType="num">
                                      <p:cBhvr additive="base">
                                        <p:cTn id="75"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30" grpId="0" animBg="1"/>
      <p:bldP spid="30" grpId="1" animBg="1"/>
      <p:bldP spid="30" grpId="2" animBg="1"/>
      <p:bldP spid="31" grpId="0"/>
      <p:bldP spid="31" grpId="1"/>
      <p:bldP spid="31" grpId="2"/>
      <p:bldP spid="35" grpId="0" animBg="1"/>
      <p:bldP spid="35" grpId="1" animBg="1"/>
      <p:bldP spid="35" grpId="2" animBg="1"/>
      <p:bldP spid="36" grpId="0"/>
      <p:bldP spid="36" grpId="1"/>
      <p:bldP spid="36"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3E380-D356-4972-87B0-F6E0D1EB349D}"/>
              </a:ext>
            </a:extLst>
          </p:cNvPr>
          <p:cNvSpPr>
            <a:spLocks noGrp="1"/>
          </p:cNvSpPr>
          <p:nvPr>
            <p:ph type="title"/>
          </p:nvPr>
        </p:nvSpPr>
        <p:spPr/>
        <p:txBody>
          <a:bodyPr/>
          <a:lstStyle/>
          <a:p>
            <a:r>
              <a:rPr lang="da-DK">
                <a:latin typeface="+mn-lt"/>
              </a:rPr>
              <a:t>Medarbejder – manuelle grupper</a:t>
            </a:r>
          </a:p>
        </p:txBody>
      </p:sp>
      <p:sp>
        <p:nvSpPr>
          <p:cNvPr id="5" name="Pladsholder til indhold 4">
            <a:extLst>
              <a:ext uri="{FF2B5EF4-FFF2-40B4-BE49-F238E27FC236}">
                <a16:creationId xmlns:a16="http://schemas.microsoft.com/office/drawing/2014/main" id="{4ADFF8A0-0726-410A-A181-8CEC380B74A4}"/>
              </a:ext>
            </a:extLst>
          </p:cNvPr>
          <p:cNvSpPr>
            <a:spLocks noGrp="1"/>
          </p:cNvSpPr>
          <p:nvPr>
            <p:ph sz="half" idx="2"/>
          </p:nvPr>
        </p:nvSpPr>
        <p:spPr>
          <a:xfrm>
            <a:off x="4628548" y="1528354"/>
            <a:ext cx="3868340" cy="3492615"/>
          </a:xfrm>
        </p:spPr>
        <p:txBody>
          <a:bodyPr>
            <a:normAutofit/>
          </a:bodyPr>
          <a:lstStyle/>
          <a:p>
            <a:pPr marL="285750" indent="-285750">
              <a:buFont typeface="Arial" panose="020B0604020202020204" pitchFamily="34" charset="0"/>
              <a:buChar char="•"/>
            </a:pPr>
            <a:r>
              <a:rPr lang="da-DK">
                <a:latin typeface="+mn-lt"/>
              </a:rPr>
              <a:t>Hele skolen</a:t>
            </a:r>
          </a:p>
          <a:p>
            <a:pPr marL="285750" indent="-285750">
              <a:buFont typeface="Arial" panose="020B0604020202020204" pitchFamily="34" charset="0"/>
              <a:buChar char="•"/>
            </a:pPr>
            <a:endParaRPr lang="da-DK">
              <a:latin typeface="+mn-lt"/>
            </a:endParaRPr>
          </a:p>
          <a:p>
            <a:pPr marL="285750" indent="-285750">
              <a:buFont typeface="Arial" panose="020B0604020202020204" pitchFamily="34" charset="0"/>
              <a:buChar char="•"/>
            </a:pPr>
            <a:r>
              <a:rPr lang="da-DK">
                <a:latin typeface="+mn-lt"/>
              </a:rPr>
              <a:t>Alle medarbejdere på skolen</a:t>
            </a:r>
          </a:p>
          <a:p>
            <a:endParaRPr lang="da-DK">
              <a:latin typeface="+mn-lt"/>
            </a:endParaRPr>
          </a:p>
        </p:txBody>
      </p:sp>
      <p:sp>
        <p:nvSpPr>
          <p:cNvPr id="7" name="Pladsholder til tekst 6">
            <a:extLst>
              <a:ext uri="{FF2B5EF4-FFF2-40B4-BE49-F238E27FC236}">
                <a16:creationId xmlns:a16="http://schemas.microsoft.com/office/drawing/2014/main" id="{E7BE6439-2BD3-4B5C-8BA3-89AF654D48B2}"/>
              </a:ext>
            </a:extLst>
          </p:cNvPr>
          <p:cNvSpPr>
            <a:spLocks noGrp="1"/>
          </p:cNvSpPr>
          <p:nvPr>
            <p:ph type="body" sz="quarter" idx="13"/>
          </p:nvPr>
        </p:nvSpPr>
        <p:spPr/>
        <p:txBody>
          <a:bodyPr/>
          <a:lstStyle/>
          <a:p>
            <a:r>
              <a:rPr lang="da-DK">
                <a:latin typeface="+mn-lt"/>
              </a:rPr>
              <a:t>GRUPPER I AULA</a:t>
            </a:r>
          </a:p>
        </p:txBody>
      </p:sp>
      <p:sp>
        <p:nvSpPr>
          <p:cNvPr id="8" name="Rektangel: afrundede hjørner 7">
            <a:extLst>
              <a:ext uri="{FF2B5EF4-FFF2-40B4-BE49-F238E27FC236}">
                <a16:creationId xmlns:a16="http://schemas.microsoft.com/office/drawing/2014/main" id="{52EB2659-796A-46E6-BB9F-AFAF47DFBE06}"/>
              </a:ext>
            </a:extLst>
          </p:cNvPr>
          <p:cNvSpPr/>
          <p:nvPr/>
        </p:nvSpPr>
        <p:spPr>
          <a:xfrm>
            <a:off x="611188" y="1528354"/>
            <a:ext cx="3700930" cy="3489049"/>
          </a:xfrm>
          <a:prstGeom prst="roundRect">
            <a:avLst/>
          </a:prstGeom>
          <a:no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pic>
        <p:nvPicPr>
          <p:cNvPr id="10" name="Billede 9">
            <a:extLst>
              <a:ext uri="{FF2B5EF4-FFF2-40B4-BE49-F238E27FC236}">
                <a16:creationId xmlns:a16="http://schemas.microsoft.com/office/drawing/2014/main" id="{4D17906F-66EF-45A2-BBAB-3B3F47351737}"/>
              </a:ext>
            </a:extLst>
          </p:cNvPr>
          <p:cNvPicPr>
            <a:picLocks noChangeAspect="1"/>
          </p:cNvPicPr>
          <p:nvPr/>
        </p:nvPicPr>
        <p:blipFill>
          <a:blip r:embed="rId4"/>
          <a:stretch>
            <a:fillRect/>
          </a:stretch>
        </p:blipFill>
        <p:spPr>
          <a:xfrm>
            <a:off x="2506752" y="2845034"/>
            <a:ext cx="407802" cy="712648"/>
          </a:xfrm>
          <a:prstGeom prst="rect">
            <a:avLst/>
          </a:prstGeom>
        </p:spPr>
      </p:pic>
      <p:pic>
        <p:nvPicPr>
          <p:cNvPr id="16" name="Billede 15">
            <a:extLst>
              <a:ext uri="{FF2B5EF4-FFF2-40B4-BE49-F238E27FC236}">
                <a16:creationId xmlns:a16="http://schemas.microsoft.com/office/drawing/2014/main" id="{84C230F2-275F-4A1E-9912-99D21B27CCA3}"/>
              </a:ext>
            </a:extLst>
          </p:cNvPr>
          <p:cNvPicPr>
            <a:picLocks noChangeAspect="1"/>
          </p:cNvPicPr>
          <p:nvPr/>
        </p:nvPicPr>
        <p:blipFill>
          <a:blip r:embed="rId5"/>
          <a:stretch>
            <a:fillRect/>
          </a:stretch>
        </p:blipFill>
        <p:spPr>
          <a:xfrm>
            <a:off x="2647195" y="1897220"/>
            <a:ext cx="313117" cy="533236"/>
          </a:xfrm>
          <a:prstGeom prst="rect">
            <a:avLst/>
          </a:prstGeom>
        </p:spPr>
      </p:pic>
      <p:pic>
        <p:nvPicPr>
          <p:cNvPr id="17" name="Billede 16">
            <a:extLst>
              <a:ext uri="{FF2B5EF4-FFF2-40B4-BE49-F238E27FC236}">
                <a16:creationId xmlns:a16="http://schemas.microsoft.com/office/drawing/2014/main" id="{4A36AFB9-F38E-4A8C-A023-366C2D11A309}"/>
              </a:ext>
            </a:extLst>
          </p:cNvPr>
          <p:cNvPicPr>
            <a:picLocks noChangeAspect="1"/>
          </p:cNvPicPr>
          <p:nvPr/>
        </p:nvPicPr>
        <p:blipFill>
          <a:blip r:embed="rId6"/>
          <a:stretch>
            <a:fillRect/>
          </a:stretch>
        </p:blipFill>
        <p:spPr>
          <a:xfrm>
            <a:off x="2320850" y="1889615"/>
            <a:ext cx="354013" cy="533238"/>
          </a:xfrm>
          <a:prstGeom prst="rect">
            <a:avLst/>
          </a:prstGeom>
        </p:spPr>
      </p:pic>
      <p:pic>
        <p:nvPicPr>
          <p:cNvPr id="18" name="Billede 17">
            <a:extLst>
              <a:ext uri="{FF2B5EF4-FFF2-40B4-BE49-F238E27FC236}">
                <a16:creationId xmlns:a16="http://schemas.microsoft.com/office/drawing/2014/main" id="{DD536502-9952-4C2F-A93B-0B61D546497D}"/>
              </a:ext>
            </a:extLst>
          </p:cNvPr>
          <p:cNvPicPr>
            <a:picLocks noChangeAspect="1"/>
          </p:cNvPicPr>
          <p:nvPr/>
        </p:nvPicPr>
        <p:blipFill>
          <a:blip r:embed="rId7"/>
          <a:stretch>
            <a:fillRect/>
          </a:stretch>
        </p:blipFill>
        <p:spPr>
          <a:xfrm>
            <a:off x="2434811" y="3920693"/>
            <a:ext cx="346096" cy="712648"/>
          </a:xfrm>
          <a:prstGeom prst="rect">
            <a:avLst/>
          </a:prstGeom>
        </p:spPr>
      </p:pic>
      <p:pic>
        <p:nvPicPr>
          <p:cNvPr id="19" name="Billede 18">
            <a:extLst>
              <a:ext uri="{FF2B5EF4-FFF2-40B4-BE49-F238E27FC236}">
                <a16:creationId xmlns:a16="http://schemas.microsoft.com/office/drawing/2014/main" id="{50C6AB10-7D59-4330-AB2B-54DAEFBE9257}"/>
              </a:ext>
            </a:extLst>
          </p:cNvPr>
          <p:cNvPicPr>
            <a:picLocks noChangeAspect="1"/>
          </p:cNvPicPr>
          <p:nvPr/>
        </p:nvPicPr>
        <p:blipFill>
          <a:blip r:embed="rId5"/>
          <a:stretch>
            <a:fillRect/>
          </a:stretch>
        </p:blipFill>
        <p:spPr>
          <a:xfrm>
            <a:off x="3325600" y="1897220"/>
            <a:ext cx="313117" cy="533236"/>
          </a:xfrm>
          <a:prstGeom prst="rect">
            <a:avLst/>
          </a:prstGeom>
        </p:spPr>
      </p:pic>
      <p:pic>
        <p:nvPicPr>
          <p:cNvPr id="20" name="Billede 19">
            <a:extLst>
              <a:ext uri="{FF2B5EF4-FFF2-40B4-BE49-F238E27FC236}">
                <a16:creationId xmlns:a16="http://schemas.microsoft.com/office/drawing/2014/main" id="{FB68B872-E210-4B28-91DD-5BA0ECA55536}"/>
              </a:ext>
            </a:extLst>
          </p:cNvPr>
          <p:cNvPicPr>
            <a:picLocks noChangeAspect="1"/>
          </p:cNvPicPr>
          <p:nvPr/>
        </p:nvPicPr>
        <p:blipFill>
          <a:blip r:embed="rId4"/>
          <a:stretch>
            <a:fillRect/>
          </a:stretch>
        </p:blipFill>
        <p:spPr>
          <a:xfrm>
            <a:off x="3051510" y="2843254"/>
            <a:ext cx="407802" cy="712648"/>
          </a:xfrm>
          <a:prstGeom prst="rect">
            <a:avLst/>
          </a:prstGeom>
        </p:spPr>
      </p:pic>
      <p:pic>
        <p:nvPicPr>
          <p:cNvPr id="21" name="Billede 20">
            <a:extLst>
              <a:ext uri="{FF2B5EF4-FFF2-40B4-BE49-F238E27FC236}">
                <a16:creationId xmlns:a16="http://schemas.microsoft.com/office/drawing/2014/main" id="{321DF296-12A9-4B88-B025-E418926F0969}"/>
              </a:ext>
            </a:extLst>
          </p:cNvPr>
          <p:cNvPicPr>
            <a:picLocks noChangeAspect="1"/>
          </p:cNvPicPr>
          <p:nvPr/>
        </p:nvPicPr>
        <p:blipFill>
          <a:blip r:embed="rId6"/>
          <a:stretch>
            <a:fillRect/>
          </a:stretch>
        </p:blipFill>
        <p:spPr>
          <a:xfrm>
            <a:off x="2999255" y="1889615"/>
            <a:ext cx="354013" cy="533238"/>
          </a:xfrm>
          <a:prstGeom prst="rect">
            <a:avLst/>
          </a:prstGeom>
        </p:spPr>
      </p:pic>
      <p:pic>
        <p:nvPicPr>
          <p:cNvPr id="22" name="Billede 21">
            <a:extLst>
              <a:ext uri="{FF2B5EF4-FFF2-40B4-BE49-F238E27FC236}">
                <a16:creationId xmlns:a16="http://schemas.microsoft.com/office/drawing/2014/main" id="{7D362D64-63F0-490E-9C7A-13600E7245FD}"/>
              </a:ext>
            </a:extLst>
          </p:cNvPr>
          <p:cNvPicPr>
            <a:picLocks noChangeAspect="1"/>
          </p:cNvPicPr>
          <p:nvPr/>
        </p:nvPicPr>
        <p:blipFill>
          <a:blip r:embed="rId7"/>
          <a:stretch>
            <a:fillRect/>
          </a:stretch>
        </p:blipFill>
        <p:spPr>
          <a:xfrm>
            <a:off x="3113216" y="3920693"/>
            <a:ext cx="346096" cy="712648"/>
          </a:xfrm>
          <a:prstGeom prst="rect">
            <a:avLst/>
          </a:prstGeom>
        </p:spPr>
      </p:pic>
      <p:pic>
        <p:nvPicPr>
          <p:cNvPr id="23" name="Billede 22">
            <a:extLst>
              <a:ext uri="{FF2B5EF4-FFF2-40B4-BE49-F238E27FC236}">
                <a16:creationId xmlns:a16="http://schemas.microsoft.com/office/drawing/2014/main" id="{898B3AD1-698B-41B9-9B7A-85C4AB6919C6}"/>
              </a:ext>
            </a:extLst>
          </p:cNvPr>
          <p:cNvPicPr>
            <a:picLocks noChangeAspect="1"/>
          </p:cNvPicPr>
          <p:nvPr/>
        </p:nvPicPr>
        <p:blipFill>
          <a:blip r:embed="rId7"/>
          <a:stretch>
            <a:fillRect/>
          </a:stretch>
        </p:blipFill>
        <p:spPr>
          <a:xfrm>
            <a:off x="940495" y="2857500"/>
            <a:ext cx="346096" cy="712649"/>
          </a:xfrm>
          <a:prstGeom prst="rect">
            <a:avLst/>
          </a:prstGeom>
        </p:spPr>
      </p:pic>
      <p:sp>
        <p:nvSpPr>
          <p:cNvPr id="30" name="Ellipse 29">
            <a:extLst>
              <a:ext uri="{FF2B5EF4-FFF2-40B4-BE49-F238E27FC236}">
                <a16:creationId xmlns:a16="http://schemas.microsoft.com/office/drawing/2014/main" id="{1C3201E0-9614-43BD-9006-B7912E0700C0}"/>
              </a:ext>
            </a:extLst>
          </p:cNvPr>
          <p:cNvSpPr/>
          <p:nvPr/>
        </p:nvSpPr>
        <p:spPr>
          <a:xfrm rot="1839312">
            <a:off x="799496" y="1596292"/>
            <a:ext cx="3356876" cy="3382888"/>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Tekstfelt 30">
            <a:extLst>
              <a:ext uri="{FF2B5EF4-FFF2-40B4-BE49-F238E27FC236}">
                <a16:creationId xmlns:a16="http://schemas.microsoft.com/office/drawing/2014/main" id="{2D2E6555-E9FE-4CCA-B6AD-6569AB944555}"/>
              </a:ext>
            </a:extLst>
          </p:cNvPr>
          <p:cNvSpPr txBox="1"/>
          <p:nvPr/>
        </p:nvSpPr>
        <p:spPr>
          <a:xfrm>
            <a:off x="1318922" y="3086217"/>
            <a:ext cx="1244030" cy="308418"/>
          </a:xfrm>
          <a:prstGeom prst="rect">
            <a:avLst/>
          </a:prstGeom>
          <a:noFill/>
        </p:spPr>
        <p:txBody>
          <a:bodyPr wrap="square" rtlCol="0">
            <a:spAutoFit/>
          </a:bodyPr>
          <a:lstStyle/>
          <a:p>
            <a:r>
              <a:rPr lang="da-DK"/>
              <a:t>”Hele skolen”</a:t>
            </a:r>
          </a:p>
        </p:txBody>
      </p:sp>
      <p:sp>
        <p:nvSpPr>
          <p:cNvPr id="35" name="Ellipse 34">
            <a:extLst>
              <a:ext uri="{FF2B5EF4-FFF2-40B4-BE49-F238E27FC236}">
                <a16:creationId xmlns:a16="http://schemas.microsoft.com/office/drawing/2014/main" id="{6C938859-AE28-4906-B82C-E9254DADD8D8}"/>
              </a:ext>
            </a:extLst>
          </p:cNvPr>
          <p:cNvSpPr/>
          <p:nvPr/>
        </p:nvSpPr>
        <p:spPr>
          <a:xfrm rot="1897945">
            <a:off x="578880" y="3109939"/>
            <a:ext cx="3457304" cy="150143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Tekstfelt 35">
            <a:extLst>
              <a:ext uri="{FF2B5EF4-FFF2-40B4-BE49-F238E27FC236}">
                <a16:creationId xmlns:a16="http://schemas.microsoft.com/office/drawing/2014/main" id="{B2C0CD2F-0531-4676-954F-5E42EEFF8F9C}"/>
              </a:ext>
            </a:extLst>
          </p:cNvPr>
          <p:cNvSpPr txBox="1"/>
          <p:nvPr/>
        </p:nvSpPr>
        <p:spPr>
          <a:xfrm>
            <a:off x="1455244" y="3581651"/>
            <a:ext cx="1541640" cy="308418"/>
          </a:xfrm>
          <a:prstGeom prst="rect">
            <a:avLst/>
          </a:prstGeom>
          <a:noFill/>
        </p:spPr>
        <p:txBody>
          <a:bodyPr wrap="none" rtlCol="0">
            <a:spAutoFit/>
          </a:bodyPr>
          <a:lstStyle/>
          <a:p>
            <a:r>
              <a:rPr lang="da-DK"/>
              <a:t>Alle medarbejdere</a:t>
            </a:r>
          </a:p>
        </p:txBody>
      </p:sp>
    </p:spTree>
    <p:custDataLst>
      <p:tags r:id="rId1"/>
    </p:custDataLst>
    <p:extLst>
      <p:ext uri="{BB962C8B-B14F-4D97-AF65-F5344CB8AC3E}">
        <p14:creationId xmlns:p14="http://schemas.microsoft.com/office/powerpoint/2010/main" val="168304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25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heel(1)">
                                      <p:cBhvr>
                                        <p:cTn id="16" dur="1250"/>
                                        <p:tgtEl>
                                          <p:spTgt spid="3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p:bldP spid="31" grpId="1"/>
      <p:bldP spid="35" grpId="0" animBg="1"/>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3E380-D356-4972-87B0-F6E0D1EB349D}"/>
              </a:ext>
            </a:extLst>
          </p:cNvPr>
          <p:cNvSpPr>
            <a:spLocks noGrp="1"/>
          </p:cNvSpPr>
          <p:nvPr>
            <p:ph type="title"/>
          </p:nvPr>
        </p:nvSpPr>
        <p:spPr/>
        <p:txBody>
          <a:bodyPr/>
          <a:lstStyle/>
          <a:p>
            <a:r>
              <a:rPr lang="da-DK">
                <a:latin typeface="+mn-lt"/>
              </a:rPr>
              <a:t>Medarbejder – manuelle grupper</a:t>
            </a:r>
          </a:p>
        </p:txBody>
      </p:sp>
      <p:sp>
        <p:nvSpPr>
          <p:cNvPr id="5" name="Pladsholder til indhold 4">
            <a:extLst>
              <a:ext uri="{FF2B5EF4-FFF2-40B4-BE49-F238E27FC236}">
                <a16:creationId xmlns:a16="http://schemas.microsoft.com/office/drawing/2014/main" id="{4ADFF8A0-0726-410A-A181-8CEC380B74A4}"/>
              </a:ext>
            </a:extLst>
          </p:cNvPr>
          <p:cNvSpPr>
            <a:spLocks noGrp="1"/>
          </p:cNvSpPr>
          <p:nvPr>
            <p:ph sz="half" idx="2"/>
          </p:nvPr>
        </p:nvSpPr>
        <p:spPr>
          <a:xfrm>
            <a:off x="4628548" y="1528354"/>
            <a:ext cx="3868340" cy="3492615"/>
          </a:xfrm>
        </p:spPr>
        <p:txBody>
          <a:bodyPr>
            <a:normAutofit/>
          </a:bodyPr>
          <a:lstStyle/>
          <a:p>
            <a:pPr marL="285750" indent="-285750">
              <a:buFont typeface="Arial" panose="020B0604020202020204" pitchFamily="34" charset="0"/>
              <a:buChar char="•"/>
            </a:pPr>
            <a:r>
              <a:rPr lang="da-DK">
                <a:latin typeface="+mn-lt"/>
              </a:rPr>
              <a:t>Særlige udvalg</a:t>
            </a:r>
          </a:p>
          <a:p>
            <a:pPr marL="511175" lvl="1" indent="-285750"/>
            <a:r>
              <a:rPr lang="da-DK">
                <a:latin typeface="+mn-lt"/>
              </a:rPr>
              <a:t>særlige funktioner</a:t>
            </a:r>
          </a:p>
          <a:p>
            <a:pPr marL="511175" lvl="1" indent="-285750"/>
            <a:r>
              <a:rPr lang="da-DK">
                <a:latin typeface="+mn-lt"/>
              </a:rPr>
              <a:t>særlige ressourcer</a:t>
            </a:r>
          </a:p>
          <a:p>
            <a:endParaRPr lang="da-DK">
              <a:latin typeface="+mn-lt"/>
            </a:endParaRPr>
          </a:p>
          <a:p>
            <a:pPr marL="285750" indent="-285750">
              <a:buFont typeface="Arial" panose="020B0604020202020204" pitchFamily="34" charset="0"/>
              <a:buChar char="•"/>
            </a:pPr>
            <a:r>
              <a:rPr lang="da-DK">
                <a:latin typeface="+mn-lt"/>
              </a:rPr>
              <a:t>Afdelinger og teams</a:t>
            </a:r>
          </a:p>
          <a:p>
            <a:r>
              <a:rPr lang="da-DK">
                <a:latin typeface="+mn-lt"/>
              </a:rPr>
              <a:t>	klasseteam, årgangsteam etc.</a:t>
            </a:r>
          </a:p>
        </p:txBody>
      </p:sp>
      <p:sp>
        <p:nvSpPr>
          <p:cNvPr id="7" name="Pladsholder til tekst 6">
            <a:extLst>
              <a:ext uri="{FF2B5EF4-FFF2-40B4-BE49-F238E27FC236}">
                <a16:creationId xmlns:a16="http://schemas.microsoft.com/office/drawing/2014/main" id="{E7BE6439-2BD3-4B5C-8BA3-89AF654D48B2}"/>
              </a:ext>
            </a:extLst>
          </p:cNvPr>
          <p:cNvSpPr>
            <a:spLocks noGrp="1"/>
          </p:cNvSpPr>
          <p:nvPr>
            <p:ph type="body" sz="quarter" idx="13"/>
          </p:nvPr>
        </p:nvSpPr>
        <p:spPr/>
        <p:txBody>
          <a:bodyPr/>
          <a:lstStyle/>
          <a:p>
            <a:r>
              <a:rPr lang="da-DK">
                <a:latin typeface="+mn-lt"/>
              </a:rPr>
              <a:t>GRUPPER I AULA</a:t>
            </a:r>
          </a:p>
        </p:txBody>
      </p:sp>
      <p:sp>
        <p:nvSpPr>
          <p:cNvPr id="8" name="Rektangel: afrundede hjørner 7">
            <a:extLst>
              <a:ext uri="{FF2B5EF4-FFF2-40B4-BE49-F238E27FC236}">
                <a16:creationId xmlns:a16="http://schemas.microsoft.com/office/drawing/2014/main" id="{52EB2659-796A-46E6-BB9F-AFAF47DFBE06}"/>
              </a:ext>
            </a:extLst>
          </p:cNvPr>
          <p:cNvSpPr/>
          <p:nvPr/>
        </p:nvSpPr>
        <p:spPr>
          <a:xfrm>
            <a:off x="611188" y="1528354"/>
            <a:ext cx="3700930" cy="3489049"/>
          </a:xfrm>
          <a:prstGeom prst="roundRect">
            <a:avLst/>
          </a:prstGeom>
          <a:no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pic>
        <p:nvPicPr>
          <p:cNvPr id="10" name="Billede 9">
            <a:extLst>
              <a:ext uri="{FF2B5EF4-FFF2-40B4-BE49-F238E27FC236}">
                <a16:creationId xmlns:a16="http://schemas.microsoft.com/office/drawing/2014/main" id="{4D17906F-66EF-45A2-BBAB-3B3F47351737}"/>
              </a:ext>
            </a:extLst>
          </p:cNvPr>
          <p:cNvPicPr>
            <a:picLocks noChangeAspect="1"/>
          </p:cNvPicPr>
          <p:nvPr/>
        </p:nvPicPr>
        <p:blipFill>
          <a:blip r:embed="rId4"/>
          <a:stretch>
            <a:fillRect/>
          </a:stretch>
        </p:blipFill>
        <p:spPr>
          <a:xfrm>
            <a:off x="2506752" y="2845034"/>
            <a:ext cx="407802" cy="712648"/>
          </a:xfrm>
          <a:prstGeom prst="rect">
            <a:avLst/>
          </a:prstGeom>
        </p:spPr>
      </p:pic>
      <p:pic>
        <p:nvPicPr>
          <p:cNvPr id="16" name="Billede 15">
            <a:extLst>
              <a:ext uri="{FF2B5EF4-FFF2-40B4-BE49-F238E27FC236}">
                <a16:creationId xmlns:a16="http://schemas.microsoft.com/office/drawing/2014/main" id="{84C230F2-275F-4A1E-9912-99D21B27CCA3}"/>
              </a:ext>
            </a:extLst>
          </p:cNvPr>
          <p:cNvPicPr>
            <a:picLocks noChangeAspect="1"/>
          </p:cNvPicPr>
          <p:nvPr/>
        </p:nvPicPr>
        <p:blipFill>
          <a:blip r:embed="rId5"/>
          <a:stretch>
            <a:fillRect/>
          </a:stretch>
        </p:blipFill>
        <p:spPr>
          <a:xfrm>
            <a:off x="2647195" y="1897220"/>
            <a:ext cx="313117" cy="533236"/>
          </a:xfrm>
          <a:prstGeom prst="rect">
            <a:avLst/>
          </a:prstGeom>
        </p:spPr>
      </p:pic>
      <p:pic>
        <p:nvPicPr>
          <p:cNvPr id="17" name="Billede 16">
            <a:extLst>
              <a:ext uri="{FF2B5EF4-FFF2-40B4-BE49-F238E27FC236}">
                <a16:creationId xmlns:a16="http://schemas.microsoft.com/office/drawing/2014/main" id="{4A36AFB9-F38E-4A8C-A023-366C2D11A309}"/>
              </a:ext>
            </a:extLst>
          </p:cNvPr>
          <p:cNvPicPr>
            <a:picLocks noChangeAspect="1"/>
          </p:cNvPicPr>
          <p:nvPr/>
        </p:nvPicPr>
        <p:blipFill>
          <a:blip r:embed="rId6"/>
          <a:stretch>
            <a:fillRect/>
          </a:stretch>
        </p:blipFill>
        <p:spPr>
          <a:xfrm>
            <a:off x="2320850" y="1889615"/>
            <a:ext cx="354013" cy="533238"/>
          </a:xfrm>
          <a:prstGeom prst="rect">
            <a:avLst/>
          </a:prstGeom>
        </p:spPr>
      </p:pic>
      <p:pic>
        <p:nvPicPr>
          <p:cNvPr id="18" name="Billede 17">
            <a:extLst>
              <a:ext uri="{FF2B5EF4-FFF2-40B4-BE49-F238E27FC236}">
                <a16:creationId xmlns:a16="http://schemas.microsoft.com/office/drawing/2014/main" id="{DD536502-9952-4C2F-A93B-0B61D546497D}"/>
              </a:ext>
            </a:extLst>
          </p:cNvPr>
          <p:cNvPicPr>
            <a:picLocks noChangeAspect="1"/>
          </p:cNvPicPr>
          <p:nvPr/>
        </p:nvPicPr>
        <p:blipFill>
          <a:blip r:embed="rId7"/>
          <a:stretch>
            <a:fillRect/>
          </a:stretch>
        </p:blipFill>
        <p:spPr>
          <a:xfrm>
            <a:off x="2434811" y="3920693"/>
            <a:ext cx="346096" cy="712648"/>
          </a:xfrm>
          <a:prstGeom prst="rect">
            <a:avLst/>
          </a:prstGeom>
        </p:spPr>
      </p:pic>
      <p:pic>
        <p:nvPicPr>
          <p:cNvPr id="19" name="Billede 18">
            <a:extLst>
              <a:ext uri="{FF2B5EF4-FFF2-40B4-BE49-F238E27FC236}">
                <a16:creationId xmlns:a16="http://schemas.microsoft.com/office/drawing/2014/main" id="{50C6AB10-7D59-4330-AB2B-54DAEFBE9257}"/>
              </a:ext>
            </a:extLst>
          </p:cNvPr>
          <p:cNvPicPr>
            <a:picLocks noChangeAspect="1"/>
          </p:cNvPicPr>
          <p:nvPr/>
        </p:nvPicPr>
        <p:blipFill>
          <a:blip r:embed="rId5"/>
          <a:stretch>
            <a:fillRect/>
          </a:stretch>
        </p:blipFill>
        <p:spPr>
          <a:xfrm>
            <a:off x="3325600" y="1897220"/>
            <a:ext cx="313117" cy="533236"/>
          </a:xfrm>
          <a:prstGeom prst="rect">
            <a:avLst/>
          </a:prstGeom>
        </p:spPr>
      </p:pic>
      <p:pic>
        <p:nvPicPr>
          <p:cNvPr id="20" name="Billede 19">
            <a:extLst>
              <a:ext uri="{FF2B5EF4-FFF2-40B4-BE49-F238E27FC236}">
                <a16:creationId xmlns:a16="http://schemas.microsoft.com/office/drawing/2014/main" id="{FB68B872-E210-4B28-91DD-5BA0ECA55536}"/>
              </a:ext>
            </a:extLst>
          </p:cNvPr>
          <p:cNvPicPr>
            <a:picLocks noChangeAspect="1"/>
          </p:cNvPicPr>
          <p:nvPr/>
        </p:nvPicPr>
        <p:blipFill>
          <a:blip r:embed="rId4"/>
          <a:stretch>
            <a:fillRect/>
          </a:stretch>
        </p:blipFill>
        <p:spPr>
          <a:xfrm>
            <a:off x="3051510" y="2843254"/>
            <a:ext cx="407802" cy="712648"/>
          </a:xfrm>
          <a:prstGeom prst="rect">
            <a:avLst/>
          </a:prstGeom>
        </p:spPr>
      </p:pic>
      <p:pic>
        <p:nvPicPr>
          <p:cNvPr id="21" name="Billede 20">
            <a:extLst>
              <a:ext uri="{FF2B5EF4-FFF2-40B4-BE49-F238E27FC236}">
                <a16:creationId xmlns:a16="http://schemas.microsoft.com/office/drawing/2014/main" id="{321DF296-12A9-4B88-B025-E418926F0969}"/>
              </a:ext>
            </a:extLst>
          </p:cNvPr>
          <p:cNvPicPr>
            <a:picLocks noChangeAspect="1"/>
          </p:cNvPicPr>
          <p:nvPr/>
        </p:nvPicPr>
        <p:blipFill>
          <a:blip r:embed="rId6"/>
          <a:stretch>
            <a:fillRect/>
          </a:stretch>
        </p:blipFill>
        <p:spPr>
          <a:xfrm>
            <a:off x="2999255" y="1889615"/>
            <a:ext cx="354013" cy="533238"/>
          </a:xfrm>
          <a:prstGeom prst="rect">
            <a:avLst/>
          </a:prstGeom>
        </p:spPr>
      </p:pic>
      <p:pic>
        <p:nvPicPr>
          <p:cNvPr id="22" name="Billede 21">
            <a:extLst>
              <a:ext uri="{FF2B5EF4-FFF2-40B4-BE49-F238E27FC236}">
                <a16:creationId xmlns:a16="http://schemas.microsoft.com/office/drawing/2014/main" id="{7D362D64-63F0-490E-9C7A-13600E7245FD}"/>
              </a:ext>
            </a:extLst>
          </p:cNvPr>
          <p:cNvPicPr>
            <a:picLocks noChangeAspect="1"/>
          </p:cNvPicPr>
          <p:nvPr/>
        </p:nvPicPr>
        <p:blipFill>
          <a:blip r:embed="rId7"/>
          <a:stretch>
            <a:fillRect/>
          </a:stretch>
        </p:blipFill>
        <p:spPr>
          <a:xfrm>
            <a:off x="3113216" y="3920693"/>
            <a:ext cx="346096" cy="712648"/>
          </a:xfrm>
          <a:prstGeom prst="rect">
            <a:avLst/>
          </a:prstGeom>
        </p:spPr>
      </p:pic>
      <p:pic>
        <p:nvPicPr>
          <p:cNvPr id="23" name="Billede 22">
            <a:extLst>
              <a:ext uri="{FF2B5EF4-FFF2-40B4-BE49-F238E27FC236}">
                <a16:creationId xmlns:a16="http://schemas.microsoft.com/office/drawing/2014/main" id="{898B3AD1-698B-41B9-9B7A-85C4AB6919C6}"/>
              </a:ext>
            </a:extLst>
          </p:cNvPr>
          <p:cNvPicPr>
            <a:picLocks noChangeAspect="1"/>
          </p:cNvPicPr>
          <p:nvPr/>
        </p:nvPicPr>
        <p:blipFill>
          <a:blip r:embed="rId7"/>
          <a:stretch>
            <a:fillRect/>
          </a:stretch>
        </p:blipFill>
        <p:spPr>
          <a:xfrm>
            <a:off x="940495" y="2857500"/>
            <a:ext cx="346096" cy="712649"/>
          </a:xfrm>
          <a:prstGeom prst="rect">
            <a:avLst/>
          </a:prstGeom>
        </p:spPr>
      </p:pic>
      <p:sp>
        <p:nvSpPr>
          <p:cNvPr id="30" name="Ellipse 29">
            <a:extLst>
              <a:ext uri="{FF2B5EF4-FFF2-40B4-BE49-F238E27FC236}">
                <a16:creationId xmlns:a16="http://schemas.microsoft.com/office/drawing/2014/main" id="{1C3201E0-9614-43BD-9006-B7912E0700C0}"/>
              </a:ext>
            </a:extLst>
          </p:cNvPr>
          <p:cNvSpPr/>
          <p:nvPr/>
        </p:nvSpPr>
        <p:spPr>
          <a:xfrm rot="2561854">
            <a:off x="506399" y="3026140"/>
            <a:ext cx="2625089" cy="1349021"/>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Tekstfelt 30">
            <a:extLst>
              <a:ext uri="{FF2B5EF4-FFF2-40B4-BE49-F238E27FC236}">
                <a16:creationId xmlns:a16="http://schemas.microsoft.com/office/drawing/2014/main" id="{2D2E6555-E9FE-4CCA-B6AD-6569AB944555}"/>
              </a:ext>
            </a:extLst>
          </p:cNvPr>
          <p:cNvSpPr txBox="1"/>
          <p:nvPr/>
        </p:nvSpPr>
        <p:spPr>
          <a:xfrm>
            <a:off x="1430833" y="3570149"/>
            <a:ext cx="1244030" cy="308418"/>
          </a:xfrm>
          <a:prstGeom prst="rect">
            <a:avLst/>
          </a:prstGeom>
          <a:noFill/>
        </p:spPr>
        <p:txBody>
          <a:bodyPr wrap="square" rtlCol="0">
            <a:spAutoFit/>
          </a:bodyPr>
          <a:lstStyle/>
          <a:p>
            <a:r>
              <a:rPr lang="da-DK"/>
              <a:t>”AKT-team”</a:t>
            </a:r>
          </a:p>
        </p:txBody>
      </p:sp>
      <p:sp>
        <p:nvSpPr>
          <p:cNvPr id="35" name="Ellipse 34">
            <a:extLst>
              <a:ext uri="{FF2B5EF4-FFF2-40B4-BE49-F238E27FC236}">
                <a16:creationId xmlns:a16="http://schemas.microsoft.com/office/drawing/2014/main" id="{6C938859-AE28-4906-B82C-E9254DADD8D8}"/>
              </a:ext>
            </a:extLst>
          </p:cNvPr>
          <p:cNvSpPr/>
          <p:nvPr/>
        </p:nvSpPr>
        <p:spPr>
          <a:xfrm rot="1897945">
            <a:off x="578880" y="3109939"/>
            <a:ext cx="3457304" cy="150143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Tekstfelt 35">
            <a:extLst>
              <a:ext uri="{FF2B5EF4-FFF2-40B4-BE49-F238E27FC236}">
                <a16:creationId xmlns:a16="http://schemas.microsoft.com/office/drawing/2014/main" id="{B2C0CD2F-0531-4676-954F-5E42EEFF8F9C}"/>
              </a:ext>
            </a:extLst>
          </p:cNvPr>
          <p:cNvSpPr txBox="1"/>
          <p:nvPr/>
        </p:nvSpPr>
        <p:spPr>
          <a:xfrm>
            <a:off x="1409507" y="3575404"/>
            <a:ext cx="1105239" cy="308418"/>
          </a:xfrm>
          <a:prstGeom prst="rect">
            <a:avLst/>
          </a:prstGeom>
          <a:noFill/>
        </p:spPr>
        <p:txBody>
          <a:bodyPr wrap="none" rtlCol="0">
            <a:spAutoFit/>
          </a:bodyPr>
          <a:lstStyle/>
          <a:p>
            <a:r>
              <a:rPr lang="da-DK"/>
              <a:t>Indskolingen</a:t>
            </a:r>
          </a:p>
        </p:txBody>
      </p:sp>
      <p:pic>
        <p:nvPicPr>
          <p:cNvPr id="3" name="Billede 2">
            <a:extLst>
              <a:ext uri="{FF2B5EF4-FFF2-40B4-BE49-F238E27FC236}">
                <a16:creationId xmlns:a16="http://schemas.microsoft.com/office/drawing/2014/main" id="{88B0047C-2DC2-4E68-A2EF-ED2334270DC0}"/>
              </a:ext>
            </a:extLst>
          </p:cNvPr>
          <p:cNvPicPr>
            <a:picLocks noChangeAspect="1"/>
          </p:cNvPicPr>
          <p:nvPr/>
        </p:nvPicPr>
        <p:blipFill>
          <a:blip r:embed="rId8"/>
          <a:stretch>
            <a:fillRect/>
          </a:stretch>
        </p:blipFill>
        <p:spPr>
          <a:xfrm>
            <a:off x="1758710" y="1452080"/>
            <a:ext cx="6593670" cy="3935895"/>
          </a:xfrm>
          <a:prstGeom prst="rect">
            <a:avLst/>
          </a:prstGeom>
        </p:spPr>
      </p:pic>
      <p:sp>
        <p:nvSpPr>
          <p:cNvPr id="24" name="Ellipse 23">
            <a:extLst>
              <a:ext uri="{FF2B5EF4-FFF2-40B4-BE49-F238E27FC236}">
                <a16:creationId xmlns:a16="http://schemas.microsoft.com/office/drawing/2014/main" id="{9EEF1752-7D56-432D-BFC0-FEA99B163990}"/>
              </a:ext>
            </a:extLst>
          </p:cNvPr>
          <p:cNvSpPr/>
          <p:nvPr/>
        </p:nvSpPr>
        <p:spPr>
          <a:xfrm>
            <a:off x="4957564" y="1959671"/>
            <a:ext cx="1129393" cy="58039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230077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250"/>
                                        <p:tgtEl>
                                          <p:spTgt spid="30"/>
                                        </p:tgtEl>
                                      </p:cBhvr>
                                    </p:animEffect>
                                  </p:childTnLst>
                                </p:cTn>
                              </p:par>
                              <p:par>
                                <p:cTn id="8" presetID="1"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heel(1)">
                                      <p:cBhvr>
                                        <p:cTn id="20" dur="1250"/>
                                        <p:tgtEl>
                                          <p:spTgt spid="3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xit" presetSubtype="0" fill="hold" grpId="2"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
                                            <p:txEl>
                                              <p:pRg st="0" end="0"/>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
                                            <p:txEl>
                                              <p:pRg st="1" end="1"/>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heel(1)">
                                      <p:cBhvr>
                                        <p:cTn id="7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30" grpId="0" animBg="1"/>
      <p:bldP spid="30" grpId="1" animBg="1"/>
      <p:bldP spid="30" grpId="2" animBg="1"/>
      <p:bldP spid="31" grpId="0"/>
      <p:bldP spid="31" grpId="1"/>
      <p:bldP spid="31" grpId="2"/>
      <p:bldP spid="35" grpId="0" animBg="1"/>
      <p:bldP spid="35" grpId="1" animBg="1"/>
      <p:bldP spid="36" grpId="0"/>
      <p:bldP spid="36" grpId="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19E1B2A9-86BE-4602-BF4A-4037239593FF}"/>
              </a:ext>
            </a:extLst>
          </p:cNvPr>
          <p:cNvSpPr>
            <a:spLocks noGrp="1"/>
          </p:cNvSpPr>
          <p:nvPr>
            <p:ph type="title"/>
          </p:nvPr>
        </p:nvSpPr>
        <p:spPr>
          <a:xfrm>
            <a:off x="615737" y="1020763"/>
            <a:ext cx="5938682" cy="604190"/>
          </a:xfrm>
        </p:spPr>
        <p:txBody>
          <a:bodyPr>
            <a:normAutofit fontScale="90000"/>
          </a:bodyPr>
          <a:lstStyle/>
          <a:p>
            <a:r>
              <a:rPr lang="da-DK">
                <a:latin typeface="+mn-lt"/>
              </a:rPr>
              <a:t>Mål for dagens undervisning - superbrugere</a:t>
            </a:r>
            <a:br>
              <a:rPr lang="da-DK">
                <a:latin typeface="+mn-lt"/>
              </a:rPr>
            </a:br>
            <a:endParaRPr lang="da-DK">
              <a:latin typeface="+mn-lt"/>
            </a:endParaRPr>
          </a:p>
        </p:txBody>
      </p:sp>
      <p:sp>
        <p:nvSpPr>
          <p:cNvPr id="17" name="Pladsholder til tekst 16">
            <a:extLst>
              <a:ext uri="{FF2B5EF4-FFF2-40B4-BE49-F238E27FC236}">
                <a16:creationId xmlns:a16="http://schemas.microsoft.com/office/drawing/2014/main" id="{A4AA3F7B-BDF1-4950-9790-3FB3A6463A72}"/>
              </a:ext>
            </a:extLst>
          </p:cNvPr>
          <p:cNvSpPr>
            <a:spLocks noGrp="1"/>
          </p:cNvSpPr>
          <p:nvPr>
            <p:ph type="body" sz="quarter" idx="13"/>
          </p:nvPr>
        </p:nvSpPr>
        <p:spPr/>
        <p:txBody>
          <a:bodyPr>
            <a:normAutofit/>
          </a:bodyPr>
          <a:lstStyle/>
          <a:p>
            <a:r>
              <a:rPr lang="da-DK">
                <a:latin typeface="+mn-lt"/>
                <a:ea typeface="Times New Roman" panose="02020603050405020304" pitchFamily="18" charset="0"/>
              </a:rPr>
              <a:t>MÅL FOR DAGENS UNDERVISNING</a:t>
            </a:r>
            <a:endParaRPr lang="da-DK">
              <a:latin typeface="+mn-lt"/>
            </a:endParaRPr>
          </a:p>
        </p:txBody>
      </p:sp>
      <p:grpSp>
        <p:nvGrpSpPr>
          <p:cNvPr id="12" name="Gruppe 11">
            <a:extLst>
              <a:ext uri="{FF2B5EF4-FFF2-40B4-BE49-F238E27FC236}">
                <a16:creationId xmlns:a16="http://schemas.microsoft.com/office/drawing/2014/main" id="{11591AFF-4F5C-4129-933F-ECBFCBD5D696}"/>
              </a:ext>
            </a:extLst>
          </p:cNvPr>
          <p:cNvGrpSpPr/>
          <p:nvPr/>
        </p:nvGrpSpPr>
        <p:grpSpPr>
          <a:xfrm>
            <a:off x="762649" y="2463733"/>
            <a:ext cx="4738381" cy="777846"/>
            <a:chOff x="762649" y="2463733"/>
            <a:chExt cx="4738381" cy="777846"/>
          </a:xfrm>
        </p:grpSpPr>
        <p:pic>
          <p:nvPicPr>
            <p:cNvPr id="7" name="Grafik 6" descr="Bullseye">
              <a:extLst>
                <a:ext uri="{FF2B5EF4-FFF2-40B4-BE49-F238E27FC236}">
                  <a16:creationId xmlns:a16="http://schemas.microsoft.com/office/drawing/2014/main" id="{E84D3C72-D930-4FBE-8AF1-E6E99A0230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649" y="2463733"/>
              <a:ext cx="777846" cy="777846"/>
            </a:xfrm>
            <a:prstGeom prst="rect">
              <a:avLst/>
            </a:prstGeom>
          </p:spPr>
        </p:pic>
        <p:sp>
          <p:nvSpPr>
            <p:cNvPr id="3" name="Rektangel 2">
              <a:extLst>
                <a:ext uri="{FF2B5EF4-FFF2-40B4-BE49-F238E27FC236}">
                  <a16:creationId xmlns:a16="http://schemas.microsoft.com/office/drawing/2014/main" id="{E9D80D80-6656-4FB0-B534-6A6DBA8994DD}"/>
                </a:ext>
              </a:extLst>
            </p:cNvPr>
            <p:cNvSpPr/>
            <p:nvPr/>
          </p:nvSpPr>
          <p:spPr>
            <a:xfrm>
              <a:off x="1877351" y="2529491"/>
              <a:ext cx="3623679" cy="523220"/>
            </a:xfrm>
            <a:prstGeom prst="rect">
              <a:avLst/>
            </a:prstGeom>
          </p:spPr>
          <p:txBody>
            <a:bodyPr wrap="square">
              <a:spAutoFit/>
            </a:bodyPr>
            <a:lstStyle/>
            <a:p>
              <a:r>
                <a:rPr lang="da-DK" sz="1400">
                  <a:ea typeface="Times New Roman" panose="02020603050405020304" pitchFamily="18" charset="0"/>
                  <a:cs typeface="Arial" panose="020B0604020202020204" pitchFamily="34" charset="0"/>
                </a:rPr>
                <a:t>At I får kendskab til og</a:t>
              </a:r>
            </a:p>
            <a:p>
              <a:r>
                <a:rPr lang="da-DK" sz="1400">
                  <a:ea typeface="Times New Roman" panose="02020603050405020304" pitchFamily="18" charset="0"/>
                  <a:cs typeface="Arial" panose="020B0604020202020204" pitchFamily="34" charset="0"/>
                </a:rPr>
                <a:t>forståelse for nye arbejdsgange i Aula</a:t>
              </a:r>
            </a:p>
          </p:txBody>
        </p:sp>
      </p:grpSp>
      <p:grpSp>
        <p:nvGrpSpPr>
          <p:cNvPr id="13" name="Gruppe 12">
            <a:extLst>
              <a:ext uri="{FF2B5EF4-FFF2-40B4-BE49-F238E27FC236}">
                <a16:creationId xmlns:a16="http://schemas.microsoft.com/office/drawing/2014/main" id="{50A617BA-AF3C-4A9E-82F9-CBAF5FC6508E}"/>
              </a:ext>
            </a:extLst>
          </p:cNvPr>
          <p:cNvGrpSpPr/>
          <p:nvPr/>
        </p:nvGrpSpPr>
        <p:grpSpPr>
          <a:xfrm>
            <a:off x="772789" y="3382939"/>
            <a:ext cx="4728241" cy="777846"/>
            <a:chOff x="772789" y="3382939"/>
            <a:chExt cx="4728241" cy="777846"/>
          </a:xfrm>
        </p:grpSpPr>
        <p:pic>
          <p:nvPicPr>
            <p:cNvPr id="8" name="Grafik 7" descr="Bullseye">
              <a:extLst>
                <a:ext uri="{FF2B5EF4-FFF2-40B4-BE49-F238E27FC236}">
                  <a16:creationId xmlns:a16="http://schemas.microsoft.com/office/drawing/2014/main" id="{F878BE84-C43C-4819-966A-8759F22FD0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789" y="3382939"/>
              <a:ext cx="777846" cy="777846"/>
            </a:xfrm>
            <a:prstGeom prst="rect">
              <a:avLst/>
            </a:prstGeom>
          </p:spPr>
        </p:pic>
        <p:sp>
          <p:nvSpPr>
            <p:cNvPr id="5" name="Rektangel 4">
              <a:extLst>
                <a:ext uri="{FF2B5EF4-FFF2-40B4-BE49-F238E27FC236}">
                  <a16:creationId xmlns:a16="http://schemas.microsoft.com/office/drawing/2014/main" id="{F5A597BC-FBE6-4571-B657-C3772F2B3C6B}"/>
                </a:ext>
              </a:extLst>
            </p:cNvPr>
            <p:cNvSpPr/>
            <p:nvPr/>
          </p:nvSpPr>
          <p:spPr>
            <a:xfrm>
              <a:off x="1877351" y="3448697"/>
              <a:ext cx="3623679" cy="523220"/>
            </a:xfrm>
            <a:prstGeom prst="rect">
              <a:avLst/>
            </a:prstGeom>
          </p:spPr>
          <p:txBody>
            <a:bodyPr wrap="square">
              <a:spAutoFit/>
            </a:bodyPr>
            <a:lstStyle/>
            <a:p>
              <a:r>
                <a:rPr lang="da-DK" sz="1400">
                  <a:ea typeface="Times New Roman" panose="02020603050405020304" pitchFamily="18" charset="0"/>
                  <a:cs typeface="Arial" panose="020B0604020202020204" pitchFamily="34" charset="0"/>
                </a:rPr>
                <a:t>At I får kendskab til og forståelse for, </a:t>
              </a:r>
            </a:p>
            <a:p>
              <a:r>
                <a:rPr lang="da-DK" sz="1400">
                  <a:ea typeface="Times New Roman" panose="02020603050405020304" pitchFamily="18" charset="0"/>
                  <a:cs typeface="Arial" panose="020B0604020202020204" pitchFamily="34" charset="0"/>
                </a:rPr>
                <a:t>hvordan vi anvender Aula i Aarhus Kommune</a:t>
              </a:r>
            </a:p>
          </p:txBody>
        </p:sp>
      </p:grpSp>
      <p:grpSp>
        <p:nvGrpSpPr>
          <p:cNvPr id="11" name="Gruppe 10">
            <a:extLst>
              <a:ext uri="{FF2B5EF4-FFF2-40B4-BE49-F238E27FC236}">
                <a16:creationId xmlns:a16="http://schemas.microsoft.com/office/drawing/2014/main" id="{B6BF4A88-8D04-4A4D-8AE4-285534AC05DE}"/>
              </a:ext>
            </a:extLst>
          </p:cNvPr>
          <p:cNvGrpSpPr/>
          <p:nvPr/>
        </p:nvGrpSpPr>
        <p:grpSpPr>
          <a:xfrm>
            <a:off x="772789" y="1544527"/>
            <a:ext cx="4728241" cy="777846"/>
            <a:chOff x="772789" y="1544527"/>
            <a:chExt cx="4728241" cy="777846"/>
          </a:xfrm>
        </p:grpSpPr>
        <p:pic>
          <p:nvPicPr>
            <p:cNvPr id="4" name="Grafik 3" descr="Bullseye">
              <a:extLst>
                <a:ext uri="{FF2B5EF4-FFF2-40B4-BE49-F238E27FC236}">
                  <a16:creationId xmlns:a16="http://schemas.microsoft.com/office/drawing/2014/main" id="{7FC86B9F-E340-4EBB-8B63-E60D1F8A4F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789" y="1544527"/>
              <a:ext cx="777846" cy="777846"/>
            </a:xfrm>
            <a:prstGeom prst="rect">
              <a:avLst/>
            </a:prstGeom>
          </p:spPr>
        </p:pic>
        <p:sp>
          <p:nvSpPr>
            <p:cNvPr id="10" name="Rektangel 9">
              <a:extLst>
                <a:ext uri="{FF2B5EF4-FFF2-40B4-BE49-F238E27FC236}">
                  <a16:creationId xmlns:a16="http://schemas.microsoft.com/office/drawing/2014/main" id="{88B1E479-F1B1-4311-B8BC-F4AE6AA65A21}"/>
                </a:ext>
              </a:extLst>
            </p:cNvPr>
            <p:cNvSpPr/>
            <p:nvPr/>
          </p:nvSpPr>
          <p:spPr>
            <a:xfrm>
              <a:off x="1877351" y="1610285"/>
              <a:ext cx="3623679" cy="523220"/>
            </a:xfrm>
            <a:prstGeom prst="rect">
              <a:avLst/>
            </a:prstGeom>
          </p:spPr>
          <p:txBody>
            <a:bodyPr wrap="square">
              <a:spAutoFit/>
            </a:bodyPr>
            <a:lstStyle/>
            <a:p>
              <a:r>
                <a:rPr lang="da-DK" sz="1400">
                  <a:ea typeface="Times New Roman" panose="02020603050405020304" pitchFamily="18" charset="0"/>
                  <a:cs typeface="Arial" panose="020B0604020202020204" pitchFamily="34" charset="0"/>
                </a:rPr>
                <a:t>At I kan anvende de</a:t>
              </a:r>
            </a:p>
            <a:p>
              <a:r>
                <a:rPr lang="da-DK" sz="1400">
                  <a:ea typeface="Times New Roman" panose="02020603050405020304" pitchFamily="18" charset="0"/>
                  <a:cs typeface="Arial" panose="020B0604020202020204" pitchFamily="34" charset="0"/>
                </a:rPr>
                <a:t>grundlæggende funktioner i Aula</a:t>
              </a:r>
            </a:p>
          </p:txBody>
        </p:sp>
      </p:grpSp>
      <p:grpSp>
        <p:nvGrpSpPr>
          <p:cNvPr id="14" name="Gruppe 13">
            <a:extLst>
              <a:ext uri="{FF2B5EF4-FFF2-40B4-BE49-F238E27FC236}">
                <a16:creationId xmlns:a16="http://schemas.microsoft.com/office/drawing/2014/main" id="{690A5087-AF9B-429F-B1D9-B035741A8CF5}"/>
              </a:ext>
            </a:extLst>
          </p:cNvPr>
          <p:cNvGrpSpPr/>
          <p:nvPr/>
        </p:nvGrpSpPr>
        <p:grpSpPr>
          <a:xfrm>
            <a:off x="772789" y="4236388"/>
            <a:ext cx="4728241" cy="804422"/>
            <a:chOff x="772789" y="3382939"/>
            <a:chExt cx="4728241" cy="804422"/>
          </a:xfrm>
        </p:grpSpPr>
        <p:pic>
          <p:nvPicPr>
            <p:cNvPr id="16" name="Grafik 15" descr="Bullseye">
              <a:extLst>
                <a:ext uri="{FF2B5EF4-FFF2-40B4-BE49-F238E27FC236}">
                  <a16:creationId xmlns:a16="http://schemas.microsoft.com/office/drawing/2014/main" id="{EE76B9E1-0C10-4F0C-940C-6820F85039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789" y="3382939"/>
              <a:ext cx="777846" cy="777846"/>
            </a:xfrm>
            <a:prstGeom prst="rect">
              <a:avLst/>
            </a:prstGeom>
          </p:spPr>
        </p:pic>
        <p:sp>
          <p:nvSpPr>
            <p:cNvPr id="18" name="Rektangel 17">
              <a:extLst>
                <a:ext uri="{FF2B5EF4-FFF2-40B4-BE49-F238E27FC236}">
                  <a16:creationId xmlns:a16="http://schemas.microsoft.com/office/drawing/2014/main" id="{15B1CA59-905A-46C8-9BD7-A2C5E1D5A716}"/>
                </a:ext>
              </a:extLst>
            </p:cNvPr>
            <p:cNvSpPr/>
            <p:nvPr/>
          </p:nvSpPr>
          <p:spPr>
            <a:xfrm>
              <a:off x="1877351" y="3448697"/>
              <a:ext cx="3623679" cy="738664"/>
            </a:xfrm>
            <a:prstGeom prst="rect">
              <a:avLst/>
            </a:prstGeom>
          </p:spPr>
          <p:txBody>
            <a:bodyPr wrap="square">
              <a:spAutoFit/>
            </a:bodyPr>
            <a:lstStyle/>
            <a:p>
              <a:r>
                <a:rPr lang="da-DK" sz="1400">
                  <a:ea typeface="Times New Roman" panose="02020603050405020304" pitchFamily="18" charset="0"/>
                  <a:cs typeface="Arial" panose="020B0604020202020204" pitchFamily="34" charset="0"/>
                </a:rPr>
                <a:t>At I får kendskab til og forståelse for, administration af Aula og anbefalinger forbundet hermed</a:t>
              </a:r>
            </a:p>
          </p:txBody>
        </p:sp>
      </p:grpSp>
    </p:spTree>
    <p:custDataLst>
      <p:tags r:id="rId1"/>
    </p:custDataLst>
    <p:extLst>
      <p:ext uri="{BB962C8B-B14F-4D97-AF65-F5344CB8AC3E}">
        <p14:creationId xmlns:p14="http://schemas.microsoft.com/office/powerpoint/2010/main" val="36942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E53BA-BFC1-4548-AFF6-F610A5A078DC}"/>
              </a:ext>
            </a:extLst>
          </p:cNvPr>
          <p:cNvSpPr>
            <a:spLocks noGrp="1"/>
          </p:cNvSpPr>
          <p:nvPr>
            <p:ph type="title"/>
          </p:nvPr>
        </p:nvSpPr>
        <p:spPr/>
        <p:txBody>
          <a:bodyPr/>
          <a:lstStyle/>
          <a:p>
            <a:r>
              <a:rPr lang="da-DK">
                <a:latin typeface="+mn-lt"/>
              </a:rPr>
              <a:t>Elever - standardgrupper</a:t>
            </a:r>
          </a:p>
        </p:txBody>
      </p:sp>
      <p:sp>
        <p:nvSpPr>
          <p:cNvPr id="3" name="Pladsholder til tekst 2">
            <a:extLst>
              <a:ext uri="{FF2B5EF4-FFF2-40B4-BE49-F238E27FC236}">
                <a16:creationId xmlns:a16="http://schemas.microsoft.com/office/drawing/2014/main" id="{3026D035-B687-4A16-AF1F-E9EC4E609ADE}"/>
              </a:ext>
            </a:extLst>
          </p:cNvPr>
          <p:cNvSpPr>
            <a:spLocks noGrp="1"/>
          </p:cNvSpPr>
          <p:nvPr>
            <p:ph type="body" sz="quarter" idx="13"/>
          </p:nvPr>
        </p:nvSpPr>
        <p:spPr/>
        <p:txBody>
          <a:bodyPr/>
          <a:lstStyle/>
          <a:p>
            <a:r>
              <a:rPr lang="da-DK">
                <a:latin typeface="+mn-lt"/>
              </a:rPr>
              <a:t>GRUPPER I AULA</a:t>
            </a:r>
          </a:p>
        </p:txBody>
      </p:sp>
      <p:pic>
        <p:nvPicPr>
          <p:cNvPr id="20" name="Billede 19">
            <a:extLst>
              <a:ext uri="{FF2B5EF4-FFF2-40B4-BE49-F238E27FC236}">
                <a16:creationId xmlns:a16="http://schemas.microsoft.com/office/drawing/2014/main" id="{A9A114BB-C363-4F6A-819E-287ECDD8CC86}"/>
              </a:ext>
            </a:extLst>
          </p:cNvPr>
          <p:cNvPicPr>
            <a:picLocks noChangeAspect="1"/>
          </p:cNvPicPr>
          <p:nvPr/>
        </p:nvPicPr>
        <p:blipFill rotWithShape="1">
          <a:blip r:embed="rId4"/>
          <a:srcRect r="2601" b="158"/>
          <a:stretch/>
        </p:blipFill>
        <p:spPr>
          <a:xfrm>
            <a:off x="1270682" y="1624953"/>
            <a:ext cx="2587760" cy="3204382"/>
          </a:xfrm>
          <a:prstGeom prst="rect">
            <a:avLst/>
          </a:prstGeom>
        </p:spPr>
      </p:pic>
      <p:sp>
        <p:nvSpPr>
          <p:cNvPr id="21" name="Tekstfelt 20">
            <a:extLst>
              <a:ext uri="{FF2B5EF4-FFF2-40B4-BE49-F238E27FC236}">
                <a16:creationId xmlns:a16="http://schemas.microsoft.com/office/drawing/2014/main" id="{6FC58C3E-42A2-4E73-A9F0-C8CC57AEF328}"/>
              </a:ext>
            </a:extLst>
          </p:cNvPr>
          <p:cNvSpPr txBox="1"/>
          <p:nvPr/>
        </p:nvSpPr>
        <p:spPr>
          <a:xfrm>
            <a:off x="1560443" y="3122932"/>
            <a:ext cx="1918253"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Egen klasse</a:t>
            </a:r>
          </a:p>
        </p:txBody>
      </p:sp>
      <p:sp>
        <p:nvSpPr>
          <p:cNvPr id="22" name="Tekstfelt 21">
            <a:extLst>
              <a:ext uri="{FF2B5EF4-FFF2-40B4-BE49-F238E27FC236}">
                <a16:creationId xmlns:a16="http://schemas.microsoft.com/office/drawing/2014/main" id="{FE8EB71C-5A24-47F4-B6D2-7ADC7EF6E8D8}"/>
              </a:ext>
            </a:extLst>
          </p:cNvPr>
          <p:cNvSpPr txBox="1"/>
          <p:nvPr/>
        </p:nvSpPr>
        <p:spPr>
          <a:xfrm>
            <a:off x="1560442" y="3567646"/>
            <a:ext cx="1918253"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Hele skolen</a:t>
            </a:r>
          </a:p>
        </p:txBody>
      </p:sp>
      <p:sp>
        <p:nvSpPr>
          <p:cNvPr id="23" name="Tekstfelt 22">
            <a:extLst>
              <a:ext uri="{FF2B5EF4-FFF2-40B4-BE49-F238E27FC236}">
                <a16:creationId xmlns:a16="http://schemas.microsoft.com/office/drawing/2014/main" id="{115AD076-9687-431B-8016-86E343C28DF8}"/>
              </a:ext>
            </a:extLst>
          </p:cNvPr>
          <p:cNvSpPr txBox="1"/>
          <p:nvPr/>
        </p:nvSpPr>
        <p:spPr>
          <a:xfrm>
            <a:off x="1560442" y="3996011"/>
            <a:ext cx="1918253"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Kantinen</a:t>
            </a:r>
          </a:p>
        </p:txBody>
      </p:sp>
      <p:sp>
        <p:nvSpPr>
          <p:cNvPr id="24" name="Tekstfelt 23">
            <a:extLst>
              <a:ext uri="{FF2B5EF4-FFF2-40B4-BE49-F238E27FC236}">
                <a16:creationId xmlns:a16="http://schemas.microsoft.com/office/drawing/2014/main" id="{67B358C4-FF50-4817-AF25-CA2D7F654300}"/>
              </a:ext>
            </a:extLst>
          </p:cNvPr>
          <p:cNvSpPr txBox="1"/>
          <p:nvPr/>
        </p:nvSpPr>
        <p:spPr>
          <a:xfrm>
            <a:off x="1560441" y="4419838"/>
            <a:ext cx="1918253"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Elevråd (hvis medlem)</a:t>
            </a:r>
          </a:p>
        </p:txBody>
      </p:sp>
      <p:pic>
        <p:nvPicPr>
          <p:cNvPr id="6" name="Billede 5">
            <a:extLst>
              <a:ext uri="{FF2B5EF4-FFF2-40B4-BE49-F238E27FC236}">
                <a16:creationId xmlns:a16="http://schemas.microsoft.com/office/drawing/2014/main" id="{F2F408D7-1239-4184-9AE2-4B3A5E0C1DB7}"/>
              </a:ext>
            </a:extLst>
          </p:cNvPr>
          <p:cNvPicPr>
            <a:picLocks noChangeAspect="1"/>
          </p:cNvPicPr>
          <p:nvPr/>
        </p:nvPicPr>
        <p:blipFill>
          <a:blip r:embed="rId5"/>
          <a:stretch>
            <a:fillRect/>
          </a:stretch>
        </p:blipFill>
        <p:spPr>
          <a:xfrm>
            <a:off x="4513387" y="587829"/>
            <a:ext cx="4142223" cy="6239293"/>
          </a:xfrm>
          <a:prstGeom prst="rect">
            <a:avLst/>
          </a:prstGeom>
        </p:spPr>
      </p:pic>
      <p:grpSp>
        <p:nvGrpSpPr>
          <p:cNvPr id="29" name="Gruppe 28">
            <a:extLst>
              <a:ext uri="{FF2B5EF4-FFF2-40B4-BE49-F238E27FC236}">
                <a16:creationId xmlns:a16="http://schemas.microsoft.com/office/drawing/2014/main" id="{4C674C95-F892-4EDF-A706-F93013EC7ACD}"/>
              </a:ext>
            </a:extLst>
          </p:cNvPr>
          <p:cNvGrpSpPr/>
          <p:nvPr/>
        </p:nvGrpSpPr>
        <p:grpSpPr>
          <a:xfrm>
            <a:off x="3942143" y="3069685"/>
            <a:ext cx="308302" cy="360410"/>
            <a:chOff x="3017892" y="3692101"/>
            <a:chExt cx="548531" cy="641241"/>
          </a:xfrm>
        </p:grpSpPr>
        <p:pic>
          <p:nvPicPr>
            <p:cNvPr id="27" name="Billede 26">
              <a:extLst>
                <a:ext uri="{FF2B5EF4-FFF2-40B4-BE49-F238E27FC236}">
                  <a16:creationId xmlns:a16="http://schemas.microsoft.com/office/drawing/2014/main" id="{F37A994B-9B71-4EB0-A40B-6991BD5BFFB1}"/>
                </a:ext>
              </a:extLst>
            </p:cNvPr>
            <p:cNvPicPr>
              <a:picLocks noChangeAspect="1"/>
            </p:cNvPicPr>
            <p:nvPr/>
          </p:nvPicPr>
          <p:blipFill>
            <a:blip r:embed="rId6"/>
            <a:stretch>
              <a:fillRect/>
            </a:stretch>
          </p:blipFill>
          <p:spPr>
            <a:xfrm>
              <a:off x="3017892" y="3692101"/>
              <a:ext cx="548531" cy="641241"/>
            </a:xfrm>
            <a:prstGeom prst="rect">
              <a:avLst/>
            </a:prstGeom>
          </p:spPr>
        </p:pic>
        <p:pic>
          <p:nvPicPr>
            <p:cNvPr id="28" name="Grafik 27" descr="Luk">
              <a:extLst>
                <a:ext uri="{FF2B5EF4-FFF2-40B4-BE49-F238E27FC236}">
                  <a16:creationId xmlns:a16="http://schemas.microsoft.com/office/drawing/2014/main" id="{AEB03080-D5A8-426C-8543-104B8A04B7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3517" y="3976256"/>
              <a:ext cx="300093" cy="300093"/>
            </a:xfrm>
            <a:prstGeom prst="rect">
              <a:avLst/>
            </a:prstGeom>
          </p:spPr>
        </p:pic>
      </p:grpSp>
      <p:grpSp>
        <p:nvGrpSpPr>
          <p:cNvPr id="30" name="Gruppe 29">
            <a:extLst>
              <a:ext uri="{FF2B5EF4-FFF2-40B4-BE49-F238E27FC236}">
                <a16:creationId xmlns:a16="http://schemas.microsoft.com/office/drawing/2014/main" id="{DA31F3DB-8C91-4929-892F-FE859E590A92}"/>
              </a:ext>
            </a:extLst>
          </p:cNvPr>
          <p:cNvGrpSpPr/>
          <p:nvPr/>
        </p:nvGrpSpPr>
        <p:grpSpPr>
          <a:xfrm>
            <a:off x="3942143" y="3504526"/>
            <a:ext cx="308302" cy="360410"/>
            <a:chOff x="3017892" y="3692101"/>
            <a:chExt cx="548531" cy="641241"/>
          </a:xfrm>
        </p:grpSpPr>
        <p:pic>
          <p:nvPicPr>
            <p:cNvPr id="31" name="Billede 30">
              <a:extLst>
                <a:ext uri="{FF2B5EF4-FFF2-40B4-BE49-F238E27FC236}">
                  <a16:creationId xmlns:a16="http://schemas.microsoft.com/office/drawing/2014/main" id="{99F90C4F-587F-47CF-9376-304C52A1CFF2}"/>
                </a:ext>
              </a:extLst>
            </p:cNvPr>
            <p:cNvPicPr>
              <a:picLocks noChangeAspect="1"/>
            </p:cNvPicPr>
            <p:nvPr/>
          </p:nvPicPr>
          <p:blipFill>
            <a:blip r:embed="rId6"/>
            <a:stretch>
              <a:fillRect/>
            </a:stretch>
          </p:blipFill>
          <p:spPr>
            <a:xfrm>
              <a:off x="3017892" y="3692101"/>
              <a:ext cx="548531" cy="641241"/>
            </a:xfrm>
            <a:prstGeom prst="rect">
              <a:avLst/>
            </a:prstGeom>
          </p:spPr>
        </p:pic>
        <p:pic>
          <p:nvPicPr>
            <p:cNvPr id="32" name="Grafik 31" descr="Luk">
              <a:extLst>
                <a:ext uri="{FF2B5EF4-FFF2-40B4-BE49-F238E27FC236}">
                  <a16:creationId xmlns:a16="http://schemas.microsoft.com/office/drawing/2014/main" id="{6F51B6FE-C690-4C9D-BC00-A7769C6A60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3517" y="3976256"/>
              <a:ext cx="300093" cy="300093"/>
            </a:xfrm>
            <a:prstGeom prst="rect">
              <a:avLst/>
            </a:prstGeom>
          </p:spPr>
        </p:pic>
      </p:grpSp>
    </p:spTree>
    <p:custDataLst>
      <p:tags r:id="rId1"/>
    </p:custDataLst>
    <p:extLst>
      <p:ext uri="{BB962C8B-B14F-4D97-AF65-F5344CB8AC3E}">
        <p14:creationId xmlns:p14="http://schemas.microsoft.com/office/powerpoint/2010/main" val="3364300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FF643F24-F67A-4071-9108-665620F5CB1F}"/>
              </a:ext>
            </a:extLst>
          </p:cNvPr>
          <p:cNvPicPr>
            <a:picLocks noChangeAspect="1"/>
          </p:cNvPicPr>
          <p:nvPr/>
        </p:nvPicPr>
        <p:blipFill>
          <a:blip r:embed="rId4"/>
          <a:stretch>
            <a:fillRect/>
          </a:stretch>
        </p:blipFill>
        <p:spPr>
          <a:xfrm>
            <a:off x="4355865" y="747769"/>
            <a:ext cx="4347871" cy="7598054"/>
          </a:xfrm>
          <a:prstGeom prst="rect">
            <a:avLst/>
          </a:prstGeom>
        </p:spPr>
      </p:pic>
      <p:sp>
        <p:nvSpPr>
          <p:cNvPr id="2" name="Titel 1">
            <a:extLst>
              <a:ext uri="{FF2B5EF4-FFF2-40B4-BE49-F238E27FC236}">
                <a16:creationId xmlns:a16="http://schemas.microsoft.com/office/drawing/2014/main" id="{7CAE53BA-BFC1-4548-AFF6-F610A5A078DC}"/>
              </a:ext>
            </a:extLst>
          </p:cNvPr>
          <p:cNvSpPr>
            <a:spLocks noGrp="1"/>
          </p:cNvSpPr>
          <p:nvPr>
            <p:ph type="title"/>
          </p:nvPr>
        </p:nvSpPr>
        <p:spPr/>
        <p:txBody>
          <a:bodyPr/>
          <a:lstStyle/>
          <a:p>
            <a:r>
              <a:rPr lang="da-DK">
                <a:latin typeface="+mn-lt"/>
              </a:rPr>
              <a:t>Forældre - standardgrupper</a:t>
            </a:r>
          </a:p>
        </p:txBody>
      </p:sp>
      <p:sp>
        <p:nvSpPr>
          <p:cNvPr id="3" name="Pladsholder til tekst 2">
            <a:extLst>
              <a:ext uri="{FF2B5EF4-FFF2-40B4-BE49-F238E27FC236}">
                <a16:creationId xmlns:a16="http://schemas.microsoft.com/office/drawing/2014/main" id="{3026D035-B687-4A16-AF1F-E9EC4E609ADE}"/>
              </a:ext>
            </a:extLst>
          </p:cNvPr>
          <p:cNvSpPr>
            <a:spLocks noGrp="1"/>
          </p:cNvSpPr>
          <p:nvPr>
            <p:ph type="body" sz="quarter" idx="13"/>
          </p:nvPr>
        </p:nvSpPr>
        <p:spPr/>
        <p:txBody>
          <a:bodyPr/>
          <a:lstStyle/>
          <a:p>
            <a:r>
              <a:rPr lang="da-DK">
                <a:latin typeface="+mn-lt"/>
              </a:rPr>
              <a:t>GRUPPER I AULA</a:t>
            </a:r>
          </a:p>
        </p:txBody>
      </p:sp>
      <p:pic>
        <p:nvPicPr>
          <p:cNvPr id="20" name="Billede 19">
            <a:extLst>
              <a:ext uri="{FF2B5EF4-FFF2-40B4-BE49-F238E27FC236}">
                <a16:creationId xmlns:a16="http://schemas.microsoft.com/office/drawing/2014/main" id="{A9A114BB-C363-4F6A-819E-287ECDD8CC86}"/>
              </a:ext>
            </a:extLst>
          </p:cNvPr>
          <p:cNvPicPr>
            <a:picLocks noChangeAspect="1"/>
          </p:cNvPicPr>
          <p:nvPr/>
        </p:nvPicPr>
        <p:blipFill rotWithShape="1">
          <a:blip r:embed="rId5"/>
          <a:srcRect r="2601" b="158"/>
          <a:stretch/>
        </p:blipFill>
        <p:spPr>
          <a:xfrm>
            <a:off x="1270682" y="1624953"/>
            <a:ext cx="2587760" cy="3204382"/>
          </a:xfrm>
          <a:prstGeom prst="rect">
            <a:avLst/>
          </a:prstGeom>
        </p:spPr>
      </p:pic>
      <p:sp>
        <p:nvSpPr>
          <p:cNvPr id="21" name="Tekstfelt 20">
            <a:extLst>
              <a:ext uri="{FF2B5EF4-FFF2-40B4-BE49-F238E27FC236}">
                <a16:creationId xmlns:a16="http://schemas.microsoft.com/office/drawing/2014/main" id="{6FC58C3E-42A2-4E73-A9F0-C8CC57AEF328}"/>
              </a:ext>
            </a:extLst>
          </p:cNvPr>
          <p:cNvSpPr txBox="1"/>
          <p:nvPr/>
        </p:nvSpPr>
        <p:spPr>
          <a:xfrm>
            <a:off x="1560443" y="3122932"/>
            <a:ext cx="1918253"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Barnets klasse</a:t>
            </a:r>
          </a:p>
        </p:txBody>
      </p:sp>
      <p:sp>
        <p:nvSpPr>
          <p:cNvPr id="22" name="Tekstfelt 21">
            <a:extLst>
              <a:ext uri="{FF2B5EF4-FFF2-40B4-BE49-F238E27FC236}">
                <a16:creationId xmlns:a16="http://schemas.microsoft.com/office/drawing/2014/main" id="{FE8EB71C-5A24-47F4-B6D2-7ADC7EF6E8D8}"/>
              </a:ext>
            </a:extLst>
          </p:cNvPr>
          <p:cNvSpPr txBox="1"/>
          <p:nvPr/>
        </p:nvSpPr>
        <p:spPr>
          <a:xfrm>
            <a:off x="1560442" y="3567646"/>
            <a:ext cx="1918253"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Hele skolen</a:t>
            </a:r>
          </a:p>
        </p:txBody>
      </p:sp>
      <p:sp>
        <p:nvSpPr>
          <p:cNvPr id="23" name="Tekstfelt 22">
            <a:extLst>
              <a:ext uri="{FF2B5EF4-FFF2-40B4-BE49-F238E27FC236}">
                <a16:creationId xmlns:a16="http://schemas.microsoft.com/office/drawing/2014/main" id="{115AD076-9687-431B-8016-86E343C28DF8}"/>
              </a:ext>
            </a:extLst>
          </p:cNvPr>
          <p:cNvSpPr txBox="1"/>
          <p:nvPr/>
        </p:nvSpPr>
        <p:spPr>
          <a:xfrm>
            <a:off x="1560442" y="3996011"/>
            <a:ext cx="1918253"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Kantinen</a:t>
            </a:r>
          </a:p>
        </p:txBody>
      </p:sp>
      <p:sp>
        <p:nvSpPr>
          <p:cNvPr id="24" name="Tekstfelt 23">
            <a:extLst>
              <a:ext uri="{FF2B5EF4-FFF2-40B4-BE49-F238E27FC236}">
                <a16:creationId xmlns:a16="http://schemas.microsoft.com/office/drawing/2014/main" id="{67B358C4-FF50-4817-AF25-CA2D7F654300}"/>
              </a:ext>
            </a:extLst>
          </p:cNvPr>
          <p:cNvSpPr txBox="1"/>
          <p:nvPr/>
        </p:nvSpPr>
        <p:spPr>
          <a:xfrm>
            <a:off x="1560441" y="4419838"/>
            <a:ext cx="1918253"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Forældreråd (hvis medlem)</a:t>
            </a:r>
          </a:p>
        </p:txBody>
      </p:sp>
      <p:pic>
        <p:nvPicPr>
          <p:cNvPr id="11" name="Billede 10">
            <a:extLst>
              <a:ext uri="{FF2B5EF4-FFF2-40B4-BE49-F238E27FC236}">
                <a16:creationId xmlns:a16="http://schemas.microsoft.com/office/drawing/2014/main" id="{BE93E595-BFB6-4857-A929-254C0A4EC976}"/>
              </a:ext>
            </a:extLst>
          </p:cNvPr>
          <p:cNvPicPr>
            <a:picLocks noChangeAspect="1"/>
          </p:cNvPicPr>
          <p:nvPr/>
        </p:nvPicPr>
        <p:blipFill rotWithShape="1">
          <a:blip r:embed="rId5"/>
          <a:srcRect t="69129" r="2601" b="14424"/>
          <a:stretch/>
        </p:blipFill>
        <p:spPr>
          <a:xfrm>
            <a:off x="1270682" y="4736341"/>
            <a:ext cx="2587760" cy="527863"/>
          </a:xfrm>
          <a:prstGeom prst="rect">
            <a:avLst/>
          </a:prstGeom>
        </p:spPr>
      </p:pic>
      <p:sp>
        <p:nvSpPr>
          <p:cNvPr id="12" name="Tekstfelt 11">
            <a:extLst>
              <a:ext uri="{FF2B5EF4-FFF2-40B4-BE49-F238E27FC236}">
                <a16:creationId xmlns:a16="http://schemas.microsoft.com/office/drawing/2014/main" id="{78506074-545E-4844-A477-C18E0F01C020}"/>
              </a:ext>
            </a:extLst>
          </p:cNvPr>
          <p:cNvSpPr txBox="1"/>
          <p:nvPr/>
        </p:nvSpPr>
        <p:spPr>
          <a:xfrm>
            <a:off x="1560441" y="4878499"/>
            <a:ext cx="2029782" cy="253916"/>
          </a:xfrm>
          <a:prstGeom prst="rect">
            <a:avLst/>
          </a:prstGeom>
          <a:solidFill>
            <a:srgbClr val="D9E3E9"/>
          </a:solidFill>
        </p:spPr>
        <p:txBody>
          <a:bodyPr wrap="square" rtlCol="0">
            <a:spAutoFit/>
          </a:bodyPr>
          <a:lstStyle/>
          <a:p>
            <a:r>
              <a:rPr lang="da-DK" sz="1050">
                <a:solidFill>
                  <a:srgbClr val="222350"/>
                </a:solidFill>
                <a:cs typeface="Arial" panose="020B0604020202020204" pitchFamily="34" charset="0"/>
              </a:rPr>
              <a:t>Skolebestyrelse (hvis medlem)</a:t>
            </a:r>
          </a:p>
        </p:txBody>
      </p:sp>
      <p:grpSp>
        <p:nvGrpSpPr>
          <p:cNvPr id="13" name="Gruppe 12">
            <a:extLst>
              <a:ext uri="{FF2B5EF4-FFF2-40B4-BE49-F238E27FC236}">
                <a16:creationId xmlns:a16="http://schemas.microsoft.com/office/drawing/2014/main" id="{808AA0D3-4E1B-4695-AE67-2340A2CEF3C2}"/>
              </a:ext>
            </a:extLst>
          </p:cNvPr>
          <p:cNvGrpSpPr/>
          <p:nvPr/>
        </p:nvGrpSpPr>
        <p:grpSpPr>
          <a:xfrm>
            <a:off x="3942143" y="3069685"/>
            <a:ext cx="308302" cy="360410"/>
            <a:chOff x="3017892" y="3692101"/>
            <a:chExt cx="548531" cy="641241"/>
          </a:xfrm>
        </p:grpSpPr>
        <p:pic>
          <p:nvPicPr>
            <p:cNvPr id="14" name="Billede 13">
              <a:extLst>
                <a:ext uri="{FF2B5EF4-FFF2-40B4-BE49-F238E27FC236}">
                  <a16:creationId xmlns:a16="http://schemas.microsoft.com/office/drawing/2014/main" id="{B1F9DDAF-D348-4DD4-9B67-F8C8648FDA7B}"/>
                </a:ext>
              </a:extLst>
            </p:cNvPr>
            <p:cNvPicPr>
              <a:picLocks noChangeAspect="1"/>
            </p:cNvPicPr>
            <p:nvPr/>
          </p:nvPicPr>
          <p:blipFill>
            <a:blip r:embed="rId6"/>
            <a:stretch>
              <a:fillRect/>
            </a:stretch>
          </p:blipFill>
          <p:spPr>
            <a:xfrm>
              <a:off x="3017892" y="3692101"/>
              <a:ext cx="548531" cy="641241"/>
            </a:xfrm>
            <a:prstGeom prst="rect">
              <a:avLst/>
            </a:prstGeom>
          </p:spPr>
        </p:pic>
        <p:pic>
          <p:nvPicPr>
            <p:cNvPr id="15" name="Grafik 14" descr="Luk">
              <a:extLst>
                <a:ext uri="{FF2B5EF4-FFF2-40B4-BE49-F238E27FC236}">
                  <a16:creationId xmlns:a16="http://schemas.microsoft.com/office/drawing/2014/main" id="{417ED757-3341-4C7F-849D-8D405D9EFB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3517" y="3976256"/>
              <a:ext cx="300093" cy="300093"/>
            </a:xfrm>
            <a:prstGeom prst="rect">
              <a:avLst/>
            </a:prstGeom>
          </p:spPr>
        </p:pic>
      </p:grpSp>
      <p:grpSp>
        <p:nvGrpSpPr>
          <p:cNvPr id="16" name="Gruppe 15">
            <a:extLst>
              <a:ext uri="{FF2B5EF4-FFF2-40B4-BE49-F238E27FC236}">
                <a16:creationId xmlns:a16="http://schemas.microsoft.com/office/drawing/2014/main" id="{BBF47F13-C1F4-4727-865B-818CA3DC314A}"/>
              </a:ext>
            </a:extLst>
          </p:cNvPr>
          <p:cNvGrpSpPr/>
          <p:nvPr/>
        </p:nvGrpSpPr>
        <p:grpSpPr>
          <a:xfrm>
            <a:off x="3942143" y="3504526"/>
            <a:ext cx="308302" cy="360410"/>
            <a:chOff x="3017892" y="3692101"/>
            <a:chExt cx="548531" cy="641241"/>
          </a:xfrm>
        </p:grpSpPr>
        <p:pic>
          <p:nvPicPr>
            <p:cNvPr id="17" name="Billede 16">
              <a:extLst>
                <a:ext uri="{FF2B5EF4-FFF2-40B4-BE49-F238E27FC236}">
                  <a16:creationId xmlns:a16="http://schemas.microsoft.com/office/drawing/2014/main" id="{4068893E-809D-4B02-801B-08C2AA71C8E6}"/>
                </a:ext>
              </a:extLst>
            </p:cNvPr>
            <p:cNvPicPr>
              <a:picLocks noChangeAspect="1"/>
            </p:cNvPicPr>
            <p:nvPr/>
          </p:nvPicPr>
          <p:blipFill>
            <a:blip r:embed="rId6"/>
            <a:stretch>
              <a:fillRect/>
            </a:stretch>
          </p:blipFill>
          <p:spPr>
            <a:xfrm>
              <a:off x="3017892" y="3692101"/>
              <a:ext cx="548531" cy="641241"/>
            </a:xfrm>
            <a:prstGeom prst="rect">
              <a:avLst/>
            </a:prstGeom>
          </p:spPr>
        </p:pic>
        <p:pic>
          <p:nvPicPr>
            <p:cNvPr id="18" name="Grafik 17" descr="Luk">
              <a:extLst>
                <a:ext uri="{FF2B5EF4-FFF2-40B4-BE49-F238E27FC236}">
                  <a16:creationId xmlns:a16="http://schemas.microsoft.com/office/drawing/2014/main" id="{3CDD1952-AB48-49C3-AECE-EBF9615A13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3517" y="3976256"/>
              <a:ext cx="300093" cy="300093"/>
            </a:xfrm>
            <a:prstGeom prst="rect">
              <a:avLst/>
            </a:prstGeom>
          </p:spPr>
        </p:pic>
      </p:grpSp>
    </p:spTree>
    <p:custDataLst>
      <p:tags r:id="rId1"/>
    </p:custDataLst>
    <p:extLst>
      <p:ext uri="{BB962C8B-B14F-4D97-AF65-F5344CB8AC3E}">
        <p14:creationId xmlns:p14="http://schemas.microsoft.com/office/powerpoint/2010/main" val="720274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46DBB-8CC9-45BE-A546-985C556BC5E2}"/>
              </a:ext>
            </a:extLst>
          </p:cNvPr>
          <p:cNvSpPr>
            <a:spLocks noGrp="1"/>
          </p:cNvSpPr>
          <p:nvPr>
            <p:ph type="title"/>
          </p:nvPr>
        </p:nvSpPr>
        <p:spPr/>
        <p:txBody>
          <a:bodyPr>
            <a:normAutofit/>
          </a:bodyPr>
          <a:lstStyle/>
          <a:p>
            <a:r>
              <a:rPr lang="da-DK">
                <a:latin typeface="+mn-lt"/>
              </a:rPr>
              <a:t>Standardgrupper i Aula sammenlignet med SkoleIntra</a:t>
            </a:r>
          </a:p>
        </p:txBody>
      </p:sp>
      <p:sp>
        <p:nvSpPr>
          <p:cNvPr id="3" name="Pladsholder til tekst 2">
            <a:extLst>
              <a:ext uri="{FF2B5EF4-FFF2-40B4-BE49-F238E27FC236}">
                <a16:creationId xmlns:a16="http://schemas.microsoft.com/office/drawing/2014/main" id="{C661D81D-84F2-4117-8FDB-89469A202234}"/>
              </a:ext>
            </a:extLst>
          </p:cNvPr>
          <p:cNvSpPr>
            <a:spLocks noGrp="1"/>
          </p:cNvSpPr>
          <p:nvPr>
            <p:ph type="body" sz="quarter" idx="13"/>
          </p:nvPr>
        </p:nvSpPr>
        <p:spPr/>
        <p:txBody>
          <a:bodyPr/>
          <a:lstStyle/>
          <a:p>
            <a:r>
              <a:rPr lang="da-DK">
                <a:latin typeface="+mn-lt"/>
              </a:rPr>
              <a:t>GRUPPER I AULA</a:t>
            </a:r>
          </a:p>
        </p:txBody>
      </p:sp>
      <p:sp>
        <p:nvSpPr>
          <p:cNvPr id="6" name="Rektangel: afrundede hjørner 5">
            <a:extLst>
              <a:ext uri="{FF2B5EF4-FFF2-40B4-BE49-F238E27FC236}">
                <a16:creationId xmlns:a16="http://schemas.microsoft.com/office/drawing/2014/main" id="{2755C534-A9E7-48C6-A753-19E21606A750}"/>
              </a:ext>
            </a:extLst>
          </p:cNvPr>
          <p:cNvSpPr/>
          <p:nvPr/>
        </p:nvSpPr>
        <p:spPr>
          <a:xfrm>
            <a:off x="568064" y="1656151"/>
            <a:ext cx="2990590" cy="3420368"/>
          </a:xfrm>
          <a:prstGeom prst="roundRect">
            <a:avLst/>
          </a:prstGeom>
          <a:solidFill>
            <a:srgbClr val="1E92A3"/>
          </a:solid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sp>
        <p:nvSpPr>
          <p:cNvPr id="7" name="Rektangel: afrundede hjørner 6">
            <a:extLst>
              <a:ext uri="{FF2B5EF4-FFF2-40B4-BE49-F238E27FC236}">
                <a16:creationId xmlns:a16="http://schemas.microsoft.com/office/drawing/2014/main" id="{C13E6ED0-06A3-4FA4-9B16-328CAB871244}"/>
              </a:ext>
            </a:extLst>
          </p:cNvPr>
          <p:cNvSpPr/>
          <p:nvPr/>
        </p:nvSpPr>
        <p:spPr>
          <a:xfrm>
            <a:off x="906294" y="2904150"/>
            <a:ext cx="2306928" cy="901444"/>
          </a:xfrm>
          <a:prstGeom prst="roundRect">
            <a:avLst/>
          </a:prstGeom>
          <a:solidFill>
            <a:schemeClr val="bg1"/>
          </a:solid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ForældreIntra</a:t>
            </a:r>
          </a:p>
          <a:p>
            <a:pPr algn="ctr"/>
            <a:r>
              <a:rPr lang="da-DK">
                <a:solidFill>
                  <a:schemeClr val="tx1"/>
                </a:solidFill>
              </a:rPr>
              <a:t>2.b</a:t>
            </a:r>
          </a:p>
        </p:txBody>
      </p:sp>
      <p:sp>
        <p:nvSpPr>
          <p:cNvPr id="8" name="Rektangel: afrundede hjørner 7">
            <a:extLst>
              <a:ext uri="{FF2B5EF4-FFF2-40B4-BE49-F238E27FC236}">
                <a16:creationId xmlns:a16="http://schemas.microsoft.com/office/drawing/2014/main" id="{E79351DE-BC8C-401C-9130-D54A258732D6}"/>
              </a:ext>
            </a:extLst>
          </p:cNvPr>
          <p:cNvSpPr/>
          <p:nvPr/>
        </p:nvSpPr>
        <p:spPr>
          <a:xfrm>
            <a:off x="906294" y="4015413"/>
            <a:ext cx="2306928" cy="901444"/>
          </a:xfrm>
          <a:prstGeom prst="roundRect">
            <a:avLst/>
          </a:prstGeom>
          <a:solidFill>
            <a:schemeClr val="bg1"/>
          </a:solid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err="1">
                <a:solidFill>
                  <a:schemeClr val="tx1"/>
                </a:solidFill>
              </a:rPr>
              <a:t>PersonaleIntra</a:t>
            </a:r>
            <a:endParaRPr lang="da-DK">
              <a:solidFill>
                <a:schemeClr val="tx1"/>
              </a:solidFill>
            </a:endParaRPr>
          </a:p>
        </p:txBody>
      </p:sp>
      <p:sp>
        <p:nvSpPr>
          <p:cNvPr id="9" name="Rektangel: afrundede hjørner 8">
            <a:extLst>
              <a:ext uri="{FF2B5EF4-FFF2-40B4-BE49-F238E27FC236}">
                <a16:creationId xmlns:a16="http://schemas.microsoft.com/office/drawing/2014/main" id="{9D7AEBE0-05AB-49DE-B03C-E9398B396426}"/>
              </a:ext>
            </a:extLst>
          </p:cNvPr>
          <p:cNvSpPr/>
          <p:nvPr/>
        </p:nvSpPr>
        <p:spPr>
          <a:xfrm>
            <a:off x="906294" y="1792887"/>
            <a:ext cx="2306928" cy="901444"/>
          </a:xfrm>
          <a:prstGeom prst="roundRect">
            <a:avLst/>
          </a:prstGeom>
          <a:solidFill>
            <a:schemeClr val="bg1"/>
          </a:solid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err="1">
                <a:solidFill>
                  <a:schemeClr val="tx1"/>
                </a:solidFill>
              </a:rPr>
              <a:t>ElevIntra</a:t>
            </a:r>
            <a:endParaRPr lang="da-DK">
              <a:solidFill>
                <a:schemeClr val="tx1"/>
              </a:solidFill>
            </a:endParaRPr>
          </a:p>
          <a:p>
            <a:pPr algn="ctr"/>
            <a:r>
              <a:rPr lang="da-DK">
                <a:solidFill>
                  <a:schemeClr val="tx1"/>
                </a:solidFill>
              </a:rPr>
              <a:t>2.b</a:t>
            </a:r>
          </a:p>
        </p:txBody>
      </p:sp>
      <p:sp>
        <p:nvSpPr>
          <p:cNvPr id="10" name="Pladsholder til tekst 25">
            <a:extLst>
              <a:ext uri="{FF2B5EF4-FFF2-40B4-BE49-F238E27FC236}">
                <a16:creationId xmlns:a16="http://schemas.microsoft.com/office/drawing/2014/main" id="{A446540D-C9EB-44B4-9859-8241A6FFB6E2}"/>
              </a:ext>
            </a:extLst>
          </p:cNvPr>
          <p:cNvSpPr txBox="1">
            <a:spLocks/>
          </p:cNvSpPr>
          <p:nvPr/>
        </p:nvSpPr>
        <p:spPr>
          <a:xfrm>
            <a:off x="629083" y="2867209"/>
            <a:ext cx="1344955" cy="998251"/>
          </a:xfrm>
          <a:prstGeom prst="rect">
            <a:avLst/>
          </a:prstGeom>
        </p:spPr>
        <p:txBody>
          <a:bodyPr vert="vert270"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a-DK">
                <a:solidFill>
                  <a:schemeClr val="bg1"/>
                </a:solidFill>
                <a:latin typeface="+mn-lt"/>
              </a:rPr>
              <a:t>SkoleIntra</a:t>
            </a:r>
          </a:p>
        </p:txBody>
      </p:sp>
      <p:pic>
        <p:nvPicPr>
          <p:cNvPr id="11" name="Billede 10">
            <a:extLst>
              <a:ext uri="{FF2B5EF4-FFF2-40B4-BE49-F238E27FC236}">
                <a16:creationId xmlns:a16="http://schemas.microsoft.com/office/drawing/2014/main" id="{B6CFAEC5-89D9-4F0F-8332-855B0ED94B1B}"/>
              </a:ext>
            </a:extLst>
          </p:cNvPr>
          <p:cNvPicPr>
            <a:picLocks noChangeAspect="1"/>
          </p:cNvPicPr>
          <p:nvPr/>
        </p:nvPicPr>
        <p:blipFill>
          <a:blip r:embed="rId4"/>
          <a:stretch>
            <a:fillRect/>
          </a:stretch>
        </p:blipFill>
        <p:spPr>
          <a:xfrm>
            <a:off x="1324699" y="2052514"/>
            <a:ext cx="313117" cy="533236"/>
          </a:xfrm>
          <a:prstGeom prst="rect">
            <a:avLst/>
          </a:prstGeom>
        </p:spPr>
      </p:pic>
      <p:pic>
        <p:nvPicPr>
          <p:cNvPr id="12" name="Billede 11">
            <a:extLst>
              <a:ext uri="{FF2B5EF4-FFF2-40B4-BE49-F238E27FC236}">
                <a16:creationId xmlns:a16="http://schemas.microsoft.com/office/drawing/2014/main" id="{AB22359E-1B18-426E-BD7D-BBFAA154E67B}"/>
              </a:ext>
            </a:extLst>
          </p:cNvPr>
          <p:cNvPicPr>
            <a:picLocks noChangeAspect="1"/>
          </p:cNvPicPr>
          <p:nvPr/>
        </p:nvPicPr>
        <p:blipFill>
          <a:blip r:embed="rId5"/>
          <a:stretch>
            <a:fillRect/>
          </a:stretch>
        </p:blipFill>
        <p:spPr>
          <a:xfrm>
            <a:off x="1026579" y="4112457"/>
            <a:ext cx="346096" cy="712648"/>
          </a:xfrm>
          <a:prstGeom prst="rect">
            <a:avLst/>
          </a:prstGeom>
        </p:spPr>
      </p:pic>
      <p:pic>
        <p:nvPicPr>
          <p:cNvPr id="13" name="Billede 12">
            <a:extLst>
              <a:ext uri="{FF2B5EF4-FFF2-40B4-BE49-F238E27FC236}">
                <a16:creationId xmlns:a16="http://schemas.microsoft.com/office/drawing/2014/main" id="{106E9D52-777C-4889-9494-78273556EA14}"/>
              </a:ext>
            </a:extLst>
          </p:cNvPr>
          <p:cNvPicPr>
            <a:picLocks noChangeAspect="1"/>
          </p:cNvPicPr>
          <p:nvPr/>
        </p:nvPicPr>
        <p:blipFill>
          <a:blip r:embed="rId6"/>
          <a:stretch>
            <a:fillRect/>
          </a:stretch>
        </p:blipFill>
        <p:spPr>
          <a:xfrm>
            <a:off x="1024971" y="2998548"/>
            <a:ext cx="407802" cy="712648"/>
          </a:xfrm>
          <a:prstGeom prst="rect">
            <a:avLst/>
          </a:prstGeom>
        </p:spPr>
      </p:pic>
      <p:pic>
        <p:nvPicPr>
          <p:cNvPr id="14" name="Billede 13">
            <a:extLst>
              <a:ext uri="{FF2B5EF4-FFF2-40B4-BE49-F238E27FC236}">
                <a16:creationId xmlns:a16="http://schemas.microsoft.com/office/drawing/2014/main" id="{E666CC1B-EE0C-4DC4-BBD9-563423A2A05B}"/>
              </a:ext>
            </a:extLst>
          </p:cNvPr>
          <p:cNvPicPr>
            <a:picLocks noChangeAspect="1"/>
          </p:cNvPicPr>
          <p:nvPr/>
        </p:nvPicPr>
        <p:blipFill>
          <a:blip r:embed="rId7"/>
          <a:stretch>
            <a:fillRect/>
          </a:stretch>
        </p:blipFill>
        <p:spPr>
          <a:xfrm>
            <a:off x="998354" y="2044909"/>
            <a:ext cx="354013" cy="533238"/>
          </a:xfrm>
          <a:prstGeom prst="rect">
            <a:avLst/>
          </a:prstGeom>
        </p:spPr>
      </p:pic>
      <p:pic>
        <p:nvPicPr>
          <p:cNvPr id="15" name="Billede 14">
            <a:extLst>
              <a:ext uri="{FF2B5EF4-FFF2-40B4-BE49-F238E27FC236}">
                <a16:creationId xmlns:a16="http://schemas.microsoft.com/office/drawing/2014/main" id="{CDF7F757-DC76-4748-A7C3-4960642703E7}"/>
              </a:ext>
            </a:extLst>
          </p:cNvPr>
          <p:cNvPicPr>
            <a:picLocks noChangeAspect="1"/>
          </p:cNvPicPr>
          <p:nvPr/>
        </p:nvPicPr>
        <p:blipFill>
          <a:blip r:embed="rId5"/>
          <a:stretch>
            <a:fillRect/>
          </a:stretch>
        </p:blipFill>
        <p:spPr>
          <a:xfrm>
            <a:off x="2792929" y="2998548"/>
            <a:ext cx="346096" cy="712648"/>
          </a:xfrm>
          <a:prstGeom prst="rect">
            <a:avLst/>
          </a:prstGeom>
        </p:spPr>
      </p:pic>
      <p:pic>
        <p:nvPicPr>
          <p:cNvPr id="16" name="Billede 15">
            <a:extLst>
              <a:ext uri="{FF2B5EF4-FFF2-40B4-BE49-F238E27FC236}">
                <a16:creationId xmlns:a16="http://schemas.microsoft.com/office/drawing/2014/main" id="{3DB814C0-B097-4D80-9922-3E9A4E64D45F}"/>
              </a:ext>
            </a:extLst>
          </p:cNvPr>
          <p:cNvPicPr>
            <a:picLocks noChangeAspect="1"/>
          </p:cNvPicPr>
          <p:nvPr/>
        </p:nvPicPr>
        <p:blipFill>
          <a:blip r:embed="rId5"/>
          <a:stretch>
            <a:fillRect/>
          </a:stretch>
        </p:blipFill>
        <p:spPr>
          <a:xfrm>
            <a:off x="2762589" y="4118396"/>
            <a:ext cx="346096" cy="712648"/>
          </a:xfrm>
          <a:prstGeom prst="rect">
            <a:avLst/>
          </a:prstGeom>
        </p:spPr>
      </p:pic>
      <p:pic>
        <p:nvPicPr>
          <p:cNvPr id="17" name="Billede 16">
            <a:extLst>
              <a:ext uri="{FF2B5EF4-FFF2-40B4-BE49-F238E27FC236}">
                <a16:creationId xmlns:a16="http://schemas.microsoft.com/office/drawing/2014/main" id="{A399A7E2-EB10-437C-A91A-EB63517E348E}"/>
              </a:ext>
            </a:extLst>
          </p:cNvPr>
          <p:cNvPicPr>
            <a:picLocks noChangeAspect="1"/>
          </p:cNvPicPr>
          <p:nvPr/>
        </p:nvPicPr>
        <p:blipFill>
          <a:blip r:embed="rId5"/>
          <a:stretch>
            <a:fillRect/>
          </a:stretch>
        </p:blipFill>
        <p:spPr>
          <a:xfrm>
            <a:off x="2775438" y="1915957"/>
            <a:ext cx="346096" cy="712648"/>
          </a:xfrm>
          <a:prstGeom prst="rect">
            <a:avLst/>
          </a:prstGeom>
        </p:spPr>
      </p:pic>
      <p:pic>
        <p:nvPicPr>
          <p:cNvPr id="18" name="Billede 17">
            <a:extLst>
              <a:ext uri="{FF2B5EF4-FFF2-40B4-BE49-F238E27FC236}">
                <a16:creationId xmlns:a16="http://schemas.microsoft.com/office/drawing/2014/main" id="{2F180D2C-B50C-40C1-B1F3-E750E38B5555}"/>
              </a:ext>
            </a:extLst>
          </p:cNvPr>
          <p:cNvPicPr>
            <a:picLocks noChangeAspect="1"/>
          </p:cNvPicPr>
          <p:nvPr/>
        </p:nvPicPr>
        <p:blipFill>
          <a:blip r:embed="rId8"/>
          <a:stretch>
            <a:fillRect/>
          </a:stretch>
        </p:blipFill>
        <p:spPr>
          <a:xfrm>
            <a:off x="6604069" y="3122793"/>
            <a:ext cx="876001" cy="363220"/>
          </a:xfrm>
          <a:prstGeom prst="rect">
            <a:avLst/>
          </a:prstGeom>
        </p:spPr>
      </p:pic>
      <p:sp>
        <p:nvSpPr>
          <p:cNvPr id="19" name="Rektangel: afrundede hjørner 18">
            <a:extLst>
              <a:ext uri="{FF2B5EF4-FFF2-40B4-BE49-F238E27FC236}">
                <a16:creationId xmlns:a16="http://schemas.microsoft.com/office/drawing/2014/main" id="{9663752E-F736-4DEC-AA77-22713DBBAE88}"/>
              </a:ext>
            </a:extLst>
          </p:cNvPr>
          <p:cNvSpPr/>
          <p:nvPr/>
        </p:nvSpPr>
        <p:spPr>
          <a:xfrm>
            <a:off x="5332576" y="1656151"/>
            <a:ext cx="3315768" cy="3420368"/>
          </a:xfrm>
          <a:prstGeom prst="roundRect">
            <a:avLst/>
          </a:prstGeom>
          <a:no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sp>
        <p:nvSpPr>
          <p:cNvPr id="23" name="Tekstfelt 22">
            <a:extLst>
              <a:ext uri="{FF2B5EF4-FFF2-40B4-BE49-F238E27FC236}">
                <a16:creationId xmlns:a16="http://schemas.microsoft.com/office/drawing/2014/main" id="{475DFE53-3794-4A10-8E2C-E8C00E1C90D7}"/>
              </a:ext>
            </a:extLst>
          </p:cNvPr>
          <p:cNvSpPr txBox="1"/>
          <p:nvPr/>
        </p:nvSpPr>
        <p:spPr>
          <a:xfrm>
            <a:off x="6994630" y="2138211"/>
            <a:ext cx="1431767" cy="308418"/>
          </a:xfrm>
          <a:prstGeom prst="rect">
            <a:avLst/>
          </a:prstGeom>
          <a:noFill/>
        </p:spPr>
        <p:txBody>
          <a:bodyPr wrap="square" rtlCol="0">
            <a:spAutoFit/>
          </a:bodyPr>
          <a:lstStyle/>
          <a:p>
            <a:r>
              <a:rPr lang="da-DK"/>
              <a:t>Gruppen ”2.b”</a:t>
            </a:r>
          </a:p>
        </p:txBody>
      </p:sp>
      <p:sp>
        <p:nvSpPr>
          <p:cNvPr id="27" name="Tekstfelt 26">
            <a:extLst>
              <a:ext uri="{FF2B5EF4-FFF2-40B4-BE49-F238E27FC236}">
                <a16:creationId xmlns:a16="http://schemas.microsoft.com/office/drawing/2014/main" id="{9600B09E-39E9-44C8-9EBD-535273D8D471}"/>
              </a:ext>
            </a:extLst>
          </p:cNvPr>
          <p:cNvSpPr txBox="1"/>
          <p:nvPr/>
        </p:nvSpPr>
        <p:spPr>
          <a:xfrm>
            <a:off x="6965661" y="4328384"/>
            <a:ext cx="1431767" cy="524503"/>
          </a:xfrm>
          <a:prstGeom prst="rect">
            <a:avLst/>
          </a:prstGeom>
          <a:noFill/>
        </p:spPr>
        <p:txBody>
          <a:bodyPr wrap="square" rtlCol="0">
            <a:spAutoFit/>
          </a:bodyPr>
          <a:lstStyle/>
          <a:p>
            <a:r>
              <a:rPr lang="da-DK"/>
              <a:t>Gruppen ”Alle medarbejdere”</a:t>
            </a:r>
          </a:p>
        </p:txBody>
      </p:sp>
      <p:pic>
        <p:nvPicPr>
          <p:cNvPr id="28" name="Billede 27">
            <a:extLst>
              <a:ext uri="{FF2B5EF4-FFF2-40B4-BE49-F238E27FC236}">
                <a16:creationId xmlns:a16="http://schemas.microsoft.com/office/drawing/2014/main" id="{0B17F28E-2C39-4FCE-8FF0-A9C0FEA0C86D}"/>
              </a:ext>
            </a:extLst>
          </p:cNvPr>
          <p:cNvPicPr>
            <a:picLocks noChangeAspect="1"/>
          </p:cNvPicPr>
          <p:nvPr/>
        </p:nvPicPr>
        <p:blipFill>
          <a:blip r:embed="rId4"/>
          <a:stretch>
            <a:fillRect/>
          </a:stretch>
        </p:blipFill>
        <p:spPr>
          <a:xfrm>
            <a:off x="6720697" y="2052514"/>
            <a:ext cx="313117" cy="533236"/>
          </a:xfrm>
          <a:prstGeom prst="rect">
            <a:avLst/>
          </a:prstGeom>
        </p:spPr>
      </p:pic>
      <p:pic>
        <p:nvPicPr>
          <p:cNvPr id="29" name="Billede 28">
            <a:extLst>
              <a:ext uri="{FF2B5EF4-FFF2-40B4-BE49-F238E27FC236}">
                <a16:creationId xmlns:a16="http://schemas.microsoft.com/office/drawing/2014/main" id="{C270E7BF-F075-420C-81BC-0AE040728943}"/>
              </a:ext>
            </a:extLst>
          </p:cNvPr>
          <p:cNvPicPr>
            <a:picLocks noChangeAspect="1"/>
          </p:cNvPicPr>
          <p:nvPr/>
        </p:nvPicPr>
        <p:blipFill>
          <a:blip r:embed="rId6"/>
          <a:stretch>
            <a:fillRect/>
          </a:stretch>
        </p:blipFill>
        <p:spPr>
          <a:xfrm>
            <a:off x="5995608" y="1873102"/>
            <a:ext cx="407802" cy="712648"/>
          </a:xfrm>
          <a:prstGeom prst="rect">
            <a:avLst/>
          </a:prstGeom>
        </p:spPr>
      </p:pic>
      <p:pic>
        <p:nvPicPr>
          <p:cNvPr id="30" name="Billede 29">
            <a:extLst>
              <a:ext uri="{FF2B5EF4-FFF2-40B4-BE49-F238E27FC236}">
                <a16:creationId xmlns:a16="http://schemas.microsoft.com/office/drawing/2014/main" id="{322200C4-9A2E-4C1E-9057-BAEA48145926}"/>
              </a:ext>
            </a:extLst>
          </p:cNvPr>
          <p:cNvPicPr>
            <a:picLocks noChangeAspect="1"/>
          </p:cNvPicPr>
          <p:nvPr/>
        </p:nvPicPr>
        <p:blipFill>
          <a:blip r:embed="rId7"/>
          <a:stretch>
            <a:fillRect/>
          </a:stretch>
        </p:blipFill>
        <p:spPr>
          <a:xfrm>
            <a:off x="6471352" y="2044909"/>
            <a:ext cx="354013" cy="533238"/>
          </a:xfrm>
          <a:prstGeom prst="rect">
            <a:avLst/>
          </a:prstGeom>
        </p:spPr>
      </p:pic>
      <p:pic>
        <p:nvPicPr>
          <p:cNvPr id="31" name="Billede 30">
            <a:extLst>
              <a:ext uri="{FF2B5EF4-FFF2-40B4-BE49-F238E27FC236}">
                <a16:creationId xmlns:a16="http://schemas.microsoft.com/office/drawing/2014/main" id="{930791DE-93EA-4747-B6C9-B19EB8539424}"/>
              </a:ext>
            </a:extLst>
          </p:cNvPr>
          <p:cNvPicPr>
            <a:picLocks noChangeAspect="1"/>
          </p:cNvPicPr>
          <p:nvPr/>
        </p:nvPicPr>
        <p:blipFill>
          <a:blip r:embed="rId5"/>
          <a:stretch>
            <a:fillRect/>
          </a:stretch>
        </p:blipFill>
        <p:spPr>
          <a:xfrm>
            <a:off x="5654867" y="1887285"/>
            <a:ext cx="346096" cy="712648"/>
          </a:xfrm>
          <a:prstGeom prst="rect">
            <a:avLst/>
          </a:prstGeom>
        </p:spPr>
      </p:pic>
      <p:pic>
        <p:nvPicPr>
          <p:cNvPr id="32" name="Billede 31">
            <a:extLst>
              <a:ext uri="{FF2B5EF4-FFF2-40B4-BE49-F238E27FC236}">
                <a16:creationId xmlns:a16="http://schemas.microsoft.com/office/drawing/2014/main" id="{3DAD402D-8A25-4EE4-BECC-0D9767722BC5}"/>
              </a:ext>
            </a:extLst>
          </p:cNvPr>
          <p:cNvPicPr>
            <a:picLocks noChangeAspect="1"/>
          </p:cNvPicPr>
          <p:nvPr/>
        </p:nvPicPr>
        <p:blipFill>
          <a:blip r:embed="rId5"/>
          <a:stretch>
            <a:fillRect/>
          </a:stretch>
        </p:blipFill>
        <p:spPr>
          <a:xfrm>
            <a:off x="5857517" y="4109811"/>
            <a:ext cx="346096" cy="712648"/>
          </a:xfrm>
          <a:prstGeom prst="rect">
            <a:avLst/>
          </a:prstGeom>
        </p:spPr>
      </p:pic>
      <p:pic>
        <p:nvPicPr>
          <p:cNvPr id="33" name="Billede 32">
            <a:extLst>
              <a:ext uri="{FF2B5EF4-FFF2-40B4-BE49-F238E27FC236}">
                <a16:creationId xmlns:a16="http://schemas.microsoft.com/office/drawing/2014/main" id="{234F053B-1A71-4ABF-8FAB-111BBB4B074E}"/>
              </a:ext>
            </a:extLst>
          </p:cNvPr>
          <p:cNvPicPr>
            <a:picLocks noChangeAspect="1"/>
          </p:cNvPicPr>
          <p:nvPr/>
        </p:nvPicPr>
        <p:blipFill>
          <a:blip r:embed="rId5"/>
          <a:stretch>
            <a:fillRect/>
          </a:stretch>
        </p:blipFill>
        <p:spPr>
          <a:xfrm>
            <a:off x="5622904" y="4109811"/>
            <a:ext cx="346096" cy="712648"/>
          </a:xfrm>
          <a:prstGeom prst="rect">
            <a:avLst/>
          </a:prstGeom>
        </p:spPr>
      </p:pic>
      <p:pic>
        <p:nvPicPr>
          <p:cNvPr id="34" name="Billede 33">
            <a:extLst>
              <a:ext uri="{FF2B5EF4-FFF2-40B4-BE49-F238E27FC236}">
                <a16:creationId xmlns:a16="http://schemas.microsoft.com/office/drawing/2014/main" id="{6D94F7E3-BA09-44DA-A97E-CFC53A19D232}"/>
              </a:ext>
            </a:extLst>
          </p:cNvPr>
          <p:cNvPicPr>
            <a:picLocks noChangeAspect="1"/>
          </p:cNvPicPr>
          <p:nvPr/>
        </p:nvPicPr>
        <p:blipFill>
          <a:blip r:embed="rId5"/>
          <a:stretch>
            <a:fillRect/>
          </a:stretch>
        </p:blipFill>
        <p:spPr>
          <a:xfrm>
            <a:off x="6326743" y="4109811"/>
            <a:ext cx="346096" cy="712648"/>
          </a:xfrm>
          <a:prstGeom prst="rect">
            <a:avLst/>
          </a:prstGeom>
        </p:spPr>
      </p:pic>
      <p:pic>
        <p:nvPicPr>
          <p:cNvPr id="35" name="Billede 34">
            <a:extLst>
              <a:ext uri="{FF2B5EF4-FFF2-40B4-BE49-F238E27FC236}">
                <a16:creationId xmlns:a16="http://schemas.microsoft.com/office/drawing/2014/main" id="{39191F90-0995-4A56-8DB8-2E3C721A09E9}"/>
              </a:ext>
            </a:extLst>
          </p:cNvPr>
          <p:cNvPicPr>
            <a:picLocks noChangeAspect="1"/>
          </p:cNvPicPr>
          <p:nvPr/>
        </p:nvPicPr>
        <p:blipFill>
          <a:blip r:embed="rId5"/>
          <a:stretch>
            <a:fillRect/>
          </a:stretch>
        </p:blipFill>
        <p:spPr>
          <a:xfrm>
            <a:off x="6092130" y="4109811"/>
            <a:ext cx="346096" cy="712648"/>
          </a:xfrm>
          <a:prstGeom prst="rect">
            <a:avLst/>
          </a:prstGeom>
        </p:spPr>
      </p:pic>
      <p:pic>
        <p:nvPicPr>
          <p:cNvPr id="37" name="Billede 36">
            <a:extLst>
              <a:ext uri="{FF2B5EF4-FFF2-40B4-BE49-F238E27FC236}">
                <a16:creationId xmlns:a16="http://schemas.microsoft.com/office/drawing/2014/main" id="{947B0AB9-2BAE-4FC2-A4DE-A41FFA229E76}"/>
              </a:ext>
            </a:extLst>
          </p:cNvPr>
          <p:cNvPicPr>
            <a:picLocks noChangeAspect="1"/>
          </p:cNvPicPr>
          <p:nvPr/>
        </p:nvPicPr>
        <p:blipFill>
          <a:blip r:embed="rId5"/>
          <a:stretch>
            <a:fillRect/>
          </a:stretch>
        </p:blipFill>
        <p:spPr>
          <a:xfrm>
            <a:off x="6561358" y="4109811"/>
            <a:ext cx="346096" cy="712648"/>
          </a:xfrm>
          <a:prstGeom prst="rect">
            <a:avLst/>
          </a:prstGeom>
        </p:spPr>
      </p:pic>
      <p:sp>
        <p:nvSpPr>
          <p:cNvPr id="38" name="Ellipse 37">
            <a:extLst>
              <a:ext uri="{FF2B5EF4-FFF2-40B4-BE49-F238E27FC236}">
                <a16:creationId xmlns:a16="http://schemas.microsoft.com/office/drawing/2014/main" id="{761A7692-74F7-4F5A-9E79-38BA22E4F4C8}"/>
              </a:ext>
            </a:extLst>
          </p:cNvPr>
          <p:cNvSpPr/>
          <p:nvPr/>
        </p:nvSpPr>
        <p:spPr>
          <a:xfrm>
            <a:off x="492576" y="1549667"/>
            <a:ext cx="3235220" cy="2465746"/>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9" name="Lige pilforbindelse 38">
            <a:extLst>
              <a:ext uri="{FF2B5EF4-FFF2-40B4-BE49-F238E27FC236}">
                <a16:creationId xmlns:a16="http://schemas.microsoft.com/office/drawing/2014/main" id="{E779EAD8-14D6-47F7-A187-71D20BFEE8B3}"/>
              </a:ext>
            </a:extLst>
          </p:cNvPr>
          <p:cNvCxnSpPr>
            <a:cxnSpLocks/>
          </p:cNvCxnSpPr>
          <p:nvPr/>
        </p:nvCxnSpPr>
        <p:spPr>
          <a:xfrm flipV="1">
            <a:off x="3715368" y="2243609"/>
            <a:ext cx="1786350" cy="540213"/>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sp>
        <p:nvSpPr>
          <p:cNvPr id="41" name="Ellipse 40">
            <a:extLst>
              <a:ext uri="{FF2B5EF4-FFF2-40B4-BE49-F238E27FC236}">
                <a16:creationId xmlns:a16="http://schemas.microsoft.com/office/drawing/2014/main" id="{A5F6B53C-69D5-4F49-9C20-9D14D2A9BDB7}"/>
              </a:ext>
            </a:extLst>
          </p:cNvPr>
          <p:cNvSpPr/>
          <p:nvPr/>
        </p:nvSpPr>
        <p:spPr>
          <a:xfrm>
            <a:off x="492576" y="3917803"/>
            <a:ext cx="3235220" cy="1373097"/>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2" name="Lige pilforbindelse 41">
            <a:extLst>
              <a:ext uri="{FF2B5EF4-FFF2-40B4-BE49-F238E27FC236}">
                <a16:creationId xmlns:a16="http://schemas.microsoft.com/office/drawing/2014/main" id="{956B1572-E133-4EFD-AA0D-F30881BBF7F6}"/>
              </a:ext>
            </a:extLst>
          </p:cNvPr>
          <p:cNvCxnSpPr>
            <a:cxnSpLocks/>
            <a:stCxn id="41" idx="6"/>
          </p:cNvCxnSpPr>
          <p:nvPr/>
        </p:nvCxnSpPr>
        <p:spPr>
          <a:xfrm flipV="1">
            <a:off x="3727796" y="4544317"/>
            <a:ext cx="1800190" cy="60035"/>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78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childTnLst>
                          </p:cTn>
                        </p:par>
                        <p:par>
                          <p:cTn id="8" fill="hold">
                            <p:stCondLst>
                              <p:cond delay="2000"/>
                            </p:stCondLst>
                            <p:childTnLst>
                              <p:par>
                                <p:cTn id="9" presetID="18" presetClass="entr" presetSubtype="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strips(downRight)">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heel(1)">
                                      <p:cBhvr>
                                        <p:cTn id="16" dur="2000"/>
                                        <p:tgtEl>
                                          <p:spTgt spid="41"/>
                                        </p:tgtEl>
                                      </p:cBhvr>
                                    </p:animEffect>
                                  </p:childTnLst>
                                </p:cTn>
                              </p:par>
                            </p:childTnLst>
                          </p:cTn>
                        </p:par>
                        <p:par>
                          <p:cTn id="17" fill="hold">
                            <p:stCondLst>
                              <p:cond delay="2000"/>
                            </p:stCondLst>
                            <p:childTnLst>
                              <p:par>
                                <p:cTn id="18" presetID="18" presetClass="entr" presetSubtype="6"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strips(downRight)">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1DE2FE1-DB18-4B06-A8EA-D42D285062C9}"/>
              </a:ext>
            </a:extLst>
          </p:cNvPr>
          <p:cNvGraphicFramePr>
            <a:graphicFrameLocks noChangeAspect="1"/>
          </p:cNvGraphicFramePr>
          <p:nvPr>
            <p:custDataLst>
              <p:tags r:id="rId3"/>
            </p:custDataLst>
            <p:extLst>
              <p:ext uri="{D42A27DB-BD31-4B8C-83A1-F6EECF244321}">
                <p14:modId xmlns:p14="http://schemas.microsoft.com/office/powerpoint/2010/main" val="2813941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1" name="think-cell Slide" r:id="rId7" imgW="470" imgH="469" progId="TCLayout.ActiveDocument.1">
                  <p:embed/>
                </p:oleObj>
              </mc:Choice>
              <mc:Fallback>
                <p:oleObj name="think-cell Slide" r:id="rId7" imgW="470" imgH="469" progId="TCLayout.ActiveDocument.1">
                  <p:embed/>
                  <p:pic>
                    <p:nvPicPr>
                      <p:cNvPr id="5" name="Objekt 4" hidden="1">
                        <a:extLst>
                          <a:ext uri="{FF2B5EF4-FFF2-40B4-BE49-F238E27FC236}">
                            <a16:creationId xmlns:a16="http://schemas.microsoft.com/office/drawing/2014/main" id="{21DE2FE1-DB18-4B06-A8EA-D42D285062C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FAB0E47E-D184-4C16-8BB9-F91CA4A81279}"/>
              </a:ext>
            </a:extLst>
          </p:cNvPr>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A0546DBB-8CC9-45BE-A546-985C556BC5E2}"/>
              </a:ext>
            </a:extLst>
          </p:cNvPr>
          <p:cNvSpPr>
            <a:spLocks noGrp="1"/>
          </p:cNvSpPr>
          <p:nvPr>
            <p:ph type="title"/>
          </p:nvPr>
        </p:nvSpPr>
        <p:spPr>
          <a:xfrm>
            <a:off x="615737" y="1020763"/>
            <a:ext cx="7886700" cy="604190"/>
          </a:xfrm>
        </p:spPr>
        <p:txBody>
          <a:bodyPr>
            <a:normAutofit/>
          </a:bodyPr>
          <a:lstStyle/>
          <a:p>
            <a:r>
              <a:rPr lang="da-DK">
                <a:latin typeface="+mn-lt"/>
              </a:rPr>
              <a:t>Aula internt og eksternt</a:t>
            </a:r>
          </a:p>
        </p:txBody>
      </p:sp>
      <p:sp>
        <p:nvSpPr>
          <p:cNvPr id="3" name="Pladsholder til tekst 2">
            <a:extLst>
              <a:ext uri="{FF2B5EF4-FFF2-40B4-BE49-F238E27FC236}">
                <a16:creationId xmlns:a16="http://schemas.microsoft.com/office/drawing/2014/main" id="{C661D81D-84F2-4117-8FDB-89469A202234}"/>
              </a:ext>
            </a:extLst>
          </p:cNvPr>
          <p:cNvSpPr>
            <a:spLocks noGrp="1"/>
          </p:cNvSpPr>
          <p:nvPr>
            <p:ph type="body" sz="quarter" idx="13"/>
          </p:nvPr>
        </p:nvSpPr>
        <p:spPr/>
        <p:txBody>
          <a:bodyPr/>
          <a:lstStyle/>
          <a:p>
            <a:r>
              <a:rPr lang="da-DK">
                <a:latin typeface="+mn-lt"/>
              </a:rPr>
              <a:t>GRUPPER I AULA</a:t>
            </a:r>
          </a:p>
        </p:txBody>
      </p:sp>
      <p:pic>
        <p:nvPicPr>
          <p:cNvPr id="18" name="Billede 17">
            <a:extLst>
              <a:ext uri="{FF2B5EF4-FFF2-40B4-BE49-F238E27FC236}">
                <a16:creationId xmlns:a16="http://schemas.microsoft.com/office/drawing/2014/main" id="{2F180D2C-B50C-40C1-B1F3-E750E38B5555}"/>
              </a:ext>
            </a:extLst>
          </p:cNvPr>
          <p:cNvPicPr>
            <a:picLocks noChangeAspect="1"/>
          </p:cNvPicPr>
          <p:nvPr/>
        </p:nvPicPr>
        <p:blipFill>
          <a:blip r:embed="rId9"/>
          <a:stretch>
            <a:fillRect/>
          </a:stretch>
        </p:blipFill>
        <p:spPr>
          <a:xfrm>
            <a:off x="1887230" y="3059865"/>
            <a:ext cx="876001" cy="363220"/>
          </a:xfrm>
          <a:prstGeom prst="rect">
            <a:avLst/>
          </a:prstGeom>
        </p:spPr>
      </p:pic>
      <p:sp>
        <p:nvSpPr>
          <p:cNvPr id="19" name="Rektangel: afrundede hjørner 18">
            <a:extLst>
              <a:ext uri="{FF2B5EF4-FFF2-40B4-BE49-F238E27FC236}">
                <a16:creationId xmlns:a16="http://schemas.microsoft.com/office/drawing/2014/main" id="{9663752E-F736-4DEC-AA77-22713DBBAE88}"/>
              </a:ext>
            </a:extLst>
          </p:cNvPr>
          <p:cNvSpPr/>
          <p:nvPr/>
        </p:nvSpPr>
        <p:spPr>
          <a:xfrm>
            <a:off x="615737" y="1593223"/>
            <a:ext cx="3315768" cy="3420368"/>
          </a:xfrm>
          <a:prstGeom prst="roundRect">
            <a:avLst/>
          </a:prstGeom>
          <a:no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sp>
        <p:nvSpPr>
          <p:cNvPr id="23" name="Tekstfelt 22">
            <a:extLst>
              <a:ext uri="{FF2B5EF4-FFF2-40B4-BE49-F238E27FC236}">
                <a16:creationId xmlns:a16="http://schemas.microsoft.com/office/drawing/2014/main" id="{475DFE53-3794-4A10-8E2C-E8C00E1C90D7}"/>
              </a:ext>
            </a:extLst>
          </p:cNvPr>
          <p:cNvSpPr txBox="1"/>
          <p:nvPr/>
        </p:nvSpPr>
        <p:spPr>
          <a:xfrm>
            <a:off x="1411273" y="2502837"/>
            <a:ext cx="1866123" cy="308418"/>
          </a:xfrm>
          <a:prstGeom prst="rect">
            <a:avLst/>
          </a:prstGeom>
          <a:noFill/>
        </p:spPr>
        <p:txBody>
          <a:bodyPr wrap="square" rtlCol="0">
            <a:spAutoFit/>
          </a:bodyPr>
          <a:lstStyle/>
          <a:p>
            <a:pPr algn="ctr"/>
            <a:r>
              <a:rPr lang="da-DK"/>
              <a:t>Gruppen ”Hele skolen”</a:t>
            </a:r>
          </a:p>
        </p:txBody>
      </p:sp>
      <p:pic>
        <p:nvPicPr>
          <p:cNvPr id="28" name="Billede 27">
            <a:extLst>
              <a:ext uri="{FF2B5EF4-FFF2-40B4-BE49-F238E27FC236}">
                <a16:creationId xmlns:a16="http://schemas.microsoft.com/office/drawing/2014/main" id="{0B17F28E-2C39-4FCE-8FF0-A9C0FEA0C86D}"/>
              </a:ext>
            </a:extLst>
          </p:cNvPr>
          <p:cNvPicPr>
            <a:picLocks noChangeAspect="1"/>
          </p:cNvPicPr>
          <p:nvPr/>
        </p:nvPicPr>
        <p:blipFill>
          <a:blip r:embed="rId10"/>
          <a:stretch>
            <a:fillRect/>
          </a:stretch>
        </p:blipFill>
        <p:spPr>
          <a:xfrm>
            <a:off x="2253298" y="1923642"/>
            <a:ext cx="313117" cy="533236"/>
          </a:xfrm>
          <a:prstGeom prst="rect">
            <a:avLst/>
          </a:prstGeom>
        </p:spPr>
      </p:pic>
      <p:pic>
        <p:nvPicPr>
          <p:cNvPr id="29" name="Billede 28">
            <a:extLst>
              <a:ext uri="{FF2B5EF4-FFF2-40B4-BE49-F238E27FC236}">
                <a16:creationId xmlns:a16="http://schemas.microsoft.com/office/drawing/2014/main" id="{C270E7BF-F075-420C-81BC-0AE040728943}"/>
              </a:ext>
            </a:extLst>
          </p:cNvPr>
          <p:cNvPicPr>
            <a:picLocks noChangeAspect="1"/>
          </p:cNvPicPr>
          <p:nvPr/>
        </p:nvPicPr>
        <p:blipFill>
          <a:blip r:embed="rId11"/>
          <a:stretch>
            <a:fillRect/>
          </a:stretch>
        </p:blipFill>
        <p:spPr>
          <a:xfrm>
            <a:off x="1369894" y="3247376"/>
            <a:ext cx="407802" cy="712648"/>
          </a:xfrm>
          <a:prstGeom prst="rect">
            <a:avLst/>
          </a:prstGeom>
        </p:spPr>
      </p:pic>
      <p:pic>
        <p:nvPicPr>
          <p:cNvPr id="30" name="Billede 29">
            <a:extLst>
              <a:ext uri="{FF2B5EF4-FFF2-40B4-BE49-F238E27FC236}">
                <a16:creationId xmlns:a16="http://schemas.microsoft.com/office/drawing/2014/main" id="{322200C4-9A2E-4C1E-9057-BAEA48145926}"/>
              </a:ext>
            </a:extLst>
          </p:cNvPr>
          <p:cNvPicPr>
            <a:picLocks noChangeAspect="1"/>
          </p:cNvPicPr>
          <p:nvPr/>
        </p:nvPicPr>
        <p:blipFill>
          <a:blip r:embed="rId12"/>
          <a:stretch>
            <a:fillRect/>
          </a:stretch>
        </p:blipFill>
        <p:spPr>
          <a:xfrm>
            <a:off x="2003953" y="1916037"/>
            <a:ext cx="354013" cy="533238"/>
          </a:xfrm>
          <a:prstGeom prst="rect">
            <a:avLst/>
          </a:prstGeom>
        </p:spPr>
      </p:pic>
      <p:pic>
        <p:nvPicPr>
          <p:cNvPr id="31" name="Billede 30">
            <a:extLst>
              <a:ext uri="{FF2B5EF4-FFF2-40B4-BE49-F238E27FC236}">
                <a16:creationId xmlns:a16="http://schemas.microsoft.com/office/drawing/2014/main" id="{930791DE-93EA-4747-B6C9-B19EB8539424}"/>
              </a:ext>
            </a:extLst>
          </p:cNvPr>
          <p:cNvPicPr>
            <a:picLocks noChangeAspect="1"/>
          </p:cNvPicPr>
          <p:nvPr/>
        </p:nvPicPr>
        <p:blipFill>
          <a:blip r:embed="rId13"/>
          <a:stretch>
            <a:fillRect/>
          </a:stretch>
        </p:blipFill>
        <p:spPr>
          <a:xfrm>
            <a:off x="1165173" y="2579236"/>
            <a:ext cx="346096" cy="712648"/>
          </a:xfrm>
          <a:prstGeom prst="rect">
            <a:avLst/>
          </a:prstGeom>
        </p:spPr>
      </p:pic>
      <p:sp>
        <p:nvSpPr>
          <p:cNvPr id="38" name="Ellipse 37">
            <a:extLst>
              <a:ext uri="{FF2B5EF4-FFF2-40B4-BE49-F238E27FC236}">
                <a16:creationId xmlns:a16="http://schemas.microsoft.com/office/drawing/2014/main" id="{761A7692-74F7-4F5A-9E79-38BA22E4F4C8}"/>
              </a:ext>
            </a:extLst>
          </p:cNvPr>
          <p:cNvSpPr/>
          <p:nvPr/>
        </p:nvSpPr>
        <p:spPr>
          <a:xfrm>
            <a:off x="1035310" y="1777467"/>
            <a:ext cx="2618047" cy="2742197"/>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6" name="Billede 35">
            <a:extLst>
              <a:ext uri="{FF2B5EF4-FFF2-40B4-BE49-F238E27FC236}">
                <a16:creationId xmlns:a16="http://schemas.microsoft.com/office/drawing/2014/main" id="{475AA734-14EF-43ED-8966-6B877371F958}"/>
              </a:ext>
            </a:extLst>
          </p:cNvPr>
          <p:cNvPicPr>
            <a:picLocks noChangeAspect="1"/>
          </p:cNvPicPr>
          <p:nvPr/>
        </p:nvPicPr>
        <p:blipFill>
          <a:blip r:embed="rId10"/>
          <a:stretch>
            <a:fillRect/>
          </a:stretch>
        </p:blipFill>
        <p:spPr>
          <a:xfrm>
            <a:off x="2305189" y="3837455"/>
            <a:ext cx="313117" cy="533236"/>
          </a:xfrm>
          <a:prstGeom prst="rect">
            <a:avLst/>
          </a:prstGeom>
        </p:spPr>
      </p:pic>
      <p:pic>
        <p:nvPicPr>
          <p:cNvPr id="40" name="Billede 39">
            <a:extLst>
              <a:ext uri="{FF2B5EF4-FFF2-40B4-BE49-F238E27FC236}">
                <a16:creationId xmlns:a16="http://schemas.microsoft.com/office/drawing/2014/main" id="{CF309A23-42BF-4698-9805-F9F60DA06072}"/>
              </a:ext>
            </a:extLst>
          </p:cNvPr>
          <p:cNvPicPr>
            <a:picLocks noChangeAspect="1"/>
          </p:cNvPicPr>
          <p:nvPr/>
        </p:nvPicPr>
        <p:blipFill>
          <a:blip r:embed="rId12"/>
          <a:stretch>
            <a:fillRect/>
          </a:stretch>
        </p:blipFill>
        <p:spPr>
          <a:xfrm>
            <a:off x="2055844" y="3829850"/>
            <a:ext cx="354013" cy="533238"/>
          </a:xfrm>
          <a:prstGeom prst="rect">
            <a:avLst/>
          </a:prstGeom>
        </p:spPr>
      </p:pic>
      <p:pic>
        <p:nvPicPr>
          <p:cNvPr id="43" name="Billede 42">
            <a:extLst>
              <a:ext uri="{FF2B5EF4-FFF2-40B4-BE49-F238E27FC236}">
                <a16:creationId xmlns:a16="http://schemas.microsoft.com/office/drawing/2014/main" id="{D1B252E2-AB83-4D4E-B559-ECEB37D2F288}"/>
              </a:ext>
            </a:extLst>
          </p:cNvPr>
          <p:cNvPicPr>
            <a:picLocks noChangeAspect="1"/>
          </p:cNvPicPr>
          <p:nvPr/>
        </p:nvPicPr>
        <p:blipFill>
          <a:blip r:embed="rId11"/>
          <a:stretch>
            <a:fillRect/>
          </a:stretch>
        </p:blipFill>
        <p:spPr>
          <a:xfrm>
            <a:off x="2763231" y="3504402"/>
            <a:ext cx="407802" cy="712648"/>
          </a:xfrm>
          <a:prstGeom prst="rect">
            <a:avLst/>
          </a:prstGeom>
        </p:spPr>
      </p:pic>
      <p:pic>
        <p:nvPicPr>
          <p:cNvPr id="44" name="Billede 43">
            <a:extLst>
              <a:ext uri="{FF2B5EF4-FFF2-40B4-BE49-F238E27FC236}">
                <a16:creationId xmlns:a16="http://schemas.microsoft.com/office/drawing/2014/main" id="{CF8986E2-CB9F-4487-937C-6BA04037AAE0}"/>
              </a:ext>
            </a:extLst>
          </p:cNvPr>
          <p:cNvPicPr>
            <a:picLocks noChangeAspect="1"/>
          </p:cNvPicPr>
          <p:nvPr/>
        </p:nvPicPr>
        <p:blipFill>
          <a:blip r:embed="rId13"/>
          <a:stretch>
            <a:fillRect/>
          </a:stretch>
        </p:blipFill>
        <p:spPr>
          <a:xfrm>
            <a:off x="3168204" y="2784149"/>
            <a:ext cx="346096" cy="712648"/>
          </a:xfrm>
          <a:prstGeom prst="rect">
            <a:avLst/>
          </a:prstGeom>
        </p:spPr>
      </p:pic>
      <p:pic>
        <p:nvPicPr>
          <p:cNvPr id="45" name="Billede 44">
            <a:extLst>
              <a:ext uri="{FF2B5EF4-FFF2-40B4-BE49-F238E27FC236}">
                <a16:creationId xmlns:a16="http://schemas.microsoft.com/office/drawing/2014/main" id="{B7946BCB-F462-498A-8DCB-391715815CCA}"/>
              </a:ext>
            </a:extLst>
          </p:cNvPr>
          <p:cNvPicPr>
            <a:picLocks noChangeAspect="1"/>
          </p:cNvPicPr>
          <p:nvPr/>
        </p:nvPicPr>
        <p:blipFill>
          <a:blip r:embed="rId9"/>
          <a:stretch>
            <a:fillRect/>
          </a:stretch>
        </p:blipFill>
        <p:spPr>
          <a:xfrm>
            <a:off x="6458162" y="3059864"/>
            <a:ext cx="876001" cy="363220"/>
          </a:xfrm>
          <a:prstGeom prst="rect">
            <a:avLst/>
          </a:prstGeom>
        </p:spPr>
      </p:pic>
      <p:sp>
        <p:nvSpPr>
          <p:cNvPr id="46" name="Rektangel: afrundede hjørner 45">
            <a:extLst>
              <a:ext uri="{FF2B5EF4-FFF2-40B4-BE49-F238E27FC236}">
                <a16:creationId xmlns:a16="http://schemas.microsoft.com/office/drawing/2014/main" id="{0B619913-5069-4A8A-BF8D-1C79F247A54F}"/>
              </a:ext>
            </a:extLst>
          </p:cNvPr>
          <p:cNvSpPr/>
          <p:nvPr/>
        </p:nvSpPr>
        <p:spPr>
          <a:xfrm>
            <a:off x="6053559" y="2557014"/>
            <a:ext cx="1679168" cy="1732140"/>
          </a:xfrm>
          <a:prstGeom prst="roundRect">
            <a:avLst/>
          </a:prstGeom>
          <a:noFill/>
          <a:ln w="28575">
            <a:solidFill>
              <a:srgbClr val="1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a:solidFill>
                <a:schemeClr val="tx1"/>
              </a:solidFill>
            </a:endParaRPr>
          </a:p>
        </p:txBody>
      </p:sp>
      <p:sp>
        <p:nvSpPr>
          <p:cNvPr id="47" name="Tekstfelt 46">
            <a:extLst>
              <a:ext uri="{FF2B5EF4-FFF2-40B4-BE49-F238E27FC236}">
                <a16:creationId xmlns:a16="http://schemas.microsoft.com/office/drawing/2014/main" id="{DD7C0AD2-3B31-4D90-8F7C-50A75E256182}"/>
              </a:ext>
            </a:extLst>
          </p:cNvPr>
          <p:cNvSpPr txBox="1"/>
          <p:nvPr/>
        </p:nvSpPr>
        <p:spPr>
          <a:xfrm>
            <a:off x="5969000" y="3303406"/>
            <a:ext cx="1866123" cy="461665"/>
          </a:xfrm>
          <a:prstGeom prst="rect">
            <a:avLst/>
          </a:prstGeom>
          <a:noFill/>
        </p:spPr>
        <p:txBody>
          <a:bodyPr wrap="square" rtlCol="0">
            <a:spAutoFit/>
          </a:bodyPr>
          <a:lstStyle/>
          <a:p>
            <a:pPr algn="ctr"/>
            <a:r>
              <a:rPr lang="da-DK" sz="2400"/>
              <a:t>Hjemmeside</a:t>
            </a:r>
          </a:p>
        </p:txBody>
      </p:sp>
      <p:sp>
        <p:nvSpPr>
          <p:cNvPr id="48" name="Titel 1">
            <a:extLst>
              <a:ext uri="{FF2B5EF4-FFF2-40B4-BE49-F238E27FC236}">
                <a16:creationId xmlns:a16="http://schemas.microsoft.com/office/drawing/2014/main" id="{F2CBAEBF-FD33-4B98-9C88-0A1F45F6D321}"/>
              </a:ext>
            </a:extLst>
          </p:cNvPr>
          <p:cNvSpPr txBox="1">
            <a:spLocks/>
          </p:cNvSpPr>
          <p:nvPr/>
        </p:nvSpPr>
        <p:spPr>
          <a:xfrm>
            <a:off x="1461269" y="4596063"/>
            <a:ext cx="1727921" cy="359722"/>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a:latin typeface="+mn-lt"/>
              </a:rPr>
              <a:t>Intern </a:t>
            </a:r>
          </a:p>
        </p:txBody>
      </p:sp>
      <p:sp>
        <p:nvSpPr>
          <p:cNvPr id="49" name="Titel 1">
            <a:extLst>
              <a:ext uri="{FF2B5EF4-FFF2-40B4-BE49-F238E27FC236}">
                <a16:creationId xmlns:a16="http://schemas.microsoft.com/office/drawing/2014/main" id="{B5018566-4453-4DBF-A6FC-1256EA27ABE5}"/>
              </a:ext>
            </a:extLst>
          </p:cNvPr>
          <p:cNvSpPr txBox="1">
            <a:spLocks/>
          </p:cNvSpPr>
          <p:nvPr/>
        </p:nvSpPr>
        <p:spPr>
          <a:xfrm>
            <a:off x="6038100" y="4596063"/>
            <a:ext cx="1727921" cy="359722"/>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a:latin typeface="+mn-lt"/>
              </a:rPr>
              <a:t>Ekstern</a:t>
            </a:r>
          </a:p>
        </p:txBody>
      </p:sp>
    </p:spTree>
    <p:custDataLst>
      <p:tags r:id="rId2"/>
    </p:custDataLst>
    <p:extLst>
      <p:ext uri="{BB962C8B-B14F-4D97-AF65-F5344CB8AC3E}">
        <p14:creationId xmlns:p14="http://schemas.microsoft.com/office/powerpoint/2010/main" val="383212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38" grpId="0" animBg="1"/>
      <p:bldP spid="46" grpId="0" animBg="1"/>
      <p:bldP spid="47" grpId="0"/>
      <p:bldP spid="48" grpId="0"/>
      <p:bldP spid="4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E359E-F078-4488-9FD4-1EEAD789CF91}"/>
              </a:ext>
            </a:extLst>
          </p:cNvPr>
          <p:cNvSpPr>
            <a:spLocks noGrp="1"/>
          </p:cNvSpPr>
          <p:nvPr>
            <p:ph type="title"/>
          </p:nvPr>
        </p:nvSpPr>
        <p:spPr/>
        <p:txBody>
          <a:bodyPr/>
          <a:lstStyle/>
          <a:p>
            <a:r>
              <a:rPr lang="da-DK">
                <a:latin typeface="+mn-lt"/>
              </a:rPr>
              <a:t>Behov for flere grupper?</a:t>
            </a:r>
          </a:p>
        </p:txBody>
      </p:sp>
      <p:sp>
        <p:nvSpPr>
          <p:cNvPr id="3" name="Pladsholder til tekst 2">
            <a:extLst>
              <a:ext uri="{FF2B5EF4-FFF2-40B4-BE49-F238E27FC236}">
                <a16:creationId xmlns:a16="http://schemas.microsoft.com/office/drawing/2014/main" id="{A725CA0B-33BC-4354-B029-02D39737947D}"/>
              </a:ext>
            </a:extLst>
          </p:cNvPr>
          <p:cNvSpPr>
            <a:spLocks noGrp="1"/>
          </p:cNvSpPr>
          <p:nvPr>
            <p:ph type="body" sz="quarter" idx="13"/>
          </p:nvPr>
        </p:nvSpPr>
        <p:spPr/>
        <p:txBody>
          <a:bodyPr/>
          <a:lstStyle/>
          <a:p>
            <a:r>
              <a:rPr lang="da-DK">
                <a:latin typeface="+mn-lt"/>
              </a:rPr>
              <a:t>GRUPPER I AULA</a:t>
            </a:r>
          </a:p>
        </p:txBody>
      </p:sp>
      <p:sp>
        <p:nvSpPr>
          <p:cNvPr id="4" name="Pladsholder til tekst 3">
            <a:extLst>
              <a:ext uri="{FF2B5EF4-FFF2-40B4-BE49-F238E27FC236}">
                <a16:creationId xmlns:a16="http://schemas.microsoft.com/office/drawing/2014/main" id="{118F802B-A252-4099-888F-836D0FD822BA}"/>
              </a:ext>
            </a:extLst>
          </p:cNvPr>
          <p:cNvSpPr>
            <a:spLocks noGrp="1"/>
          </p:cNvSpPr>
          <p:nvPr>
            <p:ph type="body" sz="quarter" idx="14"/>
          </p:nvPr>
        </p:nvSpPr>
        <p:spPr>
          <a:xfrm>
            <a:off x="4393848" y="2502372"/>
            <a:ext cx="4516236" cy="2885603"/>
          </a:xfrm>
        </p:spPr>
        <p:txBody>
          <a:bodyPr>
            <a:normAutofit fontScale="92500"/>
          </a:bodyPr>
          <a:lstStyle/>
          <a:p>
            <a:pPr marL="285750" indent="-285750">
              <a:buFont typeface="Arial" panose="020B0604020202020204" pitchFamily="34" charset="0"/>
              <a:buChar char="•"/>
            </a:pPr>
            <a:r>
              <a:rPr lang="da-DK">
                <a:latin typeface="+mn-lt"/>
              </a:rPr>
              <a:t>Kan oprette og redigere grupper</a:t>
            </a:r>
          </a:p>
          <a:p>
            <a:pPr marL="285750" indent="-285750">
              <a:buFont typeface="Arial" panose="020B0604020202020204" pitchFamily="34" charset="0"/>
              <a:buChar char="•"/>
            </a:pPr>
            <a:r>
              <a:rPr lang="da-DK">
                <a:latin typeface="+mn-lt"/>
              </a:rPr>
              <a:t>Rettigheden kan deles ud – besluttes lokalt, hvem der skal have den</a:t>
            </a:r>
          </a:p>
          <a:p>
            <a:endParaRPr lang="da-DK">
              <a:latin typeface="+mn-lt"/>
            </a:endParaRPr>
          </a:p>
          <a:p>
            <a:r>
              <a:rPr lang="da-DK" b="1">
                <a:latin typeface="+mn-lt"/>
              </a:rPr>
              <a:t>ANBEFALING: </a:t>
            </a:r>
          </a:p>
          <a:p>
            <a:pPr marL="285750" indent="-285750">
              <a:buFont typeface="Arial" panose="020B0604020202020204" pitchFamily="34" charset="0"/>
              <a:buChar char="•"/>
            </a:pPr>
            <a:r>
              <a:rPr lang="da-DK">
                <a:latin typeface="+mn-lt"/>
              </a:rPr>
              <a:t>Overvej behov, så I ikke får for mange grupper</a:t>
            </a:r>
          </a:p>
          <a:p>
            <a:pPr marL="285750" indent="-285750">
              <a:buFont typeface="Arial" panose="020B0604020202020204" pitchFamily="34" charset="0"/>
              <a:buChar char="•"/>
            </a:pPr>
            <a:r>
              <a:rPr lang="da-DK">
                <a:latin typeface="+mn-lt"/>
              </a:rPr>
              <a:t>Overvej om samarbejdet kan dækkes via udfærdigelse af dokumenter i GSfE eller O365</a:t>
            </a:r>
          </a:p>
          <a:p>
            <a:pPr marL="285750" indent="-285750">
              <a:buFont typeface="Arial" panose="020B0604020202020204" pitchFamily="34" charset="0"/>
              <a:buChar char="•"/>
            </a:pPr>
            <a:r>
              <a:rPr lang="da-DK">
                <a:latin typeface="+mn-lt"/>
              </a:rPr>
              <a:t>Sæt slutdato på grupper</a:t>
            </a:r>
          </a:p>
          <a:p>
            <a:pPr marL="285750" indent="-285750">
              <a:buFont typeface="Arial" panose="020B0604020202020204" pitchFamily="34" charset="0"/>
              <a:buChar char="•"/>
            </a:pPr>
            <a:endParaRPr lang="da-DK">
              <a:latin typeface="+mn-lt"/>
            </a:endParaRPr>
          </a:p>
          <a:p>
            <a:pPr marL="285750" indent="-285750">
              <a:buFont typeface="Arial" panose="020B0604020202020204" pitchFamily="34" charset="0"/>
              <a:buChar char="•"/>
            </a:pPr>
            <a:endParaRPr lang="da-DK">
              <a:latin typeface="+mn-lt"/>
            </a:endParaRPr>
          </a:p>
        </p:txBody>
      </p:sp>
      <p:pic>
        <p:nvPicPr>
          <p:cNvPr id="5" name="Billede 4">
            <a:extLst>
              <a:ext uri="{FF2B5EF4-FFF2-40B4-BE49-F238E27FC236}">
                <a16:creationId xmlns:a16="http://schemas.microsoft.com/office/drawing/2014/main" id="{F9458583-FFDC-4D5D-A6B4-ADD683B94298}"/>
              </a:ext>
            </a:extLst>
          </p:cNvPr>
          <p:cNvPicPr>
            <a:picLocks noChangeAspect="1"/>
          </p:cNvPicPr>
          <p:nvPr/>
        </p:nvPicPr>
        <p:blipFill>
          <a:blip r:embed="rId4"/>
          <a:stretch>
            <a:fillRect/>
          </a:stretch>
        </p:blipFill>
        <p:spPr>
          <a:xfrm>
            <a:off x="-47598" y="3054682"/>
            <a:ext cx="3245374" cy="6682566"/>
          </a:xfrm>
          <a:prstGeom prst="rect">
            <a:avLst/>
          </a:prstGeom>
        </p:spPr>
      </p:pic>
      <p:sp>
        <p:nvSpPr>
          <p:cNvPr id="6" name="TextBox 19">
            <a:extLst>
              <a:ext uri="{FF2B5EF4-FFF2-40B4-BE49-F238E27FC236}">
                <a16:creationId xmlns:a16="http://schemas.microsoft.com/office/drawing/2014/main" id="{F656791A-EC99-447D-8483-069E645310B4}"/>
              </a:ext>
            </a:extLst>
          </p:cNvPr>
          <p:cNvSpPr txBox="1"/>
          <p:nvPr/>
        </p:nvSpPr>
        <p:spPr>
          <a:xfrm>
            <a:off x="5129924" y="2089067"/>
            <a:ext cx="3616645" cy="369332"/>
          </a:xfrm>
          <a:prstGeom prst="rect">
            <a:avLst/>
          </a:prstGeom>
          <a:noFill/>
        </p:spPr>
        <p:txBody>
          <a:bodyPr wrap="square" rtlCol="0">
            <a:spAutoFit/>
          </a:bodyPr>
          <a:lstStyle/>
          <a:p>
            <a:r>
              <a:rPr lang="da-DK" sz="1800"/>
              <a:t>LOKAL AULA-ADMINISTRATOR</a:t>
            </a:r>
          </a:p>
        </p:txBody>
      </p:sp>
      <p:pic>
        <p:nvPicPr>
          <p:cNvPr id="9" name="Picture 2">
            <a:extLst>
              <a:ext uri="{FF2B5EF4-FFF2-40B4-BE49-F238E27FC236}">
                <a16:creationId xmlns:a16="http://schemas.microsoft.com/office/drawing/2014/main" id="{5CCB6229-7B54-4B10-8DEE-0BD1F0A36970}"/>
              </a:ext>
            </a:extLst>
          </p:cNvPr>
          <p:cNvPicPr>
            <a:picLocks noChangeAspect="1"/>
          </p:cNvPicPr>
          <p:nvPr/>
        </p:nvPicPr>
        <p:blipFill>
          <a:blip r:embed="rId5"/>
          <a:stretch>
            <a:fillRect/>
          </a:stretch>
        </p:blipFill>
        <p:spPr>
          <a:xfrm>
            <a:off x="4871771" y="677560"/>
            <a:ext cx="933064" cy="1419309"/>
          </a:xfrm>
          <a:prstGeom prst="rect">
            <a:avLst/>
          </a:prstGeom>
        </p:spPr>
      </p:pic>
      <p:grpSp>
        <p:nvGrpSpPr>
          <p:cNvPr id="16" name="Gruppe 15">
            <a:extLst>
              <a:ext uri="{FF2B5EF4-FFF2-40B4-BE49-F238E27FC236}">
                <a16:creationId xmlns:a16="http://schemas.microsoft.com/office/drawing/2014/main" id="{2644094A-8179-413E-8843-9990A0B420BB}"/>
              </a:ext>
            </a:extLst>
          </p:cNvPr>
          <p:cNvGrpSpPr/>
          <p:nvPr/>
        </p:nvGrpSpPr>
        <p:grpSpPr>
          <a:xfrm>
            <a:off x="1519541" y="1665005"/>
            <a:ext cx="2043244" cy="1389677"/>
            <a:chOff x="933771" y="1624953"/>
            <a:chExt cx="2043244" cy="1389677"/>
          </a:xfrm>
        </p:grpSpPr>
        <p:sp>
          <p:nvSpPr>
            <p:cNvPr id="11" name="Grafik 9" descr="Tale">
              <a:extLst>
                <a:ext uri="{FF2B5EF4-FFF2-40B4-BE49-F238E27FC236}">
                  <a16:creationId xmlns:a16="http://schemas.microsoft.com/office/drawing/2014/main" id="{FF31DCB8-E85E-4CCA-88FF-988C4B83FC18}"/>
                </a:ext>
              </a:extLst>
            </p:cNvPr>
            <p:cNvSpPr/>
            <p:nvPr/>
          </p:nvSpPr>
          <p:spPr>
            <a:xfrm flipH="1">
              <a:off x="933771" y="1624953"/>
              <a:ext cx="2043244" cy="1389677"/>
            </a:xfrm>
            <a:custGeom>
              <a:avLst/>
              <a:gdLst>
                <a:gd name="connsiteX0" fmla="*/ 3291741 w 3609942"/>
                <a:gd name="connsiteY0" fmla="*/ 62700 h 1141794"/>
                <a:gd name="connsiteX1" fmla="*/ 346028 w 3609942"/>
                <a:gd name="connsiteY1" fmla="*/ 62700 h 1141794"/>
                <a:gd name="connsiteX2" fmla="*/ 182377 w 3609942"/>
                <a:gd name="connsiteY2" fmla="*/ 118963 h 1141794"/>
                <a:gd name="connsiteX3" fmla="*/ 182377 w 3609942"/>
                <a:gd name="connsiteY3" fmla="*/ 802384 h 1141794"/>
                <a:gd name="connsiteX4" fmla="*/ 346028 w 3609942"/>
                <a:gd name="connsiteY4" fmla="*/ 858647 h 1141794"/>
                <a:gd name="connsiteX5" fmla="*/ 2146186 w 3609942"/>
                <a:gd name="connsiteY5" fmla="*/ 858647 h 1141794"/>
                <a:gd name="connsiteX6" fmla="*/ 2800789 w 3609942"/>
                <a:gd name="connsiteY6" fmla="*/ 1088660 h 1141794"/>
                <a:gd name="connsiteX7" fmla="*/ 2800789 w 3609942"/>
                <a:gd name="connsiteY7" fmla="*/ 860301 h 1141794"/>
                <a:gd name="connsiteX8" fmla="*/ 3291741 w 3609942"/>
                <a:gd name="connsiteY8" fmla="*/ 860301 h 1141794"/>
                <a:gd name="connsiteX9" fmla="*/ 3455392 w 3609942"/>
                <a:gd name="connsiteY9" fmla="*/ 804039 h 1141794"/>
                <a:gd name="connsiteX10" fmla="*/ 3455392 w 3609942"/>
                <a:gd name="connsiteY10" fmla="*/ 120618 h 1141794"/>
                <a:gd name="connsiteX11" fmla="*/ 3291741 w 3609942"/>
                <a:gd name="connsiteY11" fmla="*/ 62700 h 11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9942" h="1141794">
                  <a:moveTo>
                    <a:pt x="3291741" y="62700"/>
                  </a:moveTo>
                  <a:lnTo>
                    <a:pt x="346028" y="62700"/>
                  </a:lnTo>
                  <a:cubicBezTo>
                    <a:pt x="254576" y="62700"/>
                    <a:pt x="182377" y="89177"/>
                    <a:pt x="182377" y="118963"/>
                  </a:cubicBezTo>
                  <a:lnTo>
                    <a:pt x="182377" y="802384"/>
                  </a:lnTo>
                  <a:cubicBezTo>
                    <a:pt x="182377" y="833825"/>
                    <a:pt x="254576" y="858647"/>
                    <a:pt x="346028" y="858647"/>
                  </a:cubicBezTo>
                  <a:lnTo>
                    <a:pt x="2146186" y="858647"/>
                  </a:lnTo>
                  <a:lnTo>
                    <a:pt x="2800789" y="1088660"/>
                  </a:lnTo>
                  <a:lnTo>
                    <a:pt x="2800789" y="860301"/>
                  </a:lnTo>
                  <a:lnTo>
                    <a:pt x="3291741" y="860301"/>
                  </a:lnTo>
                  <a:cubicBezTo>
                    <a:pt x="3383193" y="860301"/>
                    <a:pt x="3455392" y="833825"/>
                    <a:pt x="3455392" y="804039"/>
                  </a:cubicBezTo>
                  <a:lnTo>
                    <a:pt x="3455392" y="120618"/>
                  </a:lnTo>
                  <a:cubicBezTo>
                    <a:pt x="3455392" y="89177"/>
                    <a:pt x="3383193" y="62700"/>
                    <a:pt x="3291741" y="62700"/>
                  </a:cubicBezTo>
                  <a:close/>
                </a:path>
              </a:pathLst>
            </a:custGeom>
            <a:solidFill>
              <a:srgbClr val="45B7C1"/>
            </a:solidFill>
            <a:ln w="48121" cap="flat">
              <a:noFill/>
              <a:prstDash val="solid"/>
              <a:miter/>
            </a:ln>
          </p:spPr>
          <p:txBody>
            <a:bodyPr rtlCol="0" anchor="ctr"/>
            <a:lstStyle/>
            <a:p>
              <a:pPr algn="ctr"/>
              <a:endParaRPr lang="da-DK" sz="2400">
                <a:solidFill>
                  <a:schemeClr val="bg1"/>
                </a:solidFill>
              </a:endParaRPr>
            </a:p>
          </p:txBody>
        </p:sp>
        <p:grpSp>
          <p:nvGrpSpPr>
            <p:cNvPr id="12" name="Gruppe 11">
              <a:extLst>
                <a:ext uri="{FF2B5EF4-FFF2-40B4-BE49-F238E27FC236}">
                  <a16:creationId xmlns:a16="http://schemas.microsoft.com/office/drawing/2014/main" id="{182AEE4A-DD42-4952-9F8A-DD5C4060BFC7}"/>
                </a:ext>
              </a:extLst>
            </p:cNvPr>
            <p:cNvGrpSpPr/>
            <p:nvPr/>
          </p:nvGrpSpPr>
          <p:grpSpPr>
            <a:xfrm>
              <a:off x="1173783" y="1862720"/>
              <a:ext cx="936297" cy="603780"/>
              <a:chOff x="1814197" y="3727361"/>
              <a:chExt cx="1251585" cy="807096"/>
            </a:xfrm>
          </p:grpSpPr>
          <p:sp>
            <p:nvSpPr>
              <p:cNvPr id="13" name="Rektangel: afrundede hjørner 12">
                <a:extLst>
                  <a:ext uri="{FF2B5EF4-FFF2-40B4-BE49-F238E27FC236}">
                    <a16:creationId xmlns:a16="http://schemas.microsoft.com/office/drawing/2014/main" id="{DF7286BA-52C3-4306-BEE0-F508610A0DAF}"/>
                  </a:ext>
                </a:extLst>
              </p:cNvPr>
              <p:cNvSpPr/>
              <p:nvPr/>
            </p:nvSpPr>
            <p:spPr>
              <a:xfrm rot="7040">
                <a:off x="1814197" y="3727361"/>
                <a:ext cx="1251585" cy="805815"/>
              </a:xfrm>
              <a:prstGeom prst="roundRect">
                <a:avLst/>
              </a:prstGeom>
              <a:solidFill>
                <a:srgbClr val="22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4" name="Billede 13">
                <a:extLst>
                  <a:ext uri="{FF2B5EF4-FFF2-40B4-BE49-F238E27FC236}">
                    <a16:creationId xmlns:a16="http://schemas.microsoft.com/office/drawing/2014/main" id="{44DF206B-9F02-42B9-91E9-044314164287}"/>
                  </a:ext>
                </a:extLst>
              </p:cNvPr>
              <p:cNvPicPr>
                <a:picLocks noChangeAspect="1"/>
              </p:cNvPicPr>
              <p:nvPr/>
            </p:nvPicPr>
            <p:blipFill rotWithShape="1">
              <a:blip r:embed="rId6"/>
              <a:srcRect l="18699"/>
              <a:stretch/>
            </p:blipFill>
            <p:spPr>
              <a:xfrm>
                <a:off x="2068395" y="3734547"/>
                <a:ext cx="843030" cy="799910"/>
              </a:xfrm>
              <a:prstGeom prst="rect">
                <a:avLst/>
              </a:prstGeom>
            </p:spPr>
          </p:pic>
        </p:grpSp>
        <p:sp>
          <p:nvSpPr>
            <p:cNvPr id="15" name="Tekstfelt 14">
              <a:extLst>
                <a:ext uri="{FF2B5EF4-FFF2-40B4-BE49-F238E27FC236}">
                  <a16:creationId xmlns:a16="http://schemas.microsoft.com/office/drawing/2014/main" id="{5700049C-E48F-48FB-8C9B-9F017278704C}"/>
                </a:ext>
              </a:extLst>
            </p:cNvPr>
            <p:cNvSpPr txBox="1"/>
            <p:nvPr/>
          </p:nvSpPr>
          <p:spPr>
            <a:xfrm>
              <a:off x="2205753" y="1779410"/>
              <a:ext cx="445956" cy="769441"/>
            </a:xfrm>
            <a:prstGeom prst="rect">
              <a:avLst/>
            </a:prstGeom>
            <a:noFill/>
          </p:spPr>
          <p:txBody>
            <a:bodyPr wrap="none" rtlCol="0">
              <a:spAutoFit/>
            </a:bodyPr>
            <a:lstStyle/>
            <a:p>
              <a:r>
                <a:rPr lang="da-DK" sz="4400">
                  <a:solidFill>
                    <a:schemeClr val="bg1"/>
                  </a:solidFill>
                </a:rPr>
                <a:t>?</a:t>
              </a:r>
            </a:p>
          </p:txBody>
        </p:sp>
      </p:grpSp>
      <p:cxnSp>
        <p:nvCxnSpPr>
          <p:cNvPr id="17" name="Lige pilforbindelse 16">
            <a:extLst>
              <a:ext uri="{FF2B5EF4-FFF2-40B4-BE49-F238E27FC236}">
                <a16:creationId xmlns:a16="http://schemas.microsoft.com/office/drawing/2014/main" id="{F231AED5-71B3-4F80-B69F-615917497035}"/>
              </a:ext>
            </a:extLst>
          </p:cNvPr>
          <p:cNvCxnSpPr>
            <a:cxnSpLocks/>
            <a:endCxn id="9" idx="1"/>
          </p:cNvCxnSpPr>
          <p:nvPr/>
        </p:nvCxnSpPr>
        <p:spPr>
          <a:xfrm flipV="1">
            <a:off x="3495632" y="1387215"/>
            <a:ext cx="1376139" cy="753627"/>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pic>
        <p:nvPicPr>
          <p:cNvPr id="27" name="Billede 26">
            <a:extLst>
              <a:ext uri="{FF2B5EF4-FFF2-40B4-BE49-F238E27FC236}">
                <a16:creationId xmlns:a16="http://schemas.microsoft.com/office/drawing/2014/main" id="{D559D3B9-6FF0-40BA-8DC6-4586233CF073}"/>
              </a:ext>
            </a:extLst>
          </p:cNvPr>
          <p:cNvPicPr>
            <a:picLocks noChangeAspect="1"/>
          </p:cNvPicPr>
          <p:nvPr/>
        </p:nvPicPr>
        <p:blipFill>
          <a:blip r:embed="rId7"/>
          <a:stretch>
            <a:fillRect/>
          </a:stretch>
        </p:blipFill>
        <p:spPr>
          <a:xfrm>
            <a:off x="5617062" y="1068385"/>
            <a:ext cx="1663806" cy="914107"/>
          </a:xfrm>
          <a:prstGeom prst="rect">
            <a:avLst/>
          </a:prstGeom>
        </p:spPr>
      </p:pic>
    </p:spTree>
    <p:custDataLst>
      <p:tags r:id="rId1"/>
    </p:custDataLst>
    <p:extLst>
      <p:ext uri="{BB962C8B-B14F-4D97-AF65-F5344CB8AC3E}">
        <p14:creationId xmlns:p14="http://schemas.microsoft.com/office/powerpoint/2010/main" val="17509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repeatCount="3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Righ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0DB93-2CCA-4674-B299-460A00D4F3D6}"/>
              </a:ext>
            </a:extLst>
          </p:cNvPr>
          <p:cNvSpPr>
            <a:spLocks noGrp="1"/>
          </p:cNvSpPr>
          <p:nvPr>
            <p:ph type="title"/>
          </p:nvPr>
        </p:nvSpPr>
        <p:spPr/>
        <p:txBody>
          <a:bodyPr/>
          <a:lstStyle/>
          <a:p>
            <a:r>
              <a:rPr lang="da-DK">
                <a:latin typeface="+mn-lt"/>
              </a:rPr>
              <a:t>Gruppe med en gruppeside</a:t>
            </a:r>
          </a:p>
        </p:txBody>
      </p:sp>
      <p:sp>
        <p:nvSpPr>
          <p:cNvPr id="3" name="Pladsholder til tekst 2">
            <a:extLst>
              <a:ext uri="{FF2B5EF4-FFF2-40B4-BE49-F238E27FC236}">
                <a16:creationId xmlns:a16="http://schemas.microsoft.com/office/drawing/2014/main" id="{4FB21DEC-FF3E-43EB-842A-D34E6A5C17B9}"/>
              </a:ext>
            </a:extLst>
          </p:cNvPr>
          <p:cNvSpPr>
            <a:spLocks noGrp="1"/>
          </p:cNvSpPr>
          <p:nvPr>
            <p:ph type="body" sz="quarter" idx="13"/>
          </p:nvPr>
        </p:nvSpPr>
        <p:spPr/>
        <p:txBody>
          <a:bodyPr/>
          <a:lstStyle/>
          <a:p>
            <a:r>
              <a:rPr lang="da-DK">
                <a:latin typeface="+mn-lt"/>
              </a:rPr>
              <a:t>GRUPPER I AULA</a:t>
            </a:r>
          </a:p>
        </p:txBody>
      </p:sp>
      <p:sp>
        <p:nvSpPr>
          <p:cNvPr id="4" name="Pladsholder til tekst 3">
            <a:extLst>
              <a:ext uri="{FF2B5EF4-FFF2-40B4-BE49-F238E27FC236}">
                <a16:creationId xmlns:a16="http://schemas.microsoft.com/office/drawing/2014/main" id="{CB785954-2353-4908-80F2-480B7D5D2046}"/>
              </a:ext>
            </a:extLst>
          </p:cNvPr>
          <p:cNvSpPr>
            <a:spLocks noGrp="1"/>
          </p:cNvSpPr>
          <p:nvPr>
            <p:ph type="body" sz="quarter" idx="14"/>
          </p:nvPr>
        </p:nvSpPr>
        <p:spPr/>
        <p:txBody>
          <a:bodyPr/>
          <a:lstStyle/>
          <a:p>
            <a:r>
              <a:rPr lang="da-DK">
                <a:latin typeface="+mn-lt"/>
              </a:rPr>
              <a:t>Video/screenshot</a:t>
            </a:r>
          </a:p>
        </p:txBody>
      </p:sp>
      <p:pic>
        <p:nvPicPr>
          <p:cNvPr id="5" name="Billede 4">
            <a:extLst>
              <a:ext uri="{FF2B5EF4-FFF2-40B4-BE49-F238E27FC236}">
                <a16:creationId xmlns:a16="http://schemas.microsoft.com/office/drawing/2014/main" id="{01148E29-A0D6-411D-A5FB-C79140035D9B}"/>
              </a:ext>
            </a:extLst>
          </p:cNvPr>
          <p:cNvPicPr>
            <a:picLocks noChangeAspect="1"/>
          </p:cNvPicPr>
          <p:nvPr/>
        </p:nvPicPr>
        <p:blipFill>
          <a:blip r:embed="rId4"/>
          <a:stretch>
            <a:fillRect/>
          </a:stretch>
        </p:blipFill>
        <p:spPr>
          <a:xfrm>
            <a:off x="615736" y="1546236"/>
            <a:ext cx="6464479" cy="3234108"/>
          </a:xfrm>
          <a:prstGeom prst="rect">
            <a:avLst/>
          </a:prstGeom>
        </p:spPr>
      </p:pic>
      <p:pic>
        <p:nvPicPr>
          <p:cNvPr id="7" name="Billede 6">
            <a:extLst>
              <a:ext uri="{FF2B5EF4-FFF2-40B4-BE49-F238E27FC236}">
                <a16:creationId xmlns:a16="http://schemas.microsoft.com/office/drawing/2014/main" id="{78097525-C019-4AE1-BFA5-B041A57B4D9D}"/>
              </a:ext>
            </a:extLst>
          </p:cNvPr>
          <p:cNvPicPr>
            <a:picLocks noChangeAspect="1"/>
          </p:cNvPicPr>
          <p:nvPr/>
        </p:nvPicPr>
        <p:blipFill rotWithShape="1">
          <a:blip r:embed="rId4"/>
          <a:srcRect r="31668" b="67373"/>
          <a:stretch/>
        </p:blipFill>
        <p:spPr>
          <a:xfrm>
            <a:off x="615735" y="1444245"/>
            <a:ext cx="7370003" cy="1760504"/>
          </a:xfrm>
          <a:prstGeom prst="rect">
            <a:avLst/>
          </a:prstGeom>
        </p:spPr>
      </p:pic>
      <p:pic>
        <p:nvPicPr>
          <p:cNvPr id="6" name="Billede 5">
            <a:extLst>
              <a:ext uri="{FF2B5EF4-FFF2-40B4-BE49-F238E27FC236}">
                <a16:creationId xmlns:a16="http://schemas.microsoft.com/office/drawing/2014/main" id="{88010B22-142C-45B0-A940-288DE57B7533}"/>
              </a:ext>
            </a:extLst>
          </p:cNvPr>
          <p:cNvPicPr>
            <a:picLocks noChangeAspect="1"/>
          </p:cNvPicPr>
          <p:nvPr/>
        </p:nvPicPr>
        <p:blipFill>
          <a:blip r:embed="rId5"/>
          <a:stretch>
            <a:fillRect/>
          </a:stretch>
        </p:blipFill>
        <p:spPr>
          <a:xfrm>
            <a:off x="2487448" y="3387893"/>
            <a:ext cx="6325148" cy="2118544"/>
          </a:xfrm>
          <a:prstGeom prst="rect">
            <a:avLst/>
          </a:prstGeom>
        </p:spPr>
      </p:pic>
      <p:sp>
        <p:nvSpPr>
          <p:cNvPr id="10" name="Ellipse 9">
            <a:extLst>
              <a:ext uri="{FF2B5EF4-FFF2-40B4-BE49-F238E27FC236}">
                <a16:creationId xmlns:a16="http://schemas.microsoft.com/office/drawing/2014/main" id="{18028D02-B90A-44F9-BB2C-44AB97303684}"/>
              </a:ext>
            </a:extLst>
          </p:cNvPr>
          <p:cNvSpPr/>
          <p:nvPr/>
        </p:nvSpPr>
        <p:spPr>
          <a:xfrm>
            <a:off x="1676339" y="1525951"/>
            <a:ext cx="6464479" cy="1715958"/>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A1C10EE4-7294-429E-AEB6-E55E9C76F391}"/>
              </a:ext>
            </a:extLst>
          </p:cNvPr>
          <p:cNvSpPr/>
          <p:nvPr/>
        </p:nvSpPr>
        <p:spPr>
          <a:xfrm>
            <a:off x="3622876" y="3908969"/>
            <a:ext cx="3009418" cy="1157722"/>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a:hlinkClick r:id="rId6"/>
            <a:extLst>
              <a:ext uri="{FF2B5EF4-FFF2-40B4-BE49-F238E27FC236}">
                <a16:creationId xmlns:a16="http://schemas.microsoft.com/office/drawing/2014/main" id="{6FEC3147-340B-4CEC-9237-374F7DED9A8A}"/>
              </a:ext>
            </a:extLst>
          </p:cNvPr>
          <p:cNvPicPr>
            <a:picLocks noChangeAspect="1"/>
          </p:cNvPicPr>
          <p:nvPr/>
        </p:nvPicPr>
        <p:blipFill>
          <a:blip r:embed="rId7"/>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85469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21"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21"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8725D-937D-453E-B737-4C94E9B229B2}"/>
              </a:ext>
            </a:extLst>
          </p:cNvPr>
          <p:cNvSpPr>
            <a:spLocks noGrp="1"/>
          </p:cNvSpPr>
          <p:nvPr>
            <p:ph type="title"/>
          </p:nvPr>
        </p:nvSpPr>
        <p:spPr/>
        <p:txBody>
          <a:bodyPr/>
          <a:lstStyle/>
          <a:p>
            <a:r>
              <a:rPr lang="da-DK">
                <a:latin typeface="+mn-lt"/>
              </a:rPr>
              <a:t>Begivenheder i grupper du er med i = Dine begivenheder</a:t>
            </a:r>
          </a:p>
        </p:txBody>
      </p:sp>
      <p:sp>
        <p:nvSpPr>
          <p:cNvPr id="3" name="Pladsholder til tekst 2">
            <a:extLst>
              <a:ext uri="{FF2B5EF4-FFF2-40B4-BE49-F238E27FC236}">
                <a16:creationId xmlns:a16="http://schemas.microsoft.com/office/drawing/2014/main" id="{47A7CA1D-BFCA-4C5C-98AB-A51C3F3C4F1F}"/>
              </a:ext>
            </a:extLst>
          </p:cNvPr>
          <p:cNvSpPr>
            <a:spLocks noGrp="1"/>
          </p:cNvSpPr>
          <p:nvPr>
            <p:ph type="body" sz="quarter" idx="13"/>
          </p:nvPr>
        </p:nvSpPr>
        <p:spPr/>
        <p:txBody>
          <a:bodyPr/>
          <a:lstStyle/>
          <a:p>
            <a:r>
              <a:rPr lang="da-DK">
                <a:latin typeface="+mn-lt"/>
              </a:rPr>
              <a:t>GRUPPER I AULA</a:t>
            </a:r>
          </a:p>
        </p:txBody>
      </p:sp>
      <p:pic>
        <p:nvPicPr>
          <p:cNvPr id="8" name="Billede 7">
            <a:extLst>
              <a:ext uri="{FF2B5EF4-FFF2-40B4-BE49-F238E27FC236}">
                <a16:creationId xmlns:a16="http://schemas.microsoft.com/office/drawing/2014/main" id="{E0D1B56B-9133-4FC9-94DA-D7BC96EF333B}"/>
              </a:ext>
            </a:extLst>
          </p:cNvPr>
          <p:cNvPicPr>
            <a:picLocks noChangeAspect="1"/>
          </p:cNvPicPr>
          <p:nvPr/>
        </p:nvPicPr>
        <p:blipFill rotWithShape="1">
          <a:blip r:embed="rId4"/>
          <a:srcRect r="34227"/>
          <a:stretch/>
        </p:blipFill>
        <p:spPr>
          <a:xfrm>
            <a:off x="615737" y="1594773"/>
            <a:ext cx="4141458" cy="3381359"/>
          </a:xfrm>
          <a:prstGeom prst="rect">
            <a:avLst/>
          </a:prstGeom>
        </p:spPr>
      </p:pic>
      <p:pic>
        <p:nvPicPr>
          <p:cNvPr id="9" name="Billede 8">
            <a:extLst>
              <a:ext uri="{FF2B5EF4-FFF2-40B4-BE49-F238E27FC236}">
                <a16:creationId xmlns:a16="http://schemas.microsoft.com/office/drawing/2014/main" id="{DEC5D58C-2C03-4261-9185-D26E121DCE80}"/>
              </a:ext>
            </a:extLst>
          </p:cNvPr>
          <p:cNvPicPr>
            <a:picLocks noChangeAspect="1"/>
          </p:cNvPicPr>
          <p:nvPr/>
        </p:nvPicPr>
        <p:blipFill>
          <a:blip r:embed="rId5"/>
          <a:stretch>
            <a:fillRect/>
          </a:stretch>
        </p:blipFill>
        <p:spPr>
          <a:xfrm>
            <a:off x="5406029" y="1537920"/>
            <a:ext cx="1780511" cy="3657113"/>
          </a:xfrm>
          <a:prstGeom prst="rect">
            <a:avLst/>
          </a:prstGeom>
        </p:spPr>
      </p:pic>
      <p:cxnSp>
        <p:nvCxnSpPr>
          <p:cNvPr id="10" name="Lige pilforbindelse 9">
            <a:extLst>
              <a:ext uri="{FF2B5EF4-FFF2-40B4-BE49-F238E27FC236}">
                <a16:creationId xmlns:a16="http://schemas.microsoft.com/office/drawing/2014/main" id="{808C7BB2-54E7-4A79-BBC5-1053F5549D33}"/>
              </a:ext>
            </a:extLst>
          </p:cNvPr>
          <p:cNvCxnSpPr>
            <a:cxnSpLocks/>
          </p:cNvCxnSpPr>
          <p:nvPr/>
        </p:nvCxnSpPr>
        <p:spPr>
          <a:xfrm>
            <a:off x="3811972" y="3792234"/>
            <a:ext cx="1393099" cy="0"/>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C088873F-2552-43C7-B802-4659D4062FEA}"/>
              </a:ext>
            </a:extLst>
          </p:cNvPr>
          <p:cNvSpPr/>
          <p:nvPr/>
        </p:nvSpPr>
        <p:spPr>
          <a:xfrm>
            <a:off x="2569580" y="3029292"/>
            <a:ext cx="1242392" cy="1946839"/>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ABF2397C-C7C3-41E8-97FF-79CC077BD533}"/>
              </a:ext>
            </a:extLst>
          </p:cNvPr>
          <p:cNvSpPr/>
          <p:nvPr/>
        </p:nvSpPr>
        <p:spPr>
          <a:xfrm>
            <a:off x="5205071" y="3321934"/>
            <a:ext cx="2075405" cy="1770927"/>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Billede 14">
            <a:extLst>
              <a:ext uri="{FF2B5EF4-FFF2-40B4-BE49-F238E27FC236}">
                <a16:creationId xmlns:a16="http://schemas.microsoft.com/office/drawing/2014/main" id="{6763425D-DB20-4186-8D29-9B61B1E8C98F}"/>
              </a:ext>
            </a:extLst>
          </p:cNvPr>
          <p:cNvPicPr>
            <a:picLocks noChangeAspect="1"/>
          </p:cNvPicPr>
          <p:nvPr/>
        </p:nvPicPr>
        <p:blipFill rotWithShape="1">
          <a:blip r:embed="rId6"/>
          <a:srcRect r="28043" b="69303"/>
          <a:stretch/>
        </p:blipFill>
        <p:spPr>
          <a:xfrm>
            <a:off x="6008821" y="1893693"/>
            <a:ext cx="565599" cy="496833"/>
          </a:xfrm>
          <a:prstGeom prst="rect">
            <a:avLst/>
          </a:prstGeom>
        </p:spPr>
      </p:pic>
      <p:pic>
        <p:nvPicPr>
          <p:cNvPr id="17" name="Billede 16">
            <a:extLst>
              <a:ext uri="{FF2B5EF4-FFF2-40B4-BE49-F238E27FC236}">
                <a16:creationId xmlns:a16="http://schemas.microsoft.com/office/drawing/2014/main" id="{1CA82AF6-76DA-4772-93C5-75174C98006E}"/>
              </a:ext>
            </a:extLst>
          </p:cNvPr>
          <p:cNvPicPr>
            <a:picLocks noChangeAspect="1"/>
          </p:cNvPicPr>
          <p:nvPr/>
        </p:nvPicPr>
        <p:blipFill rotWithShape="1">
          <a:blip r:embed="rId7"/>
          <a:srcRect b="46814"/>
          <a:stretch/>
        </p:blipFill>
        <p:spPr>
          <a:xfrm>
            <a:off x="6008821" y="1840014"/>
            <a:ext cx="616330" cy="558240"/>
          </a:xfrm>
          <a:prstGeom prst="rect">
            <a:avLst/>
          </a:prstGeom>
        </p:spPr>
      </p:pic>
    </p:spTree>
    <p:custDataLst>
      <p:tags r:id="rId1"/>
    </p:custDataLst>
    <p:extLst>
      <p:ext uri="{BB962C8B-B14F-4D97-AF65-F5344CB8AC3E}">
        <p14:creationId xmlns:p14="http://schemas.microsoft.com/office/powerpoint/2010/main" val="312899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repeatCount="3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1000"/>
                                        <p:tgtEl>
                                          <p:spTgt spid="10"/>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21"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5"/>
                                        </p:tgtEl>
                                        <p:attrNameLst>
                                          <p:attrName>style.visibility</p:attrName>
                                        </p:attrNameLst>
                                      </p:cBhvr>
                                      <p:to>
                                        <p:strVal val="hidden"/>
                                      </p:to>
                                    </p:set>
                                  </p:childTnLst>
                                </p:cTn>
                              </p:par>
                              <p:par>
                                <p:cTn id="24" presetID="17"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26546-15DE-40C6-BC6D-93311CEA2037}"/>
              </a:ext>
            </a:extLst>
          </p:cNvPr>
          <p:cNvSpPr>
            <a:spLocks noGrp="1"/>
          </p:cNvSpPr>
          <p:nvPr>
            <p:ph type="title"/>
          </p:nvPr>
        </p:nvSpPr>
        <p:spPr>
          <a:xfrm>
            <a:off x="615737" y="1020763"/>
            <a:ext cx="4500272" cy="604190"/>
          </a:xfrm>
        </p:spPr>
        <p:txBody>
          <a:bodyPr>
            <a:normAutofit fontScale="90000"/>
          </a:bodyPr>
          <a:lstStyle/>
          <a:p>
            <a:r>
              <a:rPr lang="da-DK">
                <a:latin typeface="+mn-lt"/>
              </a:rPr>
              <a:t>Grupperedaktør – håndtering af anmeldelser og medlemmer</a:t>
            </a:r>
          </a:p>
        </p:txBody>
      </p:sp>
      <p:sp>
        <p:nvSpPr>
          <p:cNvPr id="3" name="Pladsholder til tekst 2">
            <a:extLst>
              <a:ext uri="{FF2B5EF4-FFF2-40B4-BE49-F238E27FC236}">
                <a16:creationId xmlns:a16="http://schemas.microsoft.com/office/drawing/2014/main" id="{585CB5F4-9D7E-4575-90B4-EBDEBBCFF0FC}"/>
              </a:ext>
            </a:extLst>
          </p:cNvPr>
          <p:cNvSpPr>
            <a:spLocks noGrp="1"/>
          </p:cNvSpPr>
          <p:nvPr>
            <p:ph type="body" sz="quarter" idx="13"/>
          </p:nvPr>
        </p:nvSpPr>
        <p:spPr/>
        <p:txBody>
          <a:bodyPr/>
          <a:lstStyle/>
          <a:p>
            <a:r>
              <a:rPr lang="da-DK">
                <a:latin typeface="+mn-lt"/>
              </a:rPr>
              <a:t>GRUPPER I AULA</a:t>
            </a:r>
          </a:p>
        </p:txBody>
      </p:sp>
      <p:sp>
        <p:nvSpPr>
          <p:cNvPr id="8" name="Pladsholder til tekst 7">
            <a:extLst>
              <a:ext uri="{FF2B5EF4-FFF2-40B4-BE49-F238E27FC236}">
                <a16:creationId xmlns:a16="http://schemas.microsoft.com/office/drawing/2014/main" id="{D9955A0F-2116-475B-9427-94E13833CAF2}"/>
              </a:ext>
            </a:extLst>
          </p:cNvPr>
          <p:cNvSpPr>
            <a:spLocks noGrp="1"/>
          </p:cNvSpPr>
          <p:nvPr>
            <p:ph type="body" sz="quarter" idx="14"/>
          </p:nvPr>
        </p:nvSpPr>
        <p:spPr/>
        <p:txBody>
          <a:bodyPr/>
          <a:lstStyle/>
          <a:p>
            <a:endParaRPr lang="da-DK">
              <a:latin typeface="+mn-lt"/>
            </a:endParaRPr>
          </a:p>
        </p:txBody>
      </p:sp>
      <p:pic>
        <p:nvPicPr>
          <p:cNvPr id="7" name="Billede 6">
            <a:extLst>
              <a:ext uri="{FF2B5EF4-FFF2-40B4-BE49-F238E27FC236}">
                <a16:creationId xmlns:a16="http://schemas.microsoft.com/office/drawing/2014/main" id="{2B39D9C1-0C66-43D2-8671-BA4283C82CDE}"/>
              </a:ext>
            </a:extLst>
          </p:cNvPr>
          <p:cNvPicPr>
            <a:picLocks noChangeAspect="1"/>
          </p:cNvPicPr>
          <p:nvPr/>
        </p:nvPicPr>
        <p:blipFill rotWithShape="1">
          <a:blip r:embed="rId4"/>
          <a:srcRect b="45016"/>
          <a:stretch/>
        </p:blipFill>
        <p:spPr>
          <a:xfrm>
            <a:off x="420785" y="1765336"/>
            <a:ext cx="7965569" cy="3188032"/>
          </a:xfrm>
          <a:prstGeom prst="rect">
            <a:avLst/>
          </a:prstGeom>
        </p:spPr>
      </p:pic>
      <p:sp>
        <p:nvSpPr>
          <p:cNvPr id="9" name="Ellipse 8">
            <a:extLst>
              <a:ext uri="{FF2B5EF4-FFF2-40B4-BE49-F238E27FC236}">
                <a16:creationId xmlns:a16="http://schemas.microsoft.com/office/drawing/2014/main" id="{B6ACADFB-D344-4090-A4C7-1577C29C42CE}"/>
              </a:ext>
            </a:extLst>
          </p:cNvPr>
          <p:cNvSpPr/>
          <p:nvPr/>
        </p:nvSpPr>
        <p:spPr>
          <a:xfrm>
            <a:off x="4771707" y="2582445"/>
            <a:ext cx="1197293" cy="550109"/>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hlinkClick r:id="rId5"/>
            <a:extLst>
              <a:ext uri="{FF2B5EF4-FFF2-40B4-BE49-F238E27FC236}">
                <a16:creationId xmlns:a16="http://schemas.microsoft.com/office/drawing/2014/main" id="{BF1F4753-5A48-4B25-92A0-7DDA7319547D}"/>
              </a:ext>
            </a:extLst>
          </p:cNvPr>
          <p:cNvPicPr>
            <a:picLocks noChangeAspect="1"/>
          </p:cNvPicPr>
          <p:nvPr/>
        </p:nvPicPr>
        <p:blipFill>
          <a:blip r:embed="rId6"/>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08206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4" y="754840"/>
            <a:ext cx="8278696" cy="1785104"/>
          </a:xfrm>
          <a:prstGeom prst="rect">
            <a:avLst/>
          </a:prstGeom>
          <a:noFill/>
        </p:spPr>
        <p:txBody>
          <a:bodyPr wrap="square" rtlCol="0">
            <a:spAutoFit/>
          </a:bodyPr>
          <a:lstStyle/>
          <a:p>
            <a:r>
              <a:rPr lang="da-DK" sz="2000">
                <a:solidFill>
                  <a:schemeClr val="bg1"/>
                </a:solidFill>
                <a:cs typeface="Arial" panose="020B0604020202020204" pitchFamily="34" charset="0"/>
              </a:rPr>
              <a:t>Modul 4</a:t>
            </a:r>
          </a:p>
          <a:p>
            <a:r>
              <a:rPr lang="da-DK" sz="3500" b="1">
                <a:solidFill>
                  <a:schemeClr val="bg1"/>
                </a:solidFill>
                <a:cs typeface="Arial" panose="020B0604020202020204" pitchFamily="34" charset="0"/>
              </a:rPr>
              <a:t>Målrettet og sikker kommunikation</a:t>
            </a:r>
          </a:p>
          <a:p>
            <a:r>
              <a:rPr lang="da-DK" sz="2000" b="1">
                <a:solidFill>
                  <a:schemeClr val="bg1"/>
                </a:solidFill>
                <a:cs typeface="Arial" panose="020B0604020202020204" pitchFamily="34" charset="0"/>
              </a:rPr>
              <a:t>Mail, besked, opslag, SMS og samtale</a:t>
            </a:r>
          </a:p>
          <a:p>
            <a:endParaRPr lang="da-DK" sz="3500" b="1">
              <a:solidFill>
                <a:schemeClr val="bg1"/>
              </a:solidFill>
              <a:cs typeface="Arial" panose="020B0604020202020204" pitchFamily="34" charset="0"/>
            </a:endParaRPr>
          </a:p>
        </p:txBody>
      </p:sp>
      <p:pic>
        <p:nvPicPr>
          <p:cNvPr id="11" name="Billede 2">
            <a:extLst>
              <a:ext uri="{FF2B5EF4-FFF2-40B4-BE49-F238E27FC236}">
                <a16:creationId xmlns:a16="http://schemas.microsoft.com/office/drawing/2014/main" id="{C301FFA5-14C7-4710-AC9C-A2735D6794BD}"/>
              </a:ext>
            </a:extLst>
          </p:cNvPr>
          <p:cNvPicPr>
            <a:picLocks noChangeAspect="1"/>
          </p:cNvPicPr>
          <p:nvPr/>
        </p:nvPicPr>
        <p:blipFill>
          <a:blip r:embed="rId4"/>
          <a:stretch>
            <a:fillRect/>
          </a:stretch>
        </p:blipFill>
        <p:spPr>
          <a:xfrm>
            <a:off x="3900196" y="2948878"/>
            <a:ext cx="5243804" cy="3495871"/>
          </a:xfrm>
          <a:prstGeom prst="rect">
            <a:avLst/>
          </a:prstGeom>
        </p:spPr>
      </p:pic>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5"/>
          <a:srcRect l="26882" t="21925" r="41964" b="54866"/>
          <a:stretch/>
        </p:blipFill>
        <p:spPr>
          <a:xfrm>
            <a:off x="1636202" y="2289337"/>
            <a:ext cx="7507798" cy="3425663"/>
          </a:xfrm>
          <a:prstGeom prst="rect">
            <a:avLst/>
          </a:prstGeom>
        </p:spPr>
      </p:pic>
      <p:sp>
        <p:nvSpPr>
          <p:cNvPr id="6" name="Text Placeholder 2">
            <a:extLst>
              <a:ext uri="{FF2B5EF4-FFF2-40B4-BE49-F238E27FC236}">
                <a16:creationId xmlns:a16="http://schemas.microsoft.com/office/drawing/2014/main" id="{4B1E81AC-DCBF-4AE9-9706-B5470BA5656B}"/>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a:p>
            <a:pPr algn="l"/>
            <a:endParaRPr lang="da-DK" sz="1100">
              <a:latin typeface="+mn-lt"/>
            </a:endParaRPr>
          </a:p>
        </p:txBody>
      </p:sp>
    </p:spTree>
    <p:custDataLst>
      <p:tags r:id="rId1"/>
    </p:custDataLst>
    <p:extLst>
      <p:ext uri="{BB962C8B-B14F-4D97-AF65-F5344CB8AC3E}">
        <p14:creationId xmlns:p14="http://schemas.microsoft.com/office/powerpoint/2010/main" val="191685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AB97C7-30B6-46C9-BC86-1D33BECC4229}"/>
              </a:ext>
            </a:extLst>
          </p:cNvPr>
          <p:cNvSpPr>
            <a:spLocks noGrp="1"/>
          </p:cNvSpPr>
          <p:nvPr>
            <p:ph type="title"/>
          </p:nvPr>
        </p:nvSpPr>
        <p:spPr/>
        <p:txBody>
          <a:bodyPr/>
          <a:lstStyle/>
          <a:p>
            <a:r>
              <a:rPr lang="da-DK">
                <a:latin typeface="+mn-lt"/>
              </a:rPr>
              <a:t>På opdagelse i Aula (10 minutter)</a:t>
            </a:r>
          </a:p>
        </p:txBody>
      </p:sp>
      <p:sp>
        <p:nvSpPr>
          <p:cNvPr id="4" name="Pladsholder til tekst 3">
            <a:extLst>
              <a:ext uri="{FF2B5EF4-FFF2-40B4-BE49-F238E27FC236}">
                <a16:creationId xmlns:a16="http://schemas.microsoft.com/office/drawing/2014/main" id="{0741E606-8970-46B7-9762-064667CA0C86}"/>
              </a:ext>
            </a:extLst>
          </p:cNvPr>
          <p:cNvSpPr>
            <a:spLocks noGrp="1"/>
          </p:cNvSpPr>
          <p:nvPr>
            <p:ph type="body" sz="quarter" idx="13"/>
          </p:nvPr>
        </p:nvSpPr>
        <p:spPr/>
        <p:txBody>
          <a:bodyPr/>
          <a:lstStyle/>
          <a:p>
            <a:r>
              <a:rPr lang="da-DK">
                <a:latin typeface="+mn-lt"/>
              </a:rPr>
              <a:t>MÅLRETTET OG SIKKER KOMMUNIKATION</a:t>
            </a:r>
          </a:p>
        </p:txBody>
      </p:sp>
      <p:grpSp>
        <p:nvGrpSpPr>
          <p:cNvPr id="6" name="Google Shape;66;p10">
            <a:extLst>
              <a:ext uri="{FF2B5EF4-FFF2-40B4-BE49-F238E27FC236}">
                <a16:creationId xmlns:a16="http://schemas.microsoft.com/office/drawing/2014/main" id="{D1BAD94A-39F5-404F-A4C1-456C31D08AE6}"/>
              </a:ext>
            </a:extLst>
          </p:cNvPr>
          <p:cNvGrpSpPr/>
          <p:nvPr/>
        </p:nvGrpSpPr>
        <p:grpSpPr>
          <a:xfrm>
            <a:off x="1128268" y="1803162"/>
            <a:ext cx="8015731" cy="3911837"/>
            <a:chOff x="0" y="1371600"/>
            <a:chExt cx="8661400" cy="5527676"/>
          </a:xfrm>
          <a:solidFill>
            <a:schemeClr val="accent2"/>
          </a:solidFill>
        </p:grpSpPr>
        <p:sp>
          <p:nvSpPr>
            <p:cNvPr id="7" name="Google Shape;67;p10">
              <a:extLst>
                <a:ext uri="{FF2B5EF4-FFF2-40B4-BE49-F238E27FC236}">
                  <a16:creationId xmlns:a16="http://schemas.microsoft.com/office/drawing/2014/main" id="{C41A0BF7-8012-4C01-89F4-ADCB88C15B8F}"/>
                </a:ext>
              </a:extLst>
            </p:cNvPr>
            <p:cNvSpPr/>
            <p:nvPr/>
          </p:nvSpPr>
          <p:spPr>
            <a:xfrm>
              <a:off x="0" y="1371600"/>
              <a:ext cx="8661400" cy="5527675"/>
            </a:xfrm>
            <a:custGeom>
              <a:avLst/>
              <a:gdLst/>
              <a:ahLst/>
              <a:cxnLst/>
              <a:rect l="l" t="t" r="r" b="b"/>
              <a:pathLst>
                <a:path w="3414" h="2178" extrusionOk="0">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grp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8" name="Google Shape;68;p10">
              <a:extLst>
                <a:ext uri="{FF2B5EF4-FFF2-40B4-BE49-F238E27FC236}">
                  <a16:creationId xmlns:a16="http://schemas.microsoft.com/office/drawing/2014/main" id="{545EA6DE-97E9-4F65-8AC7-64955E51B6D1}"/>
                </a:ext>
              </a:extLst>
            </p:cNvPr>
            <p:cNvSpPr/>
            <p:nvPr/>
          </p:nvSpPr>
          <p:spPr>
            <a:xfrm>
              <a:off x="0" y="1452563"/>
              <a:ext cx="8556625" cy="5446713"/>
            </a:xfrm>
            <a:custGeom>
              <a:avLst/>
              <a:gdLst/>
              <a:ahLst/>
              <a:cxnLst/>
              <a:rect l="l" t="t" r="r" b="b"/>
              <a:pathLst>
                <a:path w="3373" h="2146" extrusionOk="0">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9" name="Google Shape;69;p10">
              <a:extLst>
                <a:ext uri="{FF2B5EF4-FFF2-40B4-BE49-F238E27FC236}">
                  <a16:creationId xmlns:a16="http://schemas.microsoft.com/office/drawing/2014/main" id="{72860B77-A6BA-433A-93AB-D5C23542E8D5}"/>
                </a:ext>
              </a:extLst>
            </p:cNvPr>
            <p:cNvSpPr/>
            <p:nvPr/>
          </p:nvSpPr>
          <p:spPr>
            <a:xfrm>
              <a:off x="0" y="1825625"/>
              <a:ext cx="5667375" cy="5073650"/>
            </a:xfrm>
            <a:custGeom>
              <a:avLst/>
              <a:gdLst/>
              <a:ahLst/>
              <a:cxnLst/>
              <a:rect l="l" t="t" r="r" b="b"/>
              <a:pathLst>
                <a:path w="2234" h="1999" extrusionOk="0">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0" name="Google Shape;70;p10">
              <a:extLst>
                <a:ext uri="{FF2B5EF4-FFF2-40B4-BE49-F238E27FC236}">
                  <a16:creationId xmlns:a16="http://schemas.microsoft.com/office/drawing/2014/main" id="{2CD8CF51-9951-484D-991B-394A2FE39979}"/>
                </a:ext>
              </a:extLst>
            </p:cNvPr>
            <p:cNvSpPr/>
            <p:nvPr/>
          </p:nvSpPr>
          <p:spPr>
            <a:xfrm>
              <a:off x="968375" y="3740150"/>
              <a:ext cx="146050" cy="474663"/>
            </a:xfrm>
            <a:custGeom>
              <a:avLst/>
              <a:gdLst/>
              <a:ahLst/>
              <a:cxnLst/>
              <a:rect l="l" t="t" r="r" b="b"/>
              <a:pathLst>
                <a:path w="57" h="187" extrusionOk="0">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1" name="Google Shape;71;p10">
              <a:extLst>
                <a:ext uri="{FF2B5EF4-FFF2-40B4-BE49-F238E27FC236}">
                  <a16:creationId xmlns:a16="http://schemas.microsoft.com/office/drawing/2014/main" id="{F8D755F6-9C64-4C4E-B860-696711CA2527}"/>
                </a:ext>
              </a:extLst>
            </p:cNvPr>
            <p:cNvSpPr/>
            <p:nvPr/>
          </p:nvSpPr>
          <p:spPr>
            <a:xfrm>
              <a:off x="1119188" y="3303588"/>
              <a:ext cx="454025" cy="268288"/>
            </a:xfrm>
            <a:custGeom>
              <a:avLst/>
              <a:gdLst/>
              <a:ahLst/>
              <a:cxnLst/>
              <a:rect l="l" t="t" r="r" b="b"/>
              <a:pathLst>
                <a:path w="179" h="106" extrusionOk="0">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2" name="Google Shape;72;p10">
              <a:extLst>
                <a:ext uri="{FF2B5EF4-FFF2-40B4-BE49-F238E27FC236}">
                  <a16:creationId xmlns:a16="http://schemas.microsoft.com/office/drawing/2014/main" id="{563B42C2-51EE-4C9C-835A-41BA3A43B353}"/>
                </a:ext>
              </a:extLst>
            </p:cNvPr>
            <p:cNvSpPr/>
            <p:nvPr/>
          </p:nvSpPr>
          <p:spPr>
            <a:xfrm>
              <a:off x="438150" y="1652588"/>
              <a:ext cx="257175" cy="38100"/>
            </a:xfrm>
            <a:custGeom>
              <a:avLst/>
              <a:gdLst/>
              <a:ahLst/>
              <a:cxnLst/>
              <a:rect l="l" t="t" r="r" b="b"/>
              <a:pathLst>
                <a:path w="101" h="15" extrusionOk="0">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3" name="Google Shape;73;p10">
              <a:extLst>
                <a:ext uri="{FF2B5EF4-FFF2-40B4-BE49-F238E27FC236}">
                  <a16:creationId xmlns:a16="http://schemas.microsoft.com/office/drawing/2014/main" id="{D42CE0A7-E2DD-46AE-9507-EE445CAF9DF3}"/>
                </a:ext>
              </a:extLst>
            </p:cNvPr>
            <p:cNvSpPr/>
            <p:nvPr/>
          </p:nvSpPr>
          <p:spPr>
            <a:xfrm>
              <a:off x="809625" y="1663700"/>
              <a:ext cx="280988" cy="50800"/>
            </a:xfrm>
            <a:custGeom>
              <a:avLst/>
              <a:gdLst/>
              <a:ahLst/>
              <a:cxnLst/>
              <a:rect l="l" t="t" r="r" b="b"/>
              <a:pathLst>
                <a:path w="111" h="20" extrusionOk="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4" name="Google Shape;74;p10">
              <a:extLst>
                <a:ext uri="{FF2B5EF4-FFF2-40B4-BE49-F238E27FC236}">
                  <a16:creationId xmlns:a16="http://schemas.microsoft.com/office/drawing/2014/main" id="{51B902C9-EB01-4943-A8C4-D740A026A127}"/>
                </a:ext>
              </a:extLst>
            </p:cNvPr>
            <p:cNvSpPr/>
            <p:nvPr/>
          </p:nvSpPr>
          <p:spPr>
            <a:xfrm>
              <a:off x="1827213" y="3049588"/>
              <a:ext cx="449263" cy="177800"/>
            </a:xfrm>
            <a:custGeom>
              <a:avLst/>
              <a:gdLst/>
              <a:ahLst/>
              <a:cxnLst/>
              <a:rect l="l" t="t" r="r" b="b"/>
              <a:pathLst>
                <a:path w="177" h="70" extrusionOk="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5" name="Google Shape;75;p10">
              <a:extLst>
                <a:ext uri="{FF2B5EF4-FFF2-40B4-BE49-F238E27FC236}">
                  <a16:creationId xmlns:a16="http://schemas.microsoft.com/office/drawing/2014/main" id="{2804C049-B6AB-4A1C-A8A2-E1AC8ABE6C73}"/>
                </a:ext>
              </a:extLst>
            </p:cNvPr>
            <p:cNvSpPr/>
            <p:nvPr/>
          </p:nvSpPr>
          <p:spPr>
            <a:xfrm>
              <a:off x="1277938" y="4346575"/>
              <a:ext cx="503238" cy="238125"/>
            </a:xfrm>
            <a:custGeom>
              <a:avLst/>
              <a:gdLst/>
              <a:ahLst/>
              <a:cxnLst/>
              <a:rect l="l" t="t" r="r" b="b"/>
              <a:pathLst>
                <a:path w="198" h="94" extrusionOk="0">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6" name="Google Shape;76;p10">
              <a:extLst>
                <a:ext uri="{FF2B5EF4-FFF2-40B4-BE49-F238E27FC236}">
                  <a16:creationId xmlns:a16="http://schemas.microsoft.com/office/drawing/2014/main" id="{D16E67C8-9BFD-4D49-A6DA-994C25A7D0CC}"/>
                </a:ext>
              </a:extLst>
            </p:cNvPr>
            <p:cNvSpPr/>
            <p:nvPr/>
          </p:nvSpPr>
          <p:spPr>
            <a:xfrm>
              <a:off x="1735138" y="1722438"/>
              <a:ext cx="373063" cy="80963"/>
            </a:xfrm>
            <a:custGeom>
              <a:avLst/>
              <a:gdLst/>
              <a:ahLst/>
              <a:cxnLst/>
              <a:rect l="l" t="t" r="r" b="b"/>
              <a:pathLst>
                <a:path w="147" h="32" extrusionOk="0">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7" name="Google Shape;77;p10">
              <a:extLst>
                <a:ext uri="{FF2B5EF4-FFF2-40B4-BE49-F238E27FC236}">
                  <a16:creationId xmlns:a16="http://schemas.microsoft.com/office/drawing/2014/main" id="{136FBAFA-60D7-4369-B463-412F9A925C5D}"/>
                </a:ext>
              </a:extLst>
            </p:cNvPr>
            <p:cNvSpPr/>
            <p:nvPr/>
          </p:nvSpPr>
          <p:spPr>
            <a:xfrm>
              <a:off x="1208088" y="1685925"/>
              <a:ext cx="411163" cy="61913"/>
            </a:xfrm>
            <a:custGeom>
              <a:avLst/>
              <a:gdLst/>
              <a:ahLst/>
              <a:cxnLst/>
              <a:rect l="l" t="t" r="r" b="b"/>
              <a:pathLst>
                <a:path w="162" h="24" extrusionOk="0">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8" name="Google Shape;78;p10">
              <a:extLst>
                <a:ext uri="{FF2B5EF4-FFF2-40B4-BE49-F238E27FC236}">
                  <a16:creationId xmlns:a16="http://schemas.microsoft.com/office/drawing/2014/main" id="{0DD9D4F7-F100-4E4D-82F3-3AAA540D8F90}"/>
                </a:ext>
              </a:extLst>
            </p:cNvPr>
            <p:cNvSpPr/>
            <p:nvPr/>
          </p:nvSpPr>
          <p:spPr>
            <a:xfrm>
              <a:off x="2217738" y="1785938"/>
              <a:ext cx="438150" cy="136525"/>
            </a:xfrm>
            <a:custGeom>
              <a:avLst/>
              <a:gdLst/>
              <a:ahLst/>
              <a:cxnLst/>
              <a:rect l="l" t="t" r="r" b="b"/>
              <a:pathLst>
                <a:path w="173" h="54" extrusionOk="0">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9" name="Google Shape;79;p10">
              <a:extLst>
                <a:ext uri="{FF2B5EF4-FFF2-40B4-BE49-F238E27FC236}">
                  <a16:creationId xmlns:a16="http://schemas.microsoft.com/office/drawing/2014/main" id="{671677BC-FF7B-486C-A443-2D4A4CB43033}"/>
                </a:ext>
              </a:extLst>
            </p:cNvPr>
            <p:cNvSpPr/>
            <p:nvPr/>
          </p:nvSpPr>
          <p:spPr>
            <a:xfrm>
              <a:off x="2473325" y="2813050"/>
              <a:ext cx="403225" cy="200025"/>
            </a:xfrm>
            <a:custGeom>
              <a:avLst/>
              <a:gdLst/>
              <a:ahLst/>
              <a:cxnLst/>
              <a:rect l="l" t="t" r="r" b="b"/>
              <a:pathLst>
                <a:path w="159" h="79" extrusionOk="0">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0" name="Google Shape;80;p10">
              <a:extLst>
                <a:ext uri="{FF2B5EF4-FFF2-40B4-BE49-F238E27FC236}">
                  <a16:creationId xmlns:a16="http://schemas.microsoft.com/office/drawing/2014/main" id="{4580E550-041E-4C82-9814-DB8ADAE61C03}"/>
                </a:ext>
              </a:extLst>
            </p:cNvPr>
            <p:cNvSpPr/>
            <p:nvPr/>
          </p:nvSpPr>
          <p:spPr>
            <a:xfrm>
              <a:off x="2989263" y="2419350"/>
              <a:ext cx="255588" cy="315913"/>
            </a:xfrm>
            <a:custGeom>
              <a:avLst/>
              <a:gdLst/>
              <a:ahLst/>
              <a:cxnLst/>
              <a:rect l="l" t="t" r="r" b="b"/>
              <a:pathLst>
                <a:path w="101" h="124" extrusionOk="0">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1" name="Google Shape;81;p10">
              <a:extLst>
                <a:ext uri="{FF2B5EF4-FFF2-40B4-BE49-F238E27FC236}">
                  <a16:creationId xmlns:a16="http://schemas.microsoft.com/office/drawing/2014/main" id="{A0D21471-744B-4776-9C62-6AB42F4469A0}"/>
                </a:ext>
              </a:extLst>
            </p:cNvPr>
            <p:cNvSpPr/>
            <p:nvPr/>
          </p:nvSpPr>
          <p:spPr>
            <a:xfrm>
              <a:off x="2819400" y="1943100"/>
              <a:ext cx="374650" cy="260350"/>
            </a:xfrm>
            <a:custGeom>
              <a:avLst/>
              <a:gdLst/>
              <a:ahLst/>
              <a:cxnLst/>
              <a:rect l="l" t="t" r="r" b="b"/>
              <a:pathLst>
                <a:path w="148" h="103" extrusionOk="0">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2" name="Google Shape;82;p10">
              <a:extLst>
                <a:ext uri="{FF2B5EF4-FFF2-40B4-BE49-F238E27FC236}">
                  <a16:creationId xmlns:a16="http://schemas.microsoft.com/office/drawing/2014/main" id="{E53F1827-8940-434E-8B40-4DE388A8246E}"/>
                </a:ext>
              </a:extLst>
            </p:cNvPr>
            <p:cNvSpPr/>
            <p:nvPr/>
          </p:nvSpPr>
          <p:spPr>
            <a:xfrm>
              <a:off x="6872288" y="5983288"/>
              <a:ext cx="258763" cy="508000"/>
            </a:xfrm>
            <a:custGeom>
              <a:avLst/>
              <a:gdLst/>
              <a:ahLst/>
              <a:cxnLst/>
              <a:rect l="l" t="t" r="r" b="b"/>
              <a:pathLst>
                <a:path w="102" h="200" extrusionOk="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3" name="Google Shape;83;p10">
              <a:extLst>
                <a:ext uri="{FF2B5EF4-FFF2-40B4-BE49-F238E27FC236}">
                  <a16:creationId xmlns:a16="http://schemas.microsoft.com/office/drawing/2014/main" id="{5657B355-4FB6-487A-BF72-BC60CA5D8F02}"/>
                </a:ext>
              </a:extLst>
            </p:cNvPr>
            <p:cNvSpPr/>
            <p:nvPr/>
          </p:nvSpPr>
          <p:spPr>
            <a:xfrm>
              <a:off x="6129338" y="5287963"/>
              <a:ext cx="469900" cy="344488"/>
            </a:xfrm>
            <a:custGeom>
              <a:avLst/>
              <a:gdLst/>
              <a:ahLst/>
              <a:cxnLst/>
              <a:rect l="l" t="t" r="r" b="b"/>
              <a:pathLst>
                <a:path w="185" h="136" extrusionOk="0">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4" name="Google Shape;84;p10">
              <a:extLst>
                <a:ext uri="{FF2B5EF4-FFF2-40B4-BE49-F238E27FC236}">
                  <a16:creationId xmlns:a16="http://schemas.microsoft.com/office/drawing/2014/main" id="{82C1C987-7261-4107-9F80-73375A026675}"/>
                </a:ext>
              </a:extLst>
            </p:cNvPr>
            <p:cNvSpPr/>
            <p:nvPr/>
          </p:nvSpPr>
          <p:spPr>
            <a:xfrm>
              <a:off x="5167313" y="4927600"/>
              <a:ext cx="515938" cy="220663"/>
            </a:xfrm>
            <a:custGeom>
              <a:avLst/>
              <a:gdLst/>
              <a:ahLst/>
              <a:cxnLst/>
              <a:rect l="l" t="t" r="r" b="b"/>
              <a:pathLst>
                <a:path w="203" h="87" extrusionOk="0">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5" name="Google Shape;85;p10">
              <a:extLst>
                <a:ext uri="{FF2B5EF4-FFF2-40B4-BE49-F238E27FC236}">
                  <a16:creationId xmlns:a16="http://schemas.microsoft.com/office/drawing/2014/main" id="{FA2FD835-07AC-4D37-A215-9312C33D4792}"/>
                </a:ext>
              </a:extLst>
            </p:cNvPr>
            <p:cNvSpPr/>
            <p:nvPr/>
          </p:nvSpPr>
          <p:spPr>
            <a:xfrm>
              <a:off x="4157663" y="4740275"/>
              <a:ext cx="520700" cy="136525"/>
            </a:xfrm>
            <a:custGeom>
              <a:avLst/>
              <a:gdLst/>
              <a:ahLst/>
              <a:cxnLst/>
              <a:rect l="l" t="t" r="r" b="b"/>
              <a:pathLst>
                <a:path w="205" h="54" extrusionOk="0">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6" name="Google Shape;86;p10">
              <a:extLst>
                <a:ext uri="{FF2B5EF4-FFF2-40B4-BE49-F238E27FC236}">
                  <a16:creationId xmlns:a16="http://schemas.microsoft.com/office/drawing/2014/main" id="{9561DA15-0A35-480E-ACD3-9CDB03E03333}"/>
                </a:ext>
              </a:extLst>
            </p:cNvPr>
            <p:cNvSpPr/>
            <p:nvPr/>
          </p:nvSpPr>
          <p:spPr>
            <a:xfrm>
              <a:off x="3127375" y="4656138"/>
              <a:ext cx="520700" cy="93663"/>
            </a:xfrm>
            <a:custGeom>
              <a:avLst/>
              <a:gdLst/>
              <a:ahLst/>
              <a:cxnLst/>
              <a:rect l="l" t="t" r="r" b="b"/>
              <a:pathLst>
                <a:path w="328" h="59" extrusionOk="0">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7" name="Google Shape;87;p10">
              <a:extLst>
                <a:ext uri="{FF2B5EF4-FFF2-40B4-BE49-F238E27FC236}">
                  <a16:creationId xmlns:a16="http://schemas.microsoft.com/office/drawing/2014/main" id="{0753D194-887E-4A69-AB0A-FAB1FACE12EE}"/>
                </a:ext>
              </a:extLst>
            </p:cNvPr>
            <p:cNvSpPr/>
            <p:nvPr/>
          </p:nvSpPr>
          <p:spPr>
            <a:xfrm>
              <a:off x="2098675" y="4594225"/>
              <a:ext cx="519113" cy="82550"/>
            </a:xfrm>
            <a:custGeom>
              <a:avLst/>
              <a:gdLst/>
              <a:ahLst/>
              <a:cxnLst/>
              <a:rect l="l" t="t" r="r" b="b"/>
              <a:pathLst>
                <a:path w="205" h="32" extrusionOk="0">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8" name="Google Shape;88;p10">
              <a:extLst>
                <a:ext uri="{FF2B5EF4-FFF2-40B4-BE49-F238E27FC236}">
                  <a16:creationId xmlns:a16="http://schemas.microsoft.com/office/drawing/2014/main" id="{81BB83C7-F594-410F-A4E8-2643A4B2F5F3}"/>
                </a:ext>
              </a:extLst>
            </p:cNvPr>
            <p:cNvSpPr/>
            <p:nvPr/>
          </p:nvSpPr>
          <p:spPr>
            <a:xfrm>
              <a:off x="84138" y="1643063"/>
              <a:ext cx="165100" cy="34925"/>
            </a:xfrm>
            <a:custGeom>
              <a:avLst/>
              <a:gdLst/>
              <a:ahLst/>
              <a:cxnLst/>
              <a:rect l="l" t="t" r="r" b="b"/>
              <a:pathLst>
                <a:path w="65" h="14" extrusionOk="0">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9" name="Google Shape;89;p10">
              <a:extLst>
                <a:ext uri="{FF2B5EF4-FFF2-40B4-BE49-F238E27FC236}">
                  <a16:creationId xmlns:a16="http://schemas.microsoft.com/office/drawing/2014/main" id="{81B8F01F-7DA9-4A3C-A9AD-A54819F8B495}"/>
                </a:ext>
              </a:extLst>
            </p:cNvPr>
            <p:cNvSpPr/>
            <p:nvPr/>
          </p:nvSpPr>
          <p:spPr>
            <a:xfrm>
              <a:off x="3673475" y="2201863"/>
              <a:ext cx="109538" cy="204788"/>
            </a:xfrm>
            <a:custGeom>
              <a:avLst/>
              <a:gdLst/>
              <a:ahLst/>
              <a:cxnLst/>
              <a:rect l="l" t="t" r="r" b="b"/>
              <a:pathLst>
                <a:path w="43" h="81" extrusionOk="0">
                  <a:moveTo>
                    <a:pt x="43" y="81"/>
                  </a:moveTo>
                  <a:cubicBezTo>
                    <a:pt x="39" y="63"/>
                    <a:pt x="32" y="47"/>
                    <a:pt x="24" y="31"/>
                  </a:cubicBezTo>
                  <a:cubicBezTo>
                    <a:pt x="18" y="20"/>
                    <a:pt x="8" y="10"/>
                    <a:pt x="0" y="0"/>
                  </a:cubicBezTo>
                </a:path>
              </a:pathLst>
            </a:custGeom>
            <a:grp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grpSp>
      <p:grpSp>
        <p:nvGrpSpPr>
          <p:cNvPr id="30" name="Google Shape;90;p10">
            <a:extLst>
              <a:ext uri="{FF2B5EF4-FFF2-40B4-BE49-F238E27FC236}">
                <a16:creationId xmlns:a16="http://schemas.microsoft.com/office/drawing/2014/main" id="{3D9494BB-4CD7-467C-8F06-20DF26FEC549}"/>
              </a:ext>
            </a:extLst>
          </p:cNvPr>
          <p:cNvGrpSpPr/>
          <p:nvPr/>
        </p:nvGrpSpPr>
        <p:grpSpPr>
          <a:xfrm>
            <a:off x="4651769" y="2050969"/>
            <a:ext cx="489414" cy="701729"/>
            <a:chOff x="6285507" y="4056652"/>
            <a:chExt cx="1361612" cy="1952296"/>
          </a:xfrm>
        </p:grpSpPr>
        <p:grpSp>
          <p:nvGrpSpPr>
            <p:cNvPr id="31" name="Google Shape;91;p10">
              <a:extLst>
                <a:ext uri="{FF2B5EF4-FFF2-40B4-BE49-F238E27FC236}">
                  <a16:creationId xmlns:a16="http://schemas.microsoft.com/office/drawing/2014/main" id="{976CCAF4-3610-496B-9909-7BCB0700D2CE}"/>
                </a:ext>
              </a:extLst>
            </p:cNvPr>
            <p:cNvGrpSpPr/>
            <p:nvPr/>
          </p:nvGrpSpPr>
          <p:grpSpPr>
            <a:xfrm>
              <a:off x="6285507" y="4056652"/>
              <a:ext cx="1361612" cy="1952296"/>
              <a:chOff x="5808789" y="2272281"/>
              <a:chExt cx="1993536" cy="2858355"/>
            </a:xfrm>
          </p:grpSpPr>
          <p:sp>
            <p:nvSpPr>
              <p:cNvPr id="33" name="Google Shape;92;p10">
                <a:extLst>
                  <a:ext uri="{FF2B5EF4-FFF2-40B4-BE49-F238E27FC236}">
                    <a16:creationId xmlns:a16="http://schemas.microsoft.com/office/drawing/2014/main" id="{C86B1C37-3FEE-435A-B51D-332509DB68C2}"/>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34" name="Google Shape;93;p10">
                <a:extLst>
                  <a:ext uri="{FF2B5EF4-FFF2-40B4-BE49-F238E27FC236}">
                    <a16:creationId xmlns:a16="http://schemas.microsoft.com/office/drawing/2014/main" id="{2AFFA39C-0621-4554-996B-272590170395}"/>
                  </a:ext>
                </a:extLst>
              </p:cNvPr>
              <p:cNvGrpSpPr/>
              <p:nvPr/>
            </p:nvGrpSpPr>
            <p:grpSpPr>
              <a:xfrm>
                <a:off x="5808789" y="2272281"/>
                <a:ext cx="1993536" cy="1989348"/>
                <a:chOff x="8140701" y="1890712"/>
                <a:chExt cx="1511300" cy="1508125"/>
              </a:xfrm>
            </p:grpSpPr>
            <p:sp>
              <p:nvSpPr>
                <p:cNvPr id="35" name="Google Shape;94;p10">
                  <a:extLst>
                    <a:ext uri="{FF2B5EF4-FFF2-40B4-BE49-F238E27FC236}">
                      <a16:creationId xmlns:a16="http://schemas.microsoft.com/office/drawing/2014/main" id="{A78A5B41-1F7B-4A5B-AAB5-A90FD201FD96}"/>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36" name="Google Shape;95;p10">
                  <a:extLst>
                    <a:ext uri="{FF2B5EF4-FFF2-40B4-BE49-F238E27FC236}">
                      <a16:creationId xmlns:a16="http://schemas.microsoft.com/office/drawing/2014/main" id="{C516C6EF-36C9-4D94-95AD-DA6F8BF795DC}"/>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32" name="Google Shape;96;p10">
              <a:extLst>
                <a:ext uri="{FF2B5EF4-FFF2-40B4-BE49-F238E27FC236}">
                  <a16:creationId xmlns:a16="http://schemas.microsoft.com/office/drawing/2014/main" id="{4551B4F6-959D-4A3D-93F7-5FB177DB1B54}"/>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37" name="Google Shape;90;p10">
            <a:extLst>
              <a:ext uri="{FF2B5EF4-FFF2-40B4-BE49-F238E27FC236}">
                <a16:creationId xmlns:a16="http://schemas.microsoft.com/office/drawing/2014/main" id="{2F4A84EE-A7D0-4C2A-A671-1BB3AF89946A}"/>
              </a:ext>
            </a:extLst>
          </p:cNvPr>
          <p:cNvGrpSpPr/>
          <p:nvPr/>
        </p:nvGrpSpPr>
        <p:grpSpPr>
          <a:xfrm>
            <a:off x="3666148" y="1313698"/>
            <a:ext cx="489414" cy="701729"/>
            <a:chOff x="6285507" y="4056652"/>
            <a:chExt cx="1361612" cy="1952296"/>
          </a:xfrm>
        </p:grpSpPr>
        <p:grpSp>
          <p:nvGrpSpPr>
            <p:cNvPr id="38" name="Google Shape;91;p10">
              <a:extLst>
                <a:ext uri="{FF2B5EF4-FFF2-40B4-BE49-F238E27FC236}">
                  <a16:creationId xmlns:a16="http://schemas.microsoft.com/office/drawing/2014/main" id="{809D3D6E-A4C6-4A82-BB97-87FAEFDDC6CD}"/>
                </a:ext>
              </a:extLst>
            </p:cNvPr>
            <p:cNvGrpSpPr/>
            <p:nvPr/>
          </p:nvGrpSpPr>
          <p:grpSpPr>
            <a:xfrm>
              <a:off x="6285507" y="4056652"/>
              <a:ext cx="1361612" cy="1952296"/>
              <a:chOff x="5808789" y="2272281"/>
              <a:chExt cx="1993536" cy="2858355"/>
            </a:xfrm>
          </p:grpSpPr>
          <p:sp>
            <p:nvSpPr>
              <p:cNvPr id="40" name="Google Shape;92;p10">
                <a:extLst>
                  <a:ext uri="{FF2B5EF4-FFF2-40B4-BE49-F238E27FC236}">
                    <a16:creationId xmlns:a16="http://schemas.microsoft.com/office/drawing/2014/main" id="{77DED952-2FA6-4AC1-ACFA-F233B3917830}"/>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41" name="Google Shape;93;p10">
                <a:extLst>
                  <a:ext uri="{FF2B5EF4-FFF2-40B4-BE49-F238E27FC236}">
                    <a16:creationId xmlns:a16="http://schemas.microsoft.com/office/drawing/2014/main" id="{0C0C6919-A0D6-4C26-BBA3-8ED539704411}"/>
                  </a:ext>
                </a:extLst>
              </p:cNvPr>
              <p:cNvGrpSpPr/>
              <p:nvPr/>
            </p:nvGrpSpPr>
            <p:grpSpPr>
              <a:xfrm>
                <a:off x="5808789" y="2272281"/>
                <a:ext cx="1993536" cy="1989348"/>
                <a:chOff x="8140701" y="1890712"/>
                <a:chExt cx="1511300" cy="1508125"/>
              </a:xfrm>
            </p:grpSpPr>
            <p:sp>
              <p:nvSpPr>
                <p:cNvPr id="42" name="Google Shape;94;p10">
                  <a:extLst>
                    <a:ext uri="{FF2B5EF4-FFF2-40B4-BE49-F238E27FC236}">
                      <a16:creationId xmlns:a16="http://schemas.microsoft.com/office/drawing/2014/main" id="{D7277DC6-DDF7-4A11-9511-516D06F10B37}"/>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43" name="Google Shape;95;p10">
                  <a:extLst>
                    <a:ext uri="{FF2B5EF4-FFF2-40B4-BE49-F238E27FC236}">
                      <a16:creationId xmlns:a16="http://schemas.microsoft.com/office/drawing/2014/main" id="{DB7933F0-C614-4B65-948A-2E95873A2FA6}"/>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39" name="Google Shape;96;p10">
              <a:extLst>
                <a:ext uri="{FF2B5EF4-FFF2-40B4-BE49-F238E27FC236}">
                  <a16:creationId xmlns:a16="http://schemas.microsoft.com/office/drawing/2014/main" id="{DD439667-D2FF-489A-A482-A9B637E344A4}"/>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44" name="Google Shape;90;p10">
            <a:extLst>
              <a:ext uri="{FF2B5EF4-FFF2-40B4-BE49-F238E27FC236}">
                <a16:creationId xmlns:a16="http://schemas.microsoft.com/office/drawing/2014/main" id="{D3BB7E5D-7A9A-4FEE-A690-67EA9949E803}"/>
              </a:ext>
            </a:extLst>
          </p:cNvPr>
          <p:cNvGrpSpPr/>
          <p:nvPr/>
        </p:nvGrpSpPr>
        <p:grpSpPr>
          <a:xfrm>
            <a:off x="1448535" y="3610503"/>
            <a:ext cx="489414" cy="701729"/>
            <a:chOff x="6285507" y="4056652"/>
            <a:chExt cx="1361612" cy="1952296"/>
          </a:xfrm>
        </p:grpSpPr>
        <p:grpSp>
          <p:nvGrpSpPr>
            <p:cNvPr id="45" name="Google Shape;91;p10">
              <a:extLst>
                <a:ext uri="{FF2B5EF4-FFF2-40B4-BE49-F238E27FC236}">
                  <a16:creationId xmlns:a16="http://schemas.microsoft.com/office/drawing/2014/main" id="{602462A6-36C3-490A-983B-CAB212471114}"/>
                </a:ext>
              </a:extLst>
            </p:cNvPr>
            <p:cNvGrpSpPr/>
            <p:nvPr/>
          </p:nvGrpSpPr>
          <p:grpSpPr>
            <a:xfrm>
              <a:off x="6285507" y="4056652"/>
              <a:ext cx="1361612" cy="1952296"/>
              <a:chOff x="5808789" y="2272281"/>
              <a:chExt cx="1993536" cy="2858355"/>
            </a:xfrm>
          </p:grpSpPr>
          <p:sp>
            <p:nvSpPr>
              <p:cNvPr id="47" name="Google Shape;92;p10">
                <a:extLst>
                  <a:ext uri="{FF2B5EF4-FFF2-40B4-BE49-F238E27FC236}">
                    <a16:creationId xmlns:a16="http://schemas.microsoft.com/office/drawing/2014/main" id="{E00E3542-B4A7-4092-83A3-327E438E021C}"/>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48" name="Google Shape;93;p10">
                <a:extLst>
                  <a:ext uri="{FF2B5EF4-FFF2-40B4-BE49-F238E27FC236}">
                    <a16:creationId xmlns:a16="http://schemas.microsoft.com/office/drawing/2014/main" id="{A945D718-78EB-4C8F-8012-0CAC3C4CC229}"/>
                  </a:ext>
                </a:extLst>
              </p:cNvPr>
              <p:cNvGrpSpPr/>
              <p:nvPr/>
            </p:nvGrpSpPr>
            <p:grpSpPr>
              <a:xfrm>
                <a:off x="5808789" y="2272281"/>
                <a:ext cx="1993536" cy="1989348"/>
                <a:chOff x="8140701" y="1890712"/>
                <a:chExt cx="1511300" cy="1508125"/>
              </a:xfrm>
            </p:grpSpPr>
            <p:sp>
              <p:nvSpPr>
                <p:cNvPr id="49" name="Google Shape;94;p10">
                  <a:extLst>
                    <a:ext uri="{FF2B5EF4-FFF2-40B4-BE49-F238E27FC236}">
                      <a16:creationId xmlns:a16="http://schemas.microsoft.com/office/drawing/2014/main" id="{09298AA6-55EE-412B-A9D8-CBFE84AB5133}"/>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50" name="Google Shape;95;p10">
                  <a:extLst>
                    <a:ext uri="{FF2B5EF4-FFF2-40B4-BE49-F238E27FC236}">
                      <a16:creationId xmlns:a16="http://schemas.microsoft.com/office/drawing/2014/main" id="{4EC9AB47-856F-47BC-A1CC-FA39650A6EA3}"/>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46" name="Google Shape;96;p10">
              <a:extLst>
                <a:ext uri="{FF2B5EF4-FFF2-40B4-BE49-F238E27FC236}">
                  <a16:creationId xmlns:a16="http://schemas.microsoft.com/office/drawing/2014/main" id="{4DD18269-509A-469B-9A60-EA4854E3EE42}"/>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51" name="Google Shape;90;p10">
            <a:extLst>
              <a:ext uri="{FF2B5EF4-FFF2-40B4-BE49-F238E27FC236}">
                <a16:creationId xmlns:a16="http://schemas.microsoft.com/office/drawing/2014/main" id="{A7580B23-6555-45FA-9FF5-C66AAC991C1E}"/>
              </a:ext>
            </a:extLst>
          </p:cNvPr>
          <p:cNvGrpSpPr/>
          <p:nvPr/>
        </p:nvGrpSpPr>
        <p:grpSpPr>
          <a:xfrm>
            <a:off x="2958938" y="1873516"/>
            <a:ext cx="489414" cy="701729"/>
            <a:chOff x="6285507" y="4056652"/>
            <a:chExt cx="1361612" cy="1952296"/>
          </a:xfrm>
        </p:grpSpPr>
        <p:grpSp>
          <p:nvGrpSpPr>
            <p:cNvPr id="52" name="Google Shape;91;p10">
              <a:extLst>
                <a:ext uri="{FF2B5EF4-FFF2-40B4-BE49-F238E27FC236}">
                  <a16:creationId xmlns:a16="http://schemas.microsoft.com/office/drawing/2014/main" id="{63354ED1-DB9B-4A16-9043-A3EDF5870D2A}"/>
                </a:ext>
              </a:extLst>
            </p:cNvPr>
            <p:cNvGrpSpPr/>
            <p:nvPr/>
          </p:nvGrpSpPr>
          <p:grpSpPr>
            <a:xfrm>
              <a:off x="6285507" y="4056652"/>
              <a:ext cx="1361612" cy="1952296"/>
              <a:chOff x="5808789" y="2272281"/>
              <a:chExt cx="1993536" cy="2858355"/>
            </a:xfrm>
          </p:grpSpPr>
          <p:sp>
            <p:nvSpPr>
              <p:cNvPr id="54" name="Google Shape;92;p10">
                <a:extLst>
                  <a:ext uri="{FF2B5EF4-FFF2-40B4-BE49-F238E27FC236}">
                    <a16:creationId xmlns:a16="http://schemas.microsoft.com/office/drawing/2014/main" id="{1A4CC779-28A7-4197-B595-92CBFE11D5C8}"/>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55" name="Google Shape;93;p10">
                <a:extLst>
                  <a:ext uri="{FF2B5EF4-FFF2-40B4-BE49-F238E27FC236}">
                    <a16:creationId xmlns:a16="http://schemas.microsoft.com/office/drawing/2014/main" id="{C449329C-B10F-4965-8247-129B71B55541}"/>
                  </a:ext>
                </a:extLst>
              </p:cNvPr>
              <p:cNvGrpSpPr/>
              <p:nvPr/>
            </p:nvGrpSpPr>
            <p:grpSpPr>
              <a:xfrm>
                <a:off x="5808789" y="2272281"/>
                <a:ext cx="1993536" cy="1989348"/>
                <a:chOff x="8140701" y="1890712"/>
                <a:chExt cx="1511300" cy="1508125"/>
              </a:xfrm>
            </p:grpSpPr>
            <p:sp>
              <p:nvSpPr>
                <p:cNvPr id="56" name="Google Shape;94;p10">
                  <a:extLst>
                    <a:ext uri="{FF2B5EF4-FFF2-40B4-BE49-F238E27FC236}">
                      <a16:creationId xmlns:a16="http://schemas.microsoft.com/office/drawing/2014/main" id="{13B71A7A-D20B-4CE4-8DDD-B9D3310DBC67}"/>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57" name="Google Shape;95;p10">
                  <a:extLst>
                    <a:ext uri="{FF2B5EF4-FFF2-40B4-BE49-F238E27FC236}">
                      <a16:creationId xmlns:a16="http://schemas.microsoft.com/office/drawing/2014/main" id="{33876BE6-92D6-4663-92F7-CE340E19CCA5}"/>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53" name="Google Shape;96;p10">
              <a:extLst>
                <a:ext uri="{FF2B5EF4-FFF2-40B4-BE49-F238E27FC236}">
                  <a16:creationId xmlns:a16="http://schemas.microsoft.com/office/drawing/2014/main" id="{7D48E744-3C8A-4A52-B7BF-4388E6AF9642}"/>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59" name="Google Shape;90;p10">
            <a:extLst>
              <a:ext uri="{FF2B5EF4-FFF2-40B4-BE49-F238E27FC236}">
                <a16:creationId xmlns:a16="http://schemas.microsoft.com/office/drawing/2014/main" id="{43445A74-4ECB-4E41-8C57-DD2BA168FFDF}"/>
              </a:ext>
            </a:extLst>
          </p:cNvPr>
          <p:cNvGrpSpPr/>
          <p:nvPr/>
        </p:nvGrpSpPr>
        <p:grpSpPr>
          <a:xfrm>
            <a:off x="1245574" y="2484137"/>
            <a:ext cx="489414" cy="701729"/>
            <a:chOff x="6285507" y="4056652"/>
            <a:chExt cx="1361612" cy="1952296"/>
          </a:xfrm>
        </p:grpSpPr>
        <p:grpSp>
          <p:nvGrpSpPr>
            <p:cNvPr id="60" name="Google Shape;91;p10">
              <a:extLst>
                <a:ext uri="{FF2B5EF4-FFF2-40B4-BE49-F238E27FC236}">
                  <a16:creationId xmlns:a16="http://schemas.microsoft.com/office/drawing/2014/main" id="{5D90BE25-D7E3-48D7-A453-E90B17F8EB03}"/>
                </a:ext>
              </a:extLst>
            </p:cNvPr>
            <p:cNvGrpSpPr/>
            <p:nvPr/>
          </p:nvGrpSpPr>
          <p:grpSpPr>
            <a:xfrm>
              <a:off x="6285507" y="4056652"/>
              <a:ext cx="1361612" cy="1952296"/>
              <a:chOff x="5808789" y="2272281"/>
              <a:chExt cx="1993536" cy="2858355"/>
            </a:xfrm>
          </p:grpSpPr>
          <p:sp>
            <p:nvSpPr>
              <p:cNvPr id="62" name="Google Shape;92;p10">
                <a:extLst>
                  <a:ext uri="{FF2B5EF4-FFF2-40B4-BE49-F238E27FC236}">
                    <a16:creationId xmlns:a16="http://schemas.microsoft.com/office/drawing/2014/main" id="{1C409E2E-CD1B-4CEA-87E9-36FC1BD9830F}"/>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63" name="Google Shape;93;p10">
                <a:extLst>
                  <a:ext uri="{FF2B5EF4-FFF2-40B4-BE49-F238E27FC236}">
                    <a16:creationId xmlns:a16="http://schemas.microsoft.com/office/drawing/2014/main" id="{42F44C55-F72B-4794-968D-86D7F72D722A}"/>
                  </a:ext>
                </a:extLst>
              </p:cNvPr>
              <p:cNvGrpSpPr/>
              <p:nvPr/>
            </p:nvGrpSpPr>
            <p:grpSpPr>
              <a:xfrm>
                <a:off x="5808789" y="2272281"/>
                <a:ext cx="1993536" cy="1989348"/>
                <a:chOff x="8140701" y="1890712"/>
                <a:chExt cx="1511300" cy="1508125"/>
              </a:xfrm>
            </p:grpSpPr>
            <p:sp>
              <p:nvSpPr>
                <p:cNvPr id="64" name="Google Shape;94;p10">
                  <a:extLst>
                    <a:ext uri="{FF2B5EF4-FFF2-40B4-BE49-F238E27FC236}">
                      <a16:creationId xmlns:a16="http://schemas.microsoft.com/office/drawing/2014/main" id="{9DCC33E3-C419-4168-97AE-2E7B7E20F888}"/>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65" name="Google Shape;95;p10">
                  <a:extLst>
                    <a:ext uri="{FF2B5EF4-FFF2-40B4-BE49-F238E27FC236}">
                      <a16:creationId xmlns:a16="http://schemas.microsoft.com/office/drawing/2014/main" id="{CFD92C9A-4E17-4EF9-92EF-7BF9791EB59B}"/>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61" name="Google Shape;96;p10">
              <a:extLst>
                <a:ext uri="{FF2B5EF4-FFF2-40B4-BE49-F238E27FC236}">
                  <a16:creationId xmlns:a16="http://schemas.microsoft.com/office/drawing/2014/main" id="{0E2B61A0-5801-484C-8A0B-D8939329C358}"/>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66" name="Google Shape;90;p10">
            <a:extLst>
              <a:ext uri="{FF2B5EF4-FFF2-40B4-BE49-F238E27FC236}">
                <a16:creationId xmlns:a16="http://schemas.microsoft.com/office/drawing/2014/main" id="{50A211A2-29B3-4E53-A6D2-1633D505B43E}"/>
              </a:ext>
            </a:extLst>
          </p:cNvPr>
          <p:cNvGrpSpPr/>
          <p:nvPr/>
        </p:nvGrpSpPr>
        <p:grpSpPr>
          <a:xfrm>
            <a:off x="6458226" y="3233954"/>
            <a:ext cx="489414" cy="701729"/>
            <a:chOff x="6285507" y="4056652"/>
            <a:chExt cx="1361612" cy="1952296"/>
          </a:xfrm>
        </p:grpSpPr>
        <p:grpSp>
          <p:nvGrpSpPr>
            <p:cNvPr id="67" name="Google Shape;91;p10">
              <a:extLst>
                <a:ext uri="{FF2B5EF4-FFF2-40B4-BE49-F238E27FC236}">
                  <a16:creationId xmlns:a16="http://schemas.microsoft.com/office/drawing/2014/main" id="{7140843E-E3DC-4FBD-B852-8886272235FC}"/>
                </a:ext>
              </a:extLst>
            </p:cNvPr>
            <p:cNvGrpSpPr/>
            <p:nvPr/>
          </p:nvGrpSpPr>
          <p:grpSpPr>
            <a:xfrm>
              <a:off x="6285507" y="4056652"/>
              <a:ext cx="1361612" cy="1952296"/>
              <a:chOff x="5808789" y="2272281"/>
              <a:chExt cx="1993536" cy="2858355"/>
            </a:xfrm>
          </p:grpSpPr>
          <p:sp>
            <p:nvSpPr>
              <p:cNvPr id="69" name="Google Shape;92;p10">
                <a:extLst>
                  <a:ext uri="{FF2B5EF4-FFF2-40B4-BE49-F238E27FC236}">
                    <a16:creationId xmlns:a16="http://schemas.microsoft.com/office/drawing/2014/main" id="{2F69E753-5C55-43D4-8557-DBD2E7270526}"/>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70" name="Google Shape;93;p10">
                <a:extLst>
                  <a:ext uri="{FF2B5EF4-FFF2-40B4-BE49-F238E27FC236}">
                    <a16:creationId xmlns:a16="http://schemas.microsoft.com/office/drawing/2014/main" id="{F6000055-6024-4111-AE9E-B04B230F2C4A}"/>
                  </a:ext>
                </a:extLst>
              </p:cNvPr>
              <p:cNvGrpSpPr/>
              <p:nvPr/>
            </p:nvGrpSpPr>
            <p:grpSpPr>
              <a:xfrm>
                <a:off x="5808789" y="2272281"/>
                <a:ext cx="1993536" cy="1989348"/>
                <a:chOff x="8140701" y="1890712"/>
                <a:chExt cx="1511300" cy="1508125"/>
              </a:xfrm>
            </p:grpSpPr>
            <p:sp>
              <p:nvSpPr>
                <p:cNvPr id="71" name="Google Shape;94;p10">
                  <a:extLst>
                    <a:ext uri="{FF2B5EF4-FFF2-40B4-BE49-F238E27FC236}">
                      <a16:creationId xmlns:a16="http://schemas.microsoft.com/office/drawing/2014/main" id="{9DAEC0DF-E292-4352-8ED1-94EC68EFE731}"/>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72" name="Google Shape;95;p10">
                  <a:extLst>
                    <a:ext uri="{FF2B5EF4-FFF2-40B4-BE49-F238E27FC236}">
                      <a16:creationId xmlns:a16="http://schemas.microsoft.com/office/drawing/2014/main" id="{604FB9BE-9F72-443B-B68F-1FFDC06CB5FF}"/>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68" name="Google Shape;96;p10">
              <a:extLst>
                <a:ext uri="{FF2B5EF4-FFF2-40B4-BE49-F238E27FC236}">
                  <a16:creationId xmlns:a16="http://schemas.microsoft.com/office/drawing/2014/main" id="{D11F54DC-B986-4A89-910C-79114AF8D055}"/>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sp>
        <p:nvSpPr>
          <p:cNvPr id="2" name="Rektangel 1">
            <a:extLst>
              <a:ext uri="{FF2B5EF4-FFF2-40B4-BE49-F238E27FC236}">
                <a16:creationId xmlns:a16="http://schemas.microsoft.com/office/drawing/2014/main" id="{FCA07B02-19E4-464E-B7D5-ED8BED3A67A8}"/>
              </a:ext>
            </a:extLst>
          </p:cNvPr>
          <p:cNvSpPr/>
          <p:nvPr/>
        </p:nvSpPr>
        <p:spPr>
          <a:xfrm>
            <a:off x="3947696" y="1733993"/>
            <a:ext cx="2523768" cy="308418"/>
          </a:xfrm>
          <a:prstGeom prst="rect">
            <a:avLst/>
          </a:prstGeom>
        </p:spPr>
        <p:txBody>
          <a:bodyPr wrap="none">
            <a:spAutoFit/>
          </a:bodyPr>
          <a:lstStyle/>
          <a:p>
            <a:r>
              <a:rPr lang="da-DK"/>
              <a:t>Send en besked til hele dit team</a:t>
            </a:r>
          </a:p>
        </p:txBody>
      </p:sp>
      <p:sp>
        <p:nvSpPr>
          <p:cNvPr id="73" name="Rektangel 72">
            <a:extLst>
              <a:ext uri="{FF2B5EF4-FFF2-40B4-BE49-F238E27FC236}">
                <a16:creationId xmlns:a16="http://schemas.microsoft.com/office/drawing/2014/main" id="{FE14F1C0-92BF-4311-8F01-6FA084342D10}"/>
              </a:ext>
            </a:extLst>
          </p:cNvPr>
          <p:cNvSpPr/>
          <p:nvPr/>
        </p:nvSpPr>
        <p:spPr>
          <a:xfrm>
            <a:off x="2049955" y="2259090"/>
            <a:ext cx="1153712" cy="524503"/>
          </a:xfrm>
          <a:prstGeom prst="rect">
            <a:avLst/>
          </a:prstGeom>
        </p:spPr>
        <p:txBody>
          <a:bodyPr wrap="square">
            <a:spAutoFit/>
          </a:bodyPr>
          <a:lstStyle/>
          <a:p>
            <a:r>
              <a:rPr lang="da-DK"/>
              <a:t>Svar til alle på en besked</a:t>
            </a:r>
          </a:p>
        </p:txBody>
      </p:sp>
      <p:grpSp>
        <p:nvGrpSpPr>
          <p:cNvPr id="74" name="Google Shape;90;p10">
            <a:extLst>
              <a:ext uri="{FF2B5EF4-FFF2-40B4-BE49-F238E27FC236}">
                <a16:creationId xmlns:a16="http://schemas.microsoft.com/office/drawing/2014/main" id="{8AA31DDA-651D-4780-AFD2-533D3010309A}"/>
              </a:ext>
            </a:extLst>
          </p:cNvPr>
          <p:cNvGrpSpPr/>
          <p:nvPr/>
        </p:nvGrpSpPr>
        <p:grpSpPr>
          <a:xfrm>
            <a:off x="2714041" y="2853145"/>
            <a:ext cx="489414" cy="701729"/>
            <a:chOff x="6285507" y="4056652"/>
            <a:chExt cx="1361612" cy="1952296"/>
          </a:xfrm>
        </p:grpSpPr>
        <p:grpSp>
          <p:nvGrpSpPr>
            <p:cNvPr id="75" name="Google Shape;91;p10">
              <a:extLst>
                <a:ext uri="{FF2B5EF4-FFF2-40B4-BE49-F238E27FC236}">
                  <a16:creationId xmlns:a16="http://schemas.microsoft.com/office/drawing/2014/main" id="{0FC00F22-8FD9-4A22-8BAF-D956524F8462}"/>
                </a:ext>
              </a:extLst>
            </p:cNvPr>
            <p:cNvGrpSpPr/>
            <p:nvPr/>
          </p:nvGrpSpPr>
          <p:grpSpPr>
            <a:xfrm>
              <a:off x="6285507" y="4056652"/>
              <a:ext cx="1361612" cy="1952296"/>
              <a:chOff x="5808789" y="2272281"/>
              <a:chExt cx="1993536" cy="2858355"/>
            </a:xfrm>
          </p:grpSpPr>
          <p:sp>
            <p:nvSpPr>
              <p:cNvPr id="77" name="Google Shape;92;p10">
                <a:extLst>
                  <a:ext uri="{FF2B5EF4-FFF2-40B4-BE49-F238E27FC236}">
                    <a16:creationId xmlns:a16="http://schemas.microsoft.com/office/drawing/2014/main" id="{100D6832-81B8-41A7-93E7-7B50FF690778}"/>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78" name="Google Shape;93;p10">
                <a:extLst>
                  <a:ext uri="{FF2B5EF4-FFF2-40B4-BE49-F238E27FC236}">
                    <a16:creationId xmlns:a16="http://schemas.microsoft.com/office/drawing/2014/main" id="{14692716-9C9E-4F98-9BE7-3530627DF26F}"/>
                  </a:ext>
                </a:extLst>
              </p:cNvPr>
              <p:cNvGrpSpPr/>
              <p:nvPr/>
            </p:nvGrpSpPr>
            <p:grpSpPr>
              <a:xfrm>
                <a:off x="5808789" y="2272281"/>
                <a:ext cx="1993536" cy="1989348"/>
                <a:chOff x="8140701" y="1890712"/>
                <a:chExt cx="1511300" cy="1508125"/>
              </a:xfrm>
            </p:grpSpPr>
            <p:sp>
              <p:nvSpPr>
                <p:cNvPr id="79" name="Google Shape;94;p10">
                  <a:extLst>
                    <a:ext uri="{FF2B5EF4-FFF2-40B4-BE49-F238E27FC236}">
                      <a16:creationId xmlns:a16="http://schemas.microsoft.com/office/drawing/2014/main" id="{E758F7E5-A2DB-4E29-BDB9-10103D9CB324}"/>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80" name="Google Shape;95;p10">
                  <a:extLst>
                    <a:ext uri="{FF2B5EF4-FFF2-40B4-BE49-F238E27FC236}">
                      <a16:creationId xmlns:a16="http://schemas.microsoft.com/office/drawing/2014/main" id="{460B7623-021A-43AD-AF9D-4DFB860D5577}"/>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76" name="Google Shape;96;p10">
              <a:extLst>
                <a:ext uri="{FF2B5EF4-FFF2-40B4-BE49-F238E27FC236}">
                  <a16:creationId xmlns:a16="http://schemas.microsoft.com/office/drawing/2014/main" id="{D1D782B5-0956-4A63-BFBE-C843246F678C}"/>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sp>
        <p:nvSpPr>
          <p:cNvPr id="81" name="Rektangel 80">
            <a:extLst>
              <a:ext uri="{FF2B5EF4-FFF2-40B4-BE49-F238E27FC236}">
                <a16:creationId xmlns:a16="http://schemas.microsoft.com/office/drawing/2014/main" id="{C893740C-8FCD-4A70-90A5-BADC72E1640A}"/>
              </a:ext>
            </a:extLst>
          </p:cNvPr>
          <p:cNvSpPr/>
          <p:nvPr/>
        </p:nvSpPr>
        <p:spPr>
          <a:xfrm>
            <a:off x="4922313" y="2549679"/>
            <a:ext cx="2613268" cy="308418"/>
          </a:xfrm>
          <a:prstGeom prst="rect">
            <a:avLst/>
          </a:prstGeom>
        </p:spPr>
        <p:txBody>
          <a:bodyPr wrap="square">
            <a:spAutoFit/>
          </a:bodyPr>
          <a:lstStyle/>
          <a:p>
            <a:r>
              <a:rPr lang="da-DK"/>
              <a:t>Svar til én person i beskedtråden</a:t>
            </a:r>
          </a:p>
        </p:txBody>
      </p:sp>
      <p:sp>
        <p:nvSpPr>
          <p:cNvPr id="82" name="Rektangel 81">
            <a:extLst>
              <a:ext uri="{FF2B5EF4-FFF2-40B4-BE49-F238E27FC236}">
                <a16:creationId xmlns:a16="http://schemas.microsoft.com/office/drawing/2014/main" id="{F84D8117-1FA2-42FD-B89F-FF15960BD1A3}"/>
              </a:ext>
            </a:extLst>
          </p:cNvPr>
          <p:cNvSpPr/>
          <p:nvPr/>
        </p:nvSpPr>
        <p:spPr>
          <a:xfrm>
            <a:off x="69853" y="2894027"/>
            <a:ext cx="1439073" cy="740587"/>
          </a:xfrm>
          <a:prstGeom prst="rect">
            <a:avLst/>
          </a:prstGeom>
        </p:spPr>
        <p:txBody>
          <a:bodyPr wrap="square">
            <a:spAutoFit/>
          </a:bodyPr>
          <a:lstStyle/>
          <a:p>
            <a:r>
              <a:rPr lang="da-DK"/>
              <a:t>Send en besked,</a:t>
            </a:r>
          </a:p>
          <a:p>
            <a:r>
              <a:rPr lang="da-DK"/>
              <a:t>som du markerer som følsom</a:t>
            </a:r>
          </a:p>
        </p:txBody>
      </p:sp>
      <p:sp>
        <p:nvSpPr>
          <p:cNvPr id="83" name="Rektangel 82">
            <a:extLst>
              <a:ext uri="{FF2B5EF4-FFF2-40B4-BE49-F238E27FC236}">
                <a16:creationId xmlns:a16="http://schemas.microsoft.com/office/drawing/2014/main" id="{5C5701B3-C387-4D76-A4F4-67EC0EE6A0F2}"/>
              </a:ext>
            </a:extLst>
          </p:cNvPr>
          <p:cNvSpPr/>
          <p:nvPr/>
        </p:nvSpPr>
        <p:spPr>
          <a:xfrm>
            <a:off x="3203455" y="3262417"/>
            <a:ext cx="2720732" cy="524503"/>
          </a:xfrm>
          <a:prstGeom prst="rect">
            <a:avLst/>
          </a:prstGeom>
        </p:spPr>
        <p:txBody>
          <a:bodyPr wrap="square">
            <a:spAutoFit/>
          </a:bodyPr>
          <a:lstStyle/>
          <a:p>
            <a:r>
              <a:rPr lang="da-DK"/>
              <a:t>Lav et opslag uden kommentarer til personalegruppen</a:t>
            </a:r>
          </a:p>
        </p:txBody>
      </p:sp>
      <p:sp>
        <p:nvSpPr>
          <p:cNvPr id="84" name="Rektangel 83">
            <a:extLst>
              <a:ext uri="{FF2B5EF4-FFF2-40B4-BE49-F238E27FC236}">
                <a16:creationId xmlns:a16="http://schemas.microsoft.com/office/drawing/2014/main" id="{AA42F989-9342-4ECE-9BBE-52E1C2872599}"/>
              </a:ext>
            </a:extLst>
          </p:cNvPr>
          <p:cNvSpPr/>
          <p:nvPr/>
        </p:nvSpPr>
        <p:spPr>
          <a:xfrm>
            <a:off x="492967" y="4098890"/>
            <a:ext cx="1648764" cy="740587"/>
          </a:xfrm>
          <a:prstGeom prst="rect">
            <a:avLst/>
          </a:prstGeom>
        </p:spPr>
        <p:txBody>
          <a:bodyPr wrap="square">
            <a:spAutoFit/>
          </a:bodyPr>
          <a:lstStyle/>
          <a:p>
            <a:r>
              <a:rPr lang="da-DK"/>
              <a:t>Lav et opslag</a:t>
            </a:r>
          </a:p>
          <a:p>
            <a:r>
              <a:rPr lang="da-DK"/>
              <a:t>med kommentarer til elevrådet</a:t>
            </a:r>
          </a:p>
        </p:txBody>
      </p:sp>
      <p:sp>
        <p:nvSpPr>
          <p:cNvPr id="85" name="Rektangel 84">
            <a:extLst>
              <a:ext uri="{FF2B5EF4-FFF2-40B4-BE49-F238E27FC236}">
                <a16:creationId xmlns:a16="http://schemas.microsoft.com/office/drawing/2014/main" id="{31E4E5AF-0EB3-4A44-AAE3-AE9AFD397304}"/>
              </a:ext>
            </a:extLst>
          </p:cNvPr>
          <p:cNvSpPr/>
          <p:nvPr/>
        </p:nvSpPr>
        <p:spPr>
          <a:xfrm>
            <a:off x="6875617" y="3490355"/>
            <a:ext cx="2479731" cy="524503"/>
          </a:xfrm>
          <a:prstGeom prst="rect">
            <a:avLst/>
          </a:prstGeom>
        </p:spPr>
        <p:txBody>
          <a:bodyPr wrap="square">
            <a:spAutoFit/>
          </a:bodyPr>
          <a:lstStyle/>
          <a:p>
            <a:r>
              <a:rPr lang="da-DK"/>
              <a:t>Lav et opslag markeret som vigtigt til en af dine klasser</a:t>
            </a:r>
          </a:p>
        </p:txBody>
      </p:sp>
      <p:grpSp>
        <p:nvGrpSpPr>
          <p:cNvPr id="86" name="Google Shape;90;p10">
            <a:extLst>
              <a:ext uri="{FF2B5EF4-FFF2-40B4-BE49-F238E27FC236}">
                <a16:creationId xmlns:a16="http://schemas.microsoft.com/office/drawing/2014/main" id="{C5D93C02-BCC6-4195-AAFF-411308BC9667}"/>
              </a:ext>
            </a:extLst>
          </p:cNvPr>
          <p:cNvGrpSpPr/>
          <p:nvPr/>
        </p:nvGrpSpPr>
        <p:grpSpPr>
          <a:xfrm>
            <a:off x="3476397" y="3968814"/>
            <a:ext cx="489414" cy="701729"/>
            <a:chOff x="6285507" y="4056652"/>
            <a:chExt cx="1361612" cy="1952296"/>
          </a:xfrm>
        </p:grpSpPr>
        <p:grpSp>
          <p:nvGrpSpPr>
            <p:cNvPr id="87" name="Google Shape;91;p10">
              <a:extLst>
                <a:ext uri="{FF2B5EF4-FFF2-40B4-BE49-F238E27FC236}">
                  <a16:creationId xmlns:a16="http://schemas.microsoft.com/office/drawing/2014/main" id="{C581364D-842B-470E-828E-43B6B174FAF9}"/>
                </a:ext>
              </a:extLst>
            </p:cNvPr>
            <p:cNvGrpSpPr/>
            <p:nvPr/>
          </p:nvGrpSpPr>
          <p:grpSpPr>
            <a:xfrm>
              <a:off x="6285507" y="4056652"/>
              <a:ext cx="1361612" cy="1952296"/>
              <a:chOff x="5808789" y="2272281"/>
              <a:chExt cx="1993536" cy="2858355"/>
            </a:xfrm>
          </p:grpSpPr>
          <p:sp>
            <p:nvSpPr>
              <p:cNvPr id="89" name="Google Shape;92;p10">
                <a:extLst>
                  <a:ext uri="{FF2B5EF4-FFF2-40B4-BE49-F238E27FC236}">
                    <a16:creationId xmlns:a16="http://schemas.microsoft.com/office/drawing/2014/main" id="{6FBED8D1-1BF7-4A96-A03D-32E89EB8917A}"/>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90" name="Google Shape;93;p10">
                <a:extLst>
                  <a:ext uri="{FF2B5EF4-FFF2-40B4-BE49-F238E27FC236}">
                    <a16:creationId xmlns:a16="http://schemas.microsoft.com/office/drawing/2014/main" id="{78363F83-4188-48FD-901B-982DEB699BA1}"/>
                  </a:ext>
                </a:extLst>
              </p:cNvPr>
              <p:cNvGrpSpPr/>
              <p:nvPr/>
            </p:nvGrpSpPr>
            <p:grpSpPr>
              <a:xfrm>
                <a:off x="5808789" y="2272281"/>
                <a:ext cx="1993536" cy="1989348"/>
                <a:chOff x="8140701" y="1890712"/>
                <a:chExt cx="1511300" cy="1508125"/>
              </a:xfrm>
            </p:grpSpPr>
            <p:sp>
              <p:nvSpPr>
                <p:cNvPr id="91" name="Google Shape;94;p10">
                  <a:extLst>
                    <a:ext uri="{FF2B5EF4-FFF2-40B4-BE49-F238E27FC236}">
                      <a16:creationId xmlns:a16="http://schemas.microsoft.com/office/drawing/2014/main" id="{46EFE656-4C79-4615-B2D4-2D928D38E30C}"/>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92" name="Google Shape;95;p10">
                  <a:extLst>
                    <a:ext uri="{FF2B5EF4-FFF2-40B4-BE49-F238E27FC236}">
                      <a16:creationId xmlns:a16="http://schemas.microsoft.com/office/drawing/2014/main" id="{2C941506-047E-47A7-9468-4AB58FCBCF97}"/>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88" name="Google Shape;96;p10">
              <a:extLst>
                <a:ext uri="{FF2B5EF4-FFF2-40B4-BE49-F238E27FC236}">
                  <a16:creationId xmlns:a16="http://schemas.microsoft.com/office/drawing/2014/main" id="{3373F1D7-9756-4377-88E8-CD9AC7F28C52}"/>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sp>
        <p:nvSpPr>
          <p:cNvPr id="93" name="Rektangel 92">
            <a:extLst>
              <a:ext uri="{FF2B5EF4-FFF2-40B4-BE49-F238E27FC236}">
                <a16:creationId xmlns:a16="http://schemas.microsoft.com/office/drawing/2014/main" id="{9037A282-5865-4E14-84D2-B5DBF4C22B8B}"/>
              </a:ext>
            </a:extLst>
          </p:cNvPr>
          <p:cNvSpPr/>
          <p:nvPr/>
        </p:nvSpPr>
        <p:spPr>
          <a:xfrm>
            <a:off x="2221069" y="4528653"/>
            <a:ext cx="2099142" cy="740587"/>
          </a:xfrm>
          <a:prstGeom prst="rect">
            <a:avLst/>
          </a:prstGeom>
        </p:spPr>
        <p:txBody>
          <a:bodyPr wrap="square">
            <a:spAutoFit/>
          </a:bodyPr>
          <a:lstStyle/>
          <a:p>
            <a:r>
              <a:rPr lang="da-DK"/>
              <a:t>Opret en mappe i</a:t>
            </a:r>
          </a:p>
          <a:p>
            <a:r>
              <a:rPr lang="da-DK"/>
              <a:t>din indbakke og flyt</a:t>
            </a:r>
          </a:p>
          <a:p>
            <a:r>
              <a:rPr lang="da-DK"/>
              <a:t>en besked dertil</a:t>
            </a:r>
          </a:p>
        </p:txBody>
      </p:sp>
      <p:grpSp>
        <p:nvGrpSpPr>
          <p:cNvPr id="94" name="Google Shape;90;p10">
            <a:extLst>
              <a:ext uri="{FF2B5EF4-FFF2-40B4-BE49-F238E27FC236}">
                <a16:creationId xmlns:a16="http://schemas.microsoft.com/office/drawing/2014/main" id="{D2C8C0DC-A4AA-4240-91C8-6F9AAD168B46}"/>
              </a:ext>
            </a:extLst>
          </p:cNvPr>
          <p:cNvGrpSpPr/>
          <p:nvPr/>
        </p:nvGrpSpPr>
        <p:grpSpPr>
          <a:xfrm>
            <a:off x="5852807" y="4521791"/>
            <a:ext cx="489414" cy="701729"/>
            <a:chOff x="6285507" y="4056652"/>
            <a:chExt cx="1361612" cy="1952296"/>
          </a:xfrm>
        </p:grpSpPr>
        <p:grpSp>
          <p:nvGrpSpPr>
            <p:cNvPr id="95" name="Google Shape;91;p10">
              <a:extLst>
                <a:ext uri="{FF2B5EF4-FFF2-40B4-BE49-F238E27FC236}">
                  <a16:creationId xmlns:a16="http://schemas.microsoft.com/office/drawing/2014/main" id="{7A19ABFA-8EA3-43DE-825D-D7D877BACFF8}"/>
                </a:ext>
              </a:extLst>
            </p:cNvPr>
            <p:cNvGrpSpPr/>
            <p:nvPr/>
          </p:nvGrpSpPr>
          <p:grpSpPr>
            <a:xfrm>
              <a:off x="6285507" y="4056652"/>
              <a:ext cx="1361612" cy="1952296"/>
              <a:chOff x="5808789" y="2272281"/>
              <a:chExt cx="1993536" cy="2858355"/>
            </a:xfrm>
          </p:grpSpPr>
          <p:sp>
            <p:nvSpPr>
              <p:cNvPr id="97" name="Google Shape;92;p10">
                <a:extLst>
                  <a:ext uri="{FF2B5EF4-FFF2-40B4-BE49-F238E27FC236}">
                    <a16:creationId xmlns:a16="http://schemas.microsoft.com/office/drawing/2014/main" id="{ED2F6E34-CE58-4C9A-A4CD-A17E5EA40D30}"/>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98" name="Google Shape;93;p10">
                <a:extLst>
                  <a:ext uri="{FF2B5EF4-FFF2-40B4-BE49-F238E27FC236}">
                    <a16:creationId xmlns:a16="http://schemas.microsoft.com/office/drawing/2014/main" id="{4BA92EE5-ADAA-4987-87B7-F3C9BED6EE0F}"/>
                  </a:ext>
                </a:extLst>
              </p:cNvPr>
              <p:cNvGrpSpPr/>
              <p:nvPr/>
            </p:nvGrpSpPr>
            <p:grpSpPr>
              <a:xfrm>
                <a:off x="5808789" y="2272281"/>
                <a:ext cx="1993536" cy="1989348"/>
                <a:chOff x="8140701" y="1890712"/>
                <a:chExt cx="1511300" cy="1508125"/>
              </a:xfrm>
            </p:grpSpPr>
            <p:sp>
              <p:nvSpPr>
                <p:cNvPr id="99" name="Google Shape;94;p10">
                  <a:extLst>
                    <a:ext uri="{FF2B5EF4-FFF2-40B4-BE49-F238E27FC236}">
                      <a16:creationId xmlns:a16="http://schemas.microsoft.com/office/drawing/2014/main" id="{30C5B8CF-102D-4116-8608-0212E68A0CFE}"/>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100" name="Google Shape;95;p10">
                  <a:extLst>
                    <a:ext uri="{FF2B5EF4-FFF2-40B4-BE49-F238E27FC236}">
                      <a16:creationId xmlns:a16="http://schemas.microsoft.com/office/drawing/2014/main" id="{B05CE080-E23E-42F7-AB5A-8DDB271C251E}"/>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96" name="Google Shape;96;p10">
              <a:extLst>
                <a:ext uri="{FF2B5EF4-FFF2-40B4-BE49-F238E27FC236}">
                  <a16:creationId xmlns:a16="http://schemas.microsoft.com/office/drawing/2014/main" id="{12C14FB5-E60D-4C4C-967D-5CA7EAD9C68A}"/>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sp>
        <p:nvSpPr>
          <p:cNvPr id="101" name="Rektangel 100">
            <a:extLst>
              <a:ext uri="{FF2B5EF4-FFF2-40B4-BE49-F238E27FC236}">
                <a16:creationId xmlns:a16="http://schemas.microsoft.com/office/drawing/2014/main" id="{85A147F9-79DD-4A4B-A334-F9D867C5F242}"/>
              </a:ext>
            </a:extLst>
          </p:cNvPr>
          <p:cNvSpPr/>
          <p:nvPr/>
        </p:nvSpPr>
        <p:spPr>
          <a:xfrm>
            <a:off x="5061355" y="4901121"/>
            <a:ext cx="1170481" cy="740587"/>
          </a:xfrm>
          <a:prstGeom prst="rect">
            <a:avLst/>
          </a:prstGeom>
        </p:spPr>
        <p:txBody>
          <a:bodyPr wrap="square">
            <a:spAutoFit/>
          </a:bodyPr>
          <a:lstStyle/>
          <a:p>
            <a:pPr lvl="0">
              <a:defRPr/>
            </a:pPr>
            <a:r>
              <a:rPr lang="da-DK"/>
              <a:t>Forlad eller </a:t>
            </a:r>
            <a:r>
              <a:rPr lang="da-DK" err="1"/>
              <a:t>mute</a:t>
            </a:r>
            <a:r>
              <a:rPr lang="da-DK"/>
              <a:t> en samtale</a:t>
            </a:r>
          </a:p>
        </p:txBody>
      </p:sp>
      <p:pic>
        <p:nvPicPr>
          <p:cNvPr id="102" name="Billede 101">
            <a:extLst>
              <a:ext uri="{FF2B5EF4-FFF2-40B4-BE49-F238E27FC236}">
                <a16:creationId xmlns:a16="http://schemas.microsoft.com/office/drawing/2014/main" id="{DD10DEF6-6067-4A10-8B10-F6991A08F368}"/>
              </a:ext>
            </a:extLst>
          </p:cNvPr>
          <p:cNvPicPr>
            <a:picLocks noChangeAspect="1"/>
          </p:cNvPicPr>
          <p:nvPr/>
        </p:nvPicPr>
        <p:blipFill>
          <a:blip r:embed="rId4"/>
          <a:stretch>
            <a:fillRect/>
          </a:stretch>
        </p:blipFill>
        <p:spPr>
          <a:xfrm>
            <a:off x="743905" y="1532616"/>
            <a:ext cx="395352" cy="814069"/>
          </a:xfrm>
          <a:prstGeom prst="rect">
            <a:avLst/>
          </a:prstGeom>
        </p:spPr>
      </p:pic>
      <p:pic>
        <p:nvPicPr>
          <p:cNvPr id="103" name="Billede 102">
            <a:extLst>
              <a:ext uri="{FF2B5EF4-FFF2-40B4-BE49-F238E27FC236}">
                <a16:creationId xmlns:a16="http://schemas.microsoft.com/office/drawing/2014/main" id="{7B2D34E5-7A6B-4A91-8BAA-C9FAACF2F624}"/>
              </a:ext>
            </a:extLst>
          </p:cNvPr>
          <p:cNvPicPr>
            <a:picLocks noChangeAspect="1"/>
          </p:cNvPicPr>
          <p:nvPr/>
        </p:nvPicPr>
        <p:blipFill>
          <a:blip r:embed="rId5"/>
          <a:stretch>
            <a:fillRect/>
          </a:stretch>
        </p:blipFill>
        <p:spPr>
          <a:xfrm>
            <a:off x="369840" y="1532616"/>
            <a:ext cx="339427" cy="814991"/>
          </a:xfrm>
          <a:prstGeom prst="rect">
            <a:avLst/>
          </a:prstGeom>
        </p:spPr>
      </p:pic>
    </p:spTree>
    <p:custDataLst>
      <p:tags r:id="rId1"/>
    </p:custDataLst>
    <p:extLst>
      <p:ext uri="{BB962C8B-B14F-4D97-AF65-F5344CB8AC3E}">
        <p14:creationId xmlns:p14="http://schemas.microsoft.com/office/powerpoint/2010/main" val="2538240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19E1B2A9-86BE-4602-BF4A-4037239593FF}"/>
              </a:ext>
            </a:extLst>
          </p:cNvPr>
          <p:cNvSpPr>
            <a:spLocks noGrp="1"/>
          </p:cNvSpPr>
          <p:nvPr>
            <p:ph type="ctrTitle"/>
          </p:nvPr>
        </p:nvSpPr>
        <p:spPr/>
        <p:txBody>
          <a:bodyPr>
            <a:normAutofit/>
          </a:bodyPr>
          <a:lstStyle/>
          <a:p>
            <a:r>
              <a:rPr lang="da-DK">
                <a:latin typeface="+mn-lt"/>
              </a:rPr>
              <a:t>Aula i Aarhus Kommune</a:t>
            </a:r>
          </a:p>
        </p:txBody>
      </p:sp>
    </p:spTree>
    <p:custDataLst>
      <p:tags r:id="rId1"/>
    </p:custDataLst>
    <p:extLst>
      <p:ext uri="{BB962C8B-B14F-4D97-AF65-F5344CB8AC3E}">
        <p14:creationId xmlns:p14="http://schemas.microsoft.com/office/powerpoint/2010/main" val="16603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40446E0-CDE7-4F84-93A5-991E0EC89C9F}"/>
              </a:ext>
            </a:extLst>
          </p:cNvPr>
          <p:cNvSpPr>
            <a:spLocks noGrp="1"/>
          </p:cNvSpPr>
          <p:nvPr>
            <p:ph type="title"/>
          </p:nvPr>
        </p:nvSpPr>
        <p:spPr/>
        <p:txBody>
          <a:bodyPr/>
          <a:lstStyle/>
          <a:p>
            <a:r>
              <a:rPr lang="da-DK">
                <a:latin typeface="+mn-lt"/>
              </a:rPr>
              <a:t>Kendte måder at kommunikere på fra SkoleIntra:</a:t>
            </a:r>
          </a:p>
        </p:txBody>
      </p:sp>
      <p:sp>
        <p:nvSpPr>
          <p:cNvPr id="6" name="Pladsholder til tekst 5">
            <a:extLst>
              <a:ext uri="{FF2B5EF4-FFF2-40B4-BE49-F238E27FC236}">
                <a16:creationId xmlns:a16="http://schemas.microsoft.com/office/drawing/2014/main" id="{98F8C0C5-E804-48F3-963C-7C1AF696B72F}"/>
              </a:ext>
            </a:extLst>
          </p:cNvPr>
          <p:cNvSpPr>
            <a:spLocks noGrp="1"/>
          </p:cNvSpPr>
          <p:nvPr>
            <p:ph type="body" sz="quarter" idx="13"/>
          </p:nvPr>
        </p:nvSpPr>
        <p:spPr/>
        <p:txBody>
          <a:bodyPr/>
          <a:lstStyle/>
          <a:p>
            <a:r>
              <a:rPr lang="da-DK">
                <a:latin typeface="+mn-lt"/>
              </a:rPr>
              <a:t>MÅLRETTET OG SIKKER KOMMUNIKATION</a:t>
            </a:r>
          </a:p>
          <a:p>
            <a:endParaRPr lang="da-DK">
              <a:latin typeface="+mn-lt"/>
            </a:endParaRPr>
          </a:p>
        </p:txBody>
      </p:sp>
      <p:grpSp>
        <p:nvGrpSpPr>
          <p:cNvPr id="11" name="Gruppe 10">
            <a:extLst>
              <a:ext uri="{FF2B5EF4-FFF2-40B4-BE49-F238E27FC236}">
                <a16:creationId xmlns:a16="http://schemas.microsoft.com/office/drawing/2014/main" id="{77D06AC5-6474-4FC3-8B23-5F07C5F84C26}"/>
              </a:ext>
            </a:extLst>
          </p:cNvPr>
          <p:cNvGrpSpPr/>
          <p:nvPr/>
        </p:nvGrpSpPr>
        <p:grpSpPr>
          <a:xfrm>
            <a:off x="6720790" y="2197715"/>
            <a:ext cx="2003176" cy="1289716"/>
            <a:chOff x="5989211" y="1665980"/>
            <a:chExt cx="1251585" cy="805815"/>
          </a:xfrm>
        </p:grpSpPr>
        <p:sp>
          <p:nvSpPr>
            <p:cNvPr id="12" name="Rektangel: afrundede hjørner 11">
              <a:extLst>
                <a:ext uri="{FF2B5EF4-FFF2-40B4-BE49-F238E27FC236}">
                  <a16:creationId xmlns:a16="http://schemas.microsoft.com/office/drawing/2014/main" id="{0C7CA6D0-D514-4E45-86E4-9BA3DF2813A6}"/>
                </a:ext>
              </a:extLst>
            </p:cNvPr>
            <p:cNvSpPr/>
            <p:nvPr/>
          </p:nvSpPr>
          <p:spPr>
            <a:xfrm>
              <a:off x="5989211" y="1665980"/>
              <a:ext cx="1251585" cy="805815"/>
            </a:xfrm>
            <a:prstGeom prst="roundRect">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SMS</a:t>
              </a:r>
            </a:p>
          </p:txBody>
        </p:sp>
        <p:pic>
          <p:nvPicPr>
            <p:cNvPr id="13" name="Grafik 12" descr="Smartphone">
              <a:extLst>
                <a:ext uri="{FF2B5EF4-FFF2-40B4-BE49-F238E27FC236}">
                  <a16:creationId xmlns:a16="http://schemas.microsoft.com/office/drawing/2014/main" id="{2771E72D-3B34-4252-BCA0-C4E9FF7ABF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1572" y="1728779"/>
              <a:ext cx="408869" cy="408869"/>
            </a:xfrm>
            <a:prstGeom prst="rect">
              <a:avLst/>
            </a:prstGeom>
          </p:spPr>
        </p:pic>
      </p:grpSp>
      <p:grpSp>
        <p:nvGrpSpPr>
          <p:cNvPr id="14" name="Gruppe 13">
            <a:extLst>
              <a:ext uri="{FF2B5EF4-FFF2-40B4-BE49-F238E27FC236}">
                <a16:creationId xmlns:a16="http://schemas.microsoft.com/office/drawing/2014/main" id="{CDA64C42-C315-48AA-B6D0-44B55214BC22}"/>
              </a:ext>
            </a:extLst>
          </p:cNvPr>
          <p:cNvGrpSpPr/>
          <p:nvPr/>
        </p:nvGrpSpPr>
        <p:grpSpPr>
          <a:xfrm>
            <a:off x="386308" y="2197715"/>
            <a:ext cx="2003176" cy="1330358"/>
            <a:chOff x="3294643" y="1638937"/>
            <a:chExt cx="1251585" cy="831208"/>
          </a:xfrm>
        </p:grpSpPr>
        <p:sp>
          <p:nvSpPr>
            <p:cNvPr id="15" name="Rektangel: afrundede hjørner 14">
              <a:extLst>
                <a:ext uri="{FF2B5EF4-FFF2-40B4-BE49-F238E27FC236}">
                  <a16:creationId xmlns:a16="http://schemas.microsoft.com/office/drawing/2014/main" id="{7357ABBC-4DF7-4F22-AB15-D181D0D6F29D}"/>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Opslag</a:t>
              </a:r>
            </a:p>
          </p:txBody>
        </p:sp>
        <p:pic>
          <p:nvPicPr>
            <p:cNvPr id="16" name="Grafik 15" descr="Knappenål">
              <a:extLst>
                <a:ext uri="{FF2B5EF4-FFF2-40B4-BE49-F238E27FC236}">
                  <a16:creationId xmlns:a16="http://schemas.microsoft.com/office/drawing/2014/main" id="{5A04C35F-5EEE-49D9-A6B8-282A3D86F8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0777" y="1638937"/>
              <a:ext cx="592348" cy="592348"/>
            </a:xfrm>
            <a:prstGeom prst="rect">
              <a:avLst/>
            </a:prstGeom>
          </p:spPr>
        </p:pic>
      </p:grpSp>
      <p:grpSp>
        <p:nvGrpSpPr>
          <p:cNvPr id="17" name="Gruppe 16">
            <a:extLst>
              <a:ext uri="{FF2B5EF4-FFF2-40B4-BE49-F238E27FC236}">
                <a16:creationId xmlns:a16="http://schemas.microsoft.com/office/drawing/2014/main" id="{3F92258E-4B3D-4FB9-90D4-099CB31EFCD2}"/>
              </a:ext>
            </a:extLst>
          </p:cNvPr>
          <p:cNvGrpSpPr/>
          <p:nvPr/>
        </p:nvGrpSpPr>
        <p:grpSpPr>
          <a:xfrm>
            <a:off x="2497802" y="2225654"/>
            <a:ext cx="2003176" cy="1289716"/>
            <a:chOff x="4641927" y="1658447"/>
            <a:chExt cx="1251585" cy="805815"/>
          </a:xfrm>
        </p:grpSpPr>
        <p:sp>
          <p:nvSpPr>
            <p:cNvPr id="18" name="Rektangel: afrundede hjørner 17">
              <a:extLst>
                <a:ext uri="{FF2B5EF4-FFF2-40B4-BE49-F238E27FC236}">
                  <a16:creationId xmlns:a16="http://schemas.microsoft.com/office/drawing/2014/main" id="{75380440-CBD6-4485-BF78-97D8962E599D}"/>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Besked</a:t>
              </a:r>
            </a:p>
          </p:txBody>
        </p:sp>
        <p:pic>
          <p:nvPicPr>
            <p:cNvPr id="19" name="Grafik 18" descr="Tale">
              <a:extLst>
                <a:ext uri="{FF2B5EF4-FFF2-40B4-BE49-F238E27FC236}">
                  <a16:creationId xmlns:a16="http://schemas.microsoft.com/office/drawing/2014/main" id="{88D78111-D974-498B-99CE-8151335C33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37321" y="1658447"/>
              <a:ext cx="615796" cy="615796"/>
            </a:xfrm>
            <a:prstGeom prst="rect">
              <a:avLst/>
            </a:prstGeom>
          </p:spPr>
        </p:pic>
      </p:grpSp>
      <p:grpSp>
        <p:nvGrpSpPr>
          <p:cNvPr id="9" name="Gruppe 8">
            <a:extLst>
              <a:ext uri="{FF2B5EF4-FFF2-40B4-BE49-F238E27FC236}">
                <a16:creationId xmlns:a16="http://schemas.microsoft.com/office/drawing/2014/main" id="{530A4E17-FC87-41B0-8AE0-04BDF6F7DCCE}"/>
              </a:ext>
            </a:extLst>
          </p:cNvPr>
          <p:cNvGrpSpPr/>
          <p:nvPr/>
        </p:nvGrpSpPr>
        <p:grpSpPr>
          <a:xfrm>
            <a:off x="4609296" y="2197715"/>
            <a:ext cx="2003176" cy="1289716"/>
            <a:chOff x="2568824" y="3629806"/>
            <a:chExt cx="2003176" cy="1289716"/>
          </a:xfrm>
          <a:solidFill>
            <a:srgbClr val="2091A2"/>
          </a:solidFill>
        </p:grpSpPr>
        <p:sp>
          <p:nvSpPr>
            <p:cNvPr id="21" name="Rektangel: afrundede hjørner 20">
              <a:extLst>
                <a:ext uri="{FF2B5EF4-FFF2-40B4-BE49-F238E27FC236}">
                  <a16:creationId xmlns:a16="http://schemas.microsoft.com/office/drawing/2014/main" id="{11D359C3-FC42-4DBE-A627-3FED0C8EBF52}"/>
                </a:ext>
              </a:extLst>
            </p:cNvPr>
            <p:cNvSpPr/>
            <p:nvPr/>
          </p:nvSpPr>
          <p:spPr>
            <a:xfrm>
              <a:off x="2568824" y="3629806"/>
              <a:ext cx="2003176" cy="128971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Mail</a:t>
              </a:r>
            </a:p>
          </p:txBody>
        </p:sp>
        <p:pic>
          <p:nvPicPr>
            <p:cNvPr id="8" name="Grafik 7" descr="Konvolut">
              <a:extLst>
                <a:ext uri="{FF2B5EF4-FFF2-40B4-BE49-F238E27FC236}">
                  <a16:creationId xmlns:a16="http://schemas.microsoft.com/office/drawing/2014/main" id="{9FE0BD41-A4CA-4966-A5D1-20CEA25677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77199" y="3728959"/>
              <a:ext cx="914400" cy="914400"/>
            </a:xfrm>
            <a:prstGeom prst="rect">
              <a:avLst/>
            </a:prstGeom>
          </p:spPr>
        </p:pic>
      </p:grpSp>
    </p:spTree>
    <p:custDataLst>
      <p:tags r:id="rId1"/>
    </p:custDataLst>
    <p:extLst>
      <p:ext uri="{BB962C8B-B14F-4D97-AF65-F5344CB8AC3E}">
        <p14:creationId xmlns:p14="http://schemas.microsoft.com/office/powerpoint/2010/main" val="5284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7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75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B5070-2F7C-4F13-BAF8-F873AB2707DE}"/>
              </a:ext>
            </a:extLst>
          </p:cNvPr>
          <p:cNvSpPr>
            <a:spLocks noGrp="1"/>
          </p:cNvSpPr>
          <p:nvPr>
            <p:ph type="title"/>
          </p:nvPr>
        </p:nvSpPr>
        <p:spPr>
          <a:xfrm>
            <a:off x="615737" y="1020763"/>
            <a:ext cx="7886700" cy="604190"/>
          </a:xfrm>
        </p:spPr>
        <p:txBody>
          <a:bodyPr/>
          <a:lstStyle/>
          <a:p>
            <a:r>
              <a:rPr lang="da-DK">
                <a:latin typeface="+mn-lt"/>
              </a:rPr>
              <a:t>Hvad er nyt?</a:t>
            </a:r>
          </a:p>
        </p:txBody>
      </p:sp>
      <p:sp>
        <p:nvSpPr>
          <p:cNvPr id="3" name="Pladsholder til tekst 2">
            <a:extLst>
              <a:ext uri="{FF2B5EF4-FFF2-40B4-BE49-F238E27FC236}">
                <a16:creationId xmlns:a16="http://schemas.microsoft.com/office/drawing/2014/main" id="{0B31905A-9F92-46E5-889F-B4675E0D44B7}"/>
              </a:ext>
            </a:extLst>
          </p:cNvPr>
          <p:cNvSpPr>
            <a:spLocks noGrp="1"/>
          </p:cNvSpPr>
          <p:nvPr>
            <p:ph type="body" sz="quarter" idx="13"/>
          </p:nvPr>
        </p:nvSpPr>
        <p:spPr/>
        <p:txBody>
          <a:bodyPr/>
          <a:lstStyle/>
          <a:p>
            <a:r>
              <a:rPr lang="da-DK">
                <a:latin typeface="+mn-lt"/>
              </a:rPr>
              <a:t>MÅLRETTET OG SIKKER KOMMUNIKATION</a:t>
            </a:r>
          </a:p>
          <a:p>
            <a:endParaRPr lang="da-DK">
              <a:latin typeface="+mn-lt"/>
            </a:endParaRPr>
          </a:p>
        </p:txBody>
      </p:sp>
      <p:sp>
        <p:nvSpPr>
          <p:cNvPr id="4" name="Pladsholder til tekst 3">
            <a:extLst>
              <a:ext uri="{FF2B5EF4-FFF2-40B4-BE49-F238E27FC236}">
                <a16:creationId xmlns:a16="http://schemas.microsoft.com/office/drawing/2014/main" id="{925FCD4C-E79E-4444-BC6C-5267820C8874}"/>
              </a:ext>
            </a:extLst>
          </p:cNvPr>
          <p:cNvSpPr>
            <a:spLocks noGrp="1"/>
          </p:cNvSpPr>
          <p:nvPr>
            <p:ph type="body" sz="quarter" idx="14"/>
          </p:nvPr>
        </p:nvSpPr>
        <p:spPr>
          <a:xfrm>
            <a:off x="2485749" y="1860698"/>
            <a:ext cx="6016688" cy="2701778"/>
          </a:xfrm>
        </p:spPr>
        <p:txBody>
          <a:bodyPr>
            <a:noAutofit/>
          </a:bodyPr>
          <a:lstStyle/>
          <a:p>
            <a:r>
              <a:rPr lang="da-DK">
                <a:latin typeface="+mn-lt"/>
              </a:rPr>
              <a:t>Beskeder lægger sig i beskedtråde</a:t>
            </a:r>
          </a:p>
          <a:p>
            <a:pPr marL="285750" indent="-285750">
              <a:buFont typeface="Arial" panose="020B0604020202020204" pitchFamily="34" charset="0"/>
              <a:buChar char="•"/>
            </a:pPr>
            <a:endParaRPr lang="da-DK">
              <a:latin typeface="+mn-lt"/>
            </a:endParaRPr>
          </a:p>
          <a:p>
            <a:endParaRPr lang="da-DK">
              <a:latin typeface="+mn-lt"/>
            </a:endParaRPr>
          </a:p>
          <a:p>
            <a:r>
              <a:rPr lang="da-DK">
                <a:latin typeface="+mn-lt"/>
              </a:rPr>
              <a:t>Fortroligt og følsomt indhold i beskeder kan håndteres på en sikker måde</a:t>
            </a:r>
          </a:p>
          <a:p>
            <a:pPr marL="285750" indent="-285750">
              <a:buFont typeface="Arial" panose="020B0604020202020204" pitchFamily="34" charset="0"/>
              <a:buChar char="•"/>
            </a:pPr>
            <a:endParaRPr lang="da-DK">
              <a:latin typeface="+mn-lt"/>
            </a:endParaRPr>
          </a:p>
          <a:p>
            <a:r>
              <a:rPr lang="da-DK">
                <a:latin typeface="+mn-lt"/>
              </a:rPr>
              <a:t>Aula skal rumme al den kommunikation (og information),</a:t>
            </a:r>
          </a:p>
          <a:p>
            <a:r>
              <a:rPr lang="da-DK">
                <a:latin typeface="+mn-lt"/>
              </a:rPr>
              <a:t>der nu findes i BørneIntra, SkoleIntra, UngiAarhus-</a:t>
            </a:r>
            <a:r>
              <a:rPr lang="da-DK" err="1">
                <a:latin typeface="+mn-lt"/>
              </a:rPr>
              <a:t>Intra</a:t>
            </a:r>
            <a:endParaRPr lang="da-DK">
              <a:latin typeface="+mn-lt"/>
            </a:endParaRPr>
          </a:p>
        </p:txBody>
      </p:sp>
      <p:grpSp>
        <p:nvGrpSpPr>
          <p:cNvPr id="8" name="Gruppe 7">
            <a:extLst>
              <a:ext uri="{FF2B5EF4-FFF2-40B4-BE49-F238E27FC236}">
                <a16:creationId xmlns:a16="http://schemas.microsoft.com/office/drawing/2014/main" id="{9D1995C7-EAFB-4E1F-BA43-9F553B2CF488}"/>
              </a:ext>
            </a:extLst>
          </p:cNvPr>
          <p:cNvGrpSpPr/>
          <p:nvPr/>
        </p:nvGrpSpPr>
        <p:grpSpPr>
          <a:xfrm>
            <a:off x="704512" y="2561731"/>
            <a:ext cx="1511678" cy="1145219"/>
            <a:chOff x="704512" y="2561731"/>
            <a:chExt cx="1511678" cy="1145219"/>
          </a:xfrm>
        </p:grpSpPr>
        <p:sp>
          <p:nvSpPr>
            <p:cNvPr id="6" name="Rektangel: afrundede hjørner 5">
              <a:extLst>
                <a:ext uri="{FF2B5EF4-FFF2-40B4-BE49-F238E27FC236}">
                  <a16:creationId xmlns:a16="http://schemas.microsoft.com/office/drawing/2014/main" id="{0373F7F2-81F4-49DC-8D89-E37E3D5C6B69}"/>
                </a:ext>
              </a:extLst>
            </p:cNvPr>
            <p:cNvSpPr/>
            <p:nvPr/>
          </p:nvSpPr>
          <p:spPr>
            <a:xfrm>
              <a:off x="704512" y="2636669"/>
              <a:ext cx="1511678" cy="973272"/>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7" name="Grafik 6" descr="Tale">
              <a:extLst>
                <a:ext uri="{FF2B5EF4-FFF2-40B4-BE49-F238E27FC236}">
                  <a16:creationId xmlns:a16="http://schemas.microsoft.com/office/drawing/2014/main" id="{80E75CF1-9C3A-4D45-AC4E-38D3EA93A0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741" y="2561731"/>
              <a:ext cx="1145219" cy="1145219"/>
            </a:xfrm>
            <a:prstGeom prst="rect">
              <a:avLst/>
            </a:prstGeom>
          </p:spPr>
        </p:pic>
        <p:pic>
          <p:nvPicPr>
            <p:cNvPr id="9" name="Grafik 8" descr="Lås">
              <a:extLst>
                <a:ext uri="{FF2B5EF4-FFF2-40B4-BE49-F238E27FC236}">
                  <a16:creationId xmlns:a16="http://schemas.microsoft.com/office/drawing/2014/main" id="{65EB1522-1BFA-430C-9BCD-85C9A3932D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138" y="2777812"/>
              <a:ext cx="556424" cy="556424"/>
            </a:xfrm>
            <a:prstGeom prst="rect">
              <a:avLst/>
            </a:prstGeom>
          </p:spPr>
        </p:pic>
      </p:grpSp>
      <p:grpSp>
        <p:nvGrpSpPr>
          <p:cNvPr id="5" name="Gruppe 4">
            <a:extLst>
              <a:ext uri="{FF2B5EF4-FFF2-40B4-BE49-F238E27FC236}">
                <a16:creationId xmlns:a16="http://schemas.microsoft.com/office/drawing/2014/main" id="{887BD0C7-B74B-4E19-A7D9-CC164B3B2D9B}"/>
              </a:ext>
            </a:extLst>
          </p:cNvPr>
          <p:cNvGrpSpPr/>
          <p:nvPr/>
        </p:nvGrpSpPr>
        <p:grpSpPr>
          <a:xfrm>
            <a:off x="704512" y="1599545"/>
            <a:ext cx="1511678" cy="997115"/>
            <a:chOff x="704512" y="1599545"/>
            <a:chExt cx="1511678" cy="997115"/>
          </a:xfrm>
        </p:grpSpPr>
        <p:sp>
          <p:nvSpPr>
            <p:cNvPr id="13" name="Rektangel: afrundede hjørner 12">
              <a:extLst>
                <a:ext uri="{FF2B5EF4-FFF2-40B4-BE49-F238E27FC236}">
                  <a16:creationId xmlns:a16="http://schemas.microsoft.com/office/drawing/2014/main" id="{11FFCFA3-F3C9-4F07-82BA-9B2A4C6E2F2D}"/>
                </a:ext>
              </a:extLst>
            </p:cNvPr>
            <p:cNvSpPr/>
            <p:nvPr/>
          </p:nvSpPr>
          <p:spPr>
            <a:xfrm>
              <a:off x="704512" y="1599545"/>
              <a:ext cx="1511678" cy="973272"/>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4" name="Grafik 13" descr="Tale">
              <a:extLst>
                <a:ext uri="{FF2B5EF4-FFF2-40B4-BE49-F238E27FC236}">
                  <a16:creationId xmlns:a16="http://schemas.microsoft.com/office/drawing/2014/main" id="{AD08E642-C7B7-4C2E-B7C4-AB3A76A7E6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741" y="1633040"/>
              <a:ext cx="1145219" cy="545111"/>
            </a:xfrm>
            <a:prstGeom prst="rect">
              <a:avLst/>
            </a:prstGeom>
          </p:spPr>
        </p:pic>
        <p:pic>
          <p:nvPicPr>
            <p:cNvPr id="17" name="Grafik 16" descr="Tale">
              <a:extLst>
                <a:ext uri="{FF2B5EF4-FFF2-40B4-BE49-F238E27FC236}">
                  <a16:creationId xmlns:a16="http://schemas.microsoft.com/office/drawing/2014/main" id="{7280AD3A-0B7F-4A99-97D9-9DDB9A5280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738" y="2051549"/>
              <a:ext cx="1145221" cy="545111"/>
            </a:xfrm>
            <a:prstGeom prst="rect">
              <a:avLst/>
            </a:prstGeom>
          </p:spPr>
        </p:pic>
      </p:grpSp>
      <p:grpSp>
        <p:nvGrpSpPr>
          <p:cNvPr id="10" name="Gruppe 9">
            <a:extLst>
              <a:ext uri="{FF2B5EF4-FFF2-40B4-BE49-F238E27FC236}">
                <a16:creationId xmlns:a16="http://schemas.microsoft.com/office/drawing/2014/main" id="{8042B696-1BE2-4DE6-B048-12B28107EE37}"/>
              </a:ext>
            </a:extLst>
          </p:cNvPr>
          <p:cNvGrpSpPr/>
          <p:nvPr/>
        </p:nvGrpSpPr>
        <p:grpSpPr>
          <a:xfrm>
            <a:off x="704512" y="3681542"/>
            <a:ext cx="1511678" cy="973272"/>
            <a:chOff x="704512" y="3681542"/>
            <a:chExt cx="1511678" cy="973272"/>
          </a:xfrm>
        </p:grpSpPr>
        <p:sp>
          <p:nvSpPr>
            <p:cNvPr id="15" name="Rektangel: afrundede hjørner 14">
              <a:extLst>
                <a:ext uri="{FF2B5EF4-FFF2-40B4-BE49-F238E27FC236}">
                  <a16:creationId xmlns:a16="http://schemas.microsoft.com/office/drawing/2014/main" id="{15DC52A6-C4FD-43BA-8979-13154F4E6C77}"/>
                </a:ext>
              </a:extLst>
            </p:cNvPr>
            <p:cNvSpPr/>
            <p:nvPr/>
          </p:nvSpPr>
          <p:spPr>
            <a:xfrm>
              <a:off x="704512" y="3681542"/>
              <a:ext cx="1511678" cy="973272"/>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9" name="Billede 28">
              <a:extLst>
                <a:ext uri="{FF2B5EF4-FFF2-40B4-BE49-F238E27FC236}">
                  <a16:creationId xmlns:a16="http://schemas.microsoft.com/office/drawing/2014/main" id="{0FF91D05-56E8-4502-AEC7-64F07BB83015}"/>
                </a:ext>
              </a:extLst>
            </p:cNvPr>
            <p:cNvPicPr>
              <a:picLocks noChangeAspect="1"/>
            </p:cNvPicPr>
            <p:nvPr/>
          </p:nvPicPr>
          <p:blipFill>
            <a:blip r:embed="rId8"/>
            <a:stretch>
              <a:fillRect/>
            </a:stretch>
          </p:blipFill>
          <p:spPr>
            <a:xfrm>
              <a:off x="1793272" y="3932807"/>
              <a:ext cx="326927" cy="556756"/>
            </a:xfrm>
            <a:prstGeom prst="rect">
              <a:avLst/>
            </a:prstGeom>
          </p:spPr>
        </p:pic>
        <p:pic>
          <p:nvPicPr>
            <p:cNvPr id="5121" name="Billede 5120">
              <a:extLst>
                <a:ext uri="{FF2B5EF4-FFF2-40B4-BE49-F238E27FC236}">
                  <a16:creationId xmlns:a16="http://schemas.microsoft.com/office/drawing/2014/main" id="{A265F0CE-B591-4576-AF66-D03113EAE760}"/>
                </a:ext>
              </a:extLst>
            </p:cNvPr>
            <p:cNvPicPr>
              <a:picLocks noChangeAspect="1"/>
            </p:cNvPicPr>
            <p:nvPr/>
          </p:nvPicPr>
          <p:blipFill>
            <a:blip r:embed="rId9"/>
            <a:stretch>
              <a:fillRect/>
            </a:stretch>
          </p:blipFill>
          <p:spPr>
            <a:xfrm>
              <a:off x="1401899" y="3932807"/>
              <a:ext cx="369627" cy="556756"/>
            </a:xfrm>
            <a:prstGeom prst="rect">
              <a:avLst/>
            </a:prstGeom>
          </p:spPr>
        </p:pic>
        <p:pic>
          <p:nvPicPr>
            <p:cNvPr id="5129" name="Billede 5128">
              <a:extLst>
                <a:ext uri="{FF2B5EF4-FFF2-40B4-BE49-F238E27FC236}">
                  <a16:creationId xmlns:a16="http://schemas.microsoft.com/office/drawing/2014/main" id="{57D94833-7AB1-46DB-B0CD-D5E5FAE56CA5}"/>
                </a:ext>
              </a:extLst>
            </p:cNvPr>
            <p:cNvPicPr>
              <a:picLocks noChangeAspect="1"/>
            </p:cNvPicPr>
            <p:nvPr/>
          </p:nvPicPr>
          <p:blipFill>
            <a:blip r:embed="rId10"/>
            <a:stretch>
              <a:fillRect/>
            </a:stretch>
          </p:blipFill>
          <p:spPr>
            <a:xfrm>
              <a:off x="818284" y="3932807"/>
              <a:ext cx="326641" cy="556756"/>
            </a:xfrm>
            <a:prstGeom prst="rect">
              <a:avLst/>
            </a:prstGeom>
          </p:spPr>
        </p:pic>
        <p:pic>
          <p:nvPicPr>
            <p:cNvPr id="27" name="Billede 26">
              <a:extLst>
                <a:ext uri="{FF2B5EF4-FFF2-40B4-BE49-F238E27FC236}">
                  <a16:creationId xmlns:a16="http://schemas.microsoft.com/office/drawing/2014/main" id="{0F2C7F3C-8A57-4D26-89FF-17BA66488874}"/>
                </a:ext>
              </a:extLst>
            </p:cNvPr>
            <p:cNvPicPr>
              <a:picLocks noChangeAspect="1"/>
            </p:cNvPicPr>
            <p:nvPr/>
          </p:nvPicPr>
          <p:blipFill>
            <a:blip r:embed="rId11"/>
            <a:stretch>
              <a:fillRect/>
            </a:stretch>
          </p:blipFill>
          <p:spPr>
            <a:xfrm>
              <a:off x="1124794" y="4172493"/>
              <a:ext cx="384877" cy="317070"/>
            </a:xfrm>
            <a:prstGeom prst="rect">
              <a:avLst/>
            </a:prstGeom>
          </p:spPr>
        </p:pic>
      </p:grpSp>
    </p:spTree>
    <p:custDataLst>
      <p:tags r:id="rId1"/>
    </p:custDataLst>
    <p:extLst>
      <p:ext uri="{BB962C8B-B14F-4D97-AF65-F5344CB8AC3E}">
        <p14:creationId xmlns:p14="http://schemas.microsoft.com/office/powerpoint/2010/main" val="32461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97007F8-B603-4FFE-B0F2-9C32AC9AA9C6}"/>
              </a:ext>
            </a:extLst>
          </p:cNvPr>
          <p:cNvSpPr>
            <a:spLocks noGrp="1"/>
          </p:cNvSpPr>
          <p:nvPr>
            <p:ph type="title"/>
          </p:nvPr>
        </p:nvSpPr>
        <p:spPr/>
        <p:txBody>
          <a:bodyPr/>
          <a:lstStyle/>
          <a:p>
            <a:r>
              <a:rPr lang="da-DK">
                <a:latin typeface="+mn-lt"/>
              </a:rPr>
              <a:t>Beskeder i Aula</a:t>
            </a:r>
          </a:p>
        </p:txBody>
      </p:sp>
      <p:sp>
        <p:nvSpPr>
          <p:cNvPr id="4" name="Pladsholder til tekst 3">
            <a:extLst>
              <a:ext uri="{FF2B5EF4-FFF2-40B4-BE49-F238E27FC236}">
                <a16:creationId xmlns:a16="http://schemas.microsoft.com/office/drawing/2014/main" id="{6916019E-DE6D-4E39-AD1F-97BE6A570D8C}"/>
              </a:ext>
            </a:extLst>
          </p:cNvPr>
          <p:cNvSpPr>
            <a:spLocks noGrp="1"/>
          </p:cNvSpPr>
          <p:nvPr>
            <p:ph type="body" sz="quarter" idx="13"/>
          </p:nvPr>
        </p:nvSpPr>
        <p:spPr/>
        <p:txBody>
          <a:bodyPr/>
          <a:lstStyle/>
          <a:p>
            <a:r>
              <a:rPr lang="da-DK">
                <a:latin typeface="+mn-lt"/>
              </a:rPr>
              <a:t>MÅLRETTET OG SIKKER KOMMUNIKATION</a:t>
            </a:r>
          </a:p>
        </p:txBody>
      </p:sp>
      <p:pic>
        <p:nvPicPr>
          <p:cNvPr id="10" name="Grafik 9">
            <a:extLst>
              <a:ext uri="{FF2B5EF4-FFF2-40B4-BE49-F238E27FC236}">
                <a16:creationId xmlns:a16="http://schemas.microsoft.com/office/drawing/2014/main" id="{75851995-B7F3-4849-813D-EB7E50652F7C}"/>
              </a:ext>
            </a:extLst>
          </p:cNvPr>
          <p:cNvPicPr>
            <a:picLocks noChangeAspect="1"/>
          </p:cNvPicPr>
          <p:nvPr/>
        </p:nvPicPr>
        <p:blipFill>
          <a:blip r:embed="rId4"/>
          <a:stretch>
            <a:fillRect/>
          </a:stretch>
        </p:blipFill>
        <p:spPr>
          <a:xfrm>
            <a:off x="2993073" y="2536276"/>
            <a:ext cx="291614" cy="509606"/>
          </a:xfrm>
          <a:prstGeom prst="rect">
            <a:avLst/>
          </a:prstGeom>
        </p:spPr>
      </p:pic>
      <p:cxnSp>
        <p:nvCxnSpPr>
          <p:cNvPr id="17" name="Lige pilforbindelse 16">
            <a:extLst>
              <a:ext uri="{FF2B5EF4-FFF2-40B4-BE49-F238E27FC236}">
                <a16:creationId xmlns:a16="http://schemas.microsoft.com/office/drawing/2014/main" id="{B2CA44E7-71D4-4200-B55B-2C1D33C4634F}"/>
              </a:ext>
            </a:extLst>
          </p:cNvPr>
          <p:cNvCxnSpPr>
            <a:cxnSpLocks/>
          </p:cNvCxnSpPr>
          <p:nvPr/>
        </p:nvCxnSpPr>
        <p:spPr>
          <a:xfrm flipV="1">
            <a:off x="1785135" y="3159592"/>
            <a:ext cx="794727"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kstfelt 22">
            <a:extLst>
              <a:ext uri="{FF2B5EF4-FFF2-40B4-BE49-F238E27FC236}">
                <a16:creationId xmlns:a16="http://schemas.microsoft.com/office/drawing/2014/main" id="{7E449F5C-7D0C-41B4-8442-C8FA628FE180}"/>
              </a:ext>
            </a:extLst>
          </p:cNvPr>
          <p:cNvSpPr txBox="1"/>
          <p:nvPr/>
        </p:nvSpPr>
        <p:spPr>
          <a:xfrm>
            <a:off x="2863609" y="2169404"/>
            <a:ext cx="1613148" cy="308418"/>
          </a:xfrm>
          <a:prstGeom prst="rect">
            <a:avLst/>
          </a:prstGeom>
          <a:noFill/>
        </p:spPr>
        <p:txBody>
          <a:bodyPr wrap="square" rtlCol="0">
            <a:spAutoFit/>
          </a:bodyPr>
          <a:lstStyle/>
          <a:p>
            <a:r>
              <a:rPr lang="da-DK"/>
              <a:t>Forældre i 0.C</a:t>
            </a:r>
          </a:p>
        </p:txBody>
      </p:sp>
      <p:pic>
        <p:nvPicPr>
          <p:cNvPr id="25" name="Billede 24">
            <a:extLst>
              <a:ext uri="{FF2B5EF4-FFF2-40B4-BE49-F238E27FC236}">
                <a16:creationId xmlns:a16="http://schemas.microsoft.com/office/drawing/2014/main" id="{C7065426-A31E-4634-91E8-729B4E2547E2}"/>
              </a:ext>
            </a:extLst>
          </p:cNvPr>
          <p:cNvPicPr>
            <a:picLocks noChangeAspect="1"/>
          </p:cNvPicPr>
          <p:nvPr/>
        </p:nvPicPr>
        <p:blipFill>
          <a:blip r:embed="rId5"/>
          <a:stretch>
            <a:fillRect/>
          </a:stretch>
        </p:blipFill>
        <p:spPr>
          <a:xfrm>
            <a:off x="4482063" y="738832"/>
            <a:ext cx="4208050" cy="4841520"/>
          </a:xfrm>
          <a:prstGeom prst="rect">
            <a:avLst/>
          </a:prstGeom>
        </p:spPr>
        <p:style>
          <a:lnRef idx="2">
            <a:schemeClr val="accent1">
              <a:shade val="50000"/>
            </a:schemeClr>
          </a:lnRef>
          <a:fillRef idx="1">
            <a:schemeClr val="accent1"/>
          </a:fillRef>
          <a:effectRef idx="0">
            <a:schemeClr val="accent1"/>
          </a:effectRef>
          <a:fontRef idx="minor">
            <a:schemeClr val="lt1"/>
          </a:fontRef>
        </p:style>
      </p:pic>
      <p:grpSp>
        <p:nvGrpSpPr>
          <p:cNvPr id="16" name="Gruppe 15">
            <a:extLst>
              <a:ext uri="{FF2B5EF4-FFF2-40B4-BE49-F238E27FC236}">
                <a16:creationId xmlns:a16="http://schemas.microsoft.com/office/drawing/2014/main" id="{ED487742-DF3B-4C72-9DF9-0F563B3CBCA6}"/>
              </a:ext>
            </a:extLst>
          </p:cNvPr>
          <p:cNvGrpSpPr/>
          <p:nvPr/>
        </p:nvGrpSpPr>
        <p:grpSpPr>
          <a:xfrm>
            <a:off x="1185495" y="2826462"/>
            <a:ext cx="914878" cy="666263"/>
            <a:chOff x="4641927" y="1658447"/>
            <a:chExt cx="1251585" cy="805815"/>
          </a:xfrm>
        </p:grpSpPr>
        <p:sp>
          <p:nvSpPr>
            <p:cNvPr id="18" name="Rektangel: afrundede hjørner 17">
              <a:extLst>
                <a:ext uri="{FF2B5EF4-FFF2-40B4-BE49-F238E27FC236}">
                  <a16:creationId xmlns:a16="http://schemas.microsoft.com/office/drawing/2014/main" id="{CA83E556-4A2E-4A5F-A1A3-C77FF9AD76CE}"/>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Besked</a:t>
              </a:r>
            </a:p>
          </p:txBody>
        </p:sp>
        <p:pic>
          <p:nvPicPr>
            <p:cNvPr id="19" name="Grafik 18" descr="Tale">
              <a:extLst>
                <a:ext uri="{FF2B5EF4-FFF2-40B4-BE49-F238E27FC236}">
                  <a16:creationId xmlns:a16="http://schemas.microsoft.com/office/drawing/2014/main" id="{3E125B7A-1198-4320-946F-A0249315AD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37321" y="1658447"/>
              <a:ext cx="615796" cy="615796"/>
            </a:xfrm>
            <a:prstGeom prst="rect">
              <a:avLst/>
            </a:prstGeom>
          </p:spPr>
        </p:pic>
      </p:grpSp>
      <p:pic>
        <p:nvPicPr>
          <p:cNvPr id="9" name="Grafik 8">
            <a:extLst>
              <a:ext uri="{FF2B5EF4-FFF2-40B4-BE49-F238E27FC236}">
                <a16:creationId xmlns:a16="http://schemas.microsoft.com/office/drawing/2014/main" id="{00E42456-382D-4A2A-B1EA-FFEDF665DF3F}"/>
              </a:ext>
            </a:extLst>
          </p:cNvPr>
          <p:cNvPicPr>
            <a:picLocks noChangeAspect="1"/>
          </p:cNvPicPr>
          <p:nvPr/>
        </p:nvPicPr>
        <p:blipFill>
          <a:blip r:embed="rId8"/>
          <a:stretch>
            <a:fillRect/>
          </a:stretch>
        </p:blipFill>
        <p:spPr>
          <a:xfrm>
            <a:off x="-441717" y="2646549"/>
            <a:ext cx="1988912" cy="4095376"/>
          </a:xfrm>
          <a:prstGeom prst="rect">
            <a:avLst/>
          </a:prstGeom>
        </p:spPr>
      </p:pic>
      <p:pic>
        <p:nvPicPr>
          <p:cNvPr id="20" name="Grafik 9">
            <a:extLst>
              <a:ext uri="{FF2B5EF4-FFF2-40B4-BE49-F238E27FC236}">
                <a16:creationId xmlns:a16="http://schemas.microsoft.com/office/drawing/2014/main" id="{03AAD1A4-ACAE-4A84-AF79-CEC0D5A76063}"/>
              </a:ext>
            </a:extLst>
          </p:cNvPr>
          <p:cNvPicPr>
            <a:picLocks noChangeAspect="1"/>
          </p:cNvPicPr>
          <p:nvPr/>
        </p:nvPicPr>
        <p:blipFill>
          <a:blip r:embed="rId4"/>
          <a:stretch>
            <a:fillRect/>
          </a:stretch>
        </p:blipFill>
        <p:spPr>
          <a:xfrm>
            <a:off x="3670183" y="2544823"/>
            <a:ext cx="291614" cy="509606"/>
          </a:xfrm>
          <a:prstGeom prst="rect">
            <a:avLst/>
          </a:prstGeom>
        </p:spPr>
      </p:pic>
      <p:pic>
        <p:nvPicPr>
          <p:cNvPr id="21" name="Grafik 9">
            <a:extLst>
              <a:ext uri="{FF2B5EF4-FFF2-40B4-BE49-F238E27FC236}">
                <a16:creationId xmlns:a16="http://schemas.microsoft.com/office/drawing/2014/main" id="{DE92E376-4E10-4D2F-8E5F-060C050B343C}"/>
              </a:ext>
            </a:extLst>
          </p:cNvPr>
          <p:cNvPicPr>
            <a:picLocks noChangeAspect="1"/>
          </p:cNvPicPr>
          <p:nvPr/>
        </p:nvPicPr>
        <p:blipFill>
          <a:blip r:embed="rId4"/>
          <a:stretch>
            <a:fillRect/>
          </a:stretch>
        </p:blipFill>
        <p:spPr>
          <a:xfrm>
            <a:off x="3003217" y="3237179"/>
            <a:ext cx="291614" cy="509606"/>
          </a:xfrm>
          <a:prstGeom prst="rect">
            <a:avLst/>
          </a:prstGeom>
        </p:spPr>
      </p:pic>
      <p:pic>
        <p:nvPicPr>
          <p:cNvPr id="5" name="Billede 4">
            <a:extLst>
              <a:ext uri="{FF2B5EF4-FFF2-40B4-BE49-F238E27FC236}">
                <a16:creationId xmlns:a16="http://schemas.microsoft.com/office/drawing/2014/main" id="{0EC16A87-427E-4F5E-B1EB-B6BCD506CDC1}"/>
              </a:ext>
            </a:extLst>
          </p:cNvPr>
          <p:cNvPicPr>
            <a:picLocks noChangeAspect="1"/>
          </p:cNvPicPr>
          <p:nvPr/>
        </p:nvPicPr>
        <p:blipFill>
          <a:blip r:embed="rId9"/>
          <a:stretch>
            <a:fillRect/>
          </a:stretch>
        </p:blipFill>
        <p:spPr>
          <a:xfrm>
            <a:off x="3670183" y="3229275"/>
            <a:ext cx="212240" cy="509606"/>
          </a:xfrm>
          <a:prstGeom prst="rect">
            <a:avLst/>
          </a:prstGeom>
        </p:spPr>
      </p:pic>
    </p:spTree>
    <p:custDataLst>
      <p:tags r:id="rId1"/>
    </p:custDataLst>
    <p:extLst>
      <p:ext uri="{BB962C8B-B14F-4D97-AF65-F5344CB8AC3E}">
        <p14:creationId xmlns:p14="http://schemas.microsoft.com/office/powerpoint/2010/main" val="3837464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afrundede hjørner 26">
            <a:extLst>
              <a:ext uri="{FF2B5EF4-FFF2-40B4-BE49-F238E27FC236}">
                <a16:creationId xmlns:a16="http://schemas.microsoft.com/office/drawing/2014/main" id="{99C64D81-1522-421B-9E40-3273E416E859}"/>
              </a:ext>
            </a:extLst>
          </p:cNvPr>
          <p:cNvSpPr/>
          <p:nvPr/>
        </p:nvSpPr>
        <p:spPr>
          <a:xfrm>
            <a:off x="474790" y="1504853"/>
            <a:ext cx="5451554" cy="3018039"/>
          </a:xfrm>
          <a:prstGeom prst="roundRect">
            <a:avLst/>
          </a:prstGeom>
          <a:no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3" name="Titel 2">
            <a:extLst>
              <a:ext uri="{FF2B5EF4-FFF2-40B4-BE49-F238E27FC236}">
                <a16:creationId xmlns:a16="http://schemas.microsoft.com/office/drawing/2014/main" id="{D97007F8-B603-4FFE-B0F2-9C32AC9AA9C6}"/>
              </a:ext>
            </a:extLst>
          </p:cNvPr>
          <p:cNvSpPr>
            <a:spLocks noGrp="1"/>
          </p:cNvSpPr>
          <p:nvPr>
            <p:ph type="title"/>
          </p:nvPr>
        </p:nvSpPr>
        <p:spPr/>
        <p:txBody>
          <a:bodyPr/>
          <a:lstStyle/>
          <a:p>
            <a:r>
              <a:rPr lang="da-DK">
                <a:latin typeface="+mn-lt"/>
              </a:rPr>
              <a:t>Beskeder i Aula – virtuelt samtalerum</a:t>
            </a:r>
          </a:p>
        </p:txBody>
      </p:sp>
      <p:sp>
        <p:nvSpPr>
          <p:cNvPr id="4" name="Pladsholder til tekst 3">
            <a:extLst>
              <a:ext uri="{FF2B5EF4-FFF2-40B4-BE49-F238E27FC236}">
                <a16:creationId xmlns:a16="http://schemas.microsoft.com/office/drawing/2014/main" id="{6916019E-DE6D-4E39-AD1F-97BE6A570D8C}"/>
              </a:ext>
            </a:extLst>
          </p:cNvPr>
          <p:cNvSpPr>
            <a:spLocks noGrp="1"/>
          </p:cNvSpPr>
          <p:nvPr>
            <p:ph type="body" sz="quarter" idx="13"/>
          </p:nvPr>
        </p:nvSpPr>
        <p:spPr/>
        <p:txBody>
          <a:bodyPr/>
          <a:lstStyle/>
          <a:p>
            <a:r>
              <a:rPr lang="da-DK">
                <a:latin typeface="+mn-lt"/>
              </a:rPr>
              <a:t>MÅLRETTET OG SIKKER KOMMUNIKATION</a:t>
            </a:r>
          </a:p>
        </p:txBody>
      </p:sp>
      <p:pic>
        <p:nvPicPr>
          <p:cNvPr id="10" name="Grafik 9">
            <a:extLst>
              <a:ext uri="{FF2B5EF4-FFF2-40B4-BE49-F238E27FC236}">
                <a16:creationId xmlns:a16="http://schemas.microsoft.com/office/drawing/2014/main" id="{75851995-B7F3-4849-813D-EB7E50652F7C}"/>
              </a:ext>
            </a:extLst>
          </p:cNvPr>
          <p:cNvPicPr>
            <a:picLocks noChangeAspect="1"/>
          </p:cNvPicPr>
          <p:nvPr/>
        </p:nvPicPr>
        <p:blipFill>
          <a:blip r:embed="rId4"/>
          <a:stretch>
            <a:fillRect/>
          </a:stretch>
        </p:blipFill>
        <p:spPr>
          <a:xfrm>
            <a:off x="2591725" y="2619588"/>
            <a:ext cx="695085" cy="1214686"/>
          </a:xfrm>
          <a:prstGeom prst="rect">
            <a:avLst/>
          </a:prstGeom>
        </p:spPr>
      </p:pic>
      <p:pic>
        <p:nvPicPr>
          <p:cNvPr id="19" name="Grafik 18" descr="Tale">
            <a:extLst>
              <a:ext uri="{FF2B5EF4-FFF2-40B4-BE49-F238E27FC236}">
                <a16:creationId xmlns:a16="http://schemas.microsoft.com/office/drawing/2014/main" id="{3E125B7A-1198-4320-946F-A0249315AD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4884" y="1572286"/>
            <a:ext cx="1771655" cy="609086"/>
          </a:xfrm>
          <a:prstGeom prst="rect">
            <a:avLst/>
          </a:prstGeom>
        </p:spPr>
      </p:pic>
      <p:pic>
        <p:nvPicPr>
          <p:cNvPr id="9" name="Grafik 8">
            <a:extLst>
              <a:ext uri="{FF2B5EF4-FFF2-40B4-BE49-F238E27FC236}">
                <a16:creationId xmlns:a16="http://schemas.microsoft.com/office/drawing/2014/main" id="{00E42456-382D-4A2A-B1EA-FFEDF665DF3F}"/>
              </a:ext>
            </a:extLst>
          </p:cNvPr>
          <p:cNvPicPr>
            <a:picLocks noChangeAspect="1"/>
          </p:cNvPicPr>
          <p:nvPr/>
        </p:nvPicPr>
        <p:blipFill>
          <a:blip r:embed="rId7"/>
          <a:stretch>
            <a:fillRect/>
          </a:stretch>
        </p:blipFill>
        <p:spPr>
          <a:xfrm>
            <a:off x="635188" y="2070890"/>
            <a:ext cx="620632" cy="1277945"/>
          </a:xfrm>
          <a:prstGeom prst="rect">
            <a:avLst/>
          </a:prstGeom>
        </p:spPr>
      </p:pic>
      <p:pic>
        <p:nvPicPr>
          <p:cNvPr id="20" name="Grafik 9">
            <a:extLst>
              <a:ext uri="{FF2B5EF4-FFF2-40B4-BE49-F238E27FC236}">
                <a16:creationId xmlns:a16="http://schemas.microsoft.com/office/drawing/2014/main" id="{03AAD1A4-ACAE-4A84-AF79-CEC0D5A76063}"/>
              </a:ext>
            </a:extLst>
          </p:cNvPr>
          <p:cNvPicPr>
            <a:picLocks noChangeAspect="1"/>
          </p:cNvPicPr>
          <p:nvPr/>
        </p:nvPicPr>
        <p:blipFill>
          <a:blip r:embed="rId4"/>
          <a:stretch>
            <a:fillRect/>
          </a:stretch>
        </p:blipFill>
        <p:spPr>
          <a:xfrm>
            <a:off x="5109900" y="2109043"/>
            <a:ext cx="695085" cy="1214686"/>
          </a:xfrm>
          <a:prstGeom prst="rect">
            <a:avLst/>
          </a:prstGeom>
        </p:spPr>
      </p:pic>
      <p:pic>
        <p:nvPicPr>
          <p:cNvPr id="21" name="Grafik 9">
            <a:extLst>
              <a:ext uri="{FF2B5EF4-FFF2-40B4-BE49-F238E27FC236}">
                <a16:creationId xmlns:a16="http://schemas.microsoft.com/office/drawing/2014/main" id="{DE92E376-4E10-4D2F-8E5F-060C050B343C}"/>
              </a:ext>
            </a:extLst>
          </p:cNvPr>
          <p:cNvPicPr>
            <a:picLocks noChangeAspect="1"/>
          </p:cNvPicPr>
          <p:nvPr/>
        </p:nvPicPr>
        <p:blipFill>
          <a:blip r:embed="rId4"/>
          <a:stretch>
            <a:fillRect/>
          </a:stretch>
        </p:blipFill>
        <p:spPr>
          <a:xfrm>
            <a:off x="1036798" y="3225582"/>
            <a:ext cx="695085" cy="1214686"/>
          </a:xfrm>
          <a:prstGeom prst="rect">
            <a:avLst/>
          </a:prstGeom>
        </p:spPr>
      </p:pic>
      <p:pic>
        <p:nvPicPr>
          <p:cNvPr id="5" name="Billede 4">
            <a:extLst>
              <a:ext uri="{FF2B5EF4-FFF2-40B4-BE49-F238E27FC236}">
                <a16:creationId xmlns:a16="http://schemas.microsoft.com/office/drawing/2014/main" id="{0EC16A87-427E-4F5E-B1EB-B6BCD506CDC1}"/>
              </a:ext>
            </a:extLst>
          </p:cNvPr>
          <p:cNvPicPr>
            <a:picLocks noChangeAspect="1"/>
          </p:cNvPicPr>
          <p:nvPr/>
        </p:nvPicPr>
        <p:blipFill>
          <a:blip r:embed="rId8"/>
          <a:stretch>
            <a:fillRect/>
          </a:stretch>
        </p:blipFill>
        <p:spPr>
          <a:xfrm>
            <a:off x="4572666" y="3200475"/>
            <a:ext cx="505891" cy="1214687"/>
          </a:xfrm>
          <a:prstGeom prst="rect">
            <a:avLst/>
          </a:prstGeom>
        </p:spPr>
      </p:pic>
      <p:pic>
        <p:nvPicPr>
          <p:cNvPr id="22" name="Grafik 21" descr="Tale">
            <a:extLst>
              <a:ext uri="{FF2B5EF4-FFF2-40B4-BE49-F238E27FC236}">
                <a16:creationId xmlns:a16="http://schemas.microsoft.com/office/drawing/2014/main" id="{823419DD-1194-48FF-A5A2-DC8EFA0744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904684" y="2197630"/>
            <a:ext cx="1771654" cy="609086"/>
          </a:xfrm>
          <a:prstGeom prst="rect">
            <a:avLst/>
          </a:prstGeom>
        </p:spPr>
      </p:pic>
      <p:pic>
        <p:nvPicPr>
          <p:cNvPr id="24" name="Grafik 23" descr="Tale">
            <a:extLst>
              <a:ext uri="{FF2B5EF4-FFF2-40B4-BE49-F238E27FC236}">
                <a16:creationId xmlns:a16="http://schemas.microsoft.com/office/drawing/2014/main" id="{5FDB191F-2812-4FE2-90F6-FB97D0277E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9127" y="1997562"/>
            <a:ext cx="1771655" cy="609086"/>
          </a:xfrm>
          <a:prstGeom prst="rect">
            <a:avLst/>
          </a:prstGeom>
        </p:spPr>
      </p:pic>
      <p:pic>
        <p:nvPicPr>
          <p:cNvPr id="28" name="Grafik 27" descr="Tale">
            <a:extLst>
              <a:ext uri="{FF2B5EF4-FFF2-40B4-BE49-F238E27FC236}">
                <a16:creationId xmlns:a16="http://schemas.microsoft.com/office/drawing/2014/main" id="{A32EDF94-182A-4457-B0E0-FA28225A4A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29523" y="2709329"/>
            <a:ext cx="1771654" cy="609086"/>
          </a:xfrm>
          <a:prstGeom prst="rect">
            <a:avLst/>
          </a:prstGeom>
        </p:spPr>
      </p:pic>
      <p:pic>
        <p:nvPicPr>
          <p:cNvPr id="29" name="Grafik 28" descr="Tale">
            <a:extLst>
              <a:ext uri="{FF2B5EF4-FFF2-40B4-BE49-F238E27FC236}">
                <a16:creationId xmlns:a16="http://schemas.microsoft.com/office/drawing/2014/main" id="{33C03C2A-9859-404A-BF53-69352E9A8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4776" y="2684209"/>
            <a:ext cx="1771655" cy="609086"/>
          </a:xfrm>
          <a:prstGeom prst="rect">
            <a:avLst/>
          </a:prstGeom>
        </p:spPr>
      </p:pic>
      <p:pic>
        <p:nvPicPr>
          <p:cNvPr id="30" name="Grafik 29" descr="Tale">
            <a:extLst>
              <a:ext uri="{FF2B5EF4-FFF2-40B4-BE49-F238E27FC236}">
                <a16:creationId xmlns:a16="http://schemas.microsoft.com/office/drawing/2014/main" id="{BF2E6118-BDED-469C-8E2E-176B02A7D2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05606" y="1526412"/>
            <a:ext cx="1771654" cy="609086"/>
          </a:xfrm>
          <a:prstGeom prst="rect">
            <a:avLst/>
          </a:prstGeom>
        </p:spPr>
      </p:pic>
      <p:grpSp>
        <p:nvGrpSpPr>
          <p:cNvPr id="16" name="Gruppe 15">
            <a:extLst>
              <a:ext uri="{FF2B5EF4-FFF2-40B4-BE49-F238E27FC236}">
                <a16:creationId xmlns:a16="http://schemas.microsoft.com/office/drawing/2014/main" id="{C3752E73-B606-4A63-8776-F71DBF09C06B}"/>
              </a:ext>
            </a:extLst>
          </p:cNvPr>
          <p:cNvGrpSpPr/>
          <p:nvPr/>
        </p:nvGrpSpPr>
        <p:grpSpPr>
          <a:xfrm>
            <a:off x="6018986" y="273059"/>
            <a:ext cx="1838640" cy="1838098"/>
            <a:chOff x="7153632" y="101714"/>
            <a:chExt cx="1838640" cy="1838098"/>
          </a:xfrm>
        </p:grpSpPr>
        <p:sp>
          <p:nvSpPr>
            <p:cNvPr id="17" name="Ellipse 16">
              <a:extLst>
                <a:ext uri="{FF2B5EF4-FFF2-40B4-BE49-F238E27FC236}">
                  <a16:creationId xmlns:a16="http://schemas.microsoft.com/office/drawing/2014/main" id="{6A2533E2-453F-4BE7-97BA-63A81E2E9889}"/>
                </a:ext>
              </a:extLst>
            </p:cNvPr>
            <p:cNvSpPr/>
            <p:nvPr/>
          </p:nvSpPr>
          <p:spPr>
            <a:xfrm>
              <a:off x="7154174" y="101714"/>
              <a:ext cx="1838098" cy="1838098"/>
            </a:xfrm>
            <a:prstGeom prst="ellipse">
              <a:avLst/>
            </a:prstGeom>
            <a:solidFill>
              <a:srgbClr val="2223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C3CE14A8-D20E-483A-AC1E-22DD20B9E575}"/>
                </a:ext>
              </a:extLst>
            </p:cNvPr>
            <p:cNvSpPr txBox="1"/>
            <p:nvPr/>
          </p:nvSpPr>
          <p:spPr>
            <a:xfrm>
              <a:off x="7153632" y="605264"/>
              <a:ext cx="1838097" cy="830997"/>
            </a:xfrm>
            <a:prstGeom prst="rect">
              <a:avLst/>
            </a:prstGeom>
            <a:noFill/>
          </p:spPr>
          <p:txBody>
            <a:bodyPr wrap="square" rtlCol="0">
              <a:spAutoFit/>
            </a:bodyPr>
            <a:lstStyle/>
            <a:p>
              <a:pPr algn="ctr"/>
              <a:r>
                <a:rPr lang="da-DK" sz="1600">
                  <a:solidFill>
                    <a:schemeClr val="bg1"/>
                  </a:solidFill>
                </a:rPr>
                <a:t>Sæt modtagere på BCC, så kan der kun svares til afsender!</a:t>
              </a:r>
            </a:p>
          </p:txBody>
        </p:sp>
      </p:grpSp>
      <p:pic>
        <p:nvPicPr>
          <p:cNvPr id="23" name="Billede 22">
            <a:extLst>
              <a:ext uri="{FF2B5EF4-FFF2-40B4-BE49-F238E27FC236}">
                <a16:creationId xmlns:a16="http://schemas.microsoft.com/office/drawing/2014/main" id="{C01EF74B-5B07-4EBA-8BD9-74E2DA7C97C0}"/>
              </a:ext>
            </a:extLst>
          </p:cNvPr>
          <p:cNvPicPr>
            <a:picLocks noChangeAspect="1"/>
          </p:cNvPicPr>
          <p:nvPr/>
        </p:nvPicPr>
        <p:blipFill>
          <a:blip r:embed="rId8"/>
          <a:stretch>
            <a:fillRect/>
          </a:stretch>
        </p:blipFill>
        <p:spPr>
          <a:xfrm>
            <a:off x="6864362" y="1192108"/>
            <a:ext cx="2600789" cy="6244712"/>
          </a:xfrm>
          <a:prstGeom prst="rect">
            <a:avLst/>
          </a:prstGeom>
        </p:spPr>
      </p:pic>
    </p:spTree>
    <p:custDataLst>
      <p:tags r:id="rId1"/>
    </p:custDataLst>
    <p:extLst>
      <p:ext uri="{BB962C8B-B14F-4D97-AF65-F5344CB8AC3E}">
        <p14:creationId xmlns:p14="http://schemas.microsoft.com/office/powerpoint/2010/main" val="3082070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Billede 47">
            <a:extLst>
              <a:ext uri="{FF2B5EF4-FFF2-40B4-BE49-F238E27FC236}">
                <a16:creationId xmlns:a16="http://schemas.microsoft.com/office/drawing/2014/main" id="{5D9A20F1-6300-4A6D-99BF-D79A1CB8EEFA}"/>
              </a:ext>
            </a:extLst>
          </p:cNvPr>
          <p:cNvPicPr>
            <a:picLocks noChangeAspect="1"/>
          </p:cNvPicPr>
          <p:nvPr/>
        </p:nvPicPr>
        <p:blipFill>
          <a:blip r:embed="rId5"/>
          <a:stretch>
            <a:fillRect/>
          </a:stretch>
        </p:blipFill>
        <p:spPr>
          <a:xfrm>
            <a:off x="6351599" y="1621800"/>
            <a:ext cx="2559208" cy="6144874"/>
          </a:xfrm>
          <a:prstGeom prst="rect">
            <a:avLst/>
          </a:prstGeom>
        </p:spPr>
      </p:pic>
      <p:sp>
        <p:nvSpPr>
          <p:cNvPr id="3" name="Titel 2">
            <a:extLst>
              <a:ext uri="{FF2B5EF4-FFF2-40B4-BE49-F238E27FC236}">
                <a16:creationId xmlns:a16="http://schemas.microsoft.com/office/drawing/2014/main" id="{D97007F8-B603-4FFE-B0F2-9C32AC9AA9C6}"/>
              </a:ext>
            </a:extLst>
          </p:cNvPr>
          <p:cNvSpPr>
            <a:spLocks noGrp="1"/>
          </p:cNvSpPr>
          <p:nvPr>
            <p:ph type="title"/>
          </p:nvPr>
        </p:nvSpPr>
        <p:spPr/>
        <p:txBody>
          <a:bodyPr/>
          <a:lstStyle/>
          <a:p>
            <a:r>
              <a:rPr lang="da-DK">
                <a:latin typeface="+mn-lt"/>
              </a:rPr>
              <a:t>Beskeder i Aula – mange notifikationer</a:t>
            </a:r>
          </a:p>
        </p:txBody>
      </p:sp>
      <p:sp>
        <p:nvSpPr>
          <p:cNvPr id="4" name="Pladsholder til tekst 3">
            <a:extLst>
              <a:ext uri="{FF2B5EF4-FFF2-40B4-BE49-F238E27FC236}">
                <a16:creationId xmlns:a16="http://schemas.microsoft.com/office/drawing/2014/main" id="{6916019E-DE6D-4E39-AD1F-97BE6A570D8C}"/>
              </a:ext>
            </a:extLst>
          </p:cNvPr>
          <p:cNvSpPr>
            <a:spLocks noGrp="1"/>
          </p:cNvSpPr>
          <p:nvPr>
            <p:ph type="body" sz="quarter" idx="13"/>
          </p:nvPr>
        </p:nvSpPr>
        <p:spPr/>
        <p:txBody>
          <a:bodyPr/>
          <a:lstStyle/>
          <a:p>
            <a:r>
              <a:rPr lang="da-DK">
                <a:latin typeface="+mn-lt"/>
              </a:rPr>
              <a:t>MÅLRETTET OG SIKKER KOMMUNIKATION</a:t>
            </a:r>
          </a:p>
        </p:txBody>
      </p:sp>
      <p:pic>
        <p:nvPicPr>
          <p:cNvPr id="6" name="Grafik 5" descr="Smartphone">
            <a:extLst>
              <a:ext uri="{FF2B5EF4-FFF2-40B4-BE49-F238E27FC236}">
                <a16:creationId xmlns:a16="http://schemas.microsoft.com/office/drawing/2014/main" id="{4F54DCEE-3CEE-4C06-BF6B-0EF61AF916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99611">
            <a:off x="2770130" y="1447013"/>
            <a:ext cx="4442382" cy="44423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13" name="Gruppe 12">
            <a:extLst>
              <a:ext uri="{FF2B5EF4-FFF2-40B4-BE49-F238E27FC236}">
                <a16:creationId xmlns:a16="http://schemas.microsoft.com/office/drawing/2014/main" id="{BF0FC93E-614D-49D3-B3E0-7A1A60521261}"/>
              </a:ext>
            </a:extLst>
          </p:cNvPr>
          <p:cNvGrpSpPr/>
          <p:nvPr/>
        </p:nvGrpSpPr>
        <p:grpSpPr>
          <a:xfrm>
            <a:off x="4793370" y="2173097"/>
            <a:ext cx="1531315" cy="661216"/>
            <a:chOff x="6103696" y="1362392"/>
            <a:chExt cx="1531315" cy="661216"/>
          </a:xfrm>
        </p:grpSpPr>
        <p:sp>
          <p:nvSpPr>
            <p:cNvPr id="7" name="Rektangel: afrundede hjørner 6">
              <a:extLst>
                <a:ext uri="{FF2B5EF4-FFF2-40B4-BE49-F238E27FC236}">
                  <a16:creationId xmlns:a16="http://schemas.microsoft.com/office/drawing/2014/main" id="{DF2FBCA0-BCE9-4AB5-A1BF-E6D26203910C}"/>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1A7250CB-6189-4927-ADBB-3867E4259836}"/>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Grafik 11" descr="Advarsel">
              <a:extLst>
                <a:ext uri="{FF2B5EF4-FFF2-40B4-BE49-F238E27FC236}">
                  <a16:creationId xmlns:a16="http://schemas.microsoft.com/office/drawing/2014/main" id="{2A631491-9CEB-47F5-BDF6-4C3032D66F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48056">
              <a:off x="6269910" y="1407141"/>
              <a:ext cx="254523" cy="254523"/>
            </a:xfrm>
            <a:prstGeom prst="rect">
              <a:avLst/>
            </a:prstGeom>
          </p:spPr>
        </p:pic>
      </p:grpSp>
      <p:grpSp>
        <p:nvGrpSpPr>
          <p:cNvPr id="23" name="Gruppe 22">
            <a:extLst>
              <a:ext uri="{FF2B5EF4-FFF2-40B4-BE49-F238E27FC236}">
                <a16:creationId xmlns:a16="http://schemas.microsoft.com/office/drawing/2014/main" id="{E35B5152-EEA5-4BEB-BF22-7595568F6D86}"/>
              </a:ext>
            </a:extLst>
          </p:cNvPr>
          <p:cNvGrpSpPr/>
          <p:nvPr/>
        </p:nvGrpSpPr>
        <p:grpSpPr>
          <a:xfrm>
            <a:off x="4568698" y="2580397"/>
            <a:ext cx="1531315" cy="661216"/>
            <a:chOff x="6103696" y="1362392"/>
            <a:chExt cx="1531315" cy="661216"/>
          </a:xfrm>
        </p:grpSpPr>
        <p:sp>
          <p:nvSpPr>
            <p:cNvPr id="25" name="Rektangel: afrundede hjørner 24">
              <a:extLst>
                <a:ext uri="{FF2B5EF4-FFF2-40B4-BE49-F238E27FC236}">
                  <a16:creationId xmlns:a16="http://schemas.microsoft.com/office/drawing/2014/main" id="{4212148E-481F-480A-BB46-492AC191F6A4}"/>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Ellipse 25">
              <a:extLst>
                <a:ext uri="{FF2B5EF4-FFF2-40B4-BE49-F238E27FC236}">
                  <a16:creationId xmlns:a16="http://schemas.microsoft.com/office/drawing/2014/main" id="{D5AC2C7E-5019-4D74-97FA-13E813151289}"/>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1" name="Grafik 30" descr="Advarsel">
              <a:extLst>
                <a:ext uri="{FF2B5EF4-FFF2-40B4-BE49-F238E27FC236}">
                  <a16:creationId xmlns:a16="http://schemas.microsoft.com/office/drawing/2014/main" id="{C1FA5BDC-0F3A-4450-8074-3C5E83A2BF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48056">
              <a:off x="6261364" y="1407141"/>
              <a:ext cx="254523" cy="254523"/>
            </a:xfrm>
            <a:prstGeom prst="rect">
              <a:avLst/>
            </a:prstGeom>
          </p:spPr>
        </p:pic>
      </p:grpSp>
      <p:grpSp>
        <p:nvGrpSpPr>
          <p:cNvPr id="32" name="Gruppe 31">
            <a:extLst>
              <a:ext uri="{FF2B5EF4-FFF2-40B4-BE49-F238E27FC236}">
                <a16:creationId xmlns:a16="http://schemas.microsoft.com/office/drawing/2014/main" id="{4A2C4888-1042-47D6-A830-6FCE9721822E}"/>
              </a:ext>
            </a:extLst>
          </p:cNvPr>
          <p:cNvGrpSpPr/>
          <p:nvPr/>
        </p:nvGrpSpPr>
        <p:grpSpPr>
          <a:xfrm>
            <a:off x="4344746" y="2985706"/>
            <a:ext cx="1531315" cy="661216"/>
            <a:chOff x="6103696" y="1362392"/>
            <a:chExt cx="1531315" cy="661216"/>
          </a:xfrm>
        </p:grpSpPr>
        <p:sp>
          <p:nvSpPr>
            <p:cNvPr id="33" name="Rektangel: afrundede hjørner 32">
              <a:extLst>
                <a:ext uri="{FF2B5EF4-FFF2-40B4-BE49-F238E27FC236}">
                  <a16:creationId xmlns:a16="http://schemas.microsoft.com/office/drawing/2014/main" id="{FF0197D1-7A11-45F4-B773-7A9A3B90A387}"/>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Ellipse 33">
              <a:extLst>
                <a:ext uri="{FF2B5EF4-FFF2-40B4-BE49-F238E27FC236}">
                  <a16:creationId xmlns:a16="http://schemas.microsoft.com/office/drawing/2014/main" id="{49D4910D-EA1E-47C5-87A0-BDA3CA49E228}"/>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5" name="Grafik 34" descr="Advarsel">
              <a:extLst>
                <a:ext uri="{FF2B5EF4-FFF2-40B4-BE49-F238E27FC236}">
                  <a16:creationId xmlns:a16="http://schemas.microsoft.com/office/drawing/2014/main" id="{889480B7-4406-4600-AA85-038FE1E145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48056">
              <a:off x="6261364" y="1407141"/>
              <a:ext cx="254523" cy="254523"/>
            </a:xfrm>
            <a:prstGeom prst="rect">
              <a:avLst/>
            </a:prstGeom>
          </p:spPr>
        </p:pic>
      </p:grpSp>
      <p:grpSp>
        <p:nvGrpSpPr>
          <p:cNvPr id="36" name="Gruppe 35">
            <a:extLst>
              <a:ext uri="{FF2B5EF4-FFF2-40B4-BE49-F238E27FC236}">
                <a16:creationId xmlns:a16="http://schemas.microsoft.com/office/drawing/2014/main" id="{99B99CCD-5359-4D25-B71A-D47439B0F74B}"/>
              </a:ext>
            </a:extLst>
          </p:cNvPr>
          <p:cNvGrpSpPr/>
          <p:nvPr/>
        </p:nvGrpSpPr>
        <p:grpSpPr>
          <a:xfrm>
            <a:off x="4121619" y="3398451"/>
            <a:ext cx="1531315" cy="661216"/>
            <a:chOff x="6103696" y="1362392"/>
            <a:chExt cx="1531315" cy="661216"/>
          </a:xfrm>
        </p:grpSpPr>
        <p:sp>
          <p:nvSpPr>
            <p:cNvPr id="37" name="Rektangel: afrundede hjørner 36">
              <a:extLst>
                <a:ext uri="{FF2B5EF4-FFF2-40B4-BE49-F238E27FC236}">
                  <a16:creationId xmlns:a16="http://schemas.microsoft.com/office/drawing/2014/main" id="{4F7A4717-5DDB-4CEB-BED2-1125545870E4}"/>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Ellipse 37">
              <a:extLst>
                <a:ext uri="{FF2B5EF4-FFF2-40B4-BE49-F238E27FC236}">
                  <a16:creationId xmlns:a16="http://schemas.microsoft.com/office/drawing/2014/main" id="{7C498E6C-A0A2-4D85-9EF5-8023223ECA23}"/>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9" name="Grafik 38" descr="Advarsel">
              <a:extLst>
                <a:ext uri="{FF2B5EF4-FFF2-40B4-BE49-F238E27FC236}">
                  <a16:creationId xmlns:a16="http://schemas.microsoft.com/office/drawing/2014/main" id="{D9004D4E-CA33-41C1-AF0C-A6260D4F31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48056">
              <a:off x="6261364" y="1407141"/>
              <a:ext cx="254523" cy="254523"/>
            </a:xfrm>
            <a:prstGeom prst="rect">
              <a:avLst/>
            </a:prstGeom>
          </p:spPr>
        </p:pic>
      </p:grpSp>
      <p:grpSp>
        <p:nvGrpSpPr>
          <p:cNvPr id="40" name="Gruppe 39">
            <a:extLst>
              <a:ext uri="{FF2B5EF4-FFF2-40B4-BE49-F238E27FC236}">
                <a16:creationId xmlns:a16="http://schemas.microsoft.com/office/drawing/2014/main" id="{67898897-1885-4C3A-BD09-E813FDC3EF10}"/>
              </a:ext>
            </a:extLst>
          </p:cNvPr>
          <p:cNvGrpSpPr/>
          <p:nvPr/>
        </p:nvGrpSpPr>
        <p:grpSpPr>
          <a:xfrm>
            <a:off x="3896947" y="3805751"/>
            <a:ext cx="1531315" cy="661216"/>
            <a:chOff x="6103696" y="1362392"/>
            <a:chExt cx="1531315" cy="661216"/>
          </a:xfrm>
        </p:grpSpPr>
        <p:sp>
          <p:nvSpPr>
            <p:cNvPr id="41" name="Rektangel: afrundede hjørner 40">
              <a:extLst>
                <a:ext uri="{FF2B5EF4-FFF2-40B4-BE49-F238E27FC236}">
                  <a16:creationId xmlns:a16="http://schemas.microsoft.com/office/drawing/2014/main" id="{52D7BC6F-9DC3-4534-8D21-9ADA8EA00C44}"/>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Ellipse 41">
              <a:extLst>
                <a:ext uri="{FF2B5EF4-FFF2-40B4-BE49-F238E27FC236}">
                  <a16:creationId xmlns:a16="http://schemas.microsoft.com/office/drawing/2014/main" id="{0E01C440-7858-4E7B-9056-837B7D96EDA1}"/>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3" name="Grafik 42" descr="Advarsel">
              <a:extLst>
                <a:ext uri="{FF2B5EF4-FFF2-40B4-BE49-F238E27FC236}">
                  <a16:creationId xmlns:a16="http://schemas.microsoft.com/office/drawing/2014/main" id="{61C581F9-6A1D-4E7B-AF11-1A34CA559B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48056">
              <a:off x="6261364" y="1407141"/>
              <a:ext cx="254523" cy="254523"/>
            </a:xfrm>
            <a:prstGeom prst="rect">
              <a:avLst/>
            </a:prstGeom>
          </p:spPr>
        </p:pic>
      </p:grpSp>
      <p:grpSp>
        <p:nvGrpSpPr>
          <p:cNvPr id="44" name="Gruppe 43">
            <a:extLst>
              <a:ext uri="{FF2B5EF4-FFF2-40B4-BE49-F238E27FC236}">
                <a16:creationId xmlns:a16="http://schemas.microsoft.com/office/drawing/2014/main" id="{C3676642-6A90-48FD-871E-DF64B0E4D870}"/>
              </a:ext>
            </a:extLst>
          </p:cNvPr>
          <p:cNvGrpSpPr/>
          <p:nvPr/>
        </p:nvGrpSpPr>
        <p:grpSpPr>
          <a:xfrm>
            <a:off x="3672995" y="4211060"/>
            <a:ext cx="1531315" cy="661216"/>
            <a:chOff x="6103696" y="1362392"/>
            <a:chExt cx="1531315" cy="661216"/>
          </a:xfrm>
        </p:grpSpPr>
        <p:sp>
          <p:nvSpPr>
            <p:cNvPr id="45" name="Rektangel: afrundede hjørner 44">
              <a:extLst>
                <a:ext uri="{FF2B5EF4-FFF2-40B4-BE49-F238E27FC236}">
                  <a16:creationId xmlns:a16="http://schemas.microsoft.com/office/drawing/2014/main" id="{6936726D-F5D4-44C1-AE08-FD1DA7E6A698}"/>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Ellipse 45">
              <a:extLst>
                <a:ext uri="{FF2B5EF4-FFF2-40B4-BE49-F238E27FC236}">
                  <a16:creationId xmlns:a16="http://schemas.microsoft.com/office/drawing/2014/main" id="{15F1F380-56F3-40BD-842A-8CA62586AAEB}"/>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7" name="Grafik 46" descr="Advarsel">
              <a:extLst>
                <a:ext uri="{FF2B5EF4-FFF2-40B4-BE49-F238E27FC236}">
                  <a16:creationId xmlns:a16="http://schemas.microsoft.com/office/drawing/2014/main" id="{67A0EB68-3CC5-423A-B76E-4D5F4D8938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48056">
              <a:off x="6261364" y="1407141"/>
              <a:ext cx="254523" cy="254523"/>
            </a:xfrm>
            <a:prstGeom prst="rect">
              <a:avLst/>
            </a:prstGeom>
          </p:spPr>
        </p:pic>
      </p:grpSp>
      <p:sp>
        <p:nvSpPr>
          <p:cNvPr id="14" name="Ellipse 13">
            <a:extLst>
              <a:ext uri="{FF2B5EF4-FFF2-40B4-BE49-F238E27FC236}">
                <a16:creationId xmlns:a16="http://schemas.microsoft.com/office/drawing/2014/main" id="{8342C16B-4806-4E8A-9ACD-CAEA18197D66}"/>
              </a:ext>
            </a:extLst>
          </p:cNvPr>
          <p:cNvSpPr/>
          <p:nvPr/>
        </p:nvSpPr>
        <p:spPr>
          <a:xfrm>
            <a:off x="3924532" y="4981883"/>
            <a:ext cx="411507" cy="4115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5509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hammer.wav"/>
                                        </p:tgtEl>
                                      </p:cMediaNode>
                                    </p:audio>
                                  </p:sub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hammer.wav"/>
                                        </p:tgtEl>
                                      </p:cMediaNode>
                                    </p:audio>
                                  </p:subTnLst>
                                </p:cTn>
                              </p:par>
                            </p:childTnLst>
                          </p:cTn>
                        </p:par>
                        <p:par>
                          <p:cTn id="10" fill="hold">
                            <p:stCondLst>
                              <p:cond delay="750"/>
                            </p:stCondLst>
                            <p:childTnLst>
                              <p:par>
                                <p:cTn id="11" presetID="1" presetClass="entr" presetSubtype="0" fill="hold" nodeType="afterEffect">
                                  <p:stCondLst>
                                    <p:cond delay="750"/>
                                  </p:stCondLst>
                                  <p:childTnLst>
                                    <p:set>
                                      <p:cBhvr>
                                        <p:cTn id="1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hammer.wav"/>
                                        </p:tgtEl>
                                      </p:cMediaNode>
                                    </p:audio>
                                  </p:subTnLst>
                                </p:cTn>
                              </p:par>
                            </p:childTnLst>
                          </p:cTn>
                        </p:par>
                        <p:par>
                          <p:cTn id="13" fill="hold">
                            <p:stCondLst>
                              <p:cond delay="1500"/>
                            </p:stCondLst>
                            <p:childTnLst>
                              <p:par>
                                <p:cTn id="14" presetID="1" presetClass="entr" presetSubtype="0" fill="hold" nodeType="afterEffect">
                                  <p:stCondLst>
                                    <p:cond delay="750"/>
                                  </p:stCondLst>
                                  <p:childTnLst>
                                    <p:set>
                                      <p:cBhvr>
                                        <p:cTn id="1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hammer.wav"/>
                                        </p:tgtEl>
                                      </p:cMediaNode>
                                    </p:audio>
                                  </p:subTnLst>
                                </p:cTn>
                              </p:par>
                            </p:childTnLst>
                          </p:cTn>
                        </p:par>
                        <p:par>
                          <p:cTn id="16" fill="hold">
                            <p:stCondLst>
                              <p:cond delay="2250"/>
                            </p:stCondLst>
                            <p:childTnLst>
                              <p:par>
                                <p:cTn id="17" presetID="1" presetClass="entr" presetSubtype="0" fill="hold" nodeType="afterEffect">
                                  <p:stCondLst>
                                    <p:cond delay="750"/>
                                  </p:stCondLst>
                                  <p:childTnLst>
                                    <p:set>
                                      <p:cBhvr>
                                        <p:cTn id="1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hammer.wav"/>
                                        </p:tgtEl>
                                      </p:cMediaNode>
                                    </p:audio>
                                  </p:subTnLst>
                                </p:cTn>
                              </p:par>
                            </p:childTnLst>
                          </p:cTn>
                        </p:par>
                        <p:par>
                          <p:cTn id="19" fill="hold">
                            <p:stCondLst>
                              <p:cond delay="3000"/>
                            </p:stCondLst>
                            <p:childTnLst>
                              <p:par>
                                <p:cTn id="20" presetID="1" presetClass="entr" presetSubtype="0" fill="hold" nodeType="afterEffect">
                                  <p:stCondLst>
                                    <p:cond delay="75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2546B-5EFF-4A21-9156-BD7C371312FD}"/>
              </a:ext>
            </a:extLst>
          </p:cNvPr>
          <p:cNvSpPr>
            <a:spLocks noGrp="1"/>
          </p:cNvSpPr>
          <p:nvPr>
            <p:ph type="title"/>
          </p:nvPr>
        </p:nvSpPr>
        <p:spPr/>
        <p:txBody>
          <a:bodyPr/>
          <a:lstStyle/>
          <a:p>
            <a:r>
              <a:rPr lang="da-DK">
                <a:latin typeface="+mn-lt"/>
              </a:rPr>
              <a:t>Håndtering af beskeder med følsomt eller fortroligt indhold</a:t>
            </a:r>
          </a:p>
        </p:txBody>
      </p:sp>
      <p:sp>
        <p:nvSpPr>
          <p:cNvPr id="3" name="Pladsholder til tekst 2">
            <a:extLst>
              <a:ext uri="{FF2B5EF4-FFF2-40B4-BE49-F238E27FC236}">
                <a16:creationId xmlns:a16="http://schemas.microsoft.com/office/drawing/2014/main" id="{260D6015-BA97-4D06-ACC2-C9233324188D}"/>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EF7A40CB-EEF5-4037-B549-C4F7A0A0563A}"/>
              </a:ext>
            </a:extLst>
          </p:cNvPr>
          <p:cNvSpPr>
            <a:spLocks noGrp="1"/>
          </p:cNvSpPr>
          <p:nvPr>
            <p:ph type="body" sz="quarter" idx="14"/>
          </p:nvPr>
        </p:nvSpPr>
        <p:spPr/>
        <p:txBody>
          <a:bodyPr/>
          <a:lstStyle/>
          <a:p>
            <a:endParaRPr lang="da-DK">
              <a:latin typeface="+mn-lt"/>
            </a:endParaRPr>
          </a:p>
        </p:txBody>
      </p:sp>
      <p:pic>
        <p:nvPicPr>
          <p:cNvPr id="5" name="Billede 4">
            <a:extLst>
              <a:ext uri="{FF2B5EF4-FFF2-40B4-BE49-F238E27FC236}">
                <a16:creationId xmlns:a16="http://schemas.microsoft.com/office/drawing/2014/main" id="{ED438AC7-5E31-4EC2-B23C-293EBE00BADC}"/>
              </a:ext>
            </a:extLst>
          </p:cNvPr>
          <p:cNvPicPr>
            <a:picLocks noChangeAspect="1"/>
          </p:cNvPicPr>
          <p:nvPr/>
        </p:nvPicPr>
        <p:blipFill rotWithShape="1">
          <a:blip r:embed="rId4"/>
          <a:srcRect b="693"/>
          <a:stretch/>
        </p:blipFill>
        <p:spPr>
          <a:xfrm>
            <a:off x="3221423" y="1624953"/>
            <a:ext cx="4608562" cy="3570502"/>
          </a:xfrm>
          <a:prstGeom prst="rect">
            <a:avLst/>
          </a:prstGeom>
          <a:ln>
            <a:noFill/>
          </a:ln>
        </p:spPr>
      </p:pic>
      <p:sp>
        <p:nvSpPr>
          <p:cNvPr id="7" name="Tekstfelt 6">
            <a:extLst>
              <a:ext uri="{FF2B5EF4-FFF2-40B4-BE49-F238E27FC236}">
                <a16:creationId xmlns:a16="http://schemas.microsoft.com/office/drawing/2014/main" id="{FE7FD79E-A60F-4362-9ADB-4499F4F7AD38}"/>
              </a:ext>
            </a:extLst>
          </p:cNvPr>
          <p:cNvSpPr txBox="1"/>
          <p:nvPr/>
        </p:nvSpPr>
        <p:spPr>
          <a:xfrm>
            <a:off x="6118166" y="2074934"/>
            <a:ext cx="839586" cy="308418"/>
          </a:xfrm>
          <a:prstGeom prst="rect">
            <a:avLst/>
          </a:prstGeom>
          <a:solidFill>
            <a:srgbClr val="F6F7F8"/>
          </a:solidFill>
        </p:spPr>
        <p:txBody>
          <a:bodyPr wrap="square" rtlCol="0">
            <a:spAutoFit/>
          </a:bodyPr>
          <a:lstStyle/>
          <a:p>
            <a:endParaRPr lang="da-DK"/>
          </a:p>
        </p:txBody>
      </p:sp>
      <p:sp>
        <p:nvSpPr>
          <p:cNvPr id="8" name="Tekstfelt 7">
            <a:extLst>
              <a:ext uri="{FF2B5EF4-FFF2-40B4-BE49-F238E27FC236}">
                <a16:creationId xmlns:a16="http://schemas.microsoft.com/office/drawing/2014/main" id="{5E8C8CAF-A9FA-40C5-A473-BB33B72FF2FC}"/>
              </a:ext>
            </a:extLst>
          </p:cNvPr>
          <p:cNvSpPr txBox="1"/>
          <p:nvPr/>
        </p:nvSpPr>
        <p:spPr>
          <a:xfrm>
            <a:off x="5358431" y="2336807"/>
            <a:ext cx="839586" cy="308418"/>
          </a:xfrm>
          <a:prstGeom prst="rect">
            <a:avLst/>
          </a:prstGeom>
          <a:solidFill>
            <a:srgbClr val="F6F7F8"/>
          </a:solidFill>
        </p:spPr>
        <p:txBody>
          <a:bodyPr wrap="square" rtlCol="0">
            <a:spAutoFit/>
          </a:bodyPr>
          <a:lstStyle/>
          <a:p>
            <a:endParaRPr lang="da-DK"/>
          </a:p>
        </p:txBody>
      </p:sp>
      <p:pic>
        <p:nvPicPr>
          <p:cNvPr id="10" name="Billede 9">
            <a:extLst>
              <a:ext uri="{FF2B5EF4-FFF2-40B4-BE49-F238E27FC236}">
                <a16:creationId xmlns:a16="http://schemas.microsoft.com/office/drawing/2014/main" id="{F3A395C4-BE98-468E-98B6-D052921B98F3}"/>
              </a:ext>
            </a:extLst>
          </p:cNvPr>
          <p:cNvPicPr>
            <a:picLocks noChangeAspect="1"/>
          </p:cNvPicPr>
          <p:nvPr/>
        </p:nvPicPr>
        <p:blipFill>
          <a:blip r:embed="rId5"/>
          <a:stretch>
            <a:fillRect/>
          </a:stretch>
        </p:blipFill>
        <p:spPr>
          <a:xfrm>
            <a:off x="3683934" y="2529338"/>
            <a:ext cx="4038950" cy="2149026"/>
          </a:xfrm>
          <a:prstGeom prst="rect">
            <a:avLst/>
          </a:prstGeom>
        </p:spPr>
      </p:pic>
      <p:sp>
        <p:nvSpPr>
          <p:cNvPr id="9" name="Tekstfelt 8">
            <a:extLst>
              <a:ext uri="{FF2B5EF4-FFF2-40B4-BE49-F238E27FC236}">
                <a16:creationId xmlns:a16="http://schemas.microsoft.com/office/drawing/2014/main" id="{7D23AF2D-BDA4-4FF9-8EA9-D3036ABF2FE4}"/>
              </a:ext>
            </a:extLst>
          </p:cNvPr>
          <p:cNvSpPr txBox="1"/>
          <p:nvPr/>
        </p:nvSpPr>
        <p:spPr>
          <a:xfrm>
            <a:off x="3552304" y="2801089"/>
            <a:ext cx="839586" cy="215444"/>
          </a:xfrm>
          <a:prstGeom prst="rect">
            <a:avLst/>
          </a:prstGeom>
          <a:solidFill>
            <a:srgbClr val="F6F7F8"/>
          </a:solidFill>
        </p:spPr>
        <p:txBody>
          <a:bodyPr wrap="square" rtlCol="0">
            <a:spAutoFit/>
          </a:bodyPr>
          <a:lstStyle/>
          <a:p>
            <a:endParaRPr lang="da-DK" sz="800"/>
          </a:p>
        </p:txBody>
      </p:sp>
      <p:pic>
        <p:nvPicPr>
          <p:cNvPr id="6" name="Billede 5">
            <a:extLst>
              <a:ext uri="{FF2B5EF4-FFF2-40B4-BE49-F238E27FC236}">
                <a16:creationId xmlns:a16="http://schemas.microsoft.com/office/drawing/2014/main" id="{200C2CC4-54EB-4A46-91EF-B82EAF34E0E4}"/>
              </a:ext>
            </a:extLst>
          </p:cNvPr>
          <p:cNvPicPr>
            <a:picLocks noChangeAspect="1"/>
          </p:cNvPicPr>
          <p:nvPr/>
        </p:nvPicPr>
        <p:blipFill>
          <a:blip r:embed="rId6"/>
          <a:stretch>
            <a:fillRect/>
          </a:stretch>
        </p:blipFill>
        <p:spPr>
          <a:xfrm>
            <a:off x="-725522" y="1473761"/>
            <a:ext cx="2682518" cy="6440952"/>
          </a:xfrm>
          <a:prstGeom prst="rect">
            <a:avLst/>
          </a:prstGeom>
        </p:spPr>
      </p:pic>
      <p:sp>
        <p:nvSpPr>
          <p:cNvPr id="11" name="Ellipse 10">
            <a:extLst>
              <a:ext uri="{FF2B5EF4-FFF2-40B4-BE49-F238E27FC236}">
                <a16:creationId xmlns:a16="http://schemas.microsoft.com/office/drawing/2014/main" id="{45262761-A67F-46E9-94A1-8EE9FCE167C9}"/>
              </a:ext>
            </a:extLst>
          </p:cNvPr>
          <p:cNvSpPr/>
          <p:nvPr/>
        </p:nvSpPr>
        <p:spPr>
          <a:xfrm>
            <a:off x="6292734" y="3898669"/>
            <a:ext cx="989214" cy="278247"/>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a:extLst>
              <a:ext uri="{FF2B5EF4-FFF2-40B4-BE49-F238E27FC236}">
                <a16:creationId xmlns:a16="http://schemas.microsoft.com/office/drawing/2014/main" id="{2E21F25B-9CF9-420E-8570-2C9B6C32AD66}"/>
              </a:ext>
            </a:extLst>
          </p:cNvPr>
          <p:cNvPicPr>
            <a:picLocks noChangeAspect="1"/>
          </p:cNvPicPr>
          <p:nvPr/>
        </p:nvPicPr>
        <p:blipFill>
          <a:blip r:embed="rId7"/>
          <a:stretch>
            <a:fillRect/>
          </a:stretch>
        </p:blipFill>
        <p:spPr>
          <a:xfrm>
            <a:off x="1970199" y="1624953"/>
            <a:ext cx="1539373" cy="3570502"/>
          </a:xfrm>
          <a:prstGeom prst="rect">
            <a:avLst/>
          </a:prstGeom>
        </p:spPr>
      </p:pic>
      <p:sp>
        <p:nvSpPr>
          <p:cNvPr id="13" name="Ellipse 12">
            <a:extLst>
              <a:ext uri="{FF2B5EF4-FFF2-40B4-BE49-F238E27FC236}">
                <a16:creationId xmlns:a16="http://schemas.microsoft.com/office/drawing/2014/main" id="{BF4B69F3-C0A8-4285-967E-716E1D1A2A6C}"/>
              </a:ext>
            </a:extLst>
          </p:cNvPr>
          <p:cNvSpPr/>
          <p:nvPr/>
        </p:nvSpPr>
        <p:spPr>
          <a:xfrm>
            <a:off x="3187811" y="2504262"/>
            <a:ext cx="389022" cy="278247"/>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10622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par>
                          <p:cTn id="19" fill="hold">
                            <p:stCondLst>
                              <p:cond delay="0"/>
                            </p:stCondLst>
                            <p:childTnLst>
                              <p:par>
                                <p:cTn id="20" presetID="21"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2546B-5EFF-4A21-9156-BD7C371312FD}"/>
              </a:ext>
            </a:extLst>
          </p:cNvPr>
          <p:cNvSpPr>
            <a:spLocks noGrp="1"/>
          </p:cNvSpPr>
          <p:nvPr>
            <p:ph type="title"/>
          </p:nvPr>
        </p:nvSpPr>
        <p:spPr/>
        <p:txBody>
          <a:bodyPr/>
          <a:lstStyle/>
          <a:p>
            <a:r>
              <a:rPr lang="da-DK">
                <a:latin typeface="+mn-lt"/>
              </a:rPr>
              <a:t>Håndtering af beskeder med følsomt eller fortroligt indhold</a:t>
            </a:r>
          </a:p>
        </p:txBody>
      </p:sp>
      <p:sp>
        <p:nvSpPr>
          <p:cNvPr id="3" name="Pladsholder til tekst 2">
            <a:extLst>
              <a:ext uri="{FF2B5EF4-FFF2-40B4-BE49-F238E27FC236}">
                <a16:creationId xmlns:a16="http://schemas.microsoft.com/office/drawing/2014/main" id="{260D6015-BA97-4D06-ACC2-C9233324188D}"/>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EF7A40CB-EEF5-4037-B549-C4F7A0A0563A}"/>
              </a:ext>
            </a:extLst>
          </p:cNvPr>
          <p:cNvSpPr>
            <a:spLocks noGrp="1"/>
          </p:cNvSpPr>
          <p:nvPr>
            <p:ph type="body" sz="quarter" idx="14"/>
          </p:nvPr>
        </p:nvSpPr>
        <p:spPr/>
        <p:txBody>
          <a:bodyPr/>
          <a:lstStyle/>
          <a:p>
            <a:endParaRPr lang="da-DK">
              <a:latin typeface="+mn-lt"/>
            </a:endParaRPr>
          </a:p>
        </p:txBody>
      </p:sp>
      <p:pic>
        <p:nvPicPr>
          <p:cNvPr id="6" name="Billede 5">
            <a:extLst>
              <a:ext uri="{FF2B5EF4-FFF2-40B4-BE49-F238E27FC236}">
                <a16:creationId xmlns:a16="http://schemas.microsoft.com/office/drawing/2014/main" id="{200C2CC4-54EB-4A46-91EF-B82EAF34E0E4}"/>
              </a:ext>
            </a:extLst>
          </p:cNvPr>
          <p:cNvPicPr>
            <a:picLocks noChangeAspect="1"/>
          </p:cNvPicPr>
          <p:nvPr/>
        </p:nvPicPr>
        <p:blipFill>
          <a:blip r:embed="rId4"/>
          <a:stretch>
            <a:fillRect/>
          </a:stretch>
        </p:blipFill>
        <p:spPr>
          <a:xfrm>
            <a:off x="690068" y="1441681"/>
            <a:ext cx="2355861" cy="5656621"/>
          </a:xfrm>
          <a:prstGeom prst="rect">
            <a:avLst/>
          </a:prstGeom>
        </p:spPr>
      </p:pic>
      <p:pic>
        <p:nvPicPr>
          <p:cNvPr id="12" name="Billede 11">
            <a:extLst>
              <a:ext uri="{FF2B5EF4-FFF2-40B4-BE49-F238E27FC236}">
                <a16:creationId xmlns:a16="http://schemas.microsoft.com/office/drawing/2014/main" id="{A43837AA-ADFC-4045-AD39-1AA3C5BFDFFE}"/>
              </a:ext>
            </a:extLst>
          </p:cNvPr>
          <p:cNvPicPr>
            <a:picLocks noChangeAspect="1"/>
          </p:cNvPicPr>
          <p:nvPr/>
        </p:nvPicPr>
        <p:blipFill rotWithShape="1">
          <a:blip r:embed="rId5"/>
          <a:srcRect t="654" b="1993"/>
          <a:stretch/>
        </p:blipFill>
        <p:spPr>
          <a:xfrm>
            <a:off x="6909874" y="1662113"/>
            <a:ext cx="1678322" cy="3789688"/>
          </a:xfrm>
          <a:prstGeom prst="rect">
            <a:avLst/>
          </a:prstGeom>
          <a:ln w="57150">
            <a:solidFill>
              <a:srgbClr val="1E92A3"/>
            </a:solidFill>
          </a:ln>
        </p:spPr>
      </p:pic>
      <p:pic>
        <p:nvPicPr>
          <p:cNvPr id="14" name="Grafik 13" descr="Bærbar computer">
            <a:extLst>
              <a:ext uri="{FF2B5EF4-FFF2-40B4-BE49-F238E27FC236}">
                <a16:creationId xmlns:a16="http://schemas.microsoft.com/office/drawing/2014/main" id="{1E22E141-D430-4488-90A9-6CB57BEF39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2525" y="1318415"/>
            <a:ext cx="1853739" cy="1853739"/>
          </a:xfrm>
          <a:prstGeom prst="rect">
            <a:avLst/>
          </a:prstGeom>
        </p:spPr>
      </p:pic>
      <p:sp>
        <p:nvSpPr>
          <p:cNvPr id="15" name="Tekstfelt 14">
            <a:extLst>
              <a:ext uri="{FF2B5EF4-FFF2-40B4-BE49-F238E27FC236}">
                <a16:creationId xmlns:a16="http://schemas.microsoft.com/office/drawing/2014/main" id="{2F17F9FA-C56B-4C0F-88B1-2B51D5E11E47}"/>
              </a:ext>
            </a:extLst>
          </p:cNvPr>
          <p:cNvSpPr txBox="1"/>
          <p:nvPr/>
        </p:nvSpPr>
        <p:spPr>
          <a:xfrm>
            <a:off x="4047312" y="2821044"/>
            <a:ext cx="1624163" cy="832279"/>
          </a:xfrm>
          <a:prstGeom prst="rect">
            <a:avLst/>
          </a:prstGeom>
          <a:noFill/>
        </p:spPr>
        <p:txBody>
          <a:bodyPr wrap="none" rtlCol="0">
            <a:spAutoFit/>
          </a:bodyPr>
          <a:lstStyle/>
          <a:p>
            <a:pPr algn="ctr"/>
            <a:r>
              <a:rPr lang="da-DK"/>
              <a:t>Medarbejder-PC </a:t>
            </a:r>
          </a:p>
          <a:p>
            <a:pPr algn="ctr"/>
            <a:r>
              <a:rPr lang="da-DK" sz="1000"/>
              <a:t>(og andet udstyr registreret</a:t>
            </a:r>
          </a:p>
          <a:p>
            <a:pPr algn="ctr"/>
            <a:r>
              <a:rPr lang="da-DK" sz="1000"/>
              <a:t>hos Aarhus Kommune)</a:t>
            </a:r>
          </a:p>
          <a:p>
            <a:endParaRPr lang="da-DK"/>
          </a:p>
        </p:txBody>
      </p:sp>
      <p:pic>
        <p:nvPicPr>
          <p:cNvPr id="18" name="Grafik 17" descr="Bærbar computer">
            <a:extLst>
              <a:ext uri="{FF2B5EF4-FFF2-40B4-BE49-F238E27FC236}">
                <a16:creationId xmlns:a16="http://schemas.microsoft.com/office/drawing/2014/main" id="{2F7112F1-E5DD-4DA7-978D-6A9B5CCFD3D6}"/>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4004523" y="3709761"/>
            <a:ext cx="713522" cy="713522"/>
          </a:xfrm>
          <a:prstGeom prst="rect">
            <a:avLst/>
          </a:prstGeom>
        </p:spPr>
      </p:pic>
      <p:sp>
        <p:nvSpPr>
          <p:cNvPr id="19" name="Tekstfelt 18">
            <a:extLst>
              <a:ext uri="{FF2B5EF4-FFF2-40B4-BE49-F238E27FC236}">
                <a16:creationId xmlns:a16="http://schemas.microsoft.com/office/drawing/2014/main" id="{ABE69281-3B57-4E31-8AD5-931059738CF9}"/>
              </a:ext>
            </a:extLst>
          </p:cNvPr>
          <p:cNvSpPr txBox="1"/>
          <p:nvPr/>
        </p:nvSpPr>
        <p:spPr>
          <a:xfrm>
            <a:off x="3927883" y="4864017"/>
            <a:ext cx="1888146" cy="524503"/>
          </a:xfrm>
          <a:prstGeom prst="rect">
            <a:avLst/>
          </a:prstGeom>
          <a:noFill/>
        </p:spPr>
        <p:txBody>
          <a:bodyPr wrap="none" rtlCol="0">
            <a:spAutoFit/>
          </a:bodyPr>
          <a:lstStyle/>
          <a:p>
            <a:pPr algn="ctr"/>
            <a:r>
              <a:rPr lang="da-DK"/>
              <a:t>Andet af skolens udstyr</a:t>
            </a:r>
            <a:endParaRPr lang="da-DK" sz="1000"/>
          </a:p>
          <a:p>
            <a:endParaRPr lang="da-DK"/>
          </a:p>
        </p:txBody>
      </p:sp>
      <p:pic>
        <p:nvPicPr>
          <p:cNvPr id="21" name="Grafik 20" descr="Smartphone">
            <a:extLst>
              <a:ext uri="{FF2B5EF4-FFF2-40B4-BE49-F238E27FC236}">
                <a16:creationId xmlns:a16="http://schemas.microsoft.com/office/drawing/2014/main" id="{EB114DC0-B689-4B40-BD9D-CEC567151B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150565">
            <a:off x="4418205" y="4311076"/>
            <a:ext cx="625294" cy="625294"/>
          </a:xfrm>
          <a:prstGeom prst="rect">
            <a:avLst/>
          </a:prstGeom>
        </p:spPr>
      </p:pic>
      <p:pic>
        <p:nvPicPr>
          <p:cNvPr id="23" name="Grafik 22" descr="Tablet">
            <a:extLst>
              <a:ext uri="{FF2B5EF4-FFF2-40B4-BE49-F238E27FC236}">
                <a16:creationId xmlns:a16="http://schemas.microsoft.com/office/drawing/2014/main" id="{EC9BF348-7C2C-400E-8875-6D50A135CC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08848" y="3709761"/>
            <a:ext cx="914400" cy="914400"/>
          </a:xfrm>
          <a:prstGeom prst="rect">
            <a:avLst/>
          </a:prstGeom>
        </p:spPr>
      </p:pic>
      <p:pic>
        <p:nvPicPr>
          <p:cNvPr id="24" name="Billede 23">
            <a:extLst>
              <a:ext uri="{FF2B5EF4-FFF2-40B4-BE49-F238E27FC236}">
                <a16:creationId xmlns:a16="http://schemas.microsoft.com/office/drawing/2014/main" id="{99A8DA97-7892-4454-9494-B5342FF2925C}"/>
              </a:ext>
            </a:extLst>
          </p:cNvPr>
          <p:cNvPicPr>
            <a:picLocks noChangeAspect="1"/>
          </p:cNvPicPr>
          <p:nvPr/>
        </p:nvPicPr>
        <p:blipFill>
          <a:blip r:embed="rId13"/>
          <a:stretch>
            <a:fillRect/>
          </a:stretch>
        </p:blipFill>
        <p:spPr>
          <a:xfrm>
            <a:off x="7035532" y="2175757"/>
            <a:ext cx="1552664" cy="1061426"/>
          </a:xfrm>
          <a:prstGeom prst="rect">
            <a:avLst/>
          </a:prstGeom>
        </p:spPr>
      </p:pic>
      <p:pic>
        <p:nvPicPr>
          <p:cNvPr id="26" name="Grafik 25" descr="Lås op">
            <a:extLst>
              <a:ext uri="{FF2B5EF4-FFF2-40B4-BE49-F238E27FC236}">
                <a16:creationId xmlns:a16="http://schemas.microsoft.com/office/drawing/2014/main" id="{5B93BEB5-41B2-42E9-A437-4DB7D52D4F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73280" y="1855103"/>
            <a:ext cx="598548" cy="598548"/>
          </a:xfrm>
          <a:prstGeom prst="rect">
            <a:avLst/>
          </a:prstGeom>
        </p:spPr>
      </p:pic>
      <p:cxnSp>
        <p:nvCxnSpPr>
          <p:cNvPr id="27" name="Lige pilforbindelse 26">
            <a:extLst>
              <a:ext uri="{FF2B5EF4-FFF2-40B4-BE49-F238E27FC236}">
                <a16:creationId xmlns:a16="http://schemas.microsoft.com/office/drawing/2014/main" id="{67CF4E3A-5051-4D78-A689-4214E560EDC0}"/>
              </a:ext>
            </a:extLst>
          </p:cNvPr>
          <p:cNvCxnSpPr>
            <a:cxnSpLocks/>
          </p:cNvCxnSpPr>
          <p:nvPr/>
        </p:nvCxnSpPr>
        <p:spPr>
          <a:xfrm flipV="1">
            <a:off x="2743200" y="2175757"/>
            <a:ext cx="1304112" cy="996397"/>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Lige pilforbindelse 28">
            <a:extLst>
              <a:ext uri="{FF2B5EF4-FFF2-40B4-BE49-F238E27FC236}">
                <a16:creationId xmlns:a16="http://schemas.microsoft.com/office/drawing/2014/main" id="{46EAF2AE-07C2-45F8-95C8-6CD37E938F0C}"/>
              </a:ext>
            </a:extLst>
          </p:cNvPr>
          <p:cNvCxnSpPr>
            <a:cxnSpLocks/>
          </p:cNvCxnSpPr>
          <p:nvPr/>
        </p:nvCxnSpPr>
        <p:spPr>
          <a:xfrm>
            <a:off x="5645660" y="2179590"/>
            <a:ext cx="1379003" cy="525208"/>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Lige pilforbindelse 30">
            <a:extLst>
              <a:ext uri="{FF2B5EF4-FFF2-40B4-BE49-F238E27FC236}">
                <a16:creationId xmlns:a16="http://schemas.microsoft.com/office/drawing/2014/main" id="{B4AE434A-925B-4011-9BBA-C301876D5A64}"/>
              </a:ext>
            </a:extLst>
          </p:cNvPr>
          <p:cNvCxnSpPr>
            <a:cxnSpLocks/>
          </p:cNvCxnSpPr>
          <p:nvPr/>
        </p:nvCxnSpPr>
        <p:spPr>
          <a:xfrm>
            <a:off x="2743200" y="3172154"/>
            <a:ext cx="1261323" cy="901082"/>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Lige pilforbindelse 33">
            <a:extLst>
              <a:ext uri="{FF2B5EF4-FFF2-40B4-BE49-F238E27FC236}">
                <a16:creationId xmlns:a16="http://schemas.microsoft.com/office/drawing/2014/main" id="{EEC883F1-C4B0-4724-8C0A-5A3A5F037053}"/>
              </a:ext>
            </a:extLst>
          </p:cNvPr>
          <p:cNvCxnSpPr>
            <a:cxnSpLocks/>
          </p:cNvCxnSpPr>
          <p:nvPr/>
        </p:nvCxnSpPr>
        <p:spPr>
          <a:xfrm flipV="1">
            <a:off x="5704499" y="2944654"/>
            <a:ext cx="1331033" cy="1128582"/>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cxnSp>
        <p:nvCxnSpPr>
          <p:cNvPr id="37" name="Lige pilforbindelse 36">
            <a:extLst>
              <a:ext uri="{FF2B5EF4-FFF2-40B4-BE49-F238E27FC236}">
                <a16:creationId xmlns:a16="http://schemas.microsoft.com/office/drawing/2014/main" id="{BCC13D92-89BD-4C7D-AC5B-005C98FA0B8A}"/>
              </a:ext>
            </a:extLst>
          </p:cNvPr>
          <p:cNvCxnSpPr>
            <a:cxnSpLocks/>
          </p:cNvCxnSpPr>
          <p:nvPr/>
        </p:nvCxnSpPr>
        <p:spPr>
          <a:xfrm flipV="1">
            <a:off x="5706243" y="2933697"/>
            <a:ext cx="1331033" cy="1128582"/>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Nemid.dk kunne lÃ¦kke dine data">
            <a:extLst>
              <a:ext uri="{FF2B5EF4-FFF2-40B4-BE49-F238E27FC236}">
                <a16:creationId xmlns:a16="http://schemas.microsoft.com/office/drawing/2014/main" id="{80763D06-61C4-4C81-A35E-D0F39A73FE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9702" y="3251665"/>
            <a:ext cx="799140" cy="51456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38" name="Grafik 37" descr="Lås op">
            <a:extLst>
              <a:ext uri="{FF2B5EF4-FFF2-40B4-BE49-F238E27FC236}">
                <a16:creationId xmlns:a16="http://schemas.microsoft.com/office/drawing/2014/main" id="{2C5E36D7-5863-4D21-9BC3-6371783E0C7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89159" y="2813020"/>
            <a:ext cx="598548" cy="598548"/>
          </a:xfrm>
          <a:prstGeom prst="rect">
            <a:avLst/>
          </a:prstGeom>
        </p:spPr>
      </p:pic>
    </p:spTree>
    <p:custDataLst>
      <p:tags r:id="rId1"/>
    </p:custDataLst>
    <p:extLst>
      <p:ext uri="{BB962C8B-B14F-4D97-AF65-F5344CB8AC3E}">
        <p14:creationId xmlns:p14="http://schemas.microsoft.com/office/powerpoint/2010/main" val="51060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8" presetClass="entr" presetSubtype="6"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strips(downRight)">
                                      <p:cBhvr>
                                        <p:cTn id="9" dur="500"/>
                                        <p:tgtEl>
                                          <p:spTgt spid="27"/>
                                        </p:tgtEl>
                                      </p:cBhvr>
                                    </p:animEffect>
                                  </p:childTnLst>
                                </p:cTn>
                              </p:par>
                            </p:childTnLst>
                          </p:cTn>
                        </p:par>
                        <p:par>
                          <p:cTn id="10" fill="hold">
                            <p:stCondLst>
                              <p:cond delay="500"/>
                            </p:stCondLst>
                            <p:childTnLst>
                              <p:par>
                                <p:cTn id="11" presetID="18" presetClass="entr" presetSubtype="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strips(downRigh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strips(downRight)">
                                      <p:cBhvr>
                                        <p:cTn id="18" dur="500"/>
                                        <p:tgtEl>
                                          <p:spTgt spid="31"/>
                                        </p:tgtEl>
                                      </p:cBhvr>
                                    </p:animEffect>
                                  </p:childTnLst>
                                </p:cTn>
                              </p:par>
                              <p:par>
                                <p:cTn id="19" presetID="1" presetClass="exit" presetSubtype="0" fill="hold"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500"/>
                            </p:stCondLst>
                            <p:childTnLst>
                              <p:par>
                                <p:cTn id="38" presetID="18" presetClass="entr" presetSubtype="6"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strips(downRight)">
                                      <p:cBhvr>
                                        <p:cTn id="40" dur="500"/>
                                        <p:tgtEl>
                                          <p:spTgt spid="34"/>
                                        </p:tgtEl>
                                      </p:cBhvr>
                                    </p:animEffec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4"/>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4098"/>
                                        </p:tgtEl>
                                        <p:attrNameLst>
                                          <p:attrName>style.visibility</p:attrName>
                                        </p:attrNameLst>
                                      </p:cBhvr>
                                      <p:to>
                                        <p:strVal val="visible"/>
                                      </p:to>
                                    </p:set>
                                  </p:childTnLst>
                                </p:cTn>
                              </p:par>
                              <p:par>
                                <p:cTn id="51" presetID="18" presetClass="entr" presetSubtype="6"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strips(downRight)">
                                      <p:cBhvr>
                                        <p:cTn id="53" dur="500"/>
                                        <p:tgtEl>
                                          <p:spTgt spid="37"/>
                                        </p:tgtEl>
                                      </p:cBhvr>
                                    </p:animEffect>
                                  </p:childTnLst>
                                </p:cTn>
                              </p:par>
                              <p:par>
                                <p:cTn id="54" presetID="1" presetClass="exit" presetSubtype="0" fill="hold" nodeType="withEffect">
                                  <p:stCondLst>
                                    <p:cond delay="0"/>
                                  </p:stCondLst>
                                  <p:childTnLst>
                                    <p:set>
                                      <p:cBhvr>
                                        <p:cTn id="55" dur="1" fill="hold">
                                          <p:stCondLst>
                                            <p:cond delay="0"/>
                                          </p:stCondLst>
                                        </p:cTn>
                                        <p:tgtEl>
                                          <p:spTgt spid="24"/>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2546B-5EFF-4A21-9156-BD7C371312FD}"/>
              </a:ext>
            </a:extLst>
          </p:cNvPr>
          <p:cNvSpPr>
            <a:spLocks noGrp="1"/>
          </p:cNvSpPr>
          <p:nvPr>
            <p:ph type="title"/>
          </p:nvPr>
        </p:nvSpPr>
        <p:spPr/>
        <p:txBody>
          <a:bodyPr>
            <a:normAutofit fontScale="90000"/>
          </a:bodyPr>
          <a:lstStyle/>
          <a:p>
            <a:r>
              <a:rPr lang="da-DK"/>
              <a:t>Følsomt eller fortroligt? </a:t>
            </a:r>
            <a:br>
              <a:rPr lang="da-DK"/>
            </a:br>
            <a:r>
              <a:rPr lang="da-DK"/>
              <a:t>Hvornår er skal du i stedet tage personlig kontakt?</a:t>
            </a:r>
          </a:p>
        </p:txBody>
      </p:sp>
      <p:sp>
        <p:nvSpPr>
          <p:cNvPr id="3" name="Pladsholder til tekst 2">
            <a:extLst>
              <a:ext uri="{FF2B5EF4-FFF2-40B4-BE49-F238E27FC236}">
                <a16:creationId xmlns:a16="http://schemas.microsoft.com/office/drawing/2014/main" id="{260D6015-BA97-4D06-ACC2-C9233324188D}"/>
              </a:ext>
            </a:extLst>
          </p:cNvPr>
          <p:cNvSpPr>
            <a:spLocks noGrp="1"/>
          </p:cNvSpPr>
          <p:nvPr>
            <p:ph type="body" sz="quarter" idx="13"/>
          </p:nvPr>
        </p:nvSpPr>
        <p:spPr/>
        <p:txBody>
          <a:bodyPr/>
          <a:lstStyle/>
          <a:p>
            <a:r>
              <a:rPr lang="da-DK"/>
              <a:t>MÅLRETTET OG SIKKER KOMMUNIKATION</a:t>
            </a:r>
          </a:p>
        </p:txBody>
      </p:sp>
      <p:sp>
        <p:nvSpPr>
          <p:cNvPr id="4" name="Pladsholder til tekst 3">
            <a:extLst>
              <a:ext uri="{FF2B5EF4-FFF2-40B4-BE49-F238E27FC236}">
                <a16:creationId xmlns:a16="http://schemas.microsoft.com/office/drawing/2014/main" id="{EF7A40CB-EEF5-4037-B549-C4F7A0A0563A}"/>
              </a:ext>
            </a:extLst>
          </p:cNvPr>
          <p:cNvSpPr>
            <a:spLocks noGrp="1"/>
          </p:cNvSpPr>
          <p:nvPr>
            <p:ph type="body" sz="quarter" idx="14"/>
          </p:nvPr>
        </p:nvSpPr>
        <p:spPr/>
        <p:txBody>
          <a:bodyPr/>
          <a:lstStyle/>
          <a:p>
            <a:endParaRPr lang="da-DK"/>
          </a:p>
        </p:txBody>
      </p:sp>
      <p:pic>
        <p:nvPicPr>
          <p:cNvPr id="6" name="Billede 5">
            <a:extLst>
              <a:ext uri="{FF2B5EF4-FFF2-40B4-BE49-F238E27FC236}">
                <a16:creationId xmlns:a16="http://schemas.microsoft.com/office/drawing/2014/main" id="{200C2CC4-54EB-4A46-91EF-B82EAF34E0E4}"/>
              </a:ext>
            </a:extLst>
          </p:cNvPr>
          <p:cNvPicPr>
            <a:picLocks noChangeAspect="1"/>
          </p:cNvPicPr>
          <p:nvPr/>
        </p:nvPicPr>
        <p:blipFill>
          <a:blip r:embed="rId4"/>
          <a:stretch>
            <a:fillRect/>
          </a:stretch>
        </p:blipFill>
        <p:spPr>
          <a:xfrm>
            <a:off x="5364767" y="2378574"/>
            <a:ext cx="3043168" cy="7306900"/>
          </a:xfrm>
          <a:prstGeom prst="rect">
            <a:avLst/>
          </a:prstGeom>
        </p:spPr>
      </p:pic>
      <p:pic>
        <p:nvPicPr>
          <p:cNvPr id="22" name="Billede 21">
            <a:extLst>
              <a:ext uri="{FF2B5EF4-FFF2-40B4-BE49-F238E27FC236}">
                <a16:creationId xmlns:a16="http://schemas.microsoft.com/office/drawing/2014/main" id="{DD40C725-B2C2-42D8-A36F-9E3B49838F26}"/>
              </a:ext>
            </a:extLst>
          </p:cNvPr>
          <p:cNvPicPr>
            <a:picLocks noChangeAspect="1"/>
          </p:cNvPicPr>
          <p:nvPr/>
        </p:nvPicPr>
        <p:blipFill>
          <a:blip r:embed="rId5"/>
          <a:stretch>
            <a:fillRect/>
          </a:stretch>
        </p:blipFill>
        <p:spPr>
          <a:xfrm>
            <a:off x="1045503" y="2519890"/>
            <a:ext cx="3889710" cy="6797403"/>
          </a:xfrm>
          <a:prstGeom prst="rect">
            <a:avLst/>
          </a:prstGeom>
        </p:spPr>
      </p:pic>
      <p:pic>
        <p:nvPicPr>
          <p:cNvPr id="40" name="Grafik 39" descr="Samtale">
            <a:extLst>
              <a:ext uri="{FF2B5EF4-FFF2-40B4-BE49-F238E27FC236}">
                <a16:creationId xmlns:a16="http://schemas.microsoft.com/office/drawing/2014/main" id="{E34958C0-265F-4643-BB8A-DD6EEDE6C7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5459" y="1089266"/>
            <a:ext cx="2578615" cy="2578615"/>
          </a:xfrm>
          <a:prstGeom prst="rect">
            <a:avLst/>
          </a:prstGeom>
        </p:spPr>
      </p:pic>
    </p:spTree>
    <p:custDataLst>
      <p:tags r:id="rId1"/>
    </p:custDataLst>
    <p:extLst>
      <p:ext uri="{BB962C8B-B14F-4D97-AF65-F5344CB8AC3E}">
        <p14:creationId xmlns:p14="http://schemas.microsoft.com/office/powerpoint/2010/main" val="4262962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Smartphone">
            <a:extLst>
              <a:ext uri="{FF2B5EF4-FFF2-40B4-BE49-F238E27FC236}">
                <a16:creationId xmlns:a16="http://schemas.microsoft.com/office/drawing/2014/main" id="{2692BBF1-1CBF-474E-AB40-13C3E225A0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2535" y="1319161"/>
            <a:ext cx="4442382" cy="44423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Titel 1">
            <a:extLst>
              <a:ext uri="{FF2B5EF4-FFF2-40B4-BE49-F238E27FC236}">
                <a16:creationId xmlns:a16="http://schemas.microsoft.com/office/drawing/2014/main" id="{A53A3493-1C69-4CC4-9376-1C27EDDE775B}"/>
              </a:ext>
            </a:extLst>
          </p:cNvPr>
          <p:cNvSpPr>
            <a:spLocks noGrp="1"/>
          </p:cNvSpPr>
          <p:nvPr>
            <p:ph type="title"/>
          </p:nvPr>
        </p:nvSpPr>
        <p:spPr/>
        <p:txBody>
          <a:bodyPr/>
          <a:lstStyle/>
          <a:p>
            <a:r>
              <a:rPr lang="da-DK">
                <a:latin typeface="+mn-lt"/>
              </a:rPr>
              <a:t>Når én platform skal rumme hele 0-18 års området</a:t>
            </a:r>
          </a:p>
        </p:txBody>
      </p:sp>
      <p:sp>
        <p:nvSpPr>
          <p:cNvPr id="3" name="Pladsholder til tekst 2">
            <a:extLst>
              <a:ext uri="{FF2B5EF4-FFF2-40B4-BE49-F238E27FC236}">
                <a16:creationId xmlns:a16="http://schemas.microsoft.com/office/drawing/2014/main" id="{E026B927-F56F-42A1-9FEA-7F96AC154857}"/>
              </a:ext>
            </a:extLst>
          </p:cNvPr>
          <p:cNvSpPr>
            <a:spLocks noGrp="1"/>
          </p:cNvSpPr>
          <p:nvPr>
            <p:ph type="body" sz="quarter" idx="13"/>
          </p:nvPr>
        </p:nvSpPr>
        <p:spPr/>
        <p:txBody>
          <a:bodyPr/>
          <a:lstStyle/>
          <a:p>
            <a:r>
              <a:rPr lang="da-DK">
                <a:latin typeface="+mn-lt"/>
              </a:rPr>
              <a:t>MÅLRETTET OG SIKKER KOMMUNIKATION</a:t>
            </a:r>
          </a:p>
        </p:txBody>
      </p:sp>
      <p:pic>
        <p:nvPicPr>
          <p:cNvPr id="6" name="Billede 5">
            <a:extLst>
              <a:ext uri="{FF2B5EF4-FFF2-40B4-BE49-F238E27FC236}">
                <a16:creationId xmlns:a16="http://schemas.microsoft.com/office/drawing/2014/main" id="{650F8A85-06D2-4500-858D-114A5F599597}"/>
              </a:ext>
            </a:extLst>
          </p:cNvPr>
          <p:cNvPicPr>
            <a:picLocks noChangeAspect="1"/>
          </p:cNvPicPr>
          <p:nvPr/>
        </p:nvPicPr>
        <p:blipFill>
          <a:blip r:embed="rId6"/>
          <a:stretch>
            <a:fillRect/>
          </a:stretch>
        </p:blipFill>
        <p:spPr>
          <a:xfrm>
            <a:off x="1294480" y="3705556"/>
            <a:ext cx="1838621" cy="3213055"/>
          </a:xfrm>
          <a:prstGeom prst="rect">
            <a:avLst/>
          </a:prstGeom>
        </p:spPr>
      </p:pic>
      <p:pic>
        <p:nvPicPr>
          <p:cNvPr id="7" name="Grafik 8">
            <a:extLst>
              <a:ext uri="{FF2B5EF4-FFF2-40B4-BE49-F238E27FC236}">
                <a16:creationId xmlns:a16="http://schemas.microsoft.com/office/drawing/2014/main" id="{4540848D-2936-47D9-B2B5-21EE277052A8}"/>
              </a:ext>
            </a:extLst>
          </p:cNvPr>
          <p:cNvPicPr>
            <a:picLocks noChangeAspect="1"/>
          </p:cNvPicPr>
          <p:nvPr/>
        </p:nvPicPr>
        <p:blipFill>
          <a:blip r:embed="rId7"/>
          <a:stretch>
            <a:fillRect/>
          </a:stretch>
        </p:blipFill>
        <p:spPr>
          <a:xfrm>
            <a:off x="6919822" y="3775760"/>
            <a:ext cx="1608229" cy="3311508"/>
          </a:xfrm>
          <a:prstGeom prst="rect">
            <a:avLst/>
          </a:prstGeom>
        </p:spPr>
      </p:pic>
      <p:grpSp>
        <p:nvGrpSpPr>
          <p:cNvPr id="11" name="Gruppe 10">
            <a:extLst>
              <a:ext uri="{FF2B5EF4-FFF2-40B4-BE49-F238E27FC236}">
                <a16:creationId xmlns:a16="http://schemas.microsoft.com/office/drawing/2014/main" id="{77C4A99B-0FE1-4601-B882-6CDAC1E6AE16}"/>
              </a:ext>
            </a:extLst>
          </p:cNvPr>
          <p:cNvGrpSpPr/>
          <p:nvPr/>
        </p:nvGrpSpPr>
        <p:grpSpPr>
          <a:xfrm>
            <a:off x="7484997" y="1464859"/>
            <a:ext cx="1251585" cy="805815"/>
            <a:chOff x="4641927" y="1658447"/>
            <a:chExt cx="1251585" cy="805815"/>
          </a:xfrm>
        </p:grpSpPr>
        <p:sp>
          <p:nvSpPr>
            <p:cNvPr id="12" name="Rektangel: afrundede hjørner 11">
              <a:extLst>
                <a:ext uri="{FF2B5EF4-FFF2-40B4-BE49-F238E27FC236}">
                  <a16:creationId xmlns:a16="http://schemas.microsoft.com/office/drawing/2014/main" id="{9682F8F7-0622-4383-BB58-A4548E54595D}"/>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Besked</a:t>
              </a:r>
            </a:p>
          </p:txBody>
        </p:sp>
        <p:pic>
          <p:nvPicPr>
            <p:cNvPr id="13" name="Grafik 12" descr="Tale">
              <a:extLst>
                <a:ext uri="{FF2B5EF4-FFF2-40B4-BE49-F238E27FC236}">
                  <a16:creationId xmlns:a16="http://schemas.microsoft.com/office/drawing/2014/main" id="{25AA25AA-3695-4BA6-909C-7DB348724C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37321" y="1658447"/>
              <a:ext cx="615796" cy="615796"/>
            </a:xfrm>
            <a:prstGeom prst="rect">
              <a:avLst/>
            </a:prstGeom>
          </p:spPr>
        </p:pic>
      </p:grpSp>
      <p:grpSp>
        <p:nvGrpSpPr>
          <p:cNvPr id="18" name="Gruppe 17">
            <a:extLst>
              <a:ext uri="{FF2B5EF4-FFF2-40B4-BE49-F238E27FC236}">
                <a16:creationId xmlns:a16="http://schemas.microsoft.com/office/drawing/2014/main" id="{91F96E5F-71D6-4B8A-A738-7690759FB6D3}"/>
              </a:ext>
            </a:extLst>
          </p:cNvPr>
          <p:cNvGrpSpPr/>
          <p:nvPr/>
        </p:nvGrpSpPr>
        <p:grpSpPr>
          <a:xfrm rot="19875872">
            <a:off x="4092475" y="1917690"/>
            <a:ext cx="1531315" cy="661216"/>
            <a:chOff x="6103696" y="1362392"/>
            <a:chExt cx="1531315" cy="661216"/>
          </a:xfrm>
        </p:grpSpPr>
        <p:sp>
          <p:nvSpPr>
            <p:cNvPr id="19" name="Rektangel: afrundede hjørner 18">
              <a:extLst>
                <a:ext uri="{FF2B5EF4-FFF2-40B4-BE49-F238E27FC236}">
                  <a16:creationId xmlns:a16="http://schemas.microsoft.com/office/drawing/2014/main" id="{65A42CA6-1644-4E0D-A160-595EF33E0D58}"/>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39A69D56-6D64-400D-A484-BBC33D7CF3C2}"/>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Grafik 20" descr="Advarsel">
              <a:extLst>
                <a:ext uri="{FF2B5EF4-FFF2-40B4-BE49-F238E27FC236}">
                  <a16:creationId xmlns:a16="http://schemas.microsoft.com/office/drawing/2014/main" id="{B34A98DB-AC48-4997-A97E-94E6BB9F0E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48056">
              <a:off x="6269910" y="1407141"/>
              <a:ext cx="254523" cy="254523"/>
            </a:xfrm>
            <a:prstGeom prst="rect">
              <a:avLst/>
            </a:prstGeom>
          </p:spPr>
        </p:pic>
      </p:grpSp>
      <p:grpSp>
        <p:nvGrpSpPr>
          <p:cNvPr id="22" name="Gruppe 21">
            <a:extLst>
              <a:ext uri="{FF2B5EF4-FFF2-40B4-BE49-F238E27FC236}">
                <a16:creationId xmlns:a16="http://schemas.microsoft.com/office/drawing/2014/main" id="{D696254F-9251-4CC6-AEBC-900E4CE14FED}"/>
              </a:ext>
            </a:extLst>
          </p:cNvPr>
          <p:cNvGrpSpPr/>
          <p:nvPr/>
        </p:nvGrpSpPr>
        <p:grpSpPr>
          <a:xfrm rot="19933840">
            <a:off x="4093676" y="2394493"/>
            <a:ext cx="1531315" cy="661216"/>
            <a:chOff x="6103696" y="1362392"/>
            <a:chExt cx="1531315" cy="661216"/>
          </a:xfrm>
        </p:grpSpPr>
        <p:sp>
          <p:nvSpPr>
            <p:cNvPr id="23" name="Rektangel: afrundede hjørner 22">
              <a:extLst>
                <a:ext uri="{FF2B5EF4-FFF2-40B4-BE49-F238E27FC236}">
                  <a16:creationId xmlns:a16="http://schemas.microsoft.com/office/drawing/2014/main" id="{CE5EEA18-EA17-4CBE-9534-F988F65229BF}"/>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9720DBE6-C90D-4301-A809-5C6B813A38FD}"/>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 name="Grafik 24" descr="Advarsel">
              <a:extLst>
                <a:ext uri="{FF2B5EF4-FFF2-40B4-BE49-F238E27FC236}">
                  <a16:creationId xmlns:a16="http://schemas.microsoft.com/office/drawing/2014/main" id="{3A9462B4-8C00-4709-8A34-96E8E4959C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48056">
              <a:off x="6261364" y="1407141"/>
              <a:ext cx="254523" cy="254523"/>
            </a:xfrm>
            <a:prstGeom prst="rect">
              <a:avLst/>
            </a:prstGeom>
          </p:spPr>
        </p:pic>
      </p:grpSp>
      <p:grpSp>
        <p:nvGrpSpPr>
          <p:cNvPr id="26" name="Gruppe 25">
            <a:extLst>
              <a:ext uri="{FF2B5EF4-FFF2-40B4-BE49-F238E27FC236}">
                <a16:creationId xmlns:a16="http://schemas.microsoft.com/office/drawing/2014/main" id="{74C27ACA-7FFE-4F22-B936-2DD41742D292}"/>
              </a:ext>
            </a:extLst>
          </p:cNvPr>
          <p:cNvGrpSpPr/>
          <p:nvPr/>
        </p:nvGrpSpPr>
        <p:grpSpPr>
          <a:xfrm rot="19897041">
            <a:off x="4092941" y="2871296"/>
            <a:ext cx="1531315" cy="661216"/>
            <a:chOff x="6103696" y="1362392"/>
            <a:chExt cx="1531315" cy="661216"/>
          </a:xfrm>
        </p:grpSpPr>
        <p:sp>
          <p:nvSpPr>
            <p:cNvPr id="27" name="Rektangel: afrundede hjørner 26">
              <a:extLst>
                <a:ext uri="{FF2B5EF4-FFF2-40B4-BE49-F238E27FC236}">
                  <a16:creationId xmlns:a16="http://schemas.microsoft.com/office/drawing/2014/main" id="{AFFAD1DE-F5B6-42BE-B417-D21B696EDCB8}"/>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Ellipse 27">
              <a:extLst>
                <a:ext uri="{FF2B5EF4-FFF2-40B4-BE49-F238E27FC236}">
                  <a16:creationId xmlns:a16="http://schemas.microsoft.com/office/drawing/2014/main" id="{310AEEFE-432B-46DC-A56B-B95A194205EB}"/>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9" name="Grafik 28" descr="Advarsel">
              <a:extLst>
                <a:ext uri="{FF2B5EF4-FFF2-40B4-BE49-F238E27FC236}">
                  <a16:creationId xmlns:a16="http://schemas.microsoft.com/office/drawing/2014/main" id="{1BF3AB57-7D0A-4957-BC8F-DA80553A16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48056">
              <a:off x="6261364" y="1407141"/>
              <a:ext cx="254523" cy="254523"/>
            </a:xfrm>
            <a:prstGeom prst="rect">
              <a:avLst/>
            </a:prstGeom>
          </p:spPr>
        </p:pic>
      </p:grpSp>
      <p:grpSp>
        <p:nvGrpSpPr>
          <p:cNvPr id="30" name="Gruppe 29">
            <a:extLst>
              <a:ext uri="{FF2B5EF4-FFF2-40B4-BE49-F238E27FC236}">
                <a16:creationId xmlns:a16="http://schemas.microsoft.com/office/drawing/2014/main" id="{B5310E1D-B136-4DB8-B395-AACFD0BEF78A}"/>
              </a:ext>
            </a:extLst>
          </p:cNvPr>
          <p:cNvGrpSpPr/>
          <p:nvPr/>
        </p:nvGrpSpPr>
        <p:grpSpPr>
          <a:xfrm rot="19916777">
            <a:off x="4093347" y="3348099"/>
            <a:ext cx="1531315" cy="661216"/>
            <a:chOff x="6103696" y="1362392"/>
            <a:chExt cx="1531315" cy="661216"/>
          </a:xfrm>
        </p:grpSpPr>
        <p:sp>
          <p:nvSpPr>
            <p:cNvPr id="31" name="Rektangel: afrundede hjørner 30">
              <a:extLst>
                <a:ext uri="{FF2B5EF4-FFF2-40B4-BE49-F238E27FC236}">
                  <a16:creationId xmlns:a16="http://schemas.microsoft.com/office/drawing/2014/main" id="{BA861A1F-7B12-491F-A26F-3D84101AD21A}"/>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Ellipse 31">
              <a:extLst>
                <a:ext uri="{FF2B5EF4-FFF2-40B4-BE49-F238E27FC236}">
                  <a16:creationId xmlns:a16="http://schemas.microsoft.com/office/drawing/2014/main" id="{A16B7DE9-D04D-4A62-99DC-DF5E65455B0B}"/>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3" name="Grafik 32" descr="Advarsel">
              <a:extLst>
                <a:ext uri="{FF2B5EF4-FFF2-40B4-BE49-F238E27FC236}">
                  <a16:creationId xmlns:a16="http://schemas.microsoft.com/office/drawing/2014/main" id="{E40A7FCD-149A-4A26-9B28-886625F1BD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48056">
              <a:off x="6261364" y="1407141"/>
              <a:ext cx="254523" cy="254523"/>
            </a:xfrm>
            <a:prstGeom prst="rect">
              <a:avLst/>
            </a:prstGeom>
          </p:spPr>
        </p:pic>
      </p:grpSp>
      <p:grpSp>
        <p:nvGrpSpPr>
          <p:cNvPr id="34" name="Gruppe 33">
            <a:extLst>
              <a:ext uri="{FF2B5EF4-FFF2-40B4-BE49-F238E27FC236}">
                <a16:creationId xmlns:a16="http://schemas.microsoft.com/office/drawing/2014/main" id="{3CFE8766-9AE6-4436-B493-17BBD7D9E8D4}"/>
              </a:ext>
            </a:extLst>
          </p:cNvPr>
          <p:cNvGrpSpPr/>
          <p:nvPr/>
        </p:nvGrpSpPr>
        <p:grpSpPr>
          <a:xfrm rot="19903593">
            <a:off x="4093079" y="3824902"/>
            <a:ext cx="1531315" cy="661216"/>
            <a:chOff x="6103696" y="1362392"/>
            <a:chExt cx="1531315" cy="661216"/>
          </a:xfrm>
        </p:grpSpPr>
        <p:sp>
          <p:nvSpPr>
            <p:cNvPr id="35" name="Rektangel: afrundede hjørner 34">
              <a:extLst>
                <a:ext uri="{FF2B5EF4-FFF2-40B4-BE49-F238E27FC236}">
                  <a16:creationId xmlns:a16="http://schemas.microsoft.com/office/drawing/2014/main" id="{305C061F-3C49-4FBE-A155-7E16A8F6CB9C}"/>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Ellipse 35">
              <a:extLst>
                <a:ext uri="{FF2B5EF4-FFF2-40B4-BE49-F238E27FC236}">
                  <a16:creationId xmlns:a16="http://schemas.microsoft.com/office/drawing/2014/main" id="{130C95B4-D3A1-4F9B-AC57-50D036ABBB57}"/>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7" name="Grafik 36" descr="Advarsel">
              <a:extLst>
                <a:ext uri="{FF2B5EF4-FFF2-40B4-BE49-F238E27FC236}">
                  <a16:creationId xmlns:a16="http://schemas.microsoft.com/office/drawing/2014/main" id="{1A7B3E31-FD7C-4FF3-B357-8482B7581E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48056">
              <a:off x="6261364" y="1407141"/>
              <a:ext cx="254523" cy="254523"/>
            </a:xfrm>
            <a:prstGeom prst="rect">
              <a:avLst/>
            </a:prstGeom>
          </p:spPr>
        </p:pic>
      </p:grpSp>
      <p:grpSp>
        <p:nvGrpSpPr>
          <p:cNvPr id="38" name="Gruppe 37">
            <a:extLst>
              <a:ext uri="{FF2B5EF4-FFF2-40B4-BE49-F238E27FC236}">
                <a16:creationId xmlns:a16="http://schemas.microsoft.com/office/drawing/2014/main" id="{F6246F7B-68BA-4C7A-8075-82AD8E5EAF02}"/>
              </a:ext>
            </a:extLst>
          </p:cNvPr>
          <p:cNvGrpSpPr/>
          <p:nvPr/>
        </p:nvGrpSpPr>
        <p:grpSpPr>
          <a:xfrm rot="19880520">
            <a:off x="4092580" y="4301707"/>
            <a:ext cx="1531315" cy="661216"/>
            <a:chOff x="6103696" y="1362392"/>
            <a:chExt cx="1531315" cy="661216"/>
          </a:xfrm>
        </p:grpSpPr>
        <p:sp>
          <p:nvSpPr>
            <p:cNvPr id="39" name="Rektangel: afrundede hjørner 38">
              <a:extLst>
                <a:ext uri="{FF2B5EF4-FFF2-40B4-BE49-F238E27FC236}">
                  <a16:creationId xmlns:a16="http://schemas.microsoft.com/office/drawing/2014/main" id="{0F9D962F-39ED-47AD-A93F-0A888EC5D968}"/>
                </a:ext>
              </a:extLst>
            </p:cNvPr>
            <p:cNvSpPr/>
            <p:nvPr/>
          </p:nvSpPr>
          <p:spPr>
            <a:xfrm rot="1687954">
              <a:off x="6103696" y="1602994"/>
              <a:ext cx="1531315" cy="420614"/>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A65FF73F-62C8-4ACE-924E-90D517E07D73}"/>
                </a:ext>
              </a:extLst>
            </p:cNvPr>
            <p:cNvSpPr/>
            <p:nvPr/>
          </p:nvSpPr>
          <p:spPr>
            <a:xfrm>
              <a:off x="6197603" y="1362392"/>
              <a:ext cx="353675" cy="353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1" name="Grafik 40" descr="Advarsel">
              <a:extLst>
                <a:ext uri="{FF2B5EF4-FFF2-40B4-BE49-F238E27FC236}">
                  <a16:creationId xmlns:a16="http://schemas.microsoft.com/office/drawing/2014/main" id="{DAD3102A-4C64-4124-9964-AC6FE1C0F5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48056">
              <a:off x="6261364" y="1407141"/>
              <a:ext cx="254523" cy="254523"/>
            </a:xfrm>
            <a:prstGeom prst="rect">
              <a:avLst/>
            </a:prstGeom>
          </p:spPr>
        </p:pic>
      </p:grpSp>
      <p:sp>
        <p:nvSpPr>
          <p:cNvPr id="42" name="Ellipse 41">
            <a:extLst>
              <a:ext uri="{FF2B5EF4-FFF2-40B4-BE49-F238E27FC236}">
                <a16:creationId xmlns:a16="http://schemas.microsoft.com/office/drawing/2014/main" id="{1BB61D49-5B7A-415F-9B38-5748386C85B3}"/>
              </a:ext>
            </a:extLst>
          </p:cNvPr>
          <p:cNvSpPr/>
          <p:nvPr/>
        </p:nvSpPr>
        <p:spPr>
          <a:xfrm>
            <a:off x="3924532" y="4981883"/>
            <a:ext cx="411507" cy="4115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 name="Gruppe 7">
            <a:extLst>
              <a:ext uri="{FF2B5EF4-FFF2-40B4-BE49-F238E27FC236}">
                <a16:creationId xmlns:a16="http://schemas.microsoft.com/office/drawing/2014/main" id="{5D3B1C90-75B4-41F1-9E4C-3D14362B1167}"/>
              </a:ext>
            </a:extLst>
          </p:cNvPr>
          <p:cNvGrpSpPr/>
          <p:nvPr/>
        </p:nvGrpSpPr>
        <p:grpSpPr>
          <a:xfrm>
            <a:off x="6287494" y="2458926"/>
            <a:ext cx="1251585" cy="831208"/>
            <a:chOff x="3294643" y="1638937"/>
            <a:chExt cx="1251585" cy="831208"/>
          </a:xfrm>
        </p:grpSpPr>
        <p:sp>
          <p:nvSpPr>
            <p:cNvPr id="9" name="Rektangel: afrundede hjørner 8">
              <a:extLst>
                <a:ext uri="{FF2B5EF4-FFF2-40B4-BE49-F238E27FC236}">
                  <a16:creationId xmlns:a16="http://schemas.microsoft.com/office/drawing/2014/main" id="{BDEEDABB-8F19-4E8F-A769-BE952D99674B}"/>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Opslag</a:t>
              </a:r>
            </a:p>
          </p:txBody>
        </p:sp>
        <p:pic>
          <p:nvPicPr>
            <p:cNvPr id="10" name="Grafik 9" descr="Knappenål">
              <a:extLst>
                <a:ext uri="{FF2B5EF4-FFF2-40B4-BE49-F238E27FC236}">
                  <a16:creationId xmlns:a16="http://schemas.microsoft.com/office/drawing/2014/main" id="{6A648A09-C680-4132-91A9-7A9DCB99AD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10777" y="1638937"/>
              <a:ext cx="592348" cy="592348"/>
            </a:xfrm>
            <a:prstGeom prst="rect">
              <a:avLst/>
            </a:prstGeom>
          </p:spPr>
        </p:pic>
      </p:grpSp>
      <p:grpSp>
        <p:nvGrpSpPr>
          <p:cNvPr id="14" name="Gruppe 13">
            <a:extLst>
              <a:ext uri="{FF2B5EF4-FFF2-40B4-BE49-F238E27FC236}">
                <a16:creationId xmlns:a16="http://schemas.microsoft.com/office/drawing/2014/main" id="{2709BD11-F340-48A6-B178-041E59E33DE6}"/>
              </a:ext>
            </a:extLst>
          </p:cNvPr>
          <p:cNvGrpSpPr/>
          <p:nvPr/>
        </p:nvGrpSpPr>
        <p:grpSpPr>
          <a:xfrm>
            <a:off x="7719144" y="2777842"/>
            <a:ext cx="1251585" cy="831208"/>
            <a:chOff x="3294643" y="1638937"/>
            <a:chExt cx="1251585" cy="831208"/>
          </a:xfrm>
        </p:grpSpPr>
        <p:sp>
          <p:nvSpPr>
            <p:cNvPr id="15" name="Rektangel: afrundede hjørner 14">
              <a:extLst>
                <a:ext uri="{FF2B5EF4-FFF2-40B4-BE49-F238E27FC236}">
                  <a16:creationId xmlns:a16="http://schemas.microsoft.com/office/drawing/2014/main" id="{B0382382-4DC2-410A-888A-13BCC30E455C}"/>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Opslag</a:t>
              </a:r>
            </a:p>
          </p:txBody>
        </p:sp>
        <p:pic>
          <p:nvPicPr>
            <p:cNvPr id="16" name="Grafik 15" descr="Knappenål">
              <a:extLst>
                <a:ext uri="{FF2B5EF4-FFF2-40B4-BE49-F238E27FC236}">
                  <a16:creationId xmlns:a16="http://schemas.microsoft.com/office/drawing/2014/main" id="{51E0DAFA-72F5-4F45-A819-6C32939A79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10777" y="1638937"/>
              <a:ext cx="592348" cy="592348"/>
            </a:xfrm>
            <a:prstGeom prst="rect">
              <a:avLst/>
            </a:prstGeom>
          </p:spPr>
        </p:pic>
      </p:grpSp>
      <p:grpSp>
        <p:nvGrpSpPr>
          <p:cNvPr id="60" name="Gruppe 59">
            <a:extLst>
              <a:ext uri="{FF2B5EF4-FFF2-40B4-BE49-F238E27FC236}">
                <a16:creationId xmlns:a16="http://schemas.microsoft.com/office/drawing/2014/main" id="{50CC95A2-7C7C-40AC-A533-EA83D3F3D3ED}"/>
              </a:ext>
            </a:extLst>
          </p:cNvPr>
          <p:cNvGrpSpPr/>
          <p:nvPr/>
        </p:nvGrpSpPr>
        <p:grpSpPr>
          <a:xfrm>
            <a:off x="275614" y="2959014"/>
            <a:ext cx="1251585" cy="805815"/>
            <a:chOff x="4641927" y="1658447"/>
            <a:chExt cx="1251585" cy="805815"/>
          </a:xfrm>
        </p:grpSpPr>
        <p:sp>
          <p:nvSpPr>
            <p:cNvPr id="61" name="Rektangel: afrundede hjørner 60">
              <a:extLst>
                <a:ext uri="{FF2B5EF4-FFF2-40B4-BE49-F238E27FC236}">
                  <a16:creationId xmlns:a16="http://schemas.microsoft.com/office/drawing/2014/main" id="{5C389B1C-6A22-4502-9076-03510D0DD975}"/>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Besked</a:t>
              </a:r>
            </a:p>
          </p:txBody>
        </p:sp>
        <p:pic>
          <p:nvPicPr>
            <p:cNvPr id="62" name="Grafik 61" descr="Tale">
              <a:extLst>
                <a:ext uri="{FF2B5EF4-FFF2-40B4-BE49-F238E27FC236}">
                  <a16:creationId xmlns:a16="http://schemas.microsoft.com/office/drawing/2014/main" id="{BA6206B7-872C-4CF8-BB43-EF1A0FA58A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37321" y="1658447"/>
              <a:ext cx="615796" cy="615796"/>
            </a:xfrm>
            <a:prstGeom prst="rect">
              <a:avLst/>
            </a:prstGeom>
          </p:spPr>
        </p:pic>
      </p:grpSp>
      <p:grpSp>
        <p:nvGrpSpPr>
          <p:cNvPr id="63" name="Gruppe 62">
            <a:extLst>
              <a:ext uri="{FF2B5EF4-FFF2-40B4-BE49-F238E27FC236}">
                <a16:creationId xmlns:a16="http://schemas.microsoft.com/office/drawing/2014/main" id="{294239BE-19F9-4835-A061-6E477A24CC01}"/>
              </a:ext>
            </a:extLst>
          </p:cNvPr>
          <p:cNvGrpSpPr/>
          <p:nvPr/>
        </p:nvGrpSpPr>
        <p:grpSpPr>
          <a:xfrm>
            <a:off x="2342455" y="2696690"/>
            <a:ext cx="1251585" cy="831208"/>
            <a:chOff x="3294643" y="1638937"/>
            <a:chExt cx="1251585" cy="831208"/>
          </a:xfrm>
        </p:grpSpPr>
        <p:sp>
          <p:nvSpPr>
            <p:cNvPr id="64" name="Rektangel: afrundede hjørner 63">
              <a:extLst>
                <a:ext uri="{FF2B5EF4-FFF2-40B4-BE49-F238E27FC236}">
                  <a16:creationId xmlns:a16="http://schemas.microsoft.com/office/drawing/2014/main" id="{05C66544-9B2B-457A-BF57-849AAA881E7C}"/>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Opslag</a:t>
              </a:r>
            </a:p>
          </p:txBody>
        </p:sp>
        <p:pic>
          <p:nvPicPr>
            <p:cNvPr id="65" name="Grafik 64" descr="Knappenål">
              <a:extLst>
                <a:ext uri="{FF2B5EF4-FFF2-40B4-BE49-F238E27FC236}">
                  <a16:creationId xmlns:a16="http://schemas.microsoft.com/office/drawing/2014/main" id="{569D12E5-A1BA-4127-9C66-BC666433D5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10777" y="1638937"/>
              <a:ext cx="592348" cy="592348"/>
            </a:xfrm>
            <a:prstGeom prst="rect">
              <a:avLst/>
            </a:prstGeom>
          </p:spPr>
        </p:pic>
      </p:grpSp>
      <p:grpSp>
        <p:nvGrpSpPr>
          <p:cNvPr id="66" name="Gruppe 65">
            <a:extLst>
              <a:ext uri="{FF2B5EF4-FFF2-40B4-BE49-F238E27FC236}">
                <a16:creationId xmlns:a16="http://schemas.microsoft.com/office/drawing/2014/main" id="{CA6E20FA-E130-46E9-A372-211DCEC8E55F}"/>
              </a:ext>
            </a:extLst>
          </p:cNvPr>
          <p:cNvGrpSpPr/>
          <p:nvPr/>
        </p:nvGrpSpPr>
        <p:grpSpPr>
          <a:xfrm>
            <a:off x="1122977" y="1769147"/>
            <a:ext cx="1251585" cy="805815"/>
            <a:chOff x="4641927" y="1658447"/>
            <a:chExt cx="1251585" cy="805815"/>
          </a:xfrm>
        </p:grpSpPr>
        <p:sp>
          <p:nvSpPr>
            <p:cNvPr id="67" name="Rektangel: afrundede hjørner 66">
              <a:extLst>
                <a:ext uri="{FF2B5EF4-FFF2-40B4-BE49-F238E27FC236}">
                  <a16:creationId xmlns:a16="http://schemas.microsoft.com/office/drawing/2014/main" id="{CC3ED63E-9C49-4857-A307-DD6702F02A86}"/>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Besked</a:t>
              </a:r>
            </a:p>
          </p:txBody>
        </p:sp>
        <p:pic>
          <p:nvPicPr>
            <p:cNvPr id="68" name="Grafik 67" descr="Tale">
              <a:extLst>
                <a:ext uri="{FF2B5EF4-FFF2-40B4-BE49-F238E27FC236}">
                  <a16:creationId xmlns:a16="http://schemas.microsoft.com/office/drawing/2014/main" id="{9AB6BF90-F62B-4B16-9677-F0B55DE347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37321" y="1658447"/>
              <a:ext cx="615796" cy="615796"/>
            </a:xfrm>
            <a:prstGeom prst="rect">
              <a:avLst/>
            </a:prstGeom>
          </p:spPr>
        </p:pic>
      </p:grpSp>
    </p:spTree>
    <p:custDataLst>
      <p:tags r:id="rId1"/>
    </p:custDataLst>
    <p:extLst>
      <p:ext uri="{BB962C8B-B14F-4D97-AF65-F5344CB8AC3E}">
        <p14:creationId xmlns:p14="http://schemas.microsoft.com/office/powerpoint/2010/main" val="871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5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nodeType="withEffect">
                                  <p:stCondLst>
                                    <p:cond delay="75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750"/>
                            </p:stCondLst>
                            <p:childTnLst>
                              <p:par>
                                <p:cTn id="15" presetID="1" presetClass="entr" presetSubtype="0" fill="hold" nodeType="afterEffect">
                                  <p:stCondLst>
                                    <p:cond delay="75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7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75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2250"/>
                            </p:stCondLst>
                            <p:childTnLst>
                              <p:par>
                                <p:cTn id="25" presetID="1" presetClass="entr" presetSubtype="0" fill="hold" nodeType="afterEffect">
                                  <p:stCondLst>
                                    <p:cond delay="75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750"/>
                                  </p:stCondLst>
                                  <p:childTnLst>
                                    <p:set>
                                      <p:cBhvr>
                                        <p:cTn id="28" dur="1" fill="hold">
                                          <p:stCondLst>
                                            <p:cond delay="0"/>
                                          </p:stCondLst>
                                        </p:cTn>
                                        <p:tgtEl>
                                          <p:spTgt spid="63"/>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750"/>
                                  </p:stCondLst>
                                  <p:childTnLst>
                                    <p:set>
                                      <p:cBhvr>
                                        <p:cTn id="31" dur="1" fill="hold">
                                          <p:stCondLst>
                                            <p:cond delay="0"/>
                                          </p:stCondLst>
                                        </p:cTn>
                                        <p:tgtEl>
                                          <p:spTgt spid="38"/>
                                        </p:tgtEl>
                                        <p:attrNameLst>
                                          <p:attrName>style.visibility</p:attrName>
                                        </p:attrNameLst>
                                      </p:cBhvr>
                                      <p:to>
                                        <p:strVal val="visible"/>
                                      </p:to>
                                    </p:set>
                                  </p:childTnLst>
                                </p:cTn>
                              </p:par>
                              <p:par>
                                <p:cTn id="32" presetID="1" presetClass="entr" presetSubtype="0" fill="hold" nodeType="withEffect">
                                  <p:stCondLst>
                                    <p:cond delay="750"/>
                                  </p:stCondLst>
                                  <p:childTnLst>
                                    <p:set>
                                      <p:cBhvr>
                                        <p:cTn id="33"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4C55E-A684-44FC-A5EE-E2DB6EC67E0A}"/>
              </a:ext>
            </a:extLst>
          </p:cNvPr>
          <p:cNvSpPr>
            <a:spLocks noGrp="1"/>
          </p:cNvSpPr>
          <p:nvPr>
            <p:ph type="title"/>
          </p:nvPr>
        </p:nvSpPr>
        <p:spPr/>
        <p:txBody>
          <a:bodyPr>
            <a:normAutofit/>
          </a:bodyPr>
          <a:lstStyle/>
          <a:p>
            <a:r>
              <a:rPr lang="da-DK">
                <a:latin typeface="+mn-lt"/>
              </a:rPr>
              <a:t>Overvejelser, når du kommunikerer</a:t>
            </a:r>
          </a:p>
        </p:txBody>
      </p:sp>
      <p:sp>
        <p:nvSpPr>
          <p:cNvPr id="3" name="Pladsholder til tekst 2">
            <a:extLst>
              <a:ext uri="{FF2B5EF4-FFF2-40B4-BE49-F238E27FC236}">
                <a16:creationId xmlns:a16="http://schemas.microsoft.com/office/drawing/2014/main" id="{20DC08B8-860A-4649-9114-DF300FB10995}"/>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53CF7C5A-975D-4B7A-9923-237F4D03A46F}"/>
              </a:ext>
            </a:extLst>
          </p:cNvPr>
          <p:cNvSpPr>
            <a:spLocks noGrp="1"/>
          </p:cNvSpPr>
          <p:nvPr>
            <p:ph type="body" sz="quarter" idx="14"/>
          </p:nvPr>
        </p:nvSpPr>
        <p:spPr>
          <a:xfrm>
            <a:off x="2728957" y="1847655"/>
            <a:ext cx="1837038" cy="1264640"/>
          </a:xfrm>
        </p:spPr>
        <p:txBody>
          <a:bodyPr>
            <a:normAutofit/>
          </a:bodyPr>
          <a:lstStyle/>
          <a:p>
            <a:r>
              <a:rPr lang="da-DK" b="1">
                <a:latin typeface="+mn-lt"/>
              </a:rPr>
              <a:t>TID</a:t>
            </a:r>
          </a:p>
          <a:p>
            <a:r>
              <a:rPr lang="da-DK">
                <a:latin typeface="+mn-lt"/>
              </a:rPr>
              <a:t>Bestemt tidspunkt?</a:t>
            </a:r>
          </a:p>
          <a:p>
            <a:r>
              <a:rPr lang="da-DK">
                <a:latin typeface="+mn-lt"/>
              </a:rPr>
              <a:t>Akut eller kan det vente?</a:t>
            </a:r>
          </a:p>
          <a:p>
            <a:endParaRPr lang="da-DK">
              <a:latin typeface="+mn-lt"/>
            </a:endParaRPr>
          </a:p>
        </p:txBody>
      </p:sp>
      <p:grpSp>
        <p:nvGrpSpPr>
          <p:cNvPr id="48" name="Gruppe 47">
            <a:extLst>
              <a:ext uri="{FF2B5EF4-FFF2-40B4-BE49-F238E27FC236}">
                <a16:creationId xmlns:a16="http://schemas.microsoft.com/office/drawing/2014/main" id="{DC381EE6-67D7-437D-888D-A7D73CAA93B3}"/>
              </a:ext>
            </a:extLst>
          </p:cNvPr>
          <p:cNvGrpSpPr/>
          <p:nvPr/>
        </p:nvGrpSpPr>
        <p:grpSpPr>
          <a:xfrm>
            <a:off x="4771126" y="3590831"/>
            <a:ext cx="1870993" cy="1264640"/>
            <a:chOff x="4771126" y="3590831"/>
            <a:chExt cx="1870993" cy="1264640"/>
          </a:xfrm>
        </p:grpSpPr>
        <p:sp>
          <p:nvSpPr>
            <p:cNvPr id="27" name="Rektangel: afrundede hjørner 26">
              <a:extLst>
                <a:ext uri="{FF2B5EF4-FFF2-40B4-BE49-F238E27FC236}">
                  <a16:creationId xmlns:a16="http://schemas.microsoft.com/office/drawing/2014/main" id="{86B18E1B-FA94-45F7-8C32-021E20A4EC23}"/>
                </a:ext>
              </a:extLst>
            </p:cNvPr>
            <p:cNvSpPr/>
            <p:nvPr/>
          </p:nvSpPr>
          <p:spPr>
            <a:xfrm>
              <a:off x="4771126" y="3590831"/>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8" name="Grafik 27" descr="Tale">
              <a:extLst>
                <a:ext uri="{FF2B5EF4-FFF2-40B4-BE49-F238E27FC236}">
                  <a16:creationId xmlns:a16="http://schemas.microsoft.com/office/drawing/2014/main" id="{13FFEB6F-F0C4-4546-B016-0EC9BE5F2D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4833871" y="3726605"/>
              <a:ext cx="1771654" cy="1057391"/>
            </a:xfrm>
            <a:prstGeom prst="rect">
              <a:avLst/>
            </a:prstGeom>
          </p:spPr>
        </p:pic>
        <p:sp>
          <p:nvSpPr>
            <p:cNvPr id="10" name="Tekstfelt 9">
              <a:extLst>
                <a:ext uri="{FF2B5EF4-FFF2-40B4-BE49-F238E27FC236}">
                  <a16:creationId xmlns:a16="http://schemas.microsoft.com/office/drawing/2014/main" id="{A4166AEC-39D2-4F62-A334-84C7C9896176}"/>
                </a:ext>
              </a:extLst>
            </p:cNvPr>
            <p:cNvSpPr txBox="1"/>
            <p:nvPr/>
          </p:nvSpPr>
          <p:spPr>
            <a:xfrm>
              <a:off x="5507067" y="3850237"/>
              <a:ext cx="565608" cy="646331"/>
            </a:xfrm>
            <a:prstGeom prst="rect">
              <a:avLst/>
            </a:prstGeom>
            <a:noFill/>
          </p:spPr>
          <p:txBody>
            <a:bodyPr wrap="square" rtlCol="0">
              <a:spAutoFit/>
            </a:bodyPr>
            <a:lstStyle/>
            <a:p>
              <a:r>
                <a:rPr lang="da-DK" sz="3600" b="1">
                  <a:solidFill>
                    <a:srgbClr val="B50652"/>
                  </a:solidFill>
                </a:rPr>
                <a:t>?</a:t>
              </a:r>
            </a:p>
          </p:txBody>
        </p:sp>
      </p:grpSp>
      <p:grpSp>
        <p:nvGrpSpPr>
          <p:cNvPr id="47" name="Gruppe 46">
            <a:extLst>
              <a:ext uri="{FF2B5EF4-FFF2-40B4-BE49-F238E27FC236}">
                <a16:creationId xmlns:a16="http://schemas.microsoft.com/office/drawing/2014/main" id="{12977088-835B-42A1-9297-622A128FD702}"/>
              </a:ext>
            </a:extLst>
          </p:cNvPr>
          <p:cNvGrpSpPr/>
          <p:nvPr/>
        </p:nvGrpSpPr>
        <p:grpSpPr>
          <a:xfrm>
            <a:off x="4771126" y="1847654"/>
            <a:ext cx="3968561" cy="1264641"/>
            <a:chOff x="4771126" y="1847654"/>
            <a:chExt cx="3968561" cy="1264641"/>
          </a:xfrm>
        </p:grpSpPr>
        <p:sp>
          <p:nvSpPr>
            <p:cNvPr id="21" name="Rektangel: afrundede hjørner 20">
              <a:extLst>
                <a:ext uri="{FF2B5EF4-FFF2-40B4-BE49-F238E27FC236}">
                  <a16:creationId xmlns:a16="http://schemas.microsoft.com/office/drawing/2014/main" id="{A9D0CDDC-C110-4DFE-B540-075EBF3C83B4}"/>
                </a:ext>
              </a:extLst>
            </p:cNvPr>
            <p:cNvSpPr/>
            <p:nvPr/>
          </p:nvSpPr>
          <p:spPr>
            <a:xfrm>
              <a:off x="4771126" y="1847654"/>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50" name="Pladsholder til tekst 3">
              <a:extLst>
                <a:ext uri="{FF2B5EF4-FFF2-40B4-BE49-F238E27FC236}">
                  <a16:creationId xmlns:a16="http://schemas.microsoft.com/office/drawing/2014/main" id="{D1B40186-2407-42C3-96DA-C697FC1775B0}"/>
                </a:ext>
              </a:extLst>
            </p:cNvPr>
            <p:cNvSpPr txBox="1">
              <a:spLocks/>
            </p:cNvSpPr>
            <p:nvPr/>
          </p:nvSpPr>
          <p:spPr>
            <a:xfrm>
              <a:off x="6902649" y="1847655"/>
              <a:ext cx="1837038" cy="1264640"/>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b="1">
                  <a:latin typeface="+mn-lt"/>
                </a:rPr>
                <a:t>MÅLGRUPPE</a:t>
              </a:r>
            </a:p>
            <a:p>
              <a:r>
                <a:rPr lang="da-DK">
                  <a:latin typeface="+mn-lt"/>
                </a:rPr>
                <a:t>Relevant for alle eller kun for nogle få?</a:t>
              </a:r>
            </a:p>
          </p:txBody>
        </p:sp>
        <p:pic>
          <p:nvPicPr>
            <p:cNvPr id="26" name="Billede 25">
              <a:extLst>
                <a:ext uri="{FF2B5EF4-FFF2-40B4-BE49-F238E27FC236}">
                  <a16:creationId xmlns:a16="http://schemas.microsoft.com/office/drawing/2014/main" id="{64041E92-07DA-4022-9F63-3161BF13A5D7}"/>
                </a:ext>
              </a:extLst>
            </p:cNvPr>
            <p:cNvPicPr>
              <a:picLocks noChangeAspect="1"/>
            </p:cNvPicPr>
            <p:nvPr/>
          </p:nvPicPr>
          <p:blipFill>
            <a:blip r:embed="rId6"/>
            <a:stretch>
              <a:fillRect/>
            </a:stretch>
          </p:blipFill>
          <p:spPr>
            <a:xfrm>
              <a:off x="4852660" y="2208285"/>
              <a:ext cx="291390" cy="509214"/>
            </a:xfrm>
            <a:prstGeom prst="rect">
              <a:avLst/>
            </a:prstGeom>
          </p:spPr>
        </p:pic>
        <p:pic>
          <p:nvPicPr>
            <p:cNvPr id="29" name="Billede 28">
              <a:extLst>
                <a:ext uri="{FF2B5EF4-FFF2-40B4-BE49-F238E27FC236}">
                  <a16:creationId xmlns:a16="http://schemas.microsoft.com/office/drawing/2014/main" id="{2929F952-6464-4790-9B0D-78C748B70837}"/>
                </a:ext>
              </a:extLst>
            </p:cNvPr>
            <p:cNvPicPr>
              <a:picLocks noChangeAspect="1"/>
            </p:cNvPicPr>
            <p:nvPr/>
          </p:nvPicPr>
          <p:blipFill>
            <a:blip r:embed="rId6"/>
            <a:stretch>
              <a:fillRect/>
            </a:stretch>
          </p:blipFill>
          <p:spPr>
            <a:xfrm>
              <a:off x="5144050" y="2208285"/>
              <a:ext cx="291390" cy="509214"/>
            </a:xfrm>
            <a:prstGeom prst="rect">
              <a:avLst/>
            </a:prstGeom>
          </p:spPr>
        </p:pic>
        <p:pic>
          <p:nvPicPr>
            <p:cNvPr id="30" name="Billede 29">
              <a:extLst>
                <a:ext uri="{FF2B5EF4-FFF2-40B4-BE49-F238E27FC236}">
                  <a16:creationId xmlns:a16="http://schemas.microsoft.com/office/drawing/2014/main" id="{B9DC9A22-FC47-46B0-8260-0AECF1556A73}"/>
                </a:ext>
              </a:extLst>
            </p:cNvPr>
            <p:cNvPicPr>
              <a:picLocks noChangeAspect="1"/>
            </p:cNvPicPr>
            <p:nvPr/>
          </p:nvPicPr>
          <p:blipFill>
            <a:blip r:embed="rId6"/>
            <a:stretch>
              <a:fillRect/>
            </a:stretch>
          </p:blipFill>
          <p:spPr>
            <a:xfrm>
              <a:off x="5435440" y="2208285"/>
              <a:ext cx="291390" cy="509214"/>
            </a:xfrm>
            <a:prstGeom prst="rect">
              <a:avLst/>
            </a:prstGeom>
          </p:spPr>
        </p:pic>
        <p:pic>
          <p:nvPicPr>
            <p:cNvPr id="31" name="Billede 30">
              <a:extLst>
                <a:ext uri="{FF2B5EF4-FFF2-40B4-BE49-F238E27FC236}">
                  <a16:creationId xmlns:a16="http://schemas.microsoft.com/office/drawing/2014/main" id="{90573F21-186C-4918-B257-287947BCEEB1}"/>
                </a:ext>
              </a:extLst>
            </p:cNvPr>
            <p:cNvPicPr>
              <a:picLocks noChangeAspect="1"/>
            </p:cNvPicPr>
            <p:nvPr/>
          </p:nvPicPr>
          <p:blipFill>
            <a:blip r:embed="rId6"/>
            <a:stretch>
              <a:fillRect/>
            </a:stretch>
          </p:blipFill>
          <p:spPr>
            <a:xfrm>
              <a:off x="5728735" y="2208285"/>
              <a:ext cx="291390" cy="509214"/>
            </a:xfrm>
            <a:prstGeom prst="rect">
              <a:avLst/>
            </a:prstGeom>
          </p:spPr>
        </p:pic>
        <p:pic>
          <p:nvPicPr>
            <p:cNvPr id="32" name="Billede 31">
              <a:extLst>
                <a:ext uri="{FF2B5EF4-FFF2-40B4-BE49-F238E27FC236}">
                  <a16:creationId xmlns:a16="http://schemas.microsoft.com/office/drawing/2014/main" id="{8F1FD290-7C15-4B5B-9CB8-C2E36885A63E}"/>
                </a:ext>
              </a:extLst>
            </p:cNvPr>
            <p:cNvPicPr>
              <a:picLocks noChangeAspect="1"/>
            </p:cNvPicPr>
            <p:nvPr/>
          </p:nvPicPr>
          <p:blipFill>
            <a:blip r:embed="rId6"/>
            <a:stretch>
              <a:fillRect/>
            </a:stretch>
          </p:blipFill>
          <p:spPr>
            <a:xfrm>
              <a:off x="5991170" y="2211295"/>
              <a:ext cx="291390" cy="509214"/>
            </a:xfrm>
            <a:prstGeom prst="rect">
              <a:avLst/>
            </a:prstGeom>
          </p:spPr>
        </p:pic>
        <p:pic>
          <p:nvPicPr>
            <p:cNvPr id="33" name="Billede 32">
              <a:extLst>
                <a:ext uri="{FF2B5EF4-FFF2-40B4-BE49-F238E27FC236}">
                  <a16:creationId xmlns:a16="http://schemas.microsoft.com/office/drawing/2014/main" id="{B195406E-95D6-4C2F-9524-53ACA4B9ED51}"/>
                </a:ext>
              </a:extLst>
            </p:cNvPr>
            <p:cNvPicPr>
              <a:picLocks noChangeAspect="1"/>
            </p:cNvPicPr>
            <p:nvPr/>
          </p:nvPicPr>
          <p:blipFill>
            <a:blip r:embed="rId6"/>
            <a:stretch>
              <a:fillRect/>
            </a:stretch>
          </p:blipFill>
          <p:spPr>
            <a:xfrm>
              <a:off x="6251410" y="2208285"/>
              <a:ext cx="291390" cy="509214"/>
            </a:xfrm>
            <a:prstGeom prst="rect">
              <a:avLst/>
            </a:prstGeom>
          </p:spPr>
        </p:pic>
      </p:grpSp>
      <p:sp>
        <p:nvSpPr>
          <p:cNvPr id="34" name="Ellipse 33">
            <a:extLst>
              <a:ext uri="{FF2B5EF4-FFF2-40B4-BE49-F238E27FC236}">
                <a16:creationId xmlns:a16="http://schemas.microsoft.com/office/drawing/2014/main" id="{780508DF-80CE-4304-BA6C-7126D3613881}"/>
              </a:ext>
            </a:extLst>
          </p:cNvPr>
          <p:cNvSpPr/>
          <p:nvPr/>
        </p:nvSpPr>
        <p:spPr>
          <a:xfrm>
            <a:off x="4805293" y="2057886"/>
            <a:ext cx="775842" cy="799613"/>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Ellipse 34">
            <a:extLst>
              <a:ext uri="{FF2B5EF4-FFF2-40B4-BE49-F238E27FC236}">
                <a16:creationId xmlns:a16="http://schemas.microsoft.com/office/drawing/2014/main" id="{E541B040-8A8C-4472-AE32-26EE2C20D98F}"/>
              </a:ext>
            </a:extLst>
          </p:cNvPr>
          <p:cNvSpPr/>
          <p:nvPr/>
        </p:nvSpPr>
        <p:spPr>
          <a:xfrm>
            <a:off x="4797279" y="2067932"/>
            <a:ext cx="1844839" cy="799613"/>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ladsholder til tekst 3">
            <a:extLst>
              <a:ext uri="{FF2B5EF4-FFF2-40B4-BE49-F238E27FC236}">
                <a16:creationId xmlns:a16="http://schemas.microsoft.com/office/drawing/2014/main" id="{5546553A-00CA-4862-B880-8232B57013B2}"/>
              </a:ext>
            </a:extLst>
          </p:cNvPr>
          <p:cNvSpPr txBox="1">
            <a:spLocks/>
          </p:cNvSpPr>
          <p:nvPr/>
        </p:nvSpPr>
        <p:spPr>
          <a:xfrm>
            <a:off x="6875027" y="3590831"/>
            <a:ext cx="1837038" cy="12264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b="1">
                <a:latin typeface="+mn-lt"/>
              </a:rPr>
              <a:t>INDHOLD</a:t>
            </a:r>
          </a:p>
          <a:p>
            <a:r>
              <a:rPr lang="da-DK">
                <a:latin typeface="+mn-lt"/>
              </a:rPr>
              <a:t>Følsomt eller fortroligt?</a:t>
            </a:r>
          </a:p>
          <a:p>
            <a:r>
              <a:rPr lang="da-DK">
                <a:latin typeface="+mn-lt"/>
              </a:rPr>
              <a:t>Digital eller analog?</a:t>
            </a:r>
          </a:p>
          <a:p>
            <a:endParaRPr lang="da-DK">
              <a:latin typeface="+mn-lt"/>
            </a:endParaRPr>
          </a:p>
        </p:txBody>
      </p:sp>
      <p:grpSp>
        <p:nvGrpSpPr>
          <p:cNvPr id="46" name="Gruppe 45">
            <a:extLst>
              <a:ext uri="{FF2B5EF4-FFF2-40B4-BE49-F238E27FC236}">
                <a16:creationId xmlns:a16="http://schemas.microsoft.com/office/drawing/2014/main" id="{AFB1A157-7EAE-4B6F-A9FD-110CD5A85E11}"/>
              </a:ext>
            </a:extLst>
          </p:cNvPr>
          <p:cNvGrpSpPr/>
          <p:nvPr/>
        </p:nvGrpSpPr>
        <p:grpSpPr>
          <a:xfrm>
            <a:off x="615737" y="3590831"/>
            <a:ext cx="3956713" cy="1708765"/>
            <a:chOff x="615737" y="3590831"/>
            <a:chExt cx="3956713" cy="1708765"/>
          </a:xfrm>
        </p:grpSpPr>
        <p:sp>
          <p:nvSpPr>
            <p:cNvPr id="9" name="Rektangel: afrundede hjørner 8">
              <a:extLst>
                <a:ext uri="{FF2B5EF4-FFF2-40B4-BE49-F238E27FC236}">
                  <a16:creationId xmlns:a16="http://schemas.microsoft.com/office/drawing/2014/main" id="{52C2DEC9-E1B6-45DB-9757-CDBDBEFFE4CB}"/>
                </a:ext>
              </a:extLst>
            </p:cNvPr>
            <p:cNvSpPr/>
            <p:nvPr/>
          </p:nvSpPr>
          <p:spPr>
            <a:xfrm>
              <a:off x="615737" y="3665865"/>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8" name="Grafik 7" descr="Højrepegende pegefinger ">
              <a:extLst>
                <a:ext uri="{FF2B5EF4-FFF2-40B4-BE49-F238E27FC236}">
                  <a16:creationId xmlns:a16="http://schemas.microsoft.com/office/drawing/2014/main" id="{E2DDD5B3-3BE0-46CC-BE84-0F81DF8F59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0668" y="3806996"/>
              <a:ext cx="896610" cy="896610"/>
            </a:xfrm>
            <a:prstGeom prst="rect">
              <a:avLst/>
            </a:prstGeom>
          </p:spPr>
        </p:pic>
        <p:sp>
          <p:nvSpPr>
            <p:cNvPr id="36" name="Pladsholder til tekst 3">
              <a:extLst>
                <a:ext uri="{FF2B5EF4-FFF2-40B4-BE49-F238E27FC236}">
                  <a16:creationId xmlns:a16="http://schemas.microsoft.com/office/drawing/2014/main" id="{E682F547-04D0-40AA-AACB-02E3CB3D25F7}"/>
                </a:ext>
              </a:extLst>
            </p:cNvPr>
            <p:cNvSpPr txBox="1">
              <a:spLocks/>
            </p:cNvSpPr>
            <p:nvPr/>
          </p:nvSpPr>
          <p:spPr>
            <a:xfrm>
              <a:off x="2735412" y="3590831"/>
              <a:ext cx="1837038" cy="1708765"/>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b="1">
                  <a:latin typeface="+mn-lt"/>
                </a:rPr>
                <a:t>BETYDNING FOR MODTAGEREN</a:t>
              </a:r>
            </a:p>
            <a:p>
              <a:r>
                <a:rPr lang="da-DK">
                  <a:latin typeface="+mn-lt"/>
                </a:rPr>
                <a:t>Nice eller </a:t>
              </a:r>
              <a:r>
                <a:rPr lang="da-DK" err="1">
                  <a:latin typeface="+mn-lt"/>
                </a:rPr>
                <a:t>need</a:t>
              </a:r>
              <a:r>
                <a:rPr lang="da-DK">
                  <a:latin typeface="+mn-lt"/>
                </a:rPr>
                <a:t> to </a:t>
              </a:r>
              <a:r>
                <a:rPr lang="da-DK" err="1">
                  <a:latin typeface="+mn-lt"/>
                </a:rPr>
                <a:t>know</a:t>
              </a:r>
              <a:r>
                <a:rPr lang="da-DK">
                  <a:latin typeface="+mn-lt"/>
                </a:rPr>
                <a:t>?</a:t>
              </a:r>
            </a:p>
            <a:p>
              <a:r>
                <a:rPr lang="da-DK">
                  <a:latin typeface="+mn-lt"/>
                </a:rPr>
                <a:t>Skal modtageren handle på noget?</a:t>
              </a:r>
            </a:p>
          </p:txBody>
        </p:sp>
        <p:pic>
          <p:nvPicPr>
            <p:cNvPr id="12" name="Grafik 11" descr="Tommelfingeren opad">
              <a:extLst>
                <a:ext uri="{FF2B5EF4-FFF2-40B4-BE49-F238E27FC236}">
                  <a16:creationId xmlns:a16="http://schemas.microsoft.com/office/drawing/2014/main" id="{CC5A8CB9-71FF-45DF-9104-14B4E1B77F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443" y="3823390"/>
              <a:ext cx="799519" cy="799519"/>
            </a:xfrm>
            <a:prstGeom prst="rect">
              <a:avLst/>
            </a:prstGeom>
          </p:spPr>
        </p:pic>
      </p:grpSp>
      <p:grpSp>
        <p:nvGrpSpPr>
          <p:cNvPr id="45" name="Gruppe 44">
            <a:extLst>
              <a:ext uri="{FF2B5EF4-FFF2-40B4-BE49-F238E27FC236}">
                <a16:creationId xmlns:a16="http://schemas.microsoft.com/office/drawing/2014/main" id="{FB568E87-E3B3-4C3E-8B6F-822CE1377E21}"/>
              </a:ext>
            </a:extLst>
          </p:cNvPr>
          <p:cNvGrpSpPr/>
          <p:nvPr/>
        </p:nvGrpSpPr>
        <p:grpSpPr>
          <a:xfrm>
            <a:off x="634670" y="1847654"/>
            <a:ext cx="1870993" cy="1264640"/>
            <a:chOff x="634670" y="1847654"/>
            <a:chExt cx="1870993" cy="1264640"/>
          </a:xfrm>
        </p:grpSpPr>
        <p:sp>
          <p:nvSpPr>
            <p:cNvPr id="15" name="Rektangel: afrundede hjørner 14">
              <a:extLst>
                <a:ext uri="{FF2B5EF4-FFF2-40B4-BE49-F238E27FC236}">
                  <a16:creationId xmlns:a16="http://schemas.microsoft.com/office/drawing/2014/main" id="{E3F5FF78-2E14-4ADD-82C4-9DA0853D5ED4}"/>
                </a:ext>
              </a:extLst>
            </p:cNvPr>
            <p:cNvSpPr/>
            <p:nvPr/>
          </p:nvSpPr>
          <p:spPr>
            <a:xfrm>
              <a:off x="634670" y="1847654"/>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11" name="Kombinationstegning: figur 10">
              <a:extLst>
                <a:ext uri="{FF2B5EF4-FFF2-40B4-BE49-F238E27FC236}">
                  <a16:creationId xmlns:a16="http://schemas.microsoft.com/office/drawing/2014/main" id="{DE50C6C6-C737-4495-BF1D-DDAF5697BAD9}"/>
                </a:ext>
              </a:extLst>
            </p:cNvPr>
            <p:cNvSpPr/>
            <p:nvPr/>
          </p:nvSpPr>
          <p:spPr>
            <a:xfrm>
              <a:off x="1130415" y="2267815"/>
              <a:ext cx="59164" cy="59164"/>
            </a:xfrm>
            <a:custGeom>
              <a:avLst/>
              <a:gdLst>
                <a:gd name="connsiteX0" fmla="*/ 58332 w 59163"/>
                <a:gd name="connsiteY0" fmla="*/ 34666 h 59163"/>
                <a:gd name="connsiteX1" fmla="*/ 34666 w 59163"/>
                <a:gd name="connsiteY1" fmla="*/ 58332 h 59163"/>
                <a:gd name="connsiteX2" fmla="*/ 11001 w 59163"/>
                <a:gd name="connsiteY2" fmla="*/ 34666 h 59163"/>
                <a:gd name="connsiteX3" fmla="*/ 34666 w 59163"/>
                <a:gd name="connsiteY3" fmla="*/ 11001 h 59163"/>
                <a:gd name="connsiteX4" fmla="*/ 58332 w 59163"/>
                <a:gd name="connsiteY4" fmla="*/ 34666 h 5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 h="59163">
                  <a:moveTo>
                    <a:pt x="58332" y="34666"/>
                  </a:moveTo>
                  <a:cubicBezTo>
                    <a:pt x="58332" y="47736"/>
                    <a:pt x="47736" y="58332"/>
                    <a:pt x="34666" y="58332"/>
                  </a:cubicBezTo>
                  <a:cubicBezTo>
                    <a:pt x="21596" y="58332"/>
                    <a:pt x="11001" y="47736"/>
                    <a:pt x="11001" y="34666"/>
                  </a:cubicBezTo>
                  <a:cubicBezTo>
                    <a:pt x="11001" y="21596"/>
                    <a:pt x="21596" y="11001"/>
                    <a:pt x="34666" y="11001"/>
                  </a:cubicBezTo>
                  <a:cubicBezTo>
                    <a:pt x="47736" y="11001"/>
                    <a:pt x="58332" y="21596"/>
                    <a:pt x="58332" y="34666"/>
                  </a:cubicBezTo>
                  <a:close/>
                </a:path>
              </a:pathLst>
            </a:custGeom>
            <a:solidFill>
              <a:srgbClr val="45B7C1"/>
            </a:solidFill>
            <a:ln w="11807" cap="flat">
              <a:noFill/>
              <a:prstDash val="solid"/>
              <a:miter/>
            </a:ln>
          </p:spPr>
          <p:txBody>
            <a:bodyPr rtlCol="0" anchor="ctr"/>
            <a:lstStyle/>
            <a:p>
              <a:endParaRPr lang="da-DK"/>
            </a:p>
          </p:txBody>
        </p:sp>
        <p:sp>
          <p:nvSpPr>
            <p:cNvPr id="13" name="Kombinationstegning: figur 12">
              <a:extLst>
                <a:ext uri="{FF2B5EF4-FFF2-40B4-BE49-F238E27FC236}">
                  <a16:creationId xmlns:a16="http://schemas.microsoft.com/office/drawing/2014/main" id="{479FFC8E-2103-4182-A7F4-5D81BE3A94D6}"/>
                </a:ext>
              </a:extLst>
            </p:cNvPr>
            <p:cNvSpPr/>
            <p:nvPr/>
          </p:nvSpPr>
          <p:spPr>
            <a:xfrm>
              <a:off x="1130415" y="2741127"/>
              <a:ext cx="59164" cy="59164"/>
            </a:xfrm>
            <a:custGeom>
              <a:avLst/>
              <a:gdLst>
                <a:gd name="connsiteX0" fmla="*/ 58332 w 59163"/>
                <a:gd name="connsiteY0" fmla="*/ 34666 h 59163"/>
                <a:gd name="connsiteX1" fmla="*/ 34666 w 59163"/>
                <a:gd name="connsiteY1" fmla="*/ 58332 h 59163"/>
                <a:gd name="connsiteX2" fmla="*/ 11001 w 59163"/>
                <a:gd name="connsiteY2" fmla="*/ 34666 h 59163"/>
                <a:gd name="connsiteX3" fmla="*/ 34666 w 59163"/>
                <a:gd name="connsiteY3" fmla="*/ 11001 h 59163"/>
                <a:gd name="connsiteX4" fmla="*/ 58332 w 59163"/>
                <a:gd name="connsiteY4" fmla="*/ 34666 h 5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 h="59163">
                  <a:moveTo>
                    <a:pt x="58332" y="34666"/>
                  </a:moveTo>
                  <a:cubicBezTo>
                    <a:pt x="58332" y="47736"/>
                    <a:pt x="47736" y="58332"/>
                    <a:pt x="34666" y="58332"/>
                  </a:cubicBezTo>
                  <a:cubicBezTo>
                    <a:pt x="21596" y="58332"/>
                    <a:pt x="11001" y="47736"/>
                    <a:pt x="11001" y="34666"/>
                  </a:cubicBezTo>
                  <a:cubicBezTo>
                    <a:pt x="11001" y="21596"/>
                    <a:pt x="21596" y="11001"/>
                    <a:pt x="34666" y="11001"/>
                  </a:cubicBezTo>
                  <a:cubicBezTo>
                    <a:pt x="47736" y="11001"/>
                    <a:pt x="58332" y="21596"/>
                    <a:pt x="58332" y="34666"/>
                  </a:cubicBezTo>
                  <a:close/>
                </a:path>
              </a:pathLst>
            </a:custGeom>
            <a:solidFill>
              <a:srgbClr val="45B7C1"/>
            </a:solidFill>
            <a:ln w="11807" cap="flat">
              <a:noFill/>
              <a:prstDash val="solid"/>
              <a:miter/>
            </a:ln>
          </p:spPr>
          <p:txBody>
            <a:bodyPr rtlCol="0" anchor="ctr"/>
            <a:lstStyle/>
            <a:p>
              <a:endParaRPr lang="da-DK"/>
            </a:p>
          </p:txBody>
        </p:sp>
        <p:sp>
          <p:nvSpPr>
            <p:cNvPr id="16" name="Kombinationstegning: figur 15">
              <a:extLst>
                <a:ext uri="{FF2B5EF4-FFF2-40B4-BE49-F238E27FC236}">
                  <a16:creationId xmlns:a16="http://schemas.microsoft.com/office/drawing/2014/main" id="{24A35CFE-2812-4F1B-B583-C96774920135}"/>
                </a:ext>
              </a:extLst>
            </p:cNvPr>
            <p:cNvSpPr/>
            <p:nvPr/>
          </p:nvSpPr>
          <p:spPr>
            <a:xfrm>
              <a:off x="1367071" y="2492638"/>
              <a:ext cx="59164" cy="59164"/>
            </a:xfrm>
            <a:custGeom>
              <a:avLst/>
              <a:gdLst>
                <a:gd name="connsiteX0" fmla="*/ 58332 w 59163"/>
                <a:gd name="connsiteY0" fmla="*/ 34666 h 59163"/>
                <a:gd name="connsiteX1" fmla="*/ 34666 w 59163"/>
                <a:gd name="connsiteY1" fmla="*/ 58332 h 59163"/>
                <a:gd name="connsiteX2" fmla="*/ 11001 w 59163"/>
                <a:gd name="connsiteY2" fmla="*/ 34666 h 59163"/>
                <a:gd name="connsiteX3" fmla="*/ 34666 w 59163"/>
                <a:gd name="connsiteY3" fmla="*/ 11001 h 59163"/>
                <a:gd name="connsiteX4" fmla="*/ 58332 w 59163"/>
                <a:gd name="connsiteY4" fmla="*/ 34666 h 5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 h="59163">
                  <a:moveTo>
                    <a:pt x="58332" y="34666"/>
                  </a:moveTo>
                  <a:cubicBezTo>
                    <a:pt x="58332" y="47736"/>
                    <a:pt x="47736" y="58332"/>
                    <a:pt x="34666" y="58332"/>
                  </a:cubicBezTo>
                  <a:cubicBezTo>
                    <a:pt x="21596" y="58332"/>
                    <a:pt x="11001" y="47736"/>
                    <a:pt x="11001" y="34666"/>
                  </a:cubicBezTo>
                  <a:cubicBezTo>
                    <a:pt x="11001" y="21596"/>
                    <a:pt x="21596" y="11001"/>
                    <a:pt x="34666" y="11001"/>
                  </a:cubicBezTo>
                  <a:cubicBezTo>
                    <a:pt x="47736" y="11001"/>
                    <a:pt x="58332" y="21596"/>
                    <a:pt x="58332" y="34666"/>
                  </a:cubicBezTo>
                  <a:close/>
                </a:path>
              </a:pathLst>
            </a:custGeom>
            <a:solidFill>
              <a:srgbClr val="45B7C1"/>
            </a:solidFill>
            <a:ln w="11807" cap="flat">
              <a:noFill/>
              <a:prstDash val="solid"/>
              <a:miter/>
            </a:ln>
          </p:spPr>
          <p:txBody>
            <a:bodyPr rtlCol="0" anchor="ctr"/>
            <a:lstStyle/>
            <a:p>
              <a:endParaRPr lang="da-DK"/>
            </a:p>
          </p:txBody>
        </p:sp>
        <p:sp>
          <p:nvSpPr>
            <p:cNvPr id="17" name="Kombinationstegning: figur 16">
              <a:extLst>
                <a:ext uri="{FF2B5EF4-FFF2-40B4-BE49-F238E27FC236}">
                  <a16:creationId xmlns:a16="http://schemas.microsoft.com/office/drawing/2014/main" id="{A24C292A-A376-4BB0-AB32-D4E57FF223C3}"/>
                </a:ext>
              </a:extLst>
            </p:cNvPr>
            <p:cNvSpPr/>
            <p:nvPr/>
          </p:nvSpPr>
          <p:spPr>
            <a:xfrm>
              <a:off x="893760" y="2492638"/>
              <a:ext cx="59164" cy="59164"/>
            </a:xfrm>
            <a:custGeom>
              <a:avLst/>
              <a:gdLst>
                <a:gd name="connsiteX0" fmla="*/ 58332 w 59163"/>
                <a:gd name="connsiteY0" fmla="*/ 34666 h 59163"/>
                <a:gd name="connsiteX1" fmla="*/ 34666 w 59163"/>
                <a:gd name="connsiteY1" fmla="*/ 58332 h 59163"/>
                <a:gd name="connsiteX2" fmla="*/ 11001 w 59163"/>
                <a:gd name="connsiteY2" fmla="*/ 34666 h 59163"/>
                <a:gd name="connsiteX3" fmla="*/ 34666 w 59163"/>
                <a:gd name="connsiteY3" fmla="*/ 11001 h 59163"/>
                <a:gd name="connsiteX4" fmla="*/ 58332 w 59163"/>
                <a:gd name="connsiteY4" fmla="*/ 34666 h 5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 h="59163">
                  <a:moveTo>
                    <a:pt x="58332" y="34666"/>
                  </a:moveTo>
                  <a:cubicBezTo>
                    <a:pt x="58332" y="47736"/>
                    <a:pt x="47736" y="58332"/>
                    <a:pt x="34666" y="58332"/>
                  </a:cubicBezTo>
                  <a:cubicBezTo>
                    <a:pt x="21596" y="58332"/>
                    <a:pt x="11001" y="47736"/>
                    <a:pt x="11001" y="34666"/>
                  </a:cubicBezTo>
                  <a:cubicBezTo>
                    <a:pt x="11001" y="21596"/>
                    <a:pt x="21596" y="11001"/>
                    <a:pt x="34666" y="11001"/>
                  </a:cubicBezTo>
                  <a:cubicBezTo>
                    <a:pt x="47736" y="11001"/>
                    <a:pt x="58332" y="21596"/>
                    <a:pt x="58332" y="34666"/>
                  </a:cubicBezTo>
                  <a:close/>
                </a:path>
              </a:pathLst>
            </a:custGeom>
            <a:solidFill>
              <a:srgbClr val="45B7C1"/>
            </a:solidFill>
            <a:ln w="11807" cap="flat">
              <a:noFill/>
              <a:prstDash val="solid"/>
              <a:miter/>
            </a:ln>
          </p:spPr>
          <p:txBody>
            <a:bodyPr rtlCol="0" anchor="ctr"/>
            <a:lstStyle/>
            <a:p>
              <a:endParaRPr lang="da-DK"/>
            </a:p>
          </p:txBody>
        </p:sp>
        <p:sp>
          <p:nvSpPr>
            <p:cNvPr id="18" name="Kombinationstegning: figur 17">
              <a:extLst>
                <a:ext uri="{FF2B5EF4-FFF2-40B4-BE49-F238E27FC236}">
                  <a16:creationId xmlns:a16="http://schemas.microsoft.com/office/drawing/2014/main" id="{9D969B1D-5133-4AE3-8BC6-F7B7958BCB07}"/>
                </a:ext>
              </a:extLst>
            </p:cNvPr>
            <p:cNvSpPr/>
            <p:nvPr/>
          </p:nvSpPr>
          <p:spPr>
            <a:xfrm>
              <a:off x="1130415" y="2350645"/>
              <a:ext cx="177492" cy="319485"/>
            </a:xfrm>
            <a:custGeom>
              <a:avLst/>
              <a:gdLst>
                <a:gd name="connsiteX0" fmla="*/ 58332 w 177491"/>
                <a:gd name="connsiteY0" fmla="*/ 11001 h 319485"/>
                <a:gd name="connsiteX1" fmla="*/ 11001 w 177491"/>
                <a:gd name="connsiteY1" fmla="*/ 11001 h 319485"/>
                <a:gd name="connsiteX2" fmla="*/ 11001 w 177491"/>
                <a:gd name="connsiteY2" fmla="*/ 176660 h 319485"/>
                <a:gd name="connsiteX3" fmla="*/ 18100 w 177491"/>
                <a:gd name="connsiteY3" fmla="*/ 193226 h 319485"/>
                <a:gd name="connsiteX4" fmla="*/ 135245 w 177491"/>
                <a:gd name="connsiteY4" fmla="*/ 310370 h 319485"/>
                <a:gd name="connsiteX5" fmla="*/ 168377 w 177491"/>
                <a:gd name="connsiteY5" fmla="*/ 277238 h 319485"/>
                <a:gd name="connsiteX6" fmla="*/ 58332 w 177491"/>
                <a:gd name="connsiteY6" fmla="*/ 167194 h 319485"/>
                <a:gd name="connsiteX7" fmla="*/ 58332 w 177491"/>
                <a:gd name="connsiteY7" fmla="*/ 11001 h 31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491" h="319485">
                  <a:moveTo>
                    <a:pt x="58332" y="11001"/>
                  </a:moveTo>
                  <a:lnTo>
                    <a:pt x="11001" y="11001"/>
                  </a:lnTo>
                  <a:lnTo>
                    <a:pt x="11001" y="176660"/>
                  </a:lnTo>
                  <a:cubicBezTo>
                    <a:pt x="11001" y="182576"/>
                    <a:pt x="13367" y="188493"/>
                    <a:pt x="18100" y="193226"/>
                  </a:cubicBezTo>
                  <a:lnTo>
                    <a:pt x="135245" y="310370"/>
                  </a:lnTo>
                  <a:lnTo>
                    <a:pt x="168377" y="277238"/>
                  </a:lnTo>
                  <a:lnTo>
                    <a:pt x="58332" y="167194"/>
                  </a:lnTo>
                  <a:lnTo>
                    <a:pt x="58332" y="11001"/>
                  </a:lnTo>
                  <a:close/>
                </a:path>
              </a:pathLst>
            </a:custGeom>
            <a:solidFill>
              <a:srgbClr val="45B7C1"/>
            </a:solidFill>
            <a:ln w="11807" cap="flat">
              <a:noFill/>
              <a:prstDash val="solid"/>
              <a:miter/>
            </a:ln>
          </p:spPr>
          <p:txBody>
            <a:bodyPr rtlCol="0" anchor="ctr"/>
            <a:lstStyle/>
            <a:p>
              <a:endParaRPr lang="da-DK"/>
            </a:p>
          </p:txBody>
        </p:sp>
        <p:sp>
          <p:nvSpPr>
            <p:cNvPr id="19" name="Kombinationstegning: figur 18">
              <a:extLst>
                <a:ext uri="{FF2B5EF4-FFF2-40B4-BE49-F238E27FC236}">
                  <a16:creationId xmlns:a16="http://schemas.microsoft.com/office/drawing/2014/main" id="{3A1FE5FC-89A9-4728-9B83-6BA6C37A18BF}"/>
                </a:ext>
              </a:extLst>
            </p:cNvPr>
            <p:cNvSpPr/>
            <p:nvPr/>
          </p:nvSpPr>
          <p:spPr>
            <a:xfrm>
              <a:off x="752128" y="2007494"/>
              <a:ext cx="816462" cy="934790"/>
            </a:xfrm>
            <a:custGeom>
              <a:avLst/>
              <a:gdLst>
                <a:gd name="connsiteX0" fmla="*/ 412954 w 816461"/>
                <a:gd name="connsiteY0" fmla="*/ 862961 h 934789"/>
                <a:gd name="connsiteX1" fmla="*/ 81636 w 816461"/>
                <a:gd name="connsiteY1" fmla="*/ 531643 h 934789"/>
                <a:gd name="connsiteX2" fmla="*/ 412954 w 816461"/>
                <a:gd name="connsiteY2" fmla="*/ 200325 h 934789"/>
                <a:gd name="connsiteX3" fmla="*/ 744271 w 816461"/>
                <a:gd name="connsiteY3" fmla="*/ 531643 h 934789"/>
                <a:gd name="connsiteX4" fmla="*/ 412954 w 816461"/>
                <a:gd name="connsiteY4" fmla="*/ 862961 h 934789"/>
                <a:gd name="connsiteX5" fmla="*/ 412954 w 816461"/>
                <a:gd name="connsiteY5" fmla="*/ 862961 h 934789"/>
                <a:gd name="connsiteX6" fmla="*/ 693390 w 816461"/>
                <a:gd name="connsiteY6" fmla="*/ 242923 h 934789"/>
                <a:gd name="connsiteX7" fmla="*/ 728889 w 816461"/>
                <a:gd name="connsiteY7" fmla="*/ 207425 h 934789"/>
                <a:gd name="connsiteX8" fmla="*/ 727706 w 816461"/>
                <a:gd name="connsiteY8" fmla="*/ 157727 h 934789"/>
                <a:gd name="connsiteX9" fmla="*/ 678008 w 816461"/>
                <a:gd name="connsiteY9" fmla="*/ 156544 h 934789"/>
                <a:gd name="connsiteX10" fmla="*/ 637776 w 816461"/>
                <a:gd name="connsiteY10" fmla="*/ 197959 h 934789"/>
                <a:gd name="connsiteX11" fmla="*/ 448452 w 816461"/>
                <a:gd name="connsiteY11" fmla="*/ 131695 h 934789"/>
                <a:gd name="connsiteX12" fmla="*/ 448452 w 816461"/>
                <a:gd name="connsiteY12" fmla="*/ 81997 h 934789"/>
                <a:gd name="connsiteX13" fmla="*/ 554947 w 816461"/>
                <a:gd name="connsiteY13" fmla="*/ 81997 h 934789"/>
                <a:gd name="connsiteX14" fmla="*/ 554947 w 816461"/>
                <a:gd name="connsiteY14" fmla="*/ 11001 h 934789"/>
                <a:gd name="connsiteX15" fmla="*/ 270960 w 816461"/>
                <a:gd name="connsiteY15" fmla="*/ 11001 h 934789"/>
                <a:gd name="connsiteX16" fmla="*/ 270960 w 816461"/>
                <a:gd name="connsiteY16" fmla="*/ 81997 h 934789"/>
                <a:gd name="connsiteX17" fmla="*/ 377455 w 816461"/>
                <a:gd name="connsiteY17" fmla="*/ 81997 h 934789"/>
                <a:gd name="connsiteX18" fmla="*/ 377455 w 816461"/>
                <a:gd name="connsiteY18" fmla="*/ 130512 h 934789"/>
                <a:gd name="connsiteX19" fmla="*/ 14189 w 816461"/>
                <a:gd name="connsiteY19" fmla="*/ 480762 h 934789"/>
                <a:gd name="connsiteX20" fmla="*/ 279243 w 816461"/>
                <a:gd name="connsiteY20" fmla="*/ 910292 h 934789"/>
                <a:gd name="connsiteX21" fmla="*/ 756104 w 816461"/>
                <a:gd name="connsiteY21" fmla="*/ 743450 h 934789"/>
                <a:gd name="connsiteX22" fmla="*/ 693390 w 816461"/>
                <a:gd name="connsiteY22" fmla="*/ 242923 h 934789"/>
                <a:gd name="connsiteX23" fmla="*/ 693390 w 816461"/>
                <a:gd name="connsiteY23" fmla="*/ 242923 h 93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6461" h="934789">
                  <a:moveTo>
                    <a:pt x="412954" y="862961"/>
                  </a:moveTo>
                  <a:cubicBezTo>
                    <a:pt x="229545" y="862961"/>
                    <a:pt x="81636" y="715051"/>
                    <a:pt x="81636" y="531643"/>
                  </a:cubicBezTo>
                  <a:cubicBezTo>
                    <a:pt x="81636" y="348235"/>
                    <a:pt x="229545" y="200325"/>
                    <a:pt x="412954" y="200325"/>
                  </a:cubicBezTo>
                  <a:cubicBezTo>
                    <a:pt x="596362" y="200325"/>
                    <a:pt x="744271" y="348235"/>
                    <a:pt x="744271" y="531643"/>
                  </a:cubicBezTo>
                  <a:cubicBezTo>
                    <a:pt x="744271" y="715051"/>
                    <a:pt x="596362" y="862961"/>
                    <a:pt x="412954" y="862961"/>
                  </a:cubicBezTo>
                  <a:lnTo>
                    <a:pt x="412954" y="862961"/>
                  </a:lnTo>
                  <a:close/>
                  <a:moveTo>
                    <a:pt x="693390" y="242923"/>
                  </a:moveTo>
                  <a:lnTo>
                    <a:pt x="728889" y="207425"/>
                  </a:lnTo>
                  <a:cubicBezTo>
                    <a:pt x="741905" y="193226"/>
                    <a:pt x="741905" y="171927"/>
                    <a:pt x="727706" y="157727"/>
                  </a:cubicBezTo>
                  <a:cubicBezTo>
                    <a:pt x="714690" y="144711"/>
                    <a:pt x="692207" y="143528"/>
                    <a:pt x="678008" y="156544"/>
                  </a:cubicBezTo>
                  <a:lnTo>
                    <a:pt x="637776" y="197959"/>
                  </a:lnTo>
                  <a:cubicBezTo>
                    <a:pt x="580979" y="160094"/>
                    <a:pt x="515899" y="136428"/>
                    <a:pt x="448452" y="131695"/>
                  </a:cubicBezTo>
                  <a:lnTo>
                    <a:pt x="448452" y="81997"/>
                  </a:lnTo>
                  <a:lnTo>
                    <a:pt x="554947" y="81997"/>
                  </a:lnTo>
                  <a:lnTo>
                    <a:pt x="554947" y="11001"/>
                  </a:lnTo>
                  <a:lnTo>
                    <a:pt x="270960" y="11001"/>
                  </a:lnTo>
                  <a:lnTo>
                    <a:pt x="270960" y="81997"/>
                  </a:lnTo>
                  <a:lnTo>
                    <a:pt x="377455" y="81997"/>
                  </a:lnTo>
                  <a:lnTo>
                    <a:pt x="377455" y="130512"/>
                  </a:lnTo>
                  <a:cubicBezTo>
                    <a:pt x="189314" y="147078"/>
                    <a:pt x="37854" y="292621"/>
                    <a:pt x="14189" y="480762"/>
                  </a:cubicBezTo>
                  <a:cubicBezTo>
                    <a:pt x="-9477" y="668903"/>
                    <a:pt x="100568" y="847578"/>
                    <a:pt x="279243" y="910292"/>
                  </a:cubicBezTo>
                  <a:cubicBezTo>
                    <a:pt x="457918" y="973006"/>
                    <a:pt x="655526" y="904376"/>
                    <a:pt x="756104" y="743450"/>
                  </a:cubicBezTo>
                  <a:cubicBezTo>
                    <a:pt x="856683" y="582524"/>
                    <a:pt x="828284" y="374267"/>
                    <a:pt x="693390" y="242923"/>
                  </a:cubicBezTo>
                  <a:lnTo>
                    <a:pt x="693390" y="242923"/>
                  </a:lnTo>
                  <a:close/>
                </a:path>
              </a:pathLst>
            </a:custGeom>
            <a:solidFill>
              <a:srgbClr val="45B7C1"/>
            </a:solidFill>
            <a:ln w="11807" cap="flat">
              <a:noFill/>
              <a:prstDash val="solid"/>
              <a:miter/>
            </a:ln>
          </p:spPr>
          <p:txBody>
            <a:bodyPr rtlCol="0" anchor="ctr"/>
            <a:lstStyle/>
            <a:p>
              <a:endParaRPr lang="da-DK"/>
            </a:p>
          </p:txBody>
        </p:sp>
        <p:sp>
          <p:nvSpPr>
            <p:cNvPr id="22" name="Kombinationstegning: figur 21">
              <a:extLst>
                <a:ext uri="{FF2B5EF4-FFF2-40B4-BE49-F238E27FC236}">
                  <a16:creationId xmlns:a16="http://schemas.microsoft.com/office/drawing/2014/main" id="{2F666D10-0664-4936-8294-6A3944D6093B}"/>
                </a:ext>
              </a:extLst>
            </p:cNvPr>
            <p:cNvSpPr/>
            <p:nvPr/>
          </p:nvSpPr>
          <p:spPr>
            <a:xfrm>
              <a:off x="2064546" y="2075205"/>
              <a:ext cx="161925" cy="161925"/>
            </a:xfrm>
            <a:custGeom>
              <a:avLst/>
              <a:gdLst>
                <a:gd name="connsiteX0" fmla="*/ 159544 w 161925"/>
                <a:gd name="connsiteY0" fmla="*/ 83344 h 161925"/>
                <a:gd name="connsiteX1" fmla="*/ 83344 w 161925"/>
                <a:gd name="connsiteY1" fmla="*/ 159544 h 161925"/>
                <a:gd name="connsiteX2" fmla="*/ 7144 w 161925"/>
                <a:gd name="connsiteY2" fmla="*/ 83344 h 161925"/>
                <a:gd name="connsiteX3" fmla="*/ 83344 w 161925"/>
                <a:gd name="connsiteY3" fmla="*/ 7144 h 161925"/>
                <a:gd name="connsiteX4" fmla="*/ 159544 w 161925"/>
                <a:gd name="connsiteY4" fmla="*/ 83344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59544" y="83344"/>
                  </a:moveTo>
                  <a:cubicBezTo>
                    <a:pt x="159544" y="125428"/>
                    <a:pt x="125428" y="159544"/>
                    <a:pt x="83344" y="159544"/>
                  </a:cubicBezTo>
                  <a:cubicBezTo>
                    <a:pt x="41260" y="159544"/>
                    <a:pt x="7144" y="125428"/>
                    <a:pt x="7144" y="83344"/>
                  </a:cubicBezTo>
                  <a:cubicBezTo>
                    <a:pt x="7144" y="41260"/>
                    <a:pt x="41260" y="7144"/>
                    <a:pt x="83344" y="7144"/>
                  </a:cubicBezTo>
                  <a:cubicBezTo>
                    <a:pt x="125428" y="7144"/>
                    <a:pt x="159544" y="41260"/>
                    <a:pt x="159544" y="83344"/>
                  </a:cubicBezTo>
                  <a:close/>
                </a:path>
              </a:pathLst>
            </a:custGeom>
            <a:solidFill>
              <a:srgbClr val="DD083B"/>
            </a:solidFill>
            <a:ln w="9525" cap="flat">
              <a:noFill/>
              <a:prstDash val="solid"/>
              <a:miter/>
            </a:ln>
          </p:spPr>
          <p:txBody>
            <a:bodyPr rtlCol="0" anchor="ctr"/>
            <a:lstStyle/>
            <a:p>
              <a:endParaRPr lang="da-DK"/>
            </a:p>
          </p:txBody>
        </p:sp>
        <p:sp>
          <p:nvSpPr>
            <p:cNvPr id="23" name="Kombinationstegning: figur 22">
              <a:extLst>
                <a:ext uri="{FF2B5EF4-FFF2-40B4-BE49-F238E27FC236}">
                  <a16:creationId xmlns:a16="http://schemas.microsoft.com/office/drawing/2014/main" id="{B69BB12A-42F6-4BD7-A8B0-FC5D310E6CE2}"/>
                </a:ext>
              </a:extLst>
            </p:cNvPr>
            <p:cNvSpPr/>
            <p:nvPr/>
          </p:nvSpPr>
          <p:spPr>
            <a:xfrm>
              <a:off x="1626396" y="2237130"/>
              <a:ext cx="733425" cy="666750"/>
            </a:xfrm>
            <a:custGeom>
              <a:avLst/>
              <a:gdLst>
                <a:gd name="connsiteX0" fmla="*/ 706279 w 733425"/>
                <a:gd name="connsiteY0" fmla="*/ 26194 h 666750"/>
                <a:gd name="connsiteX1" fmla="*/ 654844 w 733425"/>
                <a:gd name="connsiteY1" fmla="*/ 42386 h 666750"/>
                <a:gd name="connsiteX2" fmla="*/ 621506 w 733425"/>
                <a:gd name="connsiteY2" fmla="*/ 105251 h 666750"/>
                <a:gd name="connsiteX3" fmla="*/ 474821 w 733425"/>
                <a:gd name="connsiteY3" fmla="*/ 12859 h 666750"/>
                <a:gd name="connsiteX4" fmla="*/ 454819 w 733425"/>
                <a:gd name="connsiteY4" fmla="*/ 7144 h 666750"/>
                <a:gd name="connsiteX5" fmla="*/ 292894 w 733425"/>
                <a:gd name="connsiteY5" fmla="*/ 7144 h 666750"/>
                <a:gd name="connsiteX6" fmla="*/ 259556 w 733425"/>
                <a:gd name="connsiteY6" fmla="*/ 27146 h 666750"/>
                <a:gd name="connsiteX7" fmla="*/ 197644 w 733425"/>
                <a:gd name="connsiteY7" fmla="*/ 141446 h 666750"/>
                <a:gd name="connsiteX8" fmla="*/ 212884 w 733425"/>
                <a:gd name="connsiteY8" fmla="*/ 192881 h 666750"/>
                <a:gd name="connsiteX9" fmla="*/ 230981 w 733425"/>
                <a:gd name="connsiteY9" fmla="*/ 197644 h 666750"/>
                <a:gd name="connsiteX10" fmla="*/ 264319 w 733425"/>
                <a:gd name="connsiteY10" fmla="*/ 177641 h 666750"/>
                <a:gd name="connsiteX11" fmla="*/ 315754 w 733425"/>
                <a:gd name="connsiteY11" fmla="*/ 83344 h 666750"/>
                <a:gd name="connsiteX12" fmla="*/ 371951 w 733425"/>
                <a:gd name="connsiteY12" fmla="*/ 83344 h 666750"/>
                <a:gd name="connsiteX13" fmla="*/ 203359 w 733425"/>
                <a:gd name="connsiteY13" fmla="*/ 397669 h 666750"/>
                <a:gd name="connsiteX14" fmla="*/ 45244 w 733425"/>
                <a:gd name="connsiteY14" fmla="*/ 397669 h 666750"/>
                <a:gd name="connsiteX15" fmla="*/ 7144 w 733425"/>
                <a:gd name="connsiteY15" fmla="*/ 435769 h 666750"/>
                <a:gd name="connsiteX16" fmla="*/ 45244 w 733425"/>
                <a:gd name="connsiteY16" fmla="*/ 473869 h 666750"/>
                <a:gd name="connsiteX17" fmla="*/ 226219 w 733425"/>
                <a:gd name="connsiteY17" fmla="*/ 473869 h 666750"/>
                <a:gd name="connsiteX18" fmla="*/ 259556 w 733425"/>
                <a:gd name="connsiteY18" fmla="*/ 453866 h 666750"/>
                <a:gd name="connsiteX19" fmla="*/ 326231 w 733425"/>
                <a:gd name="connsiteY19" fmla="*/ 330994 h 666750"/>
                <a:gd name="connsiteX20" fmla="*/ 435769 w 733425"/>
                <a:gd name="connsiteY20" fmla="*/ 432911 h 666750"/>
                <a:gd name="connsiteX21" fmla="*/ 427196 w 733425"/>
                <a:gd name="connsiteY21" fmla="*/ 624364 h 666750"/>
                <a:gd name="connsiteX22" fmla="*/ 462439 w 733425"/>
                <a:gd name="connsiteY22" fmla="*/ 664369 h 666750"/>
                <a:gd name="connsiteX23" fmla="*/ 464344 w 733425"/>
                <a:gd name="connsiteY23" fmla="*/ 664369 h 666750"/>
                <a:gd name="connsiteX24" fmla="*/ 502444 w 733425"/>
                <a:gd name="connsiteY24" fmla="*/ 628174 h 666750"/>
                <a:gd name="connsiteX25" fmla="*/ 511969 w 733425"/>
                <a:gd name="connsiteY25" fmla="*/ 418624 h 666750"/>
                <a:gd name="connsiteX26" fmla="*/ 499586 w 733425"/>
                <a:gd name="connsiteY26" fmla="*/ 389096 h 666750"/>
                <a:gd name="connsiteX27" fmla="*/ 407194 w 733425"/>
                <a:gd name="connsiteY27" fmla="*/ 303371 h 666750"/>
                <a:gd name="connsiteX28" fmla="*/ 504349 w 733425"/>
                <a:gd name="connsiteY28" fmla="*/ 122396 h 666750"/>
                <a:gd name="connsiteX29" fmla="*/ 614839 w 733425"/>
                <a:gd name="connsiteY29" fmla="*/ 191929 h 666750"/>
                <a:gd name="connsiteX30" fmla="*/ 645319 w 733425"/>
                <a:gd name="connsiteY30" fmla="*/ 196691 h 666750"/>
                <a:gd name="connsiteX31" fmla="*/ 669131 w 733425"/>
                <a:gd name="connsiteY31" fmla="*/ 177641 h 666750"/>
                <a:gd name="connsiteX32" fmla="*/ 721519 w 733425"/>
                <a:gd name="connsiteY32" fmla="*/ 77629 h 666750"/>
                <a:gd name="connsiteX33" fmla="*/ 706279 w 733425"/>
                <a:gd name="connsiteY33" fmla="*/ 26194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3425" h="666750">
                  <a:moveTo>
                    <a:pt x="706279" y="26194"/>
                  </a:moveTo>
                  <a:cubicBezTo>
                    <a:pt x="687229" y="16669"/>
                    <a:pt x="664369" y="23336"/>
                    <a:pt x="654844" y="42386"/>
                  </a:cubicBezTo>
                  <a:lnTo>
                    <a:pt x="621506" y="105251"/>
                  </a:lnTo>
                  <a:lnTo>
                    <a:pt x="474821" y="12859"/>
                  </a:lnTo>
                  <a:cubicBezTo>
                    <a:pt x="469106" y="9049"/>
                    <a:pt x="462439" y="7144"/>
                    <a:pt x="454819" y="7144"/>
                  </a:cubicBezTo>
                  <a:lnTo>
                    <a:pt x="292894" y="7144"/>
                  </a:lnTo>
                  <a:cubicBezTo>
                    <a:pt x="278606" y="7144"/>
                    <a:pt x="266224" y="14764"/>
                    <a:pt x="259556" y="27146"/>
                  </a:cubicBezTo>
                  <a:lnTo>
                    <a:pt x="197644" y="141446"/>
                  </a:lnTo>
                  <a:cubicBezTo>
                    <a:pt x="187166" y="159544"/>
                    <a:pt x="194786" y="183356"/>
                    <a:pt x="212884" y="192881"/>
                  </a:cubicBezTo>
                  <a:cubicBezTo>
                    <a:pt x="218599" y="195739"/>
                    <a:pt x="225266" y="197644"/>
                    <a:pt x="230981" y="197644"/>
                  </a:cubicBezTo>
                  <a:cubicBezTo>
                    <a:pt x="244316" y="197644"/>
                    <a:pt x="257651" y="190024"/>
                    <a:pt x="264319" y="177641"/>
                  </a:cubicBezTo>
                  <a:lnTo>
                    <a:pt x="315754" y="83344"/>
                  </a:lnTo>
                  <a:lnTo>
                    <a:pt x="371951" y="83344"/>
                  </a:lnTo>
                  <a:lnTo>
                    <a:pt x="203359" y="397669"/>
                  </a:lnTo>
                  <a:lnTo>
                    <a:pt x="45244" y="397669"/>
                  </a:lnTo>
                  <a:cubicBezTo>
                    <a:pt x="24289" y="397669"/>
                    <a:pt x="7144" y="414814"/>
                    <a:pt x="7144" y="435769"/>
                  </a:cubicBezTo>
                  <a:cubicBezTo>
                    <a:pt x="7144" y="456724"/>
                    <a:pt x="24289" y="473869"/>
                    <a:pt x="45244" y="473869"/>
                  </a:cubicBezTo>
                  <a:lnTo>
                    <a:pt x="226219" y="473869"/>
                  </a:lnTo>
                  <a:cubicBezTo>
                    <a:pt x="240506" y="473869"/>
                    <a:pt x="252889" y="466249"/>
                    <a:pt x="259556" y="453866"/>
                  </a:cubicBezTo>
                  <a:lnTo>
                    <a:pt x="326231" y="330994"/>
                  </a:lnTo>
                  <a:lnTo>
                    <a:pt x="435769" y="432911"/>
                  </a:lnTo>
                  <a:lnTo>
                    <a:pt x="427196" y="624364"/>
                  </a:lnTo>
                  <a:cubicBezTo>
                    <a:pt x="425291" y="645319"/>
                    <a:pt x="441484" y="663416"/>
                    <a:pt x="462439" y="664369"/>
                  </a:cubicBezTo>
                  <a:cubicBezTo>
                    <a:pt x="463391" y="664369"/>
                    <a:pt x="463391" y="664369"/>
                    <a:pt x="464344" y="664369"/>
                  </a:cubicBezTo>
                  <a:cubicBezTo>
                    <a:pt x="484346" y="664369"/>
                    <a:pt x="501491" y="648176"/>
                    <a:pt x="502444" y="628174"/>
                  </a:cubicBezTo>
                  <a:lnTo>
                    <a:pt x="511969" y="418624"/>
                  </a:lnTo>
                  <a:cubicBezTo>
                    <a:pt x="512921" y="407194"/>
                    <a:pt x="508159" y="396716"/>
                    <a:pt x="499586" y="389096"/>
                  </a:cubicBezTo>
                  <a:lnTo>
                    <a:pt x="407194" y="303371"/>
                  </a:lnTo>
                  <a:lnTo>
                    <a:pt x="504349" y="122396"/>
                  </a:lnTo>
                  <a:lnTo>
                    <a:pt x="614839" y="191929"/>
                  </a:lnTo>
                  <a:cubicBezTo>
                    <a:pt x="623411" y="197644"/>
                    <a:pt x="634841" y="199549"/>
                    <a:pt x="645319" y="196691"/>
                  </a:cubicBezTo>
                  <a:cubicBezTo>
                    <a:pt x="655796" y="193834"/>
                    <a:pt x="664369" y="187166"/>
                    <a:pt x="669131" y="177641"/>
                  </a:cubicBezTo>
                  <a:lnTo>
                    <a:pt x="721519" y="77629"/>
                  </a:lnTo>
                  <a:cubicBezTo>
                    <a:pt x="731996" y="59531"/>
                    <a:pt x="725329" y="36671"/>
                    <a:pt x="706279" y="26194"/>
                  </a:cubicBezTo>
                  <a:close/>
                </a:path>
              </a:pathLst>
            </a:custGeom>
            <a:solidFill>
              <a:srgbClr val="DD083B"/>
            </a:solidFill>
            <a:ln w="9525" cap="flat">
              <a:noFill/>
              <a:prstDash val="solid"/>
              <a:miter/>
            </a:ln>
          </p:spPr>
          <p:txBody>
            <a:bodyPr rtlCol="0" anchor="ctr"/>
            <a:lstStyle/>
            <a:p>
              <a:endParaRPr lang="da-DK"/>
            </a:p>
          </p:txBody>
        </p:sp>
      </p:grpSp>
    </p:spTree>
    <p:custDataLst>
      <p:tags r:id="rId1"/>
    </p:custDataLst>
    <p:extLst>
      <p:ext uri="{BB962C8B-B14F-4D97-AF65-F5344CB8AC3E}">
        <p14:creationId xmlns:p14="http://schemas.microsoft.com/office/powerpoint/2010/main" val="424242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21" presetClass="entr" presetSubtype="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heel(1)">
                                      <p:cBhvr>
                                        <p:cTn id="23" dur="2000"/>
                                        <p:tgtEl>
                                          <p:spTgt spid="35"/>
                                        </p:tgtEl>
                                      </p:cBhvr>
                                    </p:animEffect>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heel(1)">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4" grpId="0" animBg="1"/>
      <p:bldP spid="35"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9BA0EAA-953E-456A-A676-058A7D4F45AF}"/>
              </a:ext>
            </a:extLst>
          </p:cNvPr>
          <p:cNvPicPr>
            <a:picLocks noChangeAspect="1"/>
          </p:cNvPicPr>
          <p:nvPr/>
        </p:nvPicPr>
        <p:blipFill>
          <a:blip r:embed="rId4"/>
          <a:stretch>
            <a:fillRect/>
          </a:stretch>
        </p:blipFill>
        <p:spPr>
          <a:xfrm>
            <a:off x="2560320" y="2885303"/>
            <a:ext cx="6431764" cy="3617867"/>
          </a:xfrm>
          <a:prstGeom prst="rect">
            <a:avLst/>
          </a:prstGeom>
        </p:spPr>
      </p:pic>
      <p:sp>
        <p:nvSpPr>
          <p:cNvPr id="2" name="Titel 1">
            <a:extLst>
              <a:ext uri="{FF2B5EF4-FFF2-40B4-BE49-F238E27FC236}">
                <a16:creationId xmlns:a16="http://schemas.microsoft.com/office/drawing/2014/main" id="{27B947A3-FD0C-4032-A92B-CAD2092E7EC6}"/>
              </a:ext>
            </a:extLst>
          </p:cNvPr>
          <p:cNvSpPr>
            <a:spLocks noGrp="1"/>
          </p:cNvSpPr>
          <p:nvPr>
            <p:ph type="title"/>
          </p:nvPr>
        </p:nvSpPr>
        <p:spPr/>
        <p:txBody>
          <a:bodyPr/>
          <a:lstStyle/>
          <a:p>
            <a:r>
              <a:rPr lang="da-DK">
                <a:latin typeface="+mn-lt"/>
              </a:rPr>
              <a:t>Hvad er Aula?</a:t>
            </a:r>
          </a:p>
        </p:txBody>
      </p:sp>
      <p:sp>
        <p:nvSpPr>
          <p:cNvPr id="3" name="Pladsholder til tekst 2">
            <a:extLst>
              <a:ext uri="{FF2B5EF4-FFF2-40B4-BE49-F238E27FC236}">
                <a16:creationId xmlns:a16="http://schemas.microsoft.com/office/drawing/2014/main" id="{1C8EA845-5DF7-4F61-B4ED-9261FC625F84}"/>
              </a:ext>
            </a:extLst>
          </p:cNvPr>
          <p:cNvSpPr>
            <a:spLocks noGrp="1"/>
          </p:cNvSpPr>
          <p:nvPr>
            <p:ph type="body" sz="quarter" idx="13"/>
          </p:nvPr>
        </p:nvSpPr>
        <p:spPr/>
        <p:txBody>
          <a:bodyPr/>
          <a:lstStyle/>
          <a:p>
            <a:r>
              <a:rPr lang="da-DK" dirty="0">
                <a:latin typeface="+mn-lt"/>
              </a:rPr>
              <a:t>AULA I AARHUS KOMMUNE</a:t>
            </a:r>
          </a:p>
        </p:txBody>
      </p:sp>
      <p:sp>
        <p:nvSpPr>
          <p:cNvPr id="4" name="Pladsholder til tekst 3">
            <a:extLst>
              <a:ext uri="{FF2B5EF4-FFF2-40B4-BE49-F238E27FC236}">
                <a16:creationId xmlns:a16="http://schemas.microsoft.com/office/drawing/2014/main" id="{E0112A94-A2AF-4E7E-95F8-37EA9549ACBB}"/>
              </a:ext>
            </a:extLst>
          </p:cNvPr>
          <p:cNvSpPr>
            <a:spLocks noGrp="1"/>
          </p:cNvSpPr>
          <p:nvPr>
            <p:ph type="body" sz="quarter" idx="14"/>
          </p:nvPr>
        </p:nvSpPr>
        <p:spPr>
          <a:xfrm>
            <a:off x="1038225" y="1662113"/>
            <a:ext cx="5133975" cy="2900363"/>
          </a:xfrm>
        </p:spPr>
        <p:txBody>
          <a:bodyPr vert="horz" lIns="0" tIns="0" rIns="0" bIns="0" rtlCol="0" anchor="t" anchorCtr="0">
            <a:noAutofit/>
          </a:bodyPr>
          <a:lstStyle/>
          <a:p>
            <a:r>
              <a:rPr lang="da-DK" sz="1600" dirty="0">
                <a:latin typeface="+mn-lt"/>
                <a:cs typeface="Arial"/>
              </a:rPr>
              <a:t>Kommunikationsplatform i folkeskoler, SFO’er, fritids- og klubtilbud samt dagtilbud</a:t>
            </a:r>
          </a:p>
          <a:p>
            <a:endParaRPr lang="da-DK" sz="1600" dirty="0">
              <a:latin typeface="+mn-lt"/>
              <a:cs typeface="Arial"/>
            </a:endParaRPr>
          </a:p>
          <a:p>
            <a:r>
              <a:rPr lang="da-DK" sz="1600" dirty="0">
                <a:latin typeface="+mn-lt"/>
                <a:cs typeface="Arial"/>
              </a:rPr>
              <a:t>Aula erstatter </a:t>
            </a:r>
            <a:r>
              <a:rPr lang="da-DK" sz="1600" dirty="0" err="1">
                <a:latin typeface="+mn-lt"/>
                <a:cs typeface="Arial"/>
              </a:rPr>
              <a:t>SkoleIntra</a:t>
            </a:r>
            <a:r>
              <a:rPr lang="da-DK" sz="1600" dirty="0">
                <a:latin typeface="+mn-lt"/>
                <a:cs typeface="Arial"/>
              </a:rPr>
              <a:t> i 2019 og </a:t>
            </a:r>
            <a:r>
              <a:rPr lang="da-DK" sz="1600" dirty="0" err="1">
                <a:latin typeface="+mn-lt"/>
                <a:cs typeface="Arial"/>
              </a:rPr>
              <a:t>BørneIntra</a:t>
            </a:r>
            <a:r>
              <a:rPr lang="da-DK" sz="1600" dirty="0">
                <a:latin typeface="+mn-lt"/>
                <a:cs typeface="Arial"/>
              </a:rPr>
              <a:t> i 2020</a:t>
            </a:r>
          </a:p>
          <a:p>
            <a:endParaRPr lang="da-DK" sz="1600" dirty="0">
              <a:latin typeface="+mn-lt"/>
              <a:cs typeface="Arial"/>
            </a:endParaRPr>
          </a:p>
          <a:p>
            <a:r>
              <a:rPr lang="da-DK" sz="1600" dirty="0">
                <a:latin typeface="+mn-lt"/>
                <a:cs typeface="Arial"/>
              </a:rPr>
              <a:t>I Aarhus Kommune skal alle folkeskoler, SFO’er, dagtilbud og fritids- og klubtilbud anvende Aula</a:t>
            </a:r>
            <a:endParaRPr lang="da-DK" dirty="0">
              <a:latin typeface="+mn-lt"/>
            </a:endParaRPr>
          </a:p>
          <a:p>
            <a:endParaRPr lang="da-DK" dirty="0">
              <a:latin typeface="+mn-lt"/>
            </a:endParaRPr>
          </a:p>
        </p:txBody>
      </p:sp>
      <p:sp>
        <p:nvSpPr>
          <p:cNvPr id="5" name="Ellipse 4">
            <a:extLst>
              <a:ext uri="{FF2B5EF4-FFF2-40B4-BE49-F238E27FC236}">
                <a16:creationId xmlns:a16="http://schemas.microsoft.com/office/drawing/2014/main" id="{CA634FEF-2EEF-4F28-B22E-86C9F2AE98A3}"/>
              </a:ext>
            </a:extLst>
          </p:cNvPr>
          <p:cNvSpPr/>
          <p:nvPr/>
        </p:nvSpPr>
        <p:spPr>
          <a:xfrm>
            <a:off x="615737" y="1733550"/>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4716A571-2A5B-4EC8-919F-A57EED9ECA0F}"/>
              </a:ext>
            </a:extLst>
          </p:cNvPr>
          <p:cNvSpPr/>
          <p:nvPr/>
        </p:nvSpPr>
        <p:spPr>
          <a:xfrm>
            <a:off x="623568" y="2499511"/>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65241C05-04E4-469C-8206-17C27FDACDFC}"/>
              </a:ext>
            </a:extLst>
          </p:cNvPr>
          <p:cNvSpPr/>
          <p:nvPr/>
        </p:nvSpPr>
        <p:spPr>
          <a:xfrm>
            <a:off x="623567" y="326547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2852265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2725823460"/>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5125" name="think-cell Slide" r:id="rId7" imgW="386" imgH="386" progId="TCLayout.ActiveDocument.1">
                  <p:embed/>
                </p:oleObj>
              </mc:Choice>
              <mc:Fallback>
                <p:oleObj name="think-cell Slide" r:id="rId7"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8"/>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Retningslinjer</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MÅLRETTET OG SIKKER KOMMUNIKATION</a:t>
            </a:r>
          </a:p>
        </p:txBody>
      </p:sp>
      <p:sp>
        <p:nvSpPr>
          <p:cNvPr id="5" name="Rektangel 4">
            <a:extLst>
              <a:ext uri="{FF2B5EF4-FFF2-40B4-BE49-F238E27FC236}">
                <a16:creationId xmlns:a16="http://schemas.microsoft.com/office/drawing/2014/main" id="{EA4BABC9-A73F-4EE9-8464-A87C343C39C5}"/>
              </a:ext>
            </a:extLst>
          </p:cNvPr>
          <p:cNvSpPr/>
          <p:nvPr/>
        </p:nvSpPr>
        <p:spPr>
          <a:xfrm>
            <a:off x="2837031" y="4661590"/>
            <a:ext cx="3275552" cy="338554"/>
          </a:xfrm>
          <a:prstGeom prst="rect">
            <a:avLst/>
          </a:prstGeom>
        </p:spPr>
        <p:txBody>
          <a:bodyPr wrap="square">
            <a:spAutoFit/>
          </a:bodyPr>
          <a:lstStyle/>
          <a:p>
            <a:pPr algn="ctr"/>
            <a:r>
              <a:rPr lang="da-DK" sz="1600" b="1"/>
              <a:t>FOR ENKELTE, FÅ UDVALGTE</a:t>
            </a:r>
            <a:endParaRPr lang="da-DK" sz="1600"/>
          </a:p>
        </p:txBody>
      </p:sp>
      <p:sp>
        <p:nvSpPr>
          <p:cNvPr id="6" name="Rektangel 5">
            <a:extLst>
              <a:ext uri="{FF2B5EF4-FFF2-40B4-BE49-F238E27FC236}">
                <a16:creationId xmlns:a16="http://schemas.microsoft.com/office/drawing/2014/main" id="{775DDCD9-02EF-45CE-80A9-EC5F04BD7F48}"/>
              </a:ext>
            </a:extLst>
          </p:cNvPr>
          <p:cNvSpPr/>
          <p:nvPr/>
        </p:nvSpPr>
        <p:spPr>
          <a:xfrm>
            <a:off x="317323" y="4660021"/>
            <a:ext cx="2488068" cy="338554"/>
          </a:xfrm>
          <a:prstGeom prst="rect">
            <a:avLst/>
          </a:prstGeom>
        </p:spPr>
        <p:txBody>
          <a:bodyPr wrap="square">
            <a:spAutoFit/>
          </a:bodyPr>
          <a:lstStyle/>
          <a:p>
            <a:pPr algn="ctr"/>
            <a:r>
              <a:rPr lang="da-DK" sz="1600" b="1"/>
              <a:t>LÆNGERE TIDSPERSPEKTIV</a:t>
            </a:r>
          </a:p>
        </p:txBody>
      </p:sp>
      <p:sp>
        <p:nvSpPr>
          <p:cNvPr id="7" name="Rektangel 6">
            <a:extLst>
              <a:ext uri="{FF2B5EF4-FFF2-40B4-BE49-F238E27FC236}">
                <a16:creationId xmlns:a16="http://schemas.microsoft.com/office/drawing/2014/main" id="{B7A7F946-0797-40AF-8FA7-B1DA7A521789}"/>
              </a:ext>
            </a:extLst>
          </p:cNvPr>
          <p:cNvSpPr/>
          <p:nvPr/>
        </p:nvSpPr>
        <p:spPr>
          <a:xfrm>
            <a:off x="3031760" y="2734573"/>
            <a:ext cx="2868113" cy="338554"/>
          </a:xfrm>
          <a:prstGeom prst="rect">
            <a:avLst/>
          </a:prstGeom>
        </p:spPr>
        <p:txBody>
          <a:bodyPr wrap="square">
            <a:spAutoFit/>
          </a:bodyPr>
          <a:lstStyle/>
          <a:p>
            <a:r>
              <a:rPr lang="da-DK" sz="1600" b="1"/>
              <a:t>RELEVANT FOR ALLE I GRUPPEN</a:t>
            </a:r>
            <a:endParaRPr lang="da-DK" sz="1600"/>
          </a:p>
        </p:txBody>
      </p:sp>
      <p:sp>
        <p:nvSpPr>
          <p:cNvPr id="8" name="Rektangel 7">
            <a:extLst>
              <a:ext uri="{FF2B5EF4-FFF2-40B4-BE49-F238E27FC236}">
                <a16:creationId xmlns:a16="http://schemas.microsoft.com/office/drawing/2014/main" id="{C8B5A496-B50E-48C6-A3DC-FC82D8D95D07}"/>
              </a:ext>
            </a:extLst>
          </p:cNvPr>
          <p:cNvSpPr/>
          <p:nvPr/>
        </p:nvSpPr>
        <p:spPr>
          <a:xfrm>
            <a:off x="5717560" y="2731896"/>
            <a:ext cx="3097053" cy="584775"/>
          </a:xfrm>
          <a:prstGeom prst="rect">
            <a:avLst/>
          </a:prstGeom>
        </p:spPr>
        <p:txBody>
          <a:bodyPr wrap="square">
            <a:spAutoFit/>
          </a:bodyPr>
          <a:lstStyle/>
          <a:p>
            <a:pPr algn="ctr"/>
            <a:r>
              <a:rPr lang="da-DK" sz="1600" b="1"/>
              <a:t>AKUT INFO</a:t>
            </a:r>
          </a:p>
          <a:p>
            <a:pPr algn="ctr"/>
            <a:r>
              <a:rPr lang="da-DK" sz="1600" b="1"/>
              <a:t>- ABSOLUT MINIMUM</a:t>
            </a:r>
          </a:p>
        </p:txBody>
      </p:sp>
      <p:sp>
        <p:nvSpPr>
          <p:cNvPr id="17" name="Rektangel 16">
            <a:extLst>
              <a:ext uri="{FF2B5EF4-FFF2-40B4-BE49-F238E27FC236}">
                <a16:creationId xmlns:a16="http://schemas.microsoft.com/office/drawing/2014/main" id="{5C2C4328-4540-495F-A7F0-965464F075DE}"/>
              </a:ext>
            </a:extLst>
          </p:cNvPr>
          <p:cNvSpPr/>
          <p:nvPr/>
        </p:nvSpPr>
        <p:spPr>
          <a:xfrm>
            <a:off x="4465817" y="2705150"/>
            <a:ext cx="231154" cy="313932"/>
          </a:xfrm>
          <a:prstGeom prst="rect">
            <a:avLst/>
          </a:prstGeom>
        </p:spPr>
        <p:txBody>
          <a:bodyPr wrap="none">
            <a:spAutoFit/>
          </a:bodyPr>
          <a:lstStyle/>
          <a:p>
            <a:r>
              <a:rPr lang="da-DK" sz="1440"/>
              <a:t>·</a:t>
            </a:r>
            <a:endParaRPr lang="da-DK" sz="1620"/>
          </a:p>
        </p:txBody>
      </p:sp>
      <p:sp>
        <p:nvSpPr>
          <p:cNvPr id="19" name="Rektangel 18">
            <a:extLst>
              <a:ext uri="{FF2B5EF4-FFF2-40B4-BE49-F238E27FC236}">
                <a16:creationId xmlns:a16="http://schemas.microsoft.com/office/drawing/2014/main" id="{332F82DC-C0CF-4C44-A75A-008583FF362B}"/>
              </a:ext>
            </a:extLst>
          </p:cNvPr>
          <p:cNvSpPr/>
          <p:nvPr/>
        </p:nvSpPr>
        <p:spPr>
          <a:xfrm>
            <a:off x="6303134" y="4682610"/>
            <a:ext cx="1970732" cy="338554"/>
          </a:xfrm>
          <a:prstGeom prst="rect">
            <a:avLst/>
          </a:prstGeom>
        </p:spPr>
        <p:txBody>
          <a:bodyPr wrap="square">
            <a:spAutoFit/>
          </a:bodyPr>
          <a:lstStyle/>
          <a:p>
            <a:pPr algn="ctr"/>
            <a:r>
              <a:rPr lang="da-DK" sz="1600" b="1"/>
              <a:t>LOKAL DRØFTELSE</a:t>
            </a:r>
          </a:p>
        </p:txBody>
      </p:sp>
      <p:sp>
        <p:nvSpPr>
          <p:cNvPr id="21" name="Rektangel 20">
            <a:extLst>
              <a:ext uri="{FF2B5EF4-FFF2-40B4-BE49-F238E27FC236}">
                <a16:creationId xmlns:a16="http://schemas.microsoft.com/office/drawing/2014/main" id="{871B19D5-73BD-409E-8C45-9F24434263D5}"/>
              </a:ext>
            </a:extLst>
          </p:cNvPr>
          <p:cNvSpPr/>
          <p:nvPr/>
        </p:nvSpPr>
        <p:spPr>
          <a:xfrm>
            <a:off x="490945" y="2724063"/>
            <a:ext cx="2196521" cy="338554"/>
          </a:xfrm>
          <a:prstGeom prst="rect">
            <a:avLst/>
          </a:prstGeom>
        </p:spPr>
        <p:txBody>
          <a:bodyPr wrap="square">
            <a:spAutoFit/>
          </a:bodyPr>
          <a:lstStyle/>
          <a:p>
            <a:r>
              <a:rPr lang="da-DK" sz="1600" b="1"/>
              <a:t>ALT RELATERET TIL TID</a:t>
            </a:r>
          </a:p>
        </p:txBody>
      </p:sp>
      <p:grpSp>
        <p:nvGrpSpPr>
          <p:cNvPr id="18" name="Gruppe 17">
            <a:extLst>
              <a:ext uri="{FF2B5EF4-FFF2-40B4-BE49-F238E27FC236}">
                <a16:creationId xmlns:a16="http://schemas.microsoft.com/office/drawing/2014/main" id="{0AEFE47D-4C86-4CAD-9051-9BD37DB222C8}"/>
              </a:ext>
            </a:extLst>
          </p:cNvPr>
          <p:cNvGrpSpPr/>
          <p:nvPr/>
        </p:nvGrpSpPr>
        <p:grpSpPr>
          <a:xfrm>
            <a:off x="6364404" y="1575198"/>
            <a:ext cx="1815522" cy="1149442"/>
            <a:chOff x="5989211" y="1665980"/>
            <a:chExt cx="1251585" cy="805815"/>
          </a:xfrm>
        </p:grpSpPr>
        <p:sp>
          <p:nvSpPr>
            <p:cNvPr id="13" name="Rektangel: afrundede hjørner 12">
              <a:extLst>
                <a:ext uri="{FF2B5EF4-FFF2-40B4-BE49-F238E27FC236}">
                  <a16:creationId xmlns:a16="http://schemas.microsoft.com/office/drawing/2014/main" id="{721A9191-2F9D-4C64-90CE-9A7F5072A400}"/>
                </a:ext>
              </a:extLst>
            </p:cNvPr>
            <p:cNvSpPr/>
            <p:nvPr/>
          </p:nvSpPr>
          <p:spPr>
            <a:xfrm>
              <a:off x="5989211" y="1665980"/>
              <a:ext cx="1251585" cy="805815"/>
            </a:xfrm>
            <a:prstGeom prst="roundRect">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SMS</a:t>
              </a:r>
            </a:p>
          </p:txBody>
        </p:sp>
        <p:pic>
          <p:nvPicPr>
            <p:cNvPr id="24" name="Grafik 23" descr="Smartphone">
              <a:extLst>
                <a:ext uri="{FF2B5EF4-FFF2-40B4-BE49-F238E27FC236}">
                  <a16:creationId xmlns:a16="http://schemas.microsoft.com/office/drawing/2014/main" id="{8E7124C6-D841-4E2B-BC06-B5869B1A1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06379" y="1728779"/>
              <a:ext cx="408869" cy="408869"/>
            </a:xfrm>
            <a:prstGeom prst="rect">
              <a:avLst/>
            </a:prstGeom>
          </p:spPr>
        </p:pic>
      </p:grpSp>
      <p:grpSp>
        <p:nvGrpSpPr>
          <p:cNvPr id="31" name="Gruppe 30">
            <a:extLst>
              <a:ext uri="{FF2B5EF4-FFF2-40B4-BE49-F238E27FC236}">
                <a16:creationId xmlns:a16="http://schemas.microsoft.com/office/drawing/2014/main" id="{F5E030C1-8C16-4FE7-8E01-75A19D40F782}"/>
              </a:ext>
            </a:extLst>
          </p:cNvPr>
          <p:cNvGrpSpPr/>
          <p:nvPr/>
        </p:nvGrpSpPr>
        <p:grpSpPr>
          <a:xfrm>
            <a:off x="618047" y="3516361"/>
            <a:ext cx="1830342" cy="1143661"/>
            <a:chOff x="1947359" y="1658447"/>
            <a:chExt cx="1251585" cy="805815"/>
          </a:xfrm>
        </p:grpSpPr>
        <p:sp>
          <p:nvSpPr>
            <p:cNvPr id="10" name="Rektangel: afrundede hjørner 9">
              <a:extLst>
                <a:ext uri="{FF2B5EF4-FFF2-40B4-BE49-F238E27FC236}">
                  <a16:creationId xmlns:a16="http://schemas.microsoft.com/office/drawing/2014/main" id="{641FBBF5-C126-440D-BB6E-A925FAA6B497}"/>
                </a:ext>
              </a:extLst>
            </p:cNvPr>
            <p:cNvSpPr/>
            <p:nvPr/>
          </p:nvSpPr>
          <p:spPr>
            <a:xfrm>
              <a:off x="1947359" y="1658447"/>
              <a:ext cx="1251585" cy="805815"/>
            </a:xfrm>
            <a:prstGeom prst="roundRect">
              <a:avLst/>
            </a:prstGeom>
            <a:solidFill>
              <a:srgbClr val="166194"/>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Infobrev</a:t>
              </a:r>
            </a:p>
          </p:txBody>
        </p:sp>
        <p:pic>
          <p:nvPicPr>
            <p:cNvPr id="28" name="Grafik 27" descr="Dokument">
              <a:extLst>
                <a:ext uri="{FF2B5EF4-FFF2-40B4-BE49-F238E27FC236}">
                  <a16:creationId xmlns:a16="http://schemas.microsoft.com/office/drawing/2014/main" id="{C1D6F0D4-B098-4322-8BC1-3F211D9D64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40693" y="1690624"/>
              <a:ext cx="447024" cy="447024"/>
            </a:xfrm>
            <a:prstGeom prst="rect">
              <a:avLst/>
            </a:prstGeom>
          </p:spPr>
        </p:pic>
      </p:grpSp>
      <p:grpSp>
        <p:nvGrpSpPr>
          <p:cNvPr id="27" name="Gruppe 26">
            <a:extLst>
              <a:ext uri="{FF2B5EF4-FFF2-40B4-BE49-F238E27FC236}">
                <a16:creationId xmlns:a16="http://schemas.microsoft.com/office/drawing/2014/main" id="{A4AA1004-BAE0-4A72-B69F-074449D5E67D}"/>
              </a:ext>
            </a:extLst>
          </p:cNvPr>
          <p:cNvGrpSpPr/>
          <p:nvPr/>
        </p:nvGrpSpPr>
        <p:grpSpPr>
          <a:xfrm>
            <a:off x="3542720" y="1518213"/>
            <a:ext cx="1873715" cy="1206427"/>
            <a:chOff x="3294643" y="1638937"/>
            <a:chExt cx="1251585" cy="831208"/>
          </a:xfrm>
        </p:grpSpPr>
        <p:sp>
          <p:nvSpPr>
            <p:cNvPr id="11" name="Rektangel: afrundede hjørner 10">
              <a:extLst>
                <a:ext uri="{FF2B5EF4-FFF2-40B4-BE49-F238E27FC236}">
                  <a16:creationId xmlns:a16="http://schemas.microsoft.com/office/drawing/2014/main" id="{7E75417C-0359-456F-8779-10DA149C4227}"/>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Opslag</a:t>
              </a:r>
            </a:p>
          </p:txBody>
        </p:sp>
        <p:pic>
          <p:nvPicPr>
            <p:cNvPr id="9" name="Grafik 8" descr="Knappenål">
              <a:extLst>
                <a:ext uri="{FF2B5EF4-FFF2-40B4-BE49-F238E27FC236}">
                  <a16:creationId xmlns:a16="http://schemas.microsoft.com/office/drawing/2014/main" id="{D738D50A-A6D5-422F-BB18-7DEF007B80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10777" y="1638937"/>
              <a:ext cx="592348" cy="592348"/>
            </a:xfrm>
            <a:prstGeom prst="rect">
              <a:avLst/>
            </a:prstGeom>
          </p:spPr>
        </p:pic>
      </p:grpSp>
      <p:grpSp>
        <p:nvGrpSpPr>
          <p:cNvPr id="4" name="Gruppe 3">
            <a:extLst>
              <a:ext uri="{FF2B5EF4-FFF2-40B4-BE49-F238E27FC236}">
                <a16:creationId xmlns:a16="http://schemas.microsoft.com/office/drawing/2014/main" id="{E31A3ABE-49DF-4A77-868D-80C8886A7DAA}"/>
              </a:ext>
            </a:extLst>
          </p:cNvPr>
          <p:cNvGrpSpPr/>
          <p:nvPr/>
        </p:nvGrpSpPr>
        <p:grpSpPr>
          <a:xfrm>
            <a:off x="3586095" y="3516360"/>
            <a:ext cx="1816568" cy="1143661"/>
            <a:chOff x="4641927" y="1658447"/>
            <a:chExt cx="1251585" cy="805815"/>
          </a:xfrm>
        </p:grpSpPr>
        <p:sp>
          <p:nvSpPr>
            <p:cNvPr id="12" name="Rektangel: afrundede hjørner 11">
              <a:extLst>
                <a:ext uri="{FF2B5EF4-FFF2-40B4-BE49-F238E27FC236}">
                  <a16:creationId xmlns:a16="http://schemas.microsoft.com/office/drawing/2014/main" id="{C1717E07-3D20-4041-8330-9301EC1A0486}"/>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Besked</a:t>
              </a:r>
            </a:p>
          </p:txBody>
        </p:sp>
        <p:pic>
          <p:nvPicPr>
            <p:cNvPr id="22" name="Grafik 21" descr="Tale">
              <a:extLst>
                <a:ext uri="{FF2B5EF4-FFF2-40B4-BE49-F238E27FC236}">
                  <a16:creationId xmlns:a16="http://schemas.microsoft.com/office/drawing/2014/main" id="{E8513D4F-46B3-4249-84D1-8DD46B978D9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37321" y="1658447"/>
              <a:ext cx="615796" cy="615796"/>
            </a:xfrm>
            <a:prstGeom prst="rect">
              <a:avLst/>
            </a:prstGeom>
          </p:spPr>
        </p:pic>
      </p:grpSp>
      <p:grpSp>
        <p:nvGrpSpPr>
          <p:cNvPr id="41" name="Gruppe 40">
            <a:extLst>
              <a:ext uri="{FF2B5EF4-FFF2-40B4-BE49-F238E27FC236}">
                <a16:creationId xmlns:a16="http://schemas.microsoft.com/office/drawing/2014/main" id="{ABC74860-E6BC-49A6-B687-C4C1AC5D927E}"/>
              </a:ext>
            </a:extLst>
          </p:cNvPr>
          <p:cNvGrpSpPr/>
          <p:nvPr/>
        </p:nvGrpSpPr>
        <p:grpSpPr>
          <a:xfrm>
            <a:off x="6369240" y="3486175"/>
            <a:ext cx="1810686" cy="1191642"/>
            <a:chOff x="6369240" y="3486175"/>
            <a:chExt cx="1810686" cy="1191642"/>
          </a:xfrm>
        </p:grpSpPr>
        <p:grpSp>
          <p:nvGrpSpPr>
            <p:cNvPr id="23" name="Gruppe 22">
              <a:extLst>
                <a:ext uri="{FF2B5EF4-FFF2-40B4-BE49-F238E27FC236}">
                  <a16:creationId xmlns:a16="http://schemas.microsoft.com/office/drawing/2014/main" id="{DFF945F3-02E5-45AE-8193-978D7C4FD62E}"/>
                </a:ext>
              </a:extLst>
            </p:cNvPr>
            <p:cNvGrpSpPr/>
            <p:nvPr/>
          </p:nvGrpSpPr>
          <p:grpSpPr>
            <a:xfrm>
              <a:off x="6369240" y="3523617"/>
              <a:ext cx="1810686" cy="1154200"/>
              <a:chOff x="7336495" y="1665980"/>
              <a:chExt cx="1251585" cy="805815"/>
            </a:xfrm>
          </p:grpSpPr>
          <p:sp>
            <p:nvSpPr>
              <p:cNvPr id="14" name="Rektangel: afrundede hjørner 13">
                <a:extLst>
                  <a:ext uri="{FF2B5EF4-FFF2-40B4-BE49-F238E27FC236}">
                    <a16:creationId xmlns:a16="http://schemas.microsoft.com/office/drawing/2014/main" id="{A93FA43F-7A0F-4774-9AAD-31F964DAF143}"/>
                  </a:ext>
                </a:extLst>
              </p:cNvPr>
              <p:cNvSpPr/>
              <p:nvPr/>
            </p:nvSpPr>
            <p:spPr>
              <a:xfrm>
                <a:off x="7336495" y="1665980"/>
                <a:ext cx="1251585" cy="805815"/>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Samtale</a:t>
                </a:r>
              </a:p>
            </p:txBody>
          </p:sp>
          <p:pic>
            <p:nvPicPr>
              <p:cNvPr id="29" name="Grafik 28" descr="Bruger">
                <a:extLst>
                  <a:ext uri="{FF2B5EF4-FFF2-40B4-BE49-F238E27FC236}">
                    <a16:creationId xmlns:a16="http://schemas.microsoft.com/office/drawing/2014/main" id="{87B87153-197D-4997-BBFE-87837BBF5EF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36639" y="1831242"/>
                <a:ext cx="384609" cy="384609"/>
              </a:xfrm>
              <a:prstGeom prst="rect">
                <a:avLst/>
              </a:prstGeom>
            </p:spPr>
          </p:pic>
          <p:pic>
            <p:nvPicPr>
              <p:cNvPr id="30" name="Grafik 29" descr="Bruger">
                <a:extLst>
                  <a:ext uri="{FF2B5EF4-FFF2-40B4-BE49-F238E27FC236}">
                    <a16:creationId xmlns:a16="http://schemas.microsoft.com/office/drawing/2014/main" id="{827E70C8-DA81-4B90-8CBE-B19F643E08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71907" y="1831241"/>
                <a:ext cx="384609" cy="384609"/>
              </a:xfrm>
              <a:prstGeom prst="rect">
                <a:avLst/>
              </a:prstGeom>
            </p:spPr>
          </p:pic>
        </p:grpSp>
        <p:pic>
          <p:nvPicPr>
            <p:cNvPr id="35" name="Grafik 34" descr="Samtale">
              <a:extLst>
                <a:ext uri="{FF2B5EF4-FFF2-40B4-BE49-F238E27FC236}">
                  <a16:creationId xmlns:a16="http://schemas.microsoft.com/office/drawing/2014/main" id="{229F6935-A2D9-4FF3-9881-671BC527160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61250" y="3486175"/>
              <a:ext cx="564531" cy="564531"/>
            </a:xfrm>
            <a:prstGeom prst="rect">
              <a:avLst/>
            </a:prstGeom>
          </p:spPr>
        </p:pic>
      </p:grpSp>
      <p:grpSp>
        <p:nvGrpSpPr>
          <p:cNvPr id="36" name="Gruppe 35">
            <a:extLst>
              <a:ext uri="{FF2B5EF4-FFF2-40B4-BE49-F238E27FC236}">
                <a16:creationId xmlns:a16="http://schemas.microsoft.com/office/drawing/2014/main" id="{D0336F52-A51A-4499-ABD9-7216F63CF18B}"/>
              </a:ext>
            </a:extLst>
          </p:cNvPr>
          <p:cNvGrpSpPr/>
          <p:nvPr/>
        </p:nvGrpSpPr>
        <p:grpSpPr>
          <a:xfrm>
            <a:off x="613014" y="1550271"/>
            <a:ext cx="1830342" cy="1154879"/>
            <a:chOff x="600075" y="1658447"/>
            <a:chExt cx="1251585" cy="805815"/>
          </a:xfrm>
        </p:grpSpPr>
        <p:sp>
          <p:nvSpPr>
            <p:cNvPr id="37" name="Rektangel: afrundede hjørner 36">
              <a:extLst>
                <a:ext uri="{FF2B5EF4-FFF2-40B4-BE49-F238E27FC236}">
                  <a16:creationId xmlns:a16="http://schemas.microsoft.com/office/drawing/2014/main" id="{F1059A3C-38FB-4751-B72B-CAA4945E727B}"/>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Kalender</a:t>
              </a:r>
            </a:p>
          </p:txBody>
        </p:sp>
        <p:pic>
          <p:nvPicPr>
            <p:cNvPr id="38" name="Grafik 37" descr="Dagskalendar">
              <a:extLst>
                <a:ext uri="{FF2B5EF4-FFF2-40B4-BE49-F238E27FC236}">
                  <a16:creationId xmlns:a16="http://schemas.microsoft.com/office/drawing/2014/main" id="{C6927335-4D4F-4A2F-B817-BC28303C750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41730" y="1664568"/>
              <a:ext cx="535691" cy="535690"/>
            </a:xfrm>
            <a:prstGeom prst="rect">
              <a:avLst/>
            </a:prstGeom>
          </p:spPr>
        </p:pic>
      </p:grpSp>
    </p:spTree>
    <p:custDataLst>
      <p:tags r:id="rId2"/>
    </p:custDataLst>
    <p:extLst>
      <p:ext uri="{BB962C8B-B14F-4D97-AF65-F5344CB8AC3E}">
        <p14:creationId xmlns:p14="http://schemas.microsoft.com/office/powerpoint/2010/main" val="4088579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ladsholder til tekst 38">
            <a:extLst>
              <a:ext uri="{FF2B5EF4-FFF2-40B4-BE49-F238E27FC236}">
                <a16:creationId xmlns:a16="http://schemas.microsoft.com/office/drawing/2014/main" id="{48DF14D1-1C2E-4A60-A06C-2CCBCA911849}"/>
              </a:ext>
            </a:extLst>
          </p:cNvPr>
          <p:cNvSpPr>
            <a:spLocks noGrp="1"/>
          </p:cNvSpPr>
          <p:nvPr>
            <p:ph type="body" sz="quarter" idx="14"/>
          </p:nvPr>
        </p:nvSpPr>
        <p:spPr>
          <a:xfrm>
            <a:off x="3174334" y="1624953"/>
            <a:ext cx="5328102" cy="3661750"/>
          </a:xfrm>
        </p:spPr>
        <p:txBody>
          <a:bodyPr>
            <a:normAutofit/>
          </a:bodyPr>
          <a:lstStyle/>
          <a:p>
            <a:r>
              <a:rPr lang="da-DK" sz="2800" b="1">
                <a:latin typeface="+mn-lt"/>
              </a:rPr>
              <a:t>ALT RELATERET TIL TID</a:t>
            </a:r>
          </a:p>
          <a:p>
            <a:endParaRPr lang="da-DK">
              <a:latin typeface="+mn-lt"/>
            </a:endParaRPr>
          </a:p>
          <a:p>
            <a:pPr defTabSz="361950"/>
            <a:r>
              <a:rPr lang="da-DK">
                <a:latin typeface="+mn-lt"/>
              </a:rPr>
              <a:t>	Samle så meget som muligt</a:t>
            </a:r>
          </a:p>
          <a:p>
            <a:pPr defTabSz="361950"/>
            <a:r>
              <a:rPr lang="da-DK">
                <a:latin typeface="+mn-lt"/>
              </a:rPr>
              <a:t>	Overblik over hverdagen</a:t>
            </a:r>
          </a:p>
          <a:p>
            <a:endParaRPr lang="da-DK">
              <a:latin typeface="+mn-lt"/>
            </a:endParaRPr>
          </a:p>
          <a:p>
            <a:r>
              <a:rPr lang="da-DK">
                <a:latin typeface="+mn-lt"/>
              </a:rPr>
              <a:t>Fx</a:t>
            </a:r>
          </a:p>
          <a:p>
            <a:pPr marL="171450" indent="-171450">
              <a:buFont typeface="Arial" panose="020B0604020202020204" pitchFamily="34" charset="0"/>
              <a:buChar char="•"/>
            </a:pPr>
            <a:r>
              <a:rPr lang="da-DK">
                <a:latin typeface="+mn-lt"/>
              </a:rPr>
              <a:t>Skema</a:t>
            </a:r>
          </a:p>
          <a:p>
            <a:pPr marL="171450" indent="-171450">
              <a:buFont typeface="Arial" panose="020B0604020202020204" pitchFamily="34" charset="0"/>
              <a:buChar char="•"/>
            </a:pPr>
            <a:r>
              <a:rPr lang="da-DK">
                <a:latin typeface="+mn-lt"/>
              </a:rPr>
              <a:t>Planlagt fravær</a:t>
            </a:r>
          </a:p>
          <a:p>
            <a:pPr marL="171450" indent="-171450">
              <a:buFont typeface="Arial" panose="020B0604020202020204" pitchFamily="34" charset="0"/>
              <a:buChar char="•"/>
            </a:pPr>
            <a:r>
              <a:rPr lang="da-DK">
                <a:latin typeface="+mn-lt"/>
              </a:rPr>
              <a:t>Vikarplan</a:t>
            </a:r>
          </a:p>
          <a:p>
            <a:pPr marL="171450" indent="-171450">
              <a:buFont typeface="Arial" panose="020B0604020202020204" pitchFamily="34" charset="0"/>
              <a:buChar char="•"/>
            </a:pPr>
            <a:r>
              <a:rPr lang="da-DK">
                <a:latin typeface="+mn-lt"/>
              </a:rPr>
              <a:t>Begivenheder, aktiviteter der kræver handling </a:t>
            </a:r>
          </a:p>
          <a:p>
            <a:endParaRPr lang="da-DK">
              <a:latin typeface="+mn-lt"/>
            </a:endParaRP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2408211276"/>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6149" name="think-cell Slide" r:id="rId7" imgW="386" imgH="386" progId="TCLayout.ActiveDocument.1">
                  <p:embed/>
                </p:oleObj>
              </mc:Choice>
              <mc:Fallback>
                <p:oleObj name="think-cell Slide" r:id="rId7"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8"/>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Retningslinjer: Kalender</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MÅLRETTET OG SIKKER KOMMUNIKATION</a:t>
            </a:r>
          </a:p>
        </p:txBody>
      </p:sp>
      <p:grpSp>
        <p:nvGrpSpPr>
          <p:cNvPr id="36" name="Gruppe 35">
            <a:extLst>
              <a:ext uri="{FF2B5EF4-FFF2-40B4-BE49-F238E27FC236}">
                <a16:creationId xmlns:a16="http://schemas.microsoft.com/office/drawing/2014/main" id="{D0336F52-A51A-4499-ABD9-7216F63CF18B}"/>
              </a:ext>
            </a:extLst>
          </p:cNvPr>
          <p:cNvGrpSpPr/>
          <p:nvPr/>
        </p:nvGrpSpPr>
        <p:grpSpPr>
          <a:xfrm>
            <a:off x="641563" y="1546350"/>
            <a:ext cx="1830342" cy="1154879"/>
            <a:chOff x="600075" y="1658447"/>
            <a:chExt cx="1251585" cy="805815"/>
          </a:xfrm>
        </p:grpSpPr>
        <p:sp>
          <p:nvSpPr>
            <p:cNvPr id="37" name="Rektangel: afrundede hjørner 36">
              <a:extLst>
                <a:ext uri="{FF2B5EF4-FFF2-40B4-BE49-F238E27FC236}">
                  <a16:creationId xmlns:a16="http://schemas.microsoft.com/office/drawing/2014/main" id="{F1059A3C-38FB-4751-B72B-CAA4945E727B}"/>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Kalender</a:t>
              </a:r>
            </a:p>
          </p:txBody>
        </p:sp>
        <p:pic>
          <p:nvPicPr>
            <p:cNvPr id="38" name="Grafik 37" descr="Dagskalendar">
              <a:extLst>
                <a:ext uri="{FF2B5EF4-FFF2-40B4-BE49-F238E27FC236}">
                  <a16:creationId xmlns:a16="http://schemas.microsoft.com/office/drawing/2014/main" id="{C6927335-4D4F-4A2F-B817-BC28303C75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730" y="1664568"/>
              <a:ext cx="535691" cy="535690"/>
            </a:xfrm>
            <a:prstGeom prst="rect">
              <a:avLst/>
            </a:prstGeom>
          </p:spPr>
        </p:pic>
      </p:grpSp>
      <p:sp>
        <p:nvSpPr>
          <p:cNvPr id="10" name="Rektangel: afrundede hjørner 9">
            <a:extLst>
              <a:ext uri="{FF2B5EF4-FFF2-40B4-BE49-F238E27FC236}">
                <a16:creationId xmlns:a16="http://schemas.microsoft.com/office/drawing/2014/main" id="{D797D661-A4E4-4CD8-BB67-04281862BECB}"/>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3" name="Grafik 12" descr="Stopur">
            <a:extLst>
              <a:ext uri="{FF2B5EF4-FFF2-40B4-BE49-F238E27FC236}">
                <a16:creationId xmlns:a16="http://schemas.microsoft.com/office/drawing/2014/main" id="{F349E173-56BE-467E-B01A-9D92CEF4AF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232" y="2887854"/>
            <a:ext cx="1135947" cy="1135947"/>
          </a:xfrm>
          <a:prstGeom prst="rect">
            <a:avLst/>
          </a:prstGeom>
        </p:spPr>
      </p:pic>
      <p:pic>
        <p:nvPicPr>
          <p:cNvPr id="14" name="Grafik 13" descr="Højrepegende pegefinger ">
            <a:extLst>
              <a:ext uri="{FF2B5EF4-FFF2-40B4-BE49-F238E27FC236}">
                <a16:creationId xmlns:a16="http://schemas.microsoft.com/office/drawing/2014/main" id="{1D601CC5-C50F-4980-B553-15336F5BAF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75295" y="2975349"/>
            <a:ext cx="896610" cy="896610"/>
          </a:xfrm>
          <a:prstGeom prst="rect">
            <a:avLst/>
          </a:prstGeom>
        </p:spPr>
      </p:pic>
      <p:sp>
        <p:nvSpPr>
          <p:cNvPr id="17" name="Ellipse 16">
            <a:extLst>
              <a:ext uri="{FF2B5EF4-FFF2-40B4-BE49-F238E27FC236}">
                <a16:creationId xmlns:a16="http://schemas.microsoft.com/office/drawing/2014/main" id="{A4C078CA-18D5-4240-8482-4314FC103A47}"/>
              </a:ext>
            </a:extLst>
          </p:cNvPr>
          <p:cNvSpPr/>
          <p:nvPr/>
        </p:nvSpPr>
        <p:spPr>
          <a:xfrm>
            <a:off x="3174333" y="2471726"/>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8" name="Ellipse 17">
            <a:extLst>
              <a:ext uri="{FF2B5EF4-FFF2-40B4-BE49-F238E27FC236}">
                <a16:creationId xmlns:a16="http://schemas.microsoft.com/office/drawing/2014/main" id="{A2DB34CC-D63A-4B31-9E1D-94BC27C2972C}"/>
              </a:ext>
            </a:extLst>
          </p:cNvPr>
          <p:cNvSpPr/>
          <p:nvPr/>
        </p:nvSpPr>
        <p:spPr>
          <a:xfrm>
            <a:off x="3174333" y="280926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Tree>
    <p:custDataLst>
      <p:tags r:id="rId2"/>
    </p:custDataLst>
    <p:extLst>
      <p:ext uri="{BB962C8B-B14F-4D97-AF65-F5344CB8AC3E}">
        <p14:creationId xmlns:p14="http://schemas.microsoft.com/office/powerpoint/2010/main" val="459283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EDC84604-B4C0-40B7-9EC9-AEFF29363B30}"/>
              </a:ext>
            </a:extLst>
          </p:cNvPr>
          <p:cNvGrpSpPr/>
          <p:nvPr/>
        </p:nvGrpSpPr>
        <p:grpSpPr>
          <a:xfrm>
            <a:off x="635776" y="1555123"/>
            <a:ext cx="1830342" cy="1143661"/>
            <a:chOff x="1947359" y="1658447"/>
            <a:chExt cx="1251585" cy="805815"/>
          </a:xfrm>
        </p:grpSpPr>
        <p:sp>
          <p:nvSpPr>
            <p:cNvPr id="13" name="Rektangel: afrundede hjørner 12">
              <a:extLst>
                <a:ext uri="{FF2B5EF4-FFF2-40B4-BE49-F238E27FC236}">
                  <a16:creationId xmlns:a16="http://schemas.microsoft.com/office/drawing/2014/main" id="{FCD30CB0-57E3-4120-B91B-36843F93A491}"/>
                </a:ext>
              </a:extLst>
            </p:cNvPr>
            <p:cNvSpPr/>
            <p:nvPr/>
          </p:nvSpPr>
          <p:spPr>
            <a:xfrm>
              <a:off x="1947359" y="1658447"/>
              <a:ext cx="1251585" cy="805815"/>
            </a:xfrm>
            <a:prstGeom prst="roundRect">
              <a:avLst/>
            </a:prstGeom>
            <a:solidFill>
              <a:srgbClr val="166194"/>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Infobrev</a:t>
              </a:r>
            </a:p>
          </p:txBody>
        </p:sp>
        <p:pic>
          <p:nvPicPr>
            <p:cNvPr id="14" name="Grafik 13" descr="Dokument">
              <a:extLst>
                <a:ext uri="{FF2B5EF4-FFF2-40B4-BE49-F238E27FC236}">
                  <a16:creationId xmlns:a16="http://schemas.microsoft.com/office/drawing/2014/main" id="{D6FA38DC-39AE-4492-A347-3BADCF173A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0693" y="1690624"/>
              <a:ext cx="447024" cy="447024"/>
            </a:xfrm>
            <a:prstGeom prst="rect">
              <a:avLst/>
            </a:prstGeom>
          </p:spPr>
        </p:pic>
      </p:grpSp>
      <p:sp>
        <p:nvSpPr>
          <p:cNvPr id="17" name="Pladsholder til tekst 38">
            <a:extLst>
              <a:ext uri="{FF2B5EF4-FFF2-40B4-BE49-F238E27FC236}">
                <a16:creationId xmlns:a16="http://schemas.microsoft.com/office/drawing/2014/main" id="{A56F0B36-6ADC-48C3-8CBF-78797FF0AFBB}"/>
              </a:ext>
            </a:extLst>
          </p:cNvPr>
          <p:cNvSpPr txBox="1">
            <a:spLocks/>
          </p:cNvSpPr>
          <p:nvPr/>
        </p:nvSpPr>
        <p:spPr>
          <a:xfrm>
            <a:off x="3174334" y="1624953"/>
            <a:ext cx="5328102" cy="3661750"/>
          </a:xfrm>
          <a:prstGeom prst="rect">
            <a:avLst/>
          </a:prstGeom>
        </p:spPr>
        <p:txBody>
          <a:bodyPr vert="horz" lIns="0" tIns="0" rIns="0" bIns="0" rtlCol="0" anchor="t" anchorCtr="0">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b="1">
                <a:latin typeface="+mn-lt"/>
              </a:rPr>
              <a:t>LÆNGERE TIDSPERSPEKTIV</a:t>
            </a:r>
          </a:p>
          <a:p>
            <a:endParaRPr lang="da-DK">
              <a:latin typeface="+mn-lt"/>
            </a:endParaRPr>
          </a:p>
          <a:p>
            <a:pPr marL="4762" lvl="1" indent="0" defTabSz="361950">
              <a:buNone/>
            </a:pPr>
            <a:r>
              <a:rPr lang="da-DK" sz="1700">
                <a:latin typeface="+mn-lt"/>
              </a:rPr>
              <a:t>	Noget, der godt kan vente</a:t>
            </a:r>
          </a:p>
          <a:p>
            <a:pPr marL="4762" lvl="1" indent="0" defTabSz="361950">
              <a:buNone/>
            </a:pPr>
            <a:endParaRPr lang="da-DK" sz="1700">
              <a:latin typeface="+mn-lt"/>
            </a:endParaRPr>
          </a:p>
          <a:p>
            <a:pPr marL="4762" lvl="1" indent="0" defTabSz="361950">
              <a:buNone/>
            </a:pPr>
            <a:r>
              <a:rPr lang="da-DK" sz="1700">
                <a:latin typeface="+mn-lt"/>
              </a:rPr>
              <a:t>	Noget, der er </a:t>
            </a:r>
            <a:r>
              <a:rPr lang="da-DK" sz="1700" err="1">
                <a:latin typeface="+mn-lt"/>
              </a:rPr>
              <a:t>nice</a:t>
            </a:r>
            <a:r>
              <a:rPr lang="da-DK" sz="1700">
                <a:latin typeface="+mn-lt"/>
              </a:rPr>
              <a:t>-to-</a:t>
            </a:r>
            <a:r>
              <a:rPr lang="da-DK" sz="1700" err="1">
                <a:latin typeface="+mn-lt"/>
              </a:rPr>
              <a:t>know</a:t>
            </a:r>
            <a:endParaRPr lang="da-DK" sz="1700">
              <a:latin typeface="+mn-lt"/>
            </a:endParaRPr>
          </a:p>
          <a:p>
            <a:pPr defTabSz="361950"/>
            <a:endParaRPr lang="da-DK" sz="1700">
              <a:latin typeface="+mn-lt"/>
            </a:endParaRPr>
          </a:p>
          <a:p>
            <a:pPr defTabSz="361950"/>
            <a:r>
              <a:rPr lang="da-DK" sz="1700">
                <a:latin typeface="+mn-lt"/>
              </a:rPr>
              <a:t>	Nedbringe mængden af opslag og beskeder</a:t>
            </a:r>
          </a:p>
          <a:p>
            <a:endParaRPr lang="da-DK">
              <a:latin typeface="+mn-lt"/>
            </a:endParaRPr>
          </a:p>
          <a:p>
            <a:r>
              <a:rPr lang="da-DK">
                <a:latin typeface="+mn-lt"/>
              </a:rPr>
              <a:t>Fx information om:</a:t>
            </a:r>
          </a:p>
          <a:p>
            <a:pPr marL="171450" indent="-171450">
              <a:buFont typeface="Arial" panose="020B0604020202020204" pitchFamily="34" charset="0"/>
              <a:buChar char="•"/>
            </a:pPr>
            <a:r>
              <a:rPr lang="da-DK">
                <a:latin typeface="+mn-lt"/>
              </a:rPr>
              <a:t>Generelt om klassens liv og trivsel</a:t>
            </a:r>
          </a:p>
          <a:p>
            <a:pPr marL="171450" indent="-171450">
              <a:buFont typeface="Arial" panose="020B0604020202020204" pitchFamily="34" charset="0"/>
              <a:buChar char="•"/>
            </a:pPr>
            <a:r>
              <a:rPr lang="da-DK">
                <a:latin typeface="+mn-lt"/>
              </a:rPr>
              <a:t>Den kommende uge</a:t>
            </a:r>
          </a:p>
          <a:p>
            <a:pPr marL="171450" indent="-171450">
              <a:buFont typeface="Arial" panose="020B0604020202020204" pitchFamily="34" charset="0"/>
              <a:buChar char="•"/>
            </a:pPr>
            <a:r>
              <a:rPr lang="da-DK">
                <a:latin typeface="+mn-lt"/>
              </a:rPr>
              <a:t>Varsel om ting i nær fremtid</a:t>
            </a:r>
          </a:p>
          <a:p>
            <a:endParaRPr lang="da-DK">
              <a:latin typeface="+mn-lt"/>
            </a:endParaRP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1225086767"/>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7173" name="think-cell Slide" r:id="rId9" imgW="386" imgH="386" progId="TCLayout.ActiveDocument.1">
                  <p:embed/>
                </p:oleObj>
              </mc:Choice>
              <mc:Fallback>
                <p:oleObj name="think-cell Slide" r:id="rId9"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10"/>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Retningslinjer: Infobrev</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MÅLRETTET OG SIKKER KOMMUNIKATION</a:t>
            </a:r>
          </a:p>
        </p:txBody>
      </p:sp>
      <p:sp>
        <p:nvSpPr>
          <p:cNvPr id="10" name="Rektangel: afrundede hjørner 9">
            <a:extLst>
              <a:ext uri="{FF2B5EF4-FFF2-40B4-BE49-F238E27FC236}">
                <a16:creationId xmlns:a16="http://schemas.microsoft.com/office/drawing/2014/main" id="{F1C7ED5E-2271-4106-AE25-D29F8682CEEB}"/>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5" name="Grafik 4" descr="Kort med knappenål">
            <a:extLst>
              <a:ext uri="{FF2B5EF4-FFF2-40B4-BE49-F238E27FC236}">
                <a16:creationId xmlns:a16="http://schemas.microsoft.com/office/drawing/2014/main" id="{ECD99134-B50D-4971-A52D-11688C3C90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4484" y="2971283"/>
            <a:ext cx="969090" cy="969090"/>
          </a:xfrm>
          <a:prstGeom prst="rect">
            <a:avLst/>
          </a:prstGeom>
        </p:spPr>
      </p:pic>
      <p:pic>
        <p:nvPicPr>
          <p:cNvPr id="18" name="Grafik 17" descr="Tommelfingeren opad">
            <a:extLst>
              <a:ext uri="{FF2B5EF4-FFF2-40B4-BE49-F238E27FC236}">
                <a16:creationId xmlns:a16="http://schemas.microsoft.com/office/drawing/2014/main" id="{CB0AFB2C-BCA3-40DC-ADB6-FCCFF5D6E0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96494" y="3025252"/>
            <a:ext cx="799519" cy="799519"/>
          </a:xfrm>
          <a:prstGeom prst="rect">
            <a:avLst/>
          </a:prstGeom>
        </p:spPr>
      </p:pic>
      <p:sp>
        <p:nvSpPr>
          <p:cNvPr id="19" name="Ellipse 18">
            <a:extLst>
              <a:ext uri="{FF2B5EF4-FFF2-40B4-BE49-F238E27FC236}">
                <a16:creationId xmlns:a16="http://schemas.microsoft.com/office/drawing/2014/main" id="{C7719A5C-AA69-4346-817A-06A35AB24CD0}"/>
              </a:ext>
            </a:extLst>
          </p:cNvPr>
          <p:cNvSpPr/>
          <p:nvPr/>
        </p:nvSpPr>
        <p:spPr>
          <a:xfrm>
            <a:off x="3174333" y="231344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0" name="Ellipse 19">
            <a:extLst>
              <a:ext uri="{FF2B5EF4-FFF2-40B4-BE49-F238E27FC236}">
                <a16:creationId xmlns:a16="http://schemas.microsoft.com/office/drawing/2014/main" id="{55687C83-2507-4595-AD92-C7E2E6236CC1}"/>
              </a:ext>
            </a:extLst>
          </p:cNvPr>
          <p:cNvSpPr/>
          <p:nvPr/>
        </p:nvSpPr>
        <p:spPr>
          <a:xfrm>
            <a:off x="3178163" y="2814728"/>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1" name="Ellipse 20">
            <a:extLst>
              <a:ext uri="{FF2B5EF4-FFF2-40B4-BE49-F238E27FC236}">
                <a16:creationId xmlns:a16="http://schemas.microsoft.com/office/drawing/2014/main" id="{F0142143-79B5-438D-B783-25855538ABEC}"/>
              </a:ext>
            </a:extLst>
          </p:cNvPr>
          <p:cNvSpPr/>
          <p:nvPr/>
        </p:nvSpPr>
        <p:spPr>
          <a:xfrm>
            <a:off x="3187213" y="3350566"/>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Tree>
    <p:custDataLst>
      <p:tags r:id="rId2"/>
    </p:custDataLst>
    <p:extLst>
      <p:ext uri="{BB962C8B-B14F-4D97-AF65-F5344CB8AC3E}">
        <p14:creationId xmlns:p14="http://schemas.microsoft.com/office/powerpoint/2010/main" val="74514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C8D0A624-650E-4E7F-BB42-C08A93242CB3}"/>
              </a:ext>
            </a:extLst>
          </p:cNvPr>
          <p:cNvGrpSpPr/>
          <p:nvPr/>
        </p:nvGrpSpPr>
        <p:grpSpPr>
          <a:xfrm>
            <a:off x="635775" y="1492357"/>
            <a:ext cx="1873715" cy="1206427"/>
            <a:chOff x="3294643" y="1638937"/>
            <a:chExt cx="1251585" cy="831208"/>
          </a:xfrm>
        </p:grpSpPr>
        <p:sp>
          <p:nvSpPr>
            <p:cNvPr id="11" name="Rektangel: afrundede hjørner 10">
              <a:extLst>
                <a:ext uri="{FF2B5EF4-FFF2-40B4-BE49-F238E27FC236}">
                  <a16:creationId xmlns:a16="http://schemas.microsoft.com/office/drawing/2014/main" id="{CA1F1A16-82B7-4301-8F7A-4C05FD9BBA56}"/>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Opslag</a:t>
              </a:r>
            </a:p>
          </p:txBody>
        </p:sp>
        <p:pic>
          <p:nvPicPr>
            <p:cNvPr id="18" name="Grafik 17" descr="Knappenål">
              <a:extLst>
                <a:ext uri="{FF2B5EF4-FFF2-40B4-BE49-F238E27FC236}">
                  <a16:creationId xmlns:a16="http://schemas.microsoft.com/office/drawing/2014/main" id="{32DA8A20-72C0-4110-8554-AD297CFB9F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0777" y="1638937"/>
              <a:ext cx="592348" cy="592348"/>
            </a:xfrm>
            <a:prstGeom prst="rect">
              <a:avLst/>
            </a:prstGeom>
          </p:spPr>
        </p:pic>
      </p:grpSp>
      <p:sp>
        <p:nvSpPr>
          <p:cNvPr id="17" name="Pladsholder til tekst 38">
            <a:extLst>
              <a:ext uri="{FF2B5EF4-FFF2-40B4-BE49-F238E27FC236}">
                <a16:creationId xmlns:a16="http://schemas.microsoft.com/office/drawing/2014/main" id="{A56F0B36-6ADC-48C3-8CBF-78797FF0AFBB}"/>
              </a:ext>
            </a:extLst>
          </p:cNvPr>
          <p:cNvSpPr txBox="1">
            <a:spLocks/>
          </p:cNvSpPr>
          <p:nvPr/>
        </p:nvSpPr>
        <p:spPr>
          <a:xfrm>
            <a:off x="3174334" y="1624953"/>
            <a:ext cx="5328102" cy="3661750"/>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b="1">
                <a:latin typeface="+mn-lt"/>
              </a:rPr>
              <a:t>RELEVANT FOR ALLE I GRUPPEN</a:t>
            </a:r>
          </a:p>
          <a:p>
            <a:endParaRPr lang="da-DK">
              <a:latin typeface="+mn-lt"/>
            </a:endParaRPr>
          </a:p>
          <a:p>
            <a:pPr>
              <a:tabLst>
                <a:tab pos="361950" algn="l"/>
              </a:tabLst>
            </a:pPr>
            <a:r>
              <a:rPr lang="da-DK" sz="1700">
                <a:latin typeface="+mn-lt"/>
              </a:rPr>
              <a:t>	Information, hvor dialog ikke er nødvendig</a:t>
            </a:r>
          </a:p>
          <a:p>
            <a:pPr>
              <a:tabLst>
                <a:tab pos="361950" algn="l"/>
              </a:tabLst>
            </a:pPr>
            <a:endParaRPr lang="da-DK" sz="1700">
              <a:latin typeface="+mn-lt"/>
            </a:endParaRPr>
          </a:p>
          <a:p>
            <a:pPr>
              <a:tabLst>
                <a:tab pos="361950" algn="l"/>
              </a:tabLst>
            </a:pPr>
            <a:r>
              <a:rPr lang="da-DK" sz="1700">
                <a:latin typeface="+mn-lt"/>
              </a:rPr>
              <a:t>	”Åben dialog” (via mulighed for kommentarer på 	opslag)</a:t>
            </a:r>
          </a:p>
          <a:p>
            <a:endParaRPr lang="da-DK" sz="1700">
              <a:latin typeface="+mn-lt"/>
            </a:endParaRPr>
          </a:p>
          <a:p>
            <a:r>
              <a:rPr lang="da-DK" sz="1700">
                <a:latin typeface="+mn-lt"/>
              </a:rPr>
              <a:t>Fx</a:t>
            </a:r>
          </a:p>
          <a:p>
            <a:r>
              <a:rPr lang="da-DK" sz="1700">
                <a:latin typeface="+mn-lt"/>
              </a:rPr>
              <a:t>Påmindelse til alle forældre og elever om skolens sneregler</a:t>
            </a:r>
          </a:p>
          <a:p>
            <a:r>
              <a:rPr lang="da-DK" sz="1700">
                <a:latin typeface="+mn-lt"/>
              </a:rPr>
              <a:t>Information om en begivenhed, som alle er inviteret til (som også lægges i kalenderen)</a:t>
            </a:r>
          </a:p>
          <a:p>
            <a:endParaRPr lang="da-DK" sz="1700">
              <a:latin typeface="+mn-lt"/>
            </a:endParaRPr>
          </a:p>
          <a:p>
            <a:endParaRPr lang="da-DK">
              <a:latin typeface="+mn-lt"/>
            </a:endParaRPr>
          </a:p>
          <a:p>
            <a:endParaRPr lang="da-DK">
              <a:latin typeface="+mn-lt"/>
            </a:endParaRPr>
          </a:p>
          <a:p>
            <a:pPr marL="171450" indent="-171450">
              <a:buFont typeface="Arial" panose="020B0604020202020204" pitchFamily="34" charset="0"/>
              <a:buChar char="•"/>
            </a:pPr>
            <a:endParaRPr lang="da-DK">
              <a:latin typeface="+mn-lt"/>
            </a:endParaRPr>
          </a:p>
          <a:p>
            <a:endParaRPr lang="da-DK">
              <a:latin typeface="+mn-lt"/>
            </a:endParaRP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998595701"/>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8197" name="think-cell Slide" r:id="rId9" imgW="386" imgH="386" progId="TCLayout.ActiveDocument.1">
                  <p:embed/>
                </p:oleObj>
              </mc:Choice>
              <mc:Fallback>
                <p:oleObj name="think-cell Slide" r:id="rId9"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10"/>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Retningslinjer: Opslag</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MÅLRETTET OG SIKKER KOMMUNIKATION</a:t>
            </a:r>
          </a:p>
        </p:txBody>
      </p:sp>
      <p:sp>
        <p:nvSpPr>
          <p:cNvPr id="12" name="Rektangel: afrundede hjørner 11">
            <a:extLst>
              <a:ext uri="{FF2B5EF4-FFF2-40B4-BE49-F238E27FC236}">
                <a16:creationId xmlns:a16="http://schemas.microsoft.com/office/drawing/2014/main" id="{0AB9BB0A-DC36-4224-B131-4950A0A41ECF}"/>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4" name="Billede 13">
            <a:extLst>
              <a:ext uri="{FF2B5EF4-FFF2-40B4-BE49-F238E27FC236}">
                <a16:creationId xmlns:a16="http://schemas.microsoft.com/office/drawing/2014/main" id="{3C65115C-C841-4B93-9A10-BB10B40ABBAA}"/>
              </a:ext>
            </a:extLst>
          </p:cNvPr>
          <p:cNvPicPr>
            <a:picLocks noChangeAspect="1"/>
          </p:cNvPicPr>
          <p:nvPr/>
        </p:nvPicPr>
        <p:blipFill>
          <a:blip r:embed="rId11"/>
          <a:stretch>
            <a:fillRect/>
          </a:stretch>
        </p:blipFill>
        <p:spPr>
          <a:xfrm>
            <a:off x="878072" y="3213605"/>
            <a:ext cx="291390" cy="509214"/>
          </a:xfrm>
          <a:prstGeom prst="rect">
            <a:avLst/>
          </a:prstGeom>
        </p:spPr>
      </p:pic>
      <p:pic>
        <p:nvPicPr>
          <p:cNvPr id="19" name="Billede 18">
            <a:extLst>
              <a:ext uri="{FF2B5EF4-FFF2-40B4-BE49-F238E27FC236}">
                <a16:creationId xmlns:a16="http://schemas.microsoft.com/office/drawing/2014/main" id="{DAA4239B-6F00-4C77-B8FE-2D5EE0C284D6}"/>
              </a:ext>
            </a:extLst>
          </p:cNvPr>
          <p:cNvPicPr>
            <a:picLocks noChangeAspect="1"/>
          </p:cNvPicPr>
          <p:nvPr/>
        </p:nvPicPr>
        <p:blipFill>
          <a:blip r:embed="rId11"/>
          <a:stretch>
            <a:fillRect/>
          </a:stretch>
        </p:blipFill>
        <p:spPr>
          <a:xfrm>
            <a:off x="1169462" y="3213605"/>
            <a:ext cx="291390" cy="509214"/>
          </a:xfrm>
          <a:prstGeom prst="rect">
            <a:avLst/>
          </a:prstGeom>
        </p:spPr>
      </p:pic>
      <p:pic>
        <p:nvPicPr>
          <p:cNvPr id="20" name="Billede 19">
            <a:extLst>
              <a:ext uri="{FF2B5EF4-FFF2-40B4-BE49-F238E27FC236}">
                <a16:creationId xmlns:a16="http://schemas.microsoft.com/office/drawing/2014/main" id="{4FD9EB09-2A46-4E7D-9DE9-F6414C24B4BA}"/>
              </a:ext>
            </a:extLst>
          </p:cNvPr>
          <p:cNvPicPr>
            <a:picLocks noChangeAspect="1"/>
          </p:cNvPicPr>
          <p:nvPr/>
        </p:nvPicPr>
        <p:blipFill>
          <a:blip r:embed="rId11"/>
          <a:stretch>
            <a:fillRect/>
          </a:stretch>
        </p:blipFill>
        <p:spPr>
          <a:xfrm>
            <a:off x="1462757" y="3213605"/>
            <a:ext cx="291390" cy="509214"/>
          </a:xfrm>
          <a:prstGeom prst="rect">
            <a:avLst/>
          </a:prstGeom>
        </p:spPr>
      </p:pic>
      <p:pic>
        <p:nvPicPr>
          <p:cNvPr id="21" name="Billede 20">
            <a:extLst>
              <a:ext uri="{FF2B5EF4-FFF2-40B4-BE49-F238E27FC236}">
                <a16:creationId xmlns:a16="http://schemas.microsoft.com/office/drawing/2014/main" id="{0A5BE9C5-8022-4F16-8AE0-AE4232CAD03A}"/>
              </a:ext>
            </a:extLst>
          </p:cNvPr>
          <p:cNvPicPr>
            <a:picLocks noChangeAspect="1"/>
          </p:cNvPicPr>
          <p:nvPr/>
        </p:nvPicPr>
        <p:blipFill>
          <a:blip r:embed="rId11"/>
          <a:stretch>
            <a:fillRect/>
          </a:stretch>
        </p:blipFill>
        <p:spPr>
          <a:xfrm>
            <a:off x="1725192" y="3216615"/>
            <a:ext cx="291390" cy="509214"/>
          </a:xfrm>
          <a:prstGeom prst="rect">
            <a:avLst/>
          </a:prstGeom>
        </p:spPr>
      </p:pic>
      <p:pic>
        <p:nvPicPr>
          <p:cNvPr id="22" name="Billede 21">
            <a:extLst>
              <a:ext uri="{FF2B5EF4-FFF2-40B4-BE49-F238E27FC236}">
                <a16:creationId xmlns:a16="http://schemas.microsoft.com/office/drawing/2014/main" id="{09049064-4E10-4206-8D58-48C08791AEE5}"/>
              </a:ext>
            </a:extLst>
          </p:cNvPr>
          <p:cNvPicPr>
            <a:picLocks noChangeAspect="1"/>
          </p:cNvPicPr>
          <p:nvPr/>
        </p:nvPicPr>
        <p:blipFill>
          <a:blip r:embed="rId11"/>
          <a:stretch>
            <a:fillRect/>
          </a:stretch>
        </p:blipFill>
        <p:spPr>
          <a:xfrm>
            <a:off x="1985432" y="3213605"/>
            <a:ext cx="291390" cy="509214"/>
          </a:xfrm>
          <a:prstGeom prst="rect">
            <a:avLst/>
          </a:prstGeom>
        </p:spPr>
      </p:pic>
      <p:sp>
        <p:nvSpPr>
          <p:cNvPr id="23" name="Ellipse 22">
            <a:extLst>
              <a:ext uri="{FF2B5EF4-FFF2-40B4-BE49-F238E27FC236}">
                <a16:creationId xmlns:a16="http://schemas.microsoft.com/office/drawing/2014/main" id="{9F41A9AD-B436-4D69-9DB5-4A856B444491}"/>
              </a:ext>
            </a:extLst>
          </p:cNvPr>
          <p:cNvSpPr/>
          <p:nvPr/>
        </p:nvSpPr>
        <p:spPr>
          <a:xfrm>
            <a:off x="723900" y="3073252"/>
            <a:ext cx="1704975" cy="799613"/>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44706917-0B39-45CB-BE03-EF3FD8BC0FE7}"/>
              </a:ext>
            </a:extLst>
          </p:cNvPr>
          <p:cNvSpPr/>
          <p:nvPr/>
        </p:nvSpPr>
        <p:spPr>
          <a:xfrm>
            <a:off x="3171268" y="2445728"/>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5" name="Ellipse 24">
            <a:extLst>
              <a:ext uri="{FF2B5EF4-FFF2-40B4-BE49-F238E27FC236}">
                <a16:creationId xmlns:a16="http://schemas.microsoft.com/office/drawing/2014/main" id="{9D9E694F-1E7C-4C56-9F97-2C402C1BC3E0}"/>
              </a:ext>
            </a:extLst>
          </p:cNvPr>
          <p:cNvSpPr/>
          <p:nvPr/>
        </p:nvSpPr>
        <p:spPr>
          <a:xfrm>
            <a:off x="3171268" y="3118776"/>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Tree>
    <p:custDataLst>
      <p:tags r:id="rId2"/>
    </p:custDataLst>
    <p:extLst>
      <p:ext uri="{BB962C8B-B14F-4D97-AF65-F5344CB8AC3E}">
        <p14:creationId xmlns:p14="http://schemas.microsoft.com/office/powerpoint/2010/main" val="3314165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e 18">
            <a:extLst>
              <a:ext uri="{FF2B5EF4-FFF2-40B4-BE49-F238E27FC236}">
                <a16:creationId xmlns:a16="http://schemas.microsoft.com/office/drawing/2014/main" id="{36EC64E7-67A0-4D5F-B94C-5A6BF0808DB8}"/>
              </a:ext>
            </a:extLst>
          </p:cNvPr>
          <p:cNvGrpSpPr/>
          <p:nvPr/>
        </p:nvGrpSpPr>
        <p:grpSpPr>
          <a:xfrm>
            <a:off x="632152" y="1492357"/>
            <a:ext cx="1886865" cy="1211317"/>
            <a:chOff x="4641927" y="1658447"/>
            <a:chExt cx="1251585" cy="805815"/>
          </a:xfrm>
        </p:grpSpPr>
        <p:sp>
          <p:nvSpPr>
            <p:cNvPr id="20" name="Rektangel: afrundede hjørner 19">
              <a:extLst>
                <a:ext uri="{FF2B5EF4-FFF2-40B4-BE49-F238E27FC236}">
                  <a16:creationId xmlns:a16="http://schemas.microsoft.com/office/drawing/2014/main" id="{800AA8BB-F3FB-42B0-8AC7-93AAF618C8B7}"/>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Besked</a:t>
              </a:r>
            </a:p>
          </p:txBody>
        </p:sp>
        <p:pic>
          <p:nvPicPr>
            <p:cNvPr id="21" name="Grafik 20" descr="Tale">
              <a:extLst>
                <a:ext uri="{FF2B5EF4-FFF2-40B4-BE49-F238E27FC236}">
                  <a16:creationId xmlns:a16="http://schemas.microsoft.com/office/drawing/2014/main" id="{9C2361A7-CC9F-4390-A5E7-15592611AA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37321" y="1658447"/>
              <a:ext cx="615796" cy="615796"/>
            </a:xfrm>
            <a:prstGeom prst="rect">
              <a:avLst/>
            </a:prstGeom>
          </p:spPr>
        </p:pic>
      </p:grpSp>
      <p:sp>
        <p:nvSpPr>
          <p:cNvPr id="17" name="Pladsholder til tekst 38">
            <a:extLst>
              <a:ext uri="{FF2B5EF4-FFF2-40B4-BE49-F238E27FC236}">
                <a16:creationId xmlns:a16="http://schemas.microsoft.com/office/drawing/2014/main" id="{A56F0B36-6ADC-48C3-8CBF-78797FF0AFBB}"/>
              </a:ext>
            </a:extLst>
          </p:cNvPr>
          <p:cNvSpPr txBox="1">
            <a:spLocks/>
          </p:cNvSpPr>
          <p:nvPr/>
        </p:nvSpPr>
        <p:spPr>
          <a:xfrm>
            <a:off x="3174334" y="1624952"/>
            <a:ext cx="5328102" cy="3894183"/>
          </a:xfrm>
          <a:prstGeom prst="rect">
            <a:avLst/>
          </a:prstGeom>
        </p:spPr>
        <p:txBody>
          <a:bodyPr vert="horz" lIns="0" tIns="0" rIns="0" bIns="0" rtlCol="0" anchor="t" anchorCtr="0">
            <a:normAutofit fontScale="92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b="1">
                <a:latin typeface="+mn-lt"/>
              </a:rPr>
              <a:t>FOR ENKELTE, FÅ UDVALGTE</a:t>
            </a:r>
          </a:p>
          <a:p>
            <a:endParaRPr lang="da-DK">
              <a:latin typeface="+mn-lt"/>
            </a:endParaRPr>
          </a:p>
          <a:p>
            <a:pPr defTabSz="361950"/>
            <a:r>
              <a:rPr lang="da-DK">
                <a:latin typeface="+mn-lt"/>
              </a:rPr>
              <a:t>	Indhold med behov for dialog</a:t>
            </a:r>
          </a:p>
          <a:p>
            <a:pPr defTabSz="361950"/>
            <a:endParaRPr lang="da-DK">
              <a:latin typeface="+mn-lt"/>
            </a:endParaRPr>
          </a:p>
          <a:p>
            <a:pPr defTabSz="361950"/>
            <a:r>
              <a:rPr lang="da-DK">
                <a:latin typeface="+mn-lt"/>
              </a:rPr>
              <a:t>	Lukket dialog</a:t>
            </a:r>
          </a:p>
          <a:p>
            <a:pPr defTabSz="361950"/>
            <a:endParaRPr lang="da-DK">
              <a:latin typeface="+mn-lt"/>
            </a:endParaRPr>
          </a:p>
          <a:p>
            <a:pPr defTabSz="361950"/>
            <a:r>
              <a:rPr lang="da-DK">
                <a:latin typeface="+mn-lt"/>
              </a:rPr>
              <a:t>	Indhold af følsom og fortrolig karakter</a:t>
            </a:r>
          </a:p>
          <a:p>
            <a:endParaRPr lang="da-DK">
              <a:latin typeface="+mn-lt"/>
            </a:endParaRPr>
          </a:p>
          <a:p>
            <a:r>
              <a:rPr lang="da-DK">
                <a:latin typeface="+mn-lt"/>
              </a:rPr>
              <a:t>Fx</a:t>
            </a:r>
          </a:p>
          <a:p>
            <a:r>
              <a:rPr lang="da-DK">
                <a:latin typeface="+mn-lt"/>
              </a:rPr>
              <a:t>Orientering til et barns forældre om gentagen forglemmelse af idrætstøj</a:t>
            </a:r>
          </a:p>
          <a:p>
            <a:r>
              <a:rPr lang="da-DK">
                <a:latin typeface="+mn-lt"/>
              </a:rPr>
              <a:t>Aftalt tilbagemelding til forældre vedr. ugens forløb</a:t>
            </a:r>
          </a:p>
          <a:p>
            <a:r>
              <a:rPr lang="da-DK">
                <a:latin typeface="+mn-lt"/>
              </a:rPr>
              <a:t>Beskrivelse fra vikar om voldsom episode i vikartimen</a:t>
            </a: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1914155216"/>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9221" name="think-cell Slide" r:id="rId9" imgW="386" imgH="386" progId="TCLayout.ActiveDocument.1">
                  <p:embed/>
                </p:oleObj>
              </mc:Choice>
              <mc:Fallback>
                <p:oleObj name="think-cell Slide" r:id="rId9"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10"/>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Retningslinjer: Besked</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MÅLRETTET OG SIKKER KOMMUNIKATION</a:t>
            </a:r>
          </a:p>
        </p:txBody>
      </p:sp>
      <p:sp>
        <p:nvSpPr>
          <p:cNvPr id="10" name="Rektangel: afrundede hjørner 9">
            <a:extLst>
              <a:ext uri="{FF2B5EF4-FFF2-40B4-BE49-F238E27FC236}">
                <a16:creationId xmlns:a16="http://schemas.microsoft.com/office/drawing/2014/main" id="{CA36C084-9716-4F42-A3D4-E6BA8DB41804}"/>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1" name="Billede 10">
            <a:extLst>
              <a:ext uri="{FF2B5EF4-FFF2-40B4-BE49-F238E27FC236}">
                <a16:creationId xmlns:a16="http://schemas.microsoft.com/office/drawing/2014/main" id="{0048D4C0-7591-49F9-8AAE-C63B57EE2DE4}"/>
              </a:ext>
            </a:extLst>
          </p:cNvPr>
          <p:cNvPicPr>
            <a:picLocks noChangeAspect="1"/>
          </p:cNvPicPr>
          <p:nvPr/>
        </p:nvPicPr>
        <p:blipFill>
          <a:blip r:embed="rId11"/>
          <a:stretch>
            <a:fillRect/>
          </a:stretch>
        </p:blipFill>
        <p:spPr>
          <a:xfrm>
            <a:off x="801872" y="3213605"/>
            <a:ext cx="291390" cy="509214"/>
          </a:xfrm>
          <a:prstGeom prst="rect">
            <a:avLst/>
          </a:prstGeom>
        </p:spPr>
      </p:pic>
      <p:pic>
        <p:nvPicPr>
          <p:cNvPr id="12" name="Billede 11">
            <a:extLst>
              <a:ext uri="{FF2B5EF4-FFF2-40B4-BE49-F238E27FC236}">
                <a16:creationId xmlns:a16="http://schemas.microsoft.com/office/drawing/2014/main" id="{025A80CC-E56D-4726-9AEF-B376A98A1405}"/>
              </a:ext>
            </a:extLst>
          </p:cNvPr>
          <p:cNvPicPr>
            <a:picLocks noChangeAspect="1"/>
          </p:cNvPicPr>
          <p:nvPr/>
        </p:nvPicPr>
        <p:blipFill>
          <a:blip r:embed="rId11"/>
          <a:stretch>
            <a:fillRect/>
          </a:stretch>
        </p:blipFill>
        <p:spPr>
          <a:xfrm>
            <a:off x="1093262" y="3213605"/>
            <a:ext cx="291390" cy="509214"/>
          </a:xfrm>
          <a:prstGeom prst="rect">
            <a:avLst/>
          </a:prstGeom>
        </p:spPr>
      </p:pic>
      <p:pic>
        <p:nvPicPr>
          <p:cNvPr id="13" name="Billede 12">
            <a:extLst>
              <a:ext uri="{FF2B5EF4-FFF2-40B4-BE49-F238E27FC236}">
                <a16:creationId xmlns:a16="http://schemas.microsoft.com/office/drawing/2014/main" id="{DD36C110-1DF5-4EA2-A5AB-BDEF0BFDC2A8}"/>
              </a:ext>
            </a:extLst>
          </p:cNvPr>
          <p:cNvPicPr>
            <a:picLocks noChangeAspect="1"/>
          </p:cNvPicPr>
          <p:nvPr/>
        </p:nvPicPr>
        <p:blipFill>
          <a:blip r:embed="rId11"/>
          <a:stretch>
            <a:fillRect/>
          </a:stretch>
        </p:blipFill>
        <p:spPr>
          <a:xfrm>
            <a:off x="1386557" y="3213605"/>
            <a:ext cx="291390" cy="509214"/>
          </a:xfrm>
          <a:prstGeom prst="rect">
            <a:avLst/>
          </a:prstGeom>
        </p:spPr>
      </p:pic>
      <p:pic>
        <p:nvPicPr>
          <p:cNvPr id="14" name="Billede 13">
            <a:extLst>
              <a:ext uri="{FF2B5EF4-FFF2-40B4-BE49-F238E27FC236}">
                <a16:creationId xmlns:a16="http://schemas.microsoft.com/office/drawing/2014/main" id="{FAF9E662-FF95-45B8-B9EF-6C2F664A1EA2}"/>
              </a:ext>
            </a:extLst>
          </p:cNvPr>
          <p:cNvPicPr>
            <a:picLocks noChangeAspect="1"/>
          </p:cNvPicPr>
          <p:nvPr/>
        </p:nvPicPr>
        <p:blipFill>
          <a:blip r:embed="rId11"/>
          <a:stretch>
            <a:fillRect/>
          </a:stretch>
        </p:blipFill>
        <p:spPr>
          <a:xfrm>
            <a:off x="1648992" y="3216615"/>
            <a:ext cx="291390" cy="509214"/>
          </a:xfrm>
          <a:prstGeom prst="rect">
            <a:avLst/>
          </a:prstGeom>
        </p:spPr>
      </p:pic>
      <p:pic>
        <p:nvPicPr>
          <p:cNvPr id="18" name="Billede 17">
            <a:extLst>
              <a:ext uri="{FF2B5EF4-FFF2-40B4-BE49-F238E27FC236}">
                <a16:creationId xmlns:a16="http://schemas.microsoft.com/office/drawing/2014/main" id="{064A0284-823A-477F-B96F-ABFFF883BD26}"/>
              </a:ext>
            </a:extLst>
          </p:cNvPr>
          <p:cNvPicPr>
            <a:picLocks noChangeAspect="1"/>
          </p:cNvPicPr>
          <p:nvPr/>
        </p:nvPicPr>
        <p:blipFill>
          <a:blip r:embed="rId11"/>
          <a:stretch>
            <a:fillRect/>
          </a:stretch>
        </p:blipFill>
        <p:spPr>
          <a:xfrm>
            <a:off x="2033057" y="3213605"/>
            <a:ext cx="291390" cy="509214"/>
          </a:xfrm>
          <a:prstGeom prst="rect">
            <a:avLst/>
          </a:prstGeom>
        </p:spPr>
      </p:pic>
      <p:sp>
        <p:nvSpPr>
          <p:cNvPr id="22" name="Ellipse 21">
            <a:extLst>
              <a:ext uri="{FF2B5EF4-FFF2-40B4-BE49-F238E27FC236}">
                <a16:creationId xmlns:a16="http://schemas.microsoft.com/office/drawing/2014/main" id="{902549B5-3894-44D5-8F35-45A48BE4EEB9}"/>
              </a:ext>
            </a:extLst>
          </p:cNvPr>
          <p:cNvSpPr/>
          <p:nvPr/>
        </p:nvSpPr>
        <p:spPr>
          <a:xfrm>
            <a:off x="1985431" y="3073252"/>
            <a:ext cx="443444" cy="799613"/>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afrundede hjørner 22">
            <a:extLst>
              <a:ext uri="{FF2B5EF4-FFF2-40B4-BE49-F238E27FC236}">
                <a16:creationId xmlns:a16="http://schemas.microsoft.com/office/drawing/2014/main" id="{6D062225-14B4-4594-AB8A-1F004DDE75DD}"/>
              </a:ext>
            </a:extLst>
          </p:cNvPr>
          <p:cNvSpPr/>
          <p:nvPr/>
        </p:nvSpPr>
        <p:spPr>
          <a:xfrm>
            <a:off x="615737" y="4254496"/>
            <a:ext cx="1870993" cy="1264640"/>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4" name="Grafik 23" descr="Tale">
            <a:extLst>
              <a:ext uri="{FF2B5EF4-FFF2-40B4-BE49-F238E27FC236}">
                <a16:creationId xmlns:a16="http://schemas.microsoft.com/office/drawing/2014/main" id="{5B41FAB8-A108-4290-AFD0-E60C596BFA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78482" y="4390270"/>
            <a:ext cx="1771654" cy="1057391"/>
          </a:xfrm>
          <a:prstGeom prst="rect">
            <a:avLst/>
          </a:prstGeom>
        </p:spPr>
      </p:pic>
      <p:pic>
        <p:nvPicPr>
          <p:cNvPr id="5" name="Grafik 4" descr="Lås">
            <a:extLst>
              <a:ext uri="{FF2B5EF4-FFF2-40B4-BE49-F238E27FC236}">
                <a16:creationId xmlns:a16="http://schemas.microsoft.com/office/drawing/2014/main" id="{3982B974-B38E-47E6-9D10-D1BE1FEA97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36976" y="4570054"/>
            <a:ext cx="534673" cy="534673"/>
          </a:xfrm>
          <a:prstGeom prst="rect">
            <a:avLst/>
          </a:prstGeom>
        </p:spPr>
      </p:pic>
      <p:sp>
        <p:nvSpPr>
          <p:cNvPr id="25" name="Ellipse 24">
            <a:extLst>
              <a:ext uri="{FF2B5EF4-FFF2-40B4-BE49-F238E27FC236}">
                <a16:creationId xmlns:a16="http://schemas.microsoft.com/office/drawing/2014/main" id="{56C580A9-9495-4438-9AA7-7AB602B3BBC3}"/>
              </a:ext>
            </a:extLst>
          </p:cNvPr>
          <p:cNvSpPr/>
          <p:nvPr/>
        </p:nvSpPr>
        <p:spPr>
          <a:xfrm>
            <a:off x="3180165" y="2240400"/>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6" name="Ellipse 25">
            <a:extLst>
              <a:ext uri="{FF2B5EF4-FFF2-40B4-BE49-F238E27FC236}">
                <a16:creationId xmlns:a16="http://schemas.microsoft.com/office/drawing/2014/main" id="{AAACE20F-9949-4DED-9D05-EE45B593B381}"/>
              </a:ext>
            </a:extLst>
          </p:cNvPr>
          <p:cNvSpPr/>
          <p:nvPr/>
        </p:nvSpPr>
        <p:spPr>
          <a:xfrm>
            <a:off x="3175363" y="283446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7" name="Ellipse 26">
            <a:extLst>
              <a:ext uri="{FF2B5EF4-FFF2-40B4-BE49-F238E27FC236}">
                <a16:creationId xmlns:a16="http://schemas.microsoft.com/office/drawing/2014/main" id="{99591486-9703-4FB7-AA95-12FD7103FB55}"/>
              </a:ext>
            </a:extLst>
          </p:cNvPr>
          <p:cNvSpPr/>
          <p:nvPr/>
        </p:nvSpPr>
        <p:spPr>
          <a:xfrm>
            <a:off x="3175363" y="337221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Tree>
    <p:custDataLst>
      <p:tags r:id="rId2"/>
    </p:custDataLst>
    <p:extLst>
      <p:ext uri="{BB962C8B-B14F-4D97-AF65-F5344CB8AC3E}">
        <p14:creationId xmlns:p14="http://schemas.microsoft.com/office/powerpoint/2010/main" val="1572785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e 21">
            <a:extLst>
              <a:ext uri="{FF2B5EF4-FFF2-40B4-BE49-F238E27FC236}">
                <a16:creationId xmlns:a16="http://schemas.microsoft.com/office/drawing/2014/main" id="{ACC0627A-FA89-423B-A725-F326CB496C0C}"/>
              </a:ext>
            </a:extLst>
          </p:cNvPr>
          <p:cNvGrpSpPr/>
          <p:nvPr/>
        </p:nvGrpSpPr>
        <p:grpSpPr>
          <a:xfrm>
            <a:off x="635774" y="1492357"/>
            <a:ext cx="1899658" cy="1222876"/>
            <a:chOff x="5989211" y="1665980"/>
            <a:chExt cx="1251585" cy="805815"/>
          </a:xfrm>
        </p:grpSpPr>
        <p:sp>
          <p:nvSpPr>
            <p:cNvPr id="23" name="Rektangel: afrundede hjørner 22">
              <a:extLst>
                <a:ext uri="{FF2B5EF4-FFF2-40B4-BE49-F238E27FC236}">
                  <a16:creationId xmlns:a16="http://schemas.microsoft.com/office/drawing/2014/main" id="{9F155083-B335-40F0-B4D3-B3641A881DEF}"/>
                </a:ext>
              </a:extLst>
            </p:cNvPr>
            <p:cNvSpPr/>
            <p:nvPr/>
          </p:nvSpPr>
          <p:spPr>
            <a:xfrm>
              <a:off x="5989211" y="1665980"/>
              <a:ext cx="1251585" cy="805815"/>
            </a:xfrm>
            <a:prstGeom prst="roundRect">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SMS</a:t>
              </a:r>
            </a:p>
          </p:txBody>
        </p:sp>
        <p:pic>
          <p:nvPicPr>
            <p:cNvPr id="24" name="Grafik 23" descr="Smartphone">
              <a:extLst>
                <a:ext uri="{FF2B5EF4-FFF2-40B4-BE49-F238E27FC236}">
                  <a16:creationId xmlns:a16="http://schemas.microsoft.com/office/drawing/2014/main" id="{87BDB9E1-77F2-4100-8616-8FA2366412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6379" y="1728779"/>
              <a:ext cx="408869" cy="408869"/>
            </a:xfrm>
            <a:prstGeom prst="rect">
              <a:avLst/>
            </a:prstGeom>
          </p:spPr>
        </p:pic>
      </p:grpSp>
      <p:sp>
        <p:nvSpPr>
          <p:cNvPr id="17" name="Pladsholder til tekst 38">
            <a:extLst>
              <a:ext uri="{FF2B5EF4-FFF2-40B4-BE49-F238E27FC236}">
                <a16:creationId xmlns:a16="http://schemas.microsoft.com/office/drawing/2014/main" id="{A56F0B36-6ADC-48C3-8CBF-78797FF0AFBB}"/>
              </a:ext>
            </a:extLst>
          </p:cNvPr>
          <p:cNvSpPr txBox="1">
            <a:spLocks/>
          </p:cNvSpPr>
          <p:nvPr/>
        </p:nvSpPr>
        <p:spPr>
          <a:xfrm>
            <a:off x="3174334" y="1624953"/>
            <a:ext cx="5328102" cy="3661750"/>
          </a:xfrm>
          <a:prstGeom prst="rect">
            <a:avLst/>
          </a:prstGeom>
        </p:spPr>
        <p:txBody>
          <a:bodyPr vert="horz" lIns="0" tIns="0" rIns="0" bIns="0" rtlCol="0" anchor="t" anchorCtr="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b="1">
                <a:latin typeface="+mn-lt"/>
              </a:rPr>
              <a:t>AKUT – ABSOLUT MINIMUM</a:t>
            </a:r>
          </a:p>
          <a:p>
            <a:endParaRPr lang="da-DK">
              <a:latin typeface="+mn-lt"/>
            </a:endParaRPr>
          </a:p>
          <a:p>
            <a:pPr defTabSz="361950"/>
            <a:r>
              <a:rPr lang="da-DK" sz="1700">
                <a:latin typeface="+mn-lt"/>
              </a:rPr>
              <a:t>	Kun ændring, der kræver akut handling</a:t>
            </a:r>
          </a:p>
          <a:p>
            <a:pPr defTabSz="361950"/>
            <a:endParaRPr lang="da-DK" sz="1700">
              <a:latin typeface="+mn-lt"/>
            </a:endParaRPr>
          </a:p>
          <a:p>
            <a:pPr defTabSz="361950"/>
            <a:r>
              <a:rPr lang="da-DK" sz="1700">
                <a:latin typeface="+mn-lt"/>
              </a:rPr>
              <a:t>	Informationer, der har markant betydning for afviklingen 	af en time, møde eller begivenhed</a:t>
            </a:r>
          </a:p>
          <a:p>
            <a:endParaRPr lang="da-DK" sz="1700">
              <a:latin typeface="+mn-lt"/>
            </a:endParaRPr>
          </a:p>
          <a:p>
            <a:r>
              <a:rPr lang="da-DK" sz="1700">
                <a:latin typeface="+mn-lt"/>
              </a:rPr>
              <a:t>Fx</a:t>
            </a:r>
          </a:p>
          <a:p>
            <a:r>
              <a:rPr lang="da-DK" sz="1700">
                <a:latin typeface="+mn-lt"/>
              </a:rPr>
              <a:t>Akut aflysning af timer</a:t>
            </a:r>
          </a:p>
          <a:p>
            <a:r>
              <a:rPr lang="da-DK" sz="1700">
                <a:latin typeface="+mn-lt"/>
              </a:rPr>
              <a:t>Beredskab og brand</a:t>
            </a:r>
          </a:p>
          <a:p>
            <a:r>
              <a:rPr lang="da-DK" sz="1700">
                <a:latin typeface="+mn-lt"/>
              </a:rPr>
              <a:t>Akut ændring af tid og sted for fx afgang på lejrskole</a:t>
            </a:r>
          </a:p>
          <a:p>
            <a:r>
              <a:rPr lang="da-DK" sz="1700">
                <a:latin typeface="+mn-lt"/>
              </a:rPr>
              <a:t>Akut aflysning af arrangement</a:t>
            </a:r>
          </a:p>
          <a:p>
            <a:endParaRPr lang="da-DK">
              <a:latin typeface="+mn-lt"/>
            </a:endParaRPr>
          </a:p>
          <a:p>
            <a:endParaRPr lang="da-DK">
              <a:latin typeface="+mn-lt"/>
            </a:endParaRP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4126952455"/>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10245" name="think-cell Slide" r:id="rId9" imgW="386" imgH="386" progId="TCLayout.ActiveDocument.1">
                  <p:embed/>
                </p:oleObj>
              </mc:Choice>
              <mc:Fallback>
                <p:oleObj name="think-cell Slide" r:id="rId9"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10"/>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Retningslinjer: SMS</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MÅLRETTET OG SIKKER KOMMUNIKATION</a:t>
            </a:r>
          </a:p>
        </p:txBody>
      </p:sp>
      <p:sp>
        <p:nvSpPr>
          <p:cNvPr id="10" name="Rektangel: afrundede hjørner 9">
            <a:extLst>
              <a:ext uri="{FF2B5EF4-FFF2-40B4-BE49-F238E27FC236}">
                <a16:creationId xmlns:a16="http://schemas.microsoft.com/office/drawing/2014/main" id="{33FAF8DA-38C1-44FA-B4E2-0FF73FD6372F}"/>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0" name="Grafik 19" descr="Løb">
            <a:extLst>
              <a:ext uri="{FF2B5EF4-FFF2-40B4-BE49-F238E27FC236}">
                <a16:creationId xmlns:a16="http://schemas.microsoft.com/office/drawing/2014/main" id="{DF17744B-A53E-43D8-81D4-D58138DB34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9859" y="2998628"/>
            <a:ext cx="914400" cy="914400"/>
          </a:xfrm>
          <a:prstGeom prst="rect">
            <a:avLst/>
          </a:prstGeom>
        </p:spPr>
      </p:pic>
      <p:sp>
        <p:nvSpPr>
          <p:cNvPr id="12" name="Ellipse 11">
            <a:extLst>
              <a:ext uri="{FF2B5EF4-FFF2-40B4-BE49-F238E27FC236}">
                <a16:creationId xmlns:a16="http://schemas.microsoft.com/office/drawing/2014/main" id="{BC1EB39F-082E-4E84-A996-7F2098F2318E}"/>
              </a:ext>
            </a:extLst>
          </p:cNvPr>
          <p:cNvSpPr/>
          <p:nvPr/>
        </p:nvSpPr>
        <p:spPr>
          <a:xfrm>
            <a:off x="3174333" y="2382355"/>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3" name="Ellipse 12">
            <a:extLst>
              <a:ext uri="{FF2B5EF4-FFF2-40B4-BE49-F238E27FC236}">
                <a16:creationId xmlns:a16="http://schemas.microsoft.com/office/drawing/2014/main" id="{E7C49B4A-E1CE-434A-9DAC-0398D4439031}"/>
              </a:ext>
            </a:extLst>
          </p:cNvPr>
          <p:cNvSpPr/>
          <p:nvPr/>
        </p:nvSpPr>
        <p:spPr>
          <a:xfrm>
            <a:off x="3187213" y="304982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Tree>
    <p:custDataLst>
      <p:tags r:id="rId2"/>
    </p:custDataLst>
    <p:extLst>
      <p:ext uri="{BB962C8B-B14F-4D97-AF65-F5344CB8AC3E}">
        <p14:creationId xmlns:p14="http://schemas.microsoft.com/office/powerpoint/2010/main" val="2661945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DE94E576-6B02-4B97-AC18-21E291261D19}"/>
              </a:ext>
            </a:extLst>
          </p:cNvPr>
          <p:cNvGrpSpPr/>
          <p:nvPr/>
        </p:nvGrpSpPr>
        <p:grpSpPr>
          <a:xfrm>
            <a:off x="645604" y="1531133"/>
            <a:ext cx="1840553" cy="1167651"/>
            <a:chOff x="6369240" y="3486175"/>
            <a:chExt cx="1810686" cy="1191642"/>
          </a:xfrm>
        </p:grpSpPr>
        <p:grpSp>
          <p:nvGrpSpPr>
            <p:cNvPr id="26" name="Gruppe 25">
              <a:extLst>
                <a:ext uri="{FF2B5EF4-FFF2-40B4-BE49-F238E27FC236}">
                  <a16:creationId xmlns:a16="http://schemas.microsoft.com/office/drawing/2014/main" id="{77BAADB9-B240-43A6-BEDF-67B3CF80BA2F}"/>
                </a:ext>
              </a:extLst>
            </p:cNvPr>
            <p:cNvGrpSpPr/>
            <p:nvPr/>
          </p:nvGrpSpPr>
          <p:grpSpPr>
            <a:xfrm>
              <a:off x="6369240" y="3523617"/>
              <a:ext cx="1810686" cy="1154200"/>
              <a:chOff x="7336495" y="1665980"/>
              <a:chExt cx="1251585" cy="805815"/>
            </a:xfrm>
          </p:grpSpPr>
          <p:sp>
            <p:nvSpPr>
              <p:cNvPr id="28" name="Rektangel: afrundede hjørner 27">
                <a:extLst>
                  <a:ext uri="{FF2B5EF4-FFF2-40B4-BE49-F238E27FC236}">
                    <a16:creationId xmlns:a16="http://schemas.microsoft.com/office/drawing/2014/main" id="{695B12FF-FAC3-4A6A-8F03-D25CF365A490}"/>
                  </a:ext>
                </a:extLst>
              </p:cNvPr>
              <p:cNvSpPr/>
              <p:nvPr/>
            </p:nvSpPr>
            <p:spPr>
              <a:xfrm>
                <a:off x="7336495" y="1665980"/>
                <a:ext cx="1251585" cy="805815"/>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Samtale</a:t>
                </a:r>
              </a:p>
            </p:txBody>
          </p:sp>
          <p:pic>
            <p:nvPicPr>
              <p:cNvPr id="29" name="Grafik 28" descr="Bruger">
                <a:extLst>
                  <a:ext uri="{FF2B5EF4-FFF2-40B4-BE49-F238E27FC236}">
                    <a16:creationId xmlns:a16="http://schemas.microsoft.com/office/drawing/2014/main" id="{1C6144D6-441B-48DB-9AF0-5B5BEAC9BD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6639" y="1831242"/>
                <a:ext cx="384609" cy="384609"/>
              </a:xfrm>
              <a:prstGeom prst="rect">
                <a:avLst/>
              </a:prstGeom>
            </p:spPr>
          </p:pic>
          <p:pic>
            <p:nvPicPr>
              <p:cNvPr id="30" name="Grafik 29" descr="Bruger">
                <a:extLst>
                  <a:ext uri="{FF2B5EF4-FFF2-40B4-BE49-F238E27FC236}">
                    <a16:creationId xmlns:a16="http://schemas.microsoft.com/office/drawing/2014/main" id="{8C779537-0AFC-467C-AA64-7F9818703C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1907" y="1831241"/>
                <a:ext cx="384609" cy="384609"/>
              </a:xfrm>
              <a:prstGeom prst="rect">
                <a:avLst/>
              </a:prstGeom>
            </p:spPr>
          </p:pic>
        </p:grpSp>
        <p:pic>
          <p:nvPicPr>
            <p:cNvPr id="27" name="Grafik 26" descr="Samtale">
              <a:extLst>
                <a:ext uri="{FF2B5EF4-FFF2-40B4-BE49-F238E27FC236}">
                  <a16:creationId xmlns:a16="http://schemas.microsoft.com/office/drawing/2014/main" id="{5326F2AF-80BF-4CD0-A8B6-120C43FB8B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1250" y="3486175"/>
              <a:ext cx="564531" cy="564531"/>
            </a:xfrm>
            <a:prstGeom prst="rect">
              <a:avLst/>
            </a:prstGeom>
          </p:spPr>
        </p:pic>
      </p:grpSp>
      <p:sp>
        <p:nvSpPr>
          <p:cNvPr id="17" name="Pladsholder til tekst 38">
            <a:extLst>
              <a:ext uri="{FF2B5EF4-FFF2-40B4-BE49-F238E27FC236}">
                <a16:creationId xmlns:a16="http://schemas.microsoft.com/office/drawing/2014/main" id="{A56F0B36-6ADC-48C3-8CBF-78797FF0AFBB}"/>
              </a:ext>
            </a:extLst>
          </p:cNvPr>
          <p:cNvSpPr txBox="1">
            <a:spLocks/>
          </p:cNvSpPr>
          <p:nvPr/>
        </p:nvSpPr>
        <p:spPr>
          <a:xfrm>
            <a:off x="3174334" y="1624953"/>
            <a:ext cx="5328102" cy="3661750"/>
          </a:xfrm>
          <a:prstGeom prst="rect">
            <a:avLst/>
          </a:prstGeom>
        </p:spPr>
        <p:txBody>
          <a:bodyPr vert="horz" lIns="0" tIns="0" rIns="0" bIns="0" rtlCol="0" anchor="t" anchorCtr="0">
            <a:normAutofit fontScale="92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800" b="1">
                <a:latin typeface="+mn-lt"/>
              </a:rPr>
              <a:t>LOKAL DRØFTELSE</a:t>
            </a:r>
          </a:p>
          <a:p>
            <a:endParaRPr lang="da-DK">
              <a:latin typeface="+mn-lt"/>
            </a:endParaRPr>
          </a:p>
          <a:p>
            <a:pPr defTabSz="361950"/>
            <a:r>
              <a:rPr lang="da-DK">
                <a:latin typeface="+mn-lt"/>
              </a:rPr>
              <a:t>	Når en situation el. handling	kræver opkald eller samtale</a:t>
            </a:r>
          </a:p>
          <a:p>
            <a:endParaRPr lang="da-DK">
              <a:latin typeface="+mn-lt"/>
            </a:endParaRPr>
          </a:p>
          <a:p>
            <a:pPr defTabSz="361950"/>
            <a:r>
              <a:rPr lang="da-DK">
                <a:latin typeface="+mn-lt"/>
              </a:rPr>
              <a:t>	Drøftes lokalt, hvornår opkald eller samtale vælges</a:t>
            </a:r>
          </a:p>
          <a:p>
            <a:endParaRPr lang="da-DK" sz="1700">
              <a:latin typeface="+mn-lt"/>
            </a:endParaRPr>
          </a:p>
          <a:p>
            <a:endParaRPr lang="da-DK" sz="1700">
              <a:latin typeface="+mn-lt"/>
            </a:endParaRPr>
          </a:p>
          <a:p>
            <a:r>
              <a:rPr lang="da-DK" sz="1700" b="1">
                <a:latin typeface="+mn-lt"/>
              </a:rPr>
              <a:t>Dette kan fx være:</a:t>
            </a:r>
          </a:p>
          <a:p>
            <a:r>
              <a:rPr lang="da-DK" sz="1700">
                <a:latin typeface="+mn-lt"/>
              </a:rPr>
              <a:t>Når der er behov for orientering om og drøftelse af et barns involvering voldsomme episoder</a:t>
            </a:r>
          </a:p>
          <a:p>
            <a:endParaRPr lang="da-DK" sz="1700">
              <a:latin typeface="+mn-lt"/>
            </a:endParaRPr>
          </a:p>
          <a:p>
            <a:r>
              <a:rPr lang="da-DK" sz="1700">
                <a:latin typeface="+mn-lt"/>
              </a:rPr>
              <a:t>Når man er bekymret for et barns faglige udvikling og/eller trivsel</a:t>
            </a:r>
          </a:p>
          <a:p>
            <a:endParaRPr lang="da-DK" sz="1700">
              <a:latin typeface="+mn-lt"/>
            </a:endParaRPr>
          </a:p>
          <a:p>
            <a:endParaRPr lang="da-DK">
              <a:latin typeface="+mn-lt"/>
            </a:endParaRPr>
          </a:p>
          <a:p>
            <a:endParaRPr lang="da-DK">
              <a:latin typeface="+mn-lt"/>
            </a:endParaRP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2149842455"/>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11269" name="think-cell Slide" r:id="rId11" imgW="386" imgH="386" progId="TCLayout.ActiveDocument.1">
                  <p:embed/>
                </p:oleObj>
              </mc:Choice>
              <mc:Fallback>
                <p:oleObj name="think-cell Slide" r:id="rId11"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12"/>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Retningslinjer: Samtaler</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MÅLRETTET OG SIKKER KOMMUNIKATION</a:t>
            </a:r>
          </a:p>
        </p:txBody>
      </p:sp>
      <p:sp>
        <p:nvSpPr>
          <p:cNvPr id="14" name="Rektangel: afrundede hjørner 13">
            <a:extLst>
              <a:ext uri="{FF2B5EF4-FFF2-40B4-BE49-F238E27FC236}">
                <a16:creationId xmlns:a16="http://schemas.microsoft.com/office/drawing/2014/main" id="{482849B9-4601-404E-88E5-CB848238891C}"/>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8" name="Billede 17">
            <a:extLst>
              <a:ext uri="{FF2B5EF4-FFF2-40B4-BE49-F238E27FC236}">
                <a16:creationId xmlns:a16="http://schemas.microsoft.com/office/drawing/2014/main" id="{62594618-5B4D-43AC-8D47-03B472AA0A9F}"/>
              </a:ext>
            </a:extLst>
          </p:cNvPr>
          <p:cNvPicPr>
            <a:picLocks noChangeAspect="1"/>
          </p:cNvPicPr>
          <p:nvPr/>
        </p:nvPicPr>
        <p:blipFill>
          <a:blip r:embed="rId13"/>
          <a:stretch>
            <a:fillRect/>
          </a:stretch>
        </p:blipFill>
        <p:spPr>
          <a:xfrm>
            <a:off x="841378" y="3051639"/>
            <a:ext cx="1471362" cy="808377"/>
          </a:xfrm>
          <a:prstGeom prst="rect">
            <a:avLst/>
          </a:prstGeom>
        </p:spPr>
      </p:pic>
      <p:sp>
        <p:nvSpPr>
          <p:cNvPr id="19" name="Ellipse 18">
            <a:extLst>
              <a:ext uri="{FF2B5EF4-FFF2-40B4-BE49-F238E27FC236}">
                <a16:creationId xmlns:a16="http://schemas.microsoft.com/office/drawing/2014/main" id="{29441FC8-662B-44F5-93E9-C2E40C8B9B8E}"/>
              </a:ext>
            </a:extLst>
          </p:cNvPr>
          <p:cNvSpPr/>
          <p:nvPr/>
        </p:nvSpPr>
        <p:spPr>
          <a:xfrm>
            <a:off x="3200733" y="226513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20" name="Ellipse 19">
            <a:extLst>
              <a:ext uri="{FF2B5EF4-FFF2-40B4-BE49-F238E27FC236}">
                <a16:creationId xmlns:a16="http://schemas.microsoft.com/office/drawing/2014/main" id="{F8187FE6-9D82-4C8C-887E-880FB2FB7918}"/>
              </a:ext>
            </a:extLst>
          </p:cNvPr>
          <p:cNvSpPr/>
          <p:nvPr/>
        </p:nvSpPr>
        <p:spPr>
          <a:xfrm>
            <a:off x="3200733" y="281999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Tree>
    <p:custDataLst>
      <p:tags r:id="rId2"/>
    </p:custDataLst>
    <p:extLst>
      <p:ext uri="{BB962C8B-B14F-4D97-AF65-F5344CB8AC3E}">
        <p14:creationId xmlns:p14="http://schemas.microsoft.com/office/powerpoint/2010/main" val="113451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68A7E08F-46EB-429A-8DCF-4EEEC0EBA8F7}"/>
              </a:ext>
            </a:extLst>
          </p:cNvPr>
          <p:cNvPicPr>
            <a:picLocks noChangeAspect="1"/>
          </p:cNvPicPr>
          <p:nvPr/>
        </p:nvPicPr>
        <p:blipFill rotWithShape="1">
          <a:blip r:embed="rId3"/>
          <a:srcRect l="26371" t="15740" r="23456" b="22474"/>
          <a:stretch/>
        </p:blipFill>
        <p:spPr>
          <a:xfrm>
            <a:off x="6165924" y="173802"/>
            <a:ext cx="5925174" cy="5472222"/>
          </a:xfrm>
          <a:prstGeom prst="ellipse">
            <a:avLst/>
          </a:prstGeom>
          <a:ln>
            <a:noFill/>
          </a:ln>
          <a:effectLst>
            <a:softEdge rad="112500"/>
          </a:effectLst>
        </p:spPr>
      </p:pic>
      <p:pic>
        <p:nvPicPr>
          <p:cNvPr id="11" name="Billede 10">
            <a:extLst>
              <a:ext uri="{FF2B5EF4-FFF2-40B4-BE49-F238E27FC236}">
                <a16:creationId xmlns:a16="http://schemas.microsoft.com/office/drawing/2014/main" id="{C3915C75-979C-4526-9273-42131A0440B4}"/>
              </a:ext>
            </a:extLst>
          </p:cNvPr>
          <p:cNvPicPr>
            <a:picLocks noChangeAspect="1"/>
          </p:cNvPicPr>
          <p:nvPr/>
        </p:nvPicPr>
        <p:blipFill rotWithShape="1">
          <a:blip r:embed="rId4"/>
          <a:srcRect l="28996" t="5812" r="31420" b="11550"/>
          <a:stretch/>
        </p:blipFill>
        <p:spPr>
          <a:xfrm>
            <a:off x="5876326" y="15293"/>
            <a:ext cx="3525939" cy="5714999"/>
          </a:xfrm>
          <a:prstGeom prst="rect">
            <a:avLst/>
          </a:prstGeom>
        </p:spPr>
      </p:pic>
      <p:sp>
        <p:nvSpPr>
          <p:cNvPr id="2" name="Titel 1">
            <a:extLst>
              <a:ext uri="{FF2B5EF4-FFF2-40B4-BE49-F238E27FC236}">
                <a16:creationId xmlns:a16="http://schemas.microsoft.com/office/drawing/2014/main" id="{E19A7618-7AF6-4FC0-BDDE-5E49479799FE}"/>
              </a:ext>
            </a:extLst>
          </p:cNvPr>
          <p:cNvSpPr>
            <a:spLocks noGrp="1"/>
          </p:cNvSpPr>
          <p:nvPr>
            <p:ph type="title"/>
          </p:nvPr>
        </p:nvSpPr>
        <p:spPr/>
        <p:txBody>
          <a:bodyPr/>
          <a:lstStyle/>
          <a:p>
            <a:r>
              <a:rPr lang="da-DK">
                <a:latin typeface="+mn-lt"/>
              </a:rPr>
              <a:t>Opgave: Lejrskole</a:t>
            </a:r>
          </a:p>
        </p:txBody>
      </p:sp>
      <p:sp>
        <p:nvSpPr>
          <p:cNvPr id="3" name="Pladsholder til tekst 2">
            <a:extLst>
              <a:ext uri="{FF2B5EF4-FFF2-40B4-BE49-F238E27FC236}">
                <a16:creationId xmlns:a16="http://schemas.microsoft.com/office/drawing/2014/main" id="{C5856CC0-5D68-4FF5-9047-3002FA356F15}"/>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A958D15A-EA6A-4671-BF00-D0EFF5BC0BC8}"/>
              </a:ext>
            </a:extLst>
          </p:cNvPr>
          <p:cNvSpPr>
            <a:spLocks noGrp="1"/>
          </p:cNvSpPr>
          <p:nvPr>
            <p:ph type="body" sz="quarter" idx="14"/>
          </p:nvPr>
        </p:nvSpPr>
        <p:spPr>
          <a:xfrm>
            <a:off x="615949" y="1662113"/>
            <a:ext cx="5030707" cy="2900363"/>
          </a:xfrm>
        </p:spPr>
        <p:txBody>
          <a:bodyPr/>
          <a:lstStyle/>
          <a:p>
            <a:r>
              <a:rPr lang="da-DK">
                <a:latin typeface="+mn-lt"/>
                <a:cs typeface="Calibri"/>
              </a:rPr>
              <a:t>Din klasse skal på lejrskole og det har du fortalt forældrene om på seneste forældremøde. På daværende tidspunkt var datoen stadig ikke fastlagt. Lejrskolen er nu blevet booket til uge 19. Du vil derfor gerne informere forældrene om det, så de kender datoerne i god tid.</a:t>
            </a:r>
          </a:p>
          <a:p>
            <a:endParaRPr lang="da-DK">
              <a:latin typeface="+mn-lt"/>
            </a:endParaRPr>
          </a:p>
          <a:p>
            <a:pPr marL="342900" indent="-342900">
              <a:buAutoNum type="arabicPeriod"/>
            </a:pPr>
            <a:r>
              <a:rPr lang="da-DK">
                <a:latin typeface="+mn-lt"/>
              </a:rPr>
              <a:t>Vælg, hvordan du vil viderebringe denne information</a:t>
            </a:r>
          </a:p>
          <a:p>
            <a:pPr marL="342900" indent="-342900">
              <a:buAutoNum type="arabicPeriod"/>
            </a:pPr>
            <a:r>
              <a:rPr lang="da-DK">
                <a:latin typeface="+mn-lt"/>
              </a:rPr>
              <a:t>Gør det i Aula</a:t>
            </a:r>
          </a:p>
          <a:p>
            <a:endParaRPr lang="da-DK">
              <a:latin typeface="+mn-lt"/>
            </a:endParaRPr>
          </a:p>
          <a:p>
            <a:endParaRPr lang="da-DK">
              <a:latin typeface="+mn-lt"/>
            </a:endParaRPr>
          </a:p>
          <a:p>
            <a:endParaRPr lang="da-DK">
              <a:latin typeface="+mn-lt"/>
            </a:endParaRPr>
          </a:p>
        </p:txBody>
      </p:sp>
    </p:spTree>
    <p:custDataLst>
      <p:tags r:id="rId1"/>
    </p:custDataLst>
    <p:extLst>
      <p:ext uri="{BB962C8B-B14F-4D97-AF65-F5344CB8AC3E}">
        <p14:creationId xmlns:p14="http://schemas.microsoft.com/office/powerpoint/2010/main" val="4196984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C524A698-45E2-453A-B319-2C0A478EEB0D}"/>
              </a:ext>
            </a:extLst>
          </p:cNvPr>
          <p:cNvPicPr>
            <a:picLocks noChangeAspect="1"/>
          </p:cNvPicPr>
          <p:nvPr/>
        </p:nvPicPr>
        <p:blipFill rotWithShape="1">
          <a:blip r:embed="rId3"/>
          <a:srcRect r="58560"/>
          <a:stretch/>
        </p:blipFill>
        <p:spPr>
          <a:xfrm>
            <a:off x="6038301" y="176441"/>
            <a:ext cx="6727927" cy="5538559"/>
          </a:xfrm>
          <a:prstGeom prst="ellipse">
            <a:avLst/>
          </a:prstGeom>
          <a:ln>
            <a:noFill/>
          </a:ln>
          <a:effectLst>
            <a:softEdge rad="112500"/>
          </a:effectLst>
        </p:spPr>
      </p:pic>
      <p:sp>
        <p:nvSpPr>
          <p:cNvPr id="2" name="Titel 1">
            <a:extLst>
              <a:ext uri="{FF2B5EF4-FFF2-40B4-BE49-F238E27FC236}">
                <a16:creationId xmlns:a16="http://schemas.microsoft.com/office/drawing/2014/main" id="{094A56D3-3A71-444B-8C8E-68E30B32FA5D}"/>
              </a:ext>
            </a:extLst>
          </p:cNvPr>
          <p:cNvSpPr>
            <a:spLocks noGrp="1"/>
          </p:cNvSpPr>
          <p:nvPr>
            <p:ph type="title"/>
          </p:nvPr>
        </p:nvSpPr>
        <p:spPr/>
        <p:txBody>
          <a:bodyPr/>
          <a:lstStyle/>
          <a:p>
            <a:r>
              <a:rPr lang="da-DK">
                <a:latin typeface="+mn-lt"/>
              </a:rPr>
              <a:t>Opgave: Påskehygge – del 1</a:t>
            </a:r>
          </a:p>
        </p:txBody>
      </p:sp>
      <p:sp>
        <p:nvSpPr>
          <p:cNvPr id="3" name="Pladsholder til tekst 2">
            <a:extLst>
              <a:ext uri="{FF2B5EF4-FFF2-40B4-BE49-F238E27FC236}">
                <a16:creationId xmlns:a16="http://schemas.microsoft.com/office/drawing/2014/main" id="{2338F70E-D1AF-4CFB-AC09-B8496DCA23F5}"/>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7E01E6A7-6632-4199-85A0-0825A213A031}"/>
              </a:ext>
            </a:extLst>
          </p:cNvPr>
          <p:cNvSpPr>
            <a:spLocks noGrp="1"/>
          </p:cNvSpPr>
          <p:nvPr>
            <p:ph type="body" sz="quarter" idx="14"/>
          </p:nvPr>
        </p:nvSpPr>
        <p:spPr>
          <a:xfrm>
            <a:off x="615950" y="1662113"/>
            <a:ext cx="5115548" cy="2900363"/>
          </a:xfrm>
        </p:spPr>
        <p:txBody>
          <a:bodyPr>
            <a:normAutofit/>
          </a:bodyPr>
          <a:lstStyle/>
          <a:p>
            <a:r>
              <a:rPr lang="da-DK">
                <a:latin typeface="+mn-lt"/>
              </a:rPr>
              <a:t>Du og din klasse har arbejdet med at dramatisere påskefortællingen og har derfor besluttet at bruge sidste dag inden påskeferien på at opføre jeres teaterstykker. Børnene har spontant foreslået, at forældrene også skal have mulighed for at komme og se dem i morgen kl. 11 i klassen. </a:t>
            </a:r>
          </a:p>
          <a:p>
            <a:endParaRPr lang="da-DK">
              <a:latin typeface="+mn-lt"/>
            </a:endParaRPr>
          </a:p>
          <a:p>
            <a:pPr marL="342900" indent="-342900">
              <a:buAutoNum type="arabicPeriod"/>
            </a:pPr>
            <a:r>
              <a:rPr lang="da-DK">
                <a:latin typeface="+mn-lt"/>
              </a:rPr>
              <a:t>Vælg, hvordan du vil viderebringe denne information</a:t>
            </a:r>
          </a:p>
          <a:p>
            <a:pPr marL="342900" indent="-342900">
              <a:buAutoNum type="arabicPeriod"/>
            </a:pPr>
            <a:r>
              <a:rPr lang="da-DK">
                <a:latin typeface="+mn-lt"/>
              </a:rPr>
              <a:t>Gør det i Aula</a:t>
            </a:r>
          </a:p>
        </p:txBody>
      </p:sp>
      <p:pic>
        <p:nvPicPr>
          <p:cNvPr id="8" name="Billede 7">
            <a:extLst>
              <a:ext uri="{FF2B5EF4-FFF2-40B4-BE49-F238E27FC236}">
                <a16:creationId xmlns:a16="http://schemas.microsoft.com/office/drawing/2014/main" id="{A4DBD8BF-9A26-4616-B40E-7F4AC95DF55B}"/>
              </a:ext>
            </a:extLst>
          </p:cNvPr>
          <p:cNvPicPr>
            <a:picLocks noChangeAspect="1"/>
          </p:cNvPicPr>
          <p:nvPr/>
        </p:nvPicPr>
        <p:blipFill rotWithShape="1">
          <a:blip r:embed="rId4"/>
          <a:srcRect l="28996" t="5812" r="31420" b="11550"/>
          <a:stretch/>
        </p:blipFill>
        <p:spPr>
          <a:xfrm>
            <a:off x="5876326" y="15293"/>
            <a:ext cx="3525939" cy="5714999"/>
          </a:xfrm>
          <a:prstGeom prst="rect">
            <a:avLst/>
          </a:prstGeom>
        </p:spPr>
      </p:pic>
    </p:spTree>
    <p:custDataLst>
      <p:tags r:id="rId1"/>
    </p:custDataLst>
    <p:extLst>
      <p:ext uri="{BB962C8B-B14F-4D97-AF65-F5344CB8AC3E}">
        <p14:creationId xmlns:p14="http://schemas.microsoft.com/office/powerpoint/2010/main" val="2444993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C44335A9-3A3B-485C-8933-33D2796912DB}"/>
              </a:ext>
            </a:extLst>
          </p:cNvPr>
          <p:cNvPicPr>
            <a:picLocks noChangeAspect="1"/>
          </p:cNvPicPr>
          <p:nvPr/>
        </p:nvPicPr>
        <p:blipFill rotWithShape="1">
          <a:blip r:embed="rId3"/>
          <a:srcRect l="24124" r="15626"/>
          <a:stretch/>
        </p:blipFill>
        <p:spPr>
          <a:xfrm>
            <a:off x="6219429" y="164868"/>
            <a:ext cx="5164950" cy="5714999"/>
          </a:xfrm>
          <a:prstGeom prst="ellipse">
            <a:avLst/>
          </a:prstGeom>
          <a:ln>
            <a:noFill/>
          </a:ln>
          <a:effectLst>
            <a:softEdge rad="112500"/>
          </a:effectLst>
        </p:spPr>
      </p:pic>
      <p:pic>
        <p:nvPicPr>
          <p:cNvPr id="8" name="Billede 7">
            <a:extLst>
              <a:ext uri="{FF2B5EF4-FFF2-40B4-BE49-F238E27FC236}">
                <a16:creationId xmlns:a16="http://schemas.microsoft.com/office/drawing/2014/main" id="{595CB913-F2BB-4C82-9C59-013A930119A7}"/>
              </a:ext>
            </a:extLst>
          </p:cNvPr>
          <p:cNvPicPr>
            <a:picLocks noChangeAspect="1"/>
          </p:cNvPicPr>
          <p:nvPr/>
        </p:nvPicPr>
        <p:blipFill rotWithShape="1">
          <a:blip r:embed="rId4"/>
          <a:srcRect l="28996" t="5812" r="31420" b="11550"/>
          <a:stretch/>
        </p:blipFill>
        <p:spPr>
          <a:xfrm>
            <a:off x="5876326" y="15293"/>
            <a:ext cx="3525939" cy="5714999"/>
          </a:xfrm>
          <a:prstGeom prst="rect">
            <a:avLst/>
          </a:prstGeom>
        </p:spPr>
      </p:pic>
      <p:sp>
        <p:nvSpPr>
          <p:cNvPr id="2" name="Titel 1">
            <a:extLst>
              <a:ext uri="{FF2B5EF4-FFF2-40B4-BE49-F238E27FC236}">
                <a16:creationId xmlns:a16="http://schemas.microsoft.com/office/drawing/2014/main" id="{094A56D3-3A71-444B-8C8E-68E30B32FA5D}"/>
              </a:ext>
            </a:extLst>
          </p:cNvPr>
          <p:cNvSpPr>
            <a:spLocks noGrp="1"/>
          </p:cNvSpPr>
          <p:nvPr>
            <p:ph type="title"/>
          </p:nvPr>
        </p:nvSpPr>
        <p:spPr/>
        <p:txBody>
          <a:bodyPr/>
          <a:lstStyle/>
          <a:p>
            <a:r>
              <a:rPr lang="da-DK">
                <a:latin typeface="+mn-lt"/>
              </a:rPr>
              <a:t>Opgave: Påskehygge – del 2</a:t>
            </a:r>
          </a:p>
        </p:txBody>
      </p:sp>
      <p:sp>
        <p:nvSpPr>
          <p:cNvPr id="3" name="Pladsholder til tekst 2">
            <a:extLst>
              <a:ext uri="{FF2B5EF4-FFF2-40B4-BE49-F238E27FC236}">
                <a16:creationId xmlns:a16="http://schemas.microsoft.com/office/drawing/2014/main" id="{2338F70E-D1AF-4CFB-AC09-B8496DCA23F5}"/>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7E01E6A7-6632-4199-85A0-0825A213A031}"/>
              </a:ext>
            </a:extLst>
          </p:cNvPr>
          <p:cNvSpPr>
            <a:spLocks noGrp="1"/>
          </p:cNvSpPr>
          <p:nvPr>
            <p:ph type="body" sz="quarter" idx="14"/>
          </p:nvPr>
        </p:nvSpPr>
        <p:spPr>
          <a:xfrm>
            <a:off x="615950" y="1662113"/>
            <a:ext cx="4785610" cy="2900363"/>
          </a:xfrm>
        </p:spPr>
        <p:txBody>
          <a:bodyPr>
            <a:normAutofit/>
          </a:bodyPr>
          <a:lstStyle/>
          <a:p>
            <a:r>
              <a:rPr lang="da-DK" b="1">
                <a:latin typeface="+mn-lt"/>
              </a:rPr>
              <a:t>Del 2:</a:t>
            </a:r>
          </a:p>
          <a:p>
            <a:r>
              <a:rPr lang="da-DK">
                <a:latin typeface="+mn-lt"/>
              </a:rPr>
              <a:t>Børnene foreslår endvidere, at det kunne være hyggeligt med et stykke kage til, så du vil også gerne høre, om nogle af forældrene vil bage en kage til dagen.</a:t>
            </a:r>
          </a:p>
          <a:p>
            <a:endParaRPr lang="da-DK">
              <a:latin typeface="+mn-lt"/>
            </a:endParaRPr>
          </a:p>
          <a:p>
            <a:pPr marL="342900" indent="-342900">
              <a:buAutoNum type="arabicPeriod"/>
            </a:pPr>
            <a:r>
              <a:rPr lang="da-DK">
                <a:latin typeface="+mn-lt"/>
              </a:rPr>
              <a:t>Vælg, hvordan du vil viderebringe denne information</a:t>
            </a:r>
          </a:p>
          <a:p>
            <a:pPr marL="342900" indent="-342900">
              <a:buAutoNum type="arabicPeriod"/>
            </a:pPr>
            <a:r>
              <a:rPr lang="da-DK">
                <a:latin typeface="+mn-lt"/>
              </a:rPr>
              <a:t>Gør det i Aula</a:t>
            </a:r>
          </a:p>
        </p:txBody>
      </p:sp>
    </p:spTree>
    <p:custDataLst>
      <p:tags r:id="rId1"/>
    </p:custDataLst>
    <p:extLst>
      <p:ext uri="{BB962C8B-B14F-4D97-AF65-F5344CB8AC3E}">
        <p14:creationId xmlns:p14="http://schemas.microsoft.com/office/powerpoint/2010/main" val="198839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9953A-47DE-4A94-A6EB-E9366367DD38}"/>
              </a:ext>
            </a:extLst>
          </p:cNvPr>
          <p:cNvSpPr>
            <a:spLocks noGrp="1"/>
          </p:cNvSpPr>
          <p:nvPr>
            <p:ph type="title"/>
          </p:nvPr>
        </p:nvSpPr>
        <p:spPr/>
        <p:txBody>
          <a:bodyPr/>
          <a:lstStyle/>
          <a:p>
            <a:r>
              <a:rPr lang="da-DK" dirty="0">
                <a:latin typeface="+mn-lt"/>
                <a:cs typeface="Arial"/>
              </a:rPr>
              <a:t>Hvad får vi med Aula?</a:t>
            </a:r>
          </a:p>
        </p:txBody>
      </p:sp>
      <p:sp>
        <p:nvSpPr>
          <p:cNvPr id="3" name="Pladsholder til tekst 2">
            <a:extLst>
              <a:ext uri="{FF2B5EF4-FFF2-40B4-BE49-F238E27FC236}">
                <a16:creationId xmlns:a16="http://schemas.microsoft.com/office/drawing/2014/main" id="{11CA911F-A393-4953-962E-C3C7421DBF9A}"/>
              </a:ext>
            </a:extLst>
          </p:cNvPr>
          <p:cNvSpPr>
            <a:spLocks noGrp="1"/>
          </p:cNvSpPr>
          <p:nvPr>
            <p:ph type="body" sz="quarter" idx="13"/>
          </p:nvPr>
        </p:nvSpPr>
        <p:spPr/>
        <p:txBody>
          <a:bodyPr/>
          <a:lstStyle/>
          <a:p>
            <a:r>
              <a:rPr lang="da-DK" dirty="0">
                <a:latin typeface="+mn-lt"/>
                <a:cs typeface="Arial"/>
              </a:rPr>
              <a:t>AULA I AARHUS KOMMUNE</a:t>
            </a:r>
            <a:endParaRPr lang="da-DK" dirty="0">
              <a:latin typeface="+mn-lt"/>
            </a:endParaRPr>
          </a:p>
        </p:txBody>
      </p:sp>
      <p:sp>
        <p:nvSpPr>
          <p:cNvPr id="4" name="Pladsholder til tekst 3">
            <a:extLst>
              <a:ext uri="{FF2B5EF4-FFF2-40B4-BE49-F238E27FC236}">
                <a16:creationId xmlns:a16="http://schemas.microsoft.com/office/drawing/2014/main" id="{913AB288-6DA8-41DE-95E7-EFD697F949D9}"/>
              </a:ext>
            </a:extLst>
          </p:cNvPr>
          <p:cNvSpPr>
            <a:spLocks noGrp="1"/>
          </p:cNvSpPr>
          <p:nvPr>
            <p:ph type="body" sz="quarter" idx="14"/>
          </p:nvPr>
        </p:nvSpPr>
        <p:spPr>
          <a:xfrm>
            <a:off x="1796995" y="1691622"/>
            <a:ext cx="6167861" cy="2900363"/>
          </a:xfrm>
        </p:spPr>
        <p:txBody>
          <a:bodyPr>
            <a:normAutofit fontScale="92500"/>
          </a:bodyPr>
          <a:lstStyle/>
          <a:p>
            <a:r>
              <a:rPr lang="da-DK" b="1" dirty="0">
                <a:latin typeface="+mn-lt"/>
                <a:cs typeface="Calibri"/>
              </a:rPr>
              <a:t>Én indgang</a:t>
            </a:r>
            <a:r>
              <a:rPr lang="da-DK" dirty="0">
                <a:latin typeface="+mn-lt"/>
                <a:cs typeface="Calibri"/>
              </a:rPr>
              <a:t> </a:t>
            </a:r>
            <a:r>
              <a:rPr lang="da-DK" b="1" dirty="0">
                <a:latin typeface="+mn-lt"/>
                <a:cs typeface="Calibri"/>
              </a:rPr>
              <a:t>for forældre til kommunikation om deres barn/børn</a:t>
            </a:r>
            <a:r>
              <a:rPr lang="da-DK" dirty="0">
                <a:latin typeface="+mn-lt"/>
                <a:cs typeface="Calibri"/>
              </a:rPr>
              <a:t> </a:t>
            </a:r>
            <a:br>
              <a:rPr lang="da-DK" dirty="0">
                <a:latin typeface="+mn-lt"/>
                <a:cs typeface="Calibri"/>
              </a:rPr>
            </a:br>
            <a:r>
              <a:rPr lang="da-DK" dirty="0">
                <a:latin typeface="+mn-lt"/>
                <a:cs typeface="Calibri"/>
              </a:rPr>
              <a:t>lige fra vuggestuen til udgangen af folkeskolen</a:t>
            </a:r>
            <a:endParaRPr lang="da-DK" dirty="0">
              <a:latin typeface="+mn-lt"/>
            </a:endParaRPr>
          </a:p>
          <a:p>
            <a:endParaRPr lang="da-DK" b="1" dirty="0">
              <a:latin typeface="+mn-lt"/>
              <a:cs typeface="Calibri"/>
            </a:endParaRPr>
          </a:p>
          <a:p>
            <a:endParaRPr lang="da-DK" b="1" dirty="0">
              <a:latin typeface="+mn-lt"/>
              <a:cs typeface="Calibri"/>
            </a:endParaRPr>
          </a:p>
          <a:p>
            <a:r>
              <a:rPr lang="da-DK" b="1" dirty="0">
                <a:latin typeface="+mn-lt"/>
                <a:cs typeface="Calibri"/>
              </a:rPr>
              <a:t>En enkel løsning</a:t>
            </a:r>
            <a:br>
              <a:rPr lang="da-DK" b="1" dirty="0">
                <a:latin typeface="+mn-lt"/>
                <a:cs typeface="Calibri"/>
              </a:rPr>
            </a:br>
            <a:r>
              <a:rPr lang="da-DK" b="1" dirty="0">
                <a:latin typeface="+mn-lt"/>
                <a:cs typeface="Calibri"/>
              </a:rPr>
              <a:t> </a:t>
            </a:r>
            <a:r>
              <a:rPr lang="da-DK" dirty="0">
                <a:latin typeface="+mn-lt"/>
                <a:cs typeface="Calibri"/>
              </a:rPr>
              <a:t>med nogle af de brugervenlige funktioner, som du kender fra i dag</a:t>
            </a:r>
            <a:br>
              <a:rPr lang="da-DK" dirty="0">
                <a:latin typeface="+mn-lt"/>
                <a:cs typeface="Calibri"/>
              </a:rPr>
            </a:br>
            <a:r>
              <a:rPr lang="da-DK" dirty="0">
                <a:latin typeface="+mn-lt"/>
                <a:cs typeface="Calibri"/>
              </a:rPr>
              <a:t> </a:t>
            </a:r>
          </a:p>
          <a:p>
            <a:endParaRPr lang="da-DK" dirty="0">
              <a:latin typeface="+mn-lt"/>
            </a:endParaRPr>
          </a:p>
          <a:p>
            <a:r>
              <a:rPr lang="da-DK" b="1" dirty="0">
                <a:latin typeface="+mn-lt"/>
                <a:cs typeface="Arial"/>
              </a:rPr>
              <a:t>Aula beskytter barnets data og dig</a:t>
            </a:r>
            <a:br>
              <a:rPr lang="da-DK" b="1" dirty="0">
                <a:latin typeface="+mn-lt"/>
              </a:rPr>
            </a:br>
            <a:r>
              <a:rPr lang="da-DK" dirty="0">
                <a:latin typeface="+mn-lt"/>
                <a:cs typeface="Arial"/>
              </a:rPr>
              <a:t>så du kan kommunikere sikkert indenfor lovgivningens rammer</a:t>
            </a:r>
          </a:p>
        </p:txBody>
      </p:sp>
      <p:pic>
        <p:nvPicPr>
          <p:cNvPr id="6" name="Grafik 5" descr="Netværk">
            <a:extLst>
              <a:ext uri="{FF2B5EF4-FFF2-40B4-BE49-F238E27FC236}">
                <a16:creationId xmlns:a16="http://schemas.microsoft.com/office/drawing/2014/main" id="{8A0900DF-8F13-4AAF-89AD-3438A664A6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713" y="1461498"/>
            <a:ext cx="914400" cy="914400"/>
          </a:xfrm>
          <a:prstGeom prst="rect">
            <a:avLst/>
          </a:prstGeom>
        </p:spPr>
      </p:pic>
      <p:pic>
        <p:nvPicPr>
          <p:cNvPr id="8" name="Grafik 7" descr="Pære">
            <a:extLst>
              <a:ext uri="{FF2B5EF4-FFF2-40B4-BE49-F238E27FC236}">
                <a16:creationId xmlns:a16="http://schemas.microsoft.com/office/drawing/2014/main" id="{1D3D834A-C6B9-4D64-A093-B72E1E048D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713" y="2618610"/>
            <a:ext cx="914400" cy="914400"/>
          </a:xfrm>
          <a:prstGeom prst="rect">
            <a:avLst/>
          </a:prstGeom>
        </p:spPr>
      </p:pic>
      <p:pic>
        <p:nvPicPr>
          <p:cNvPr id="10" name="Grafik 9" descr="Lås">
            <a:extLst>
              <a:ext uri="{FF2B5EF4-FFF2-40B4-BE49-F238E27FC236}">
                <a16:creationId xmlns:a16="http://schemas.microsoft.com/office/drawing/2014/main" id="{A07799F0-DBE7-4105-93DB-56DB5B04B6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713" y="3809396"/>
            <a:ext cx="914400" cy="914400"/>
          </a:xfrm>
          <a:prstGeom prst="rect">
            <a:avLst/>
          </a:prstGeom>
        </p:spPr>
      </p:pic>
    </p:spTree>
    <p:custDataLst>
      <p:tags r:id="rId1"/>
    </p:custDataLst>
    <p:extLst>
      <p:ext uri="{BB962C8B-B14F-4D97-AF65-F5344CB8AC3E}">
        <p14:creationId xmlns:p14="http://schemas.microsoft.com/office/powerpoint/2010/main" val="39472191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A5F1E6CF-72B4-468D-94B2-D63F4849ECFB}"/>
              </a:ext>
            </a:extLst>
          </p:cNvPr>
          <p:cNvPicPr>
            <a:picLocks noChangeAspect="1"/>
          </p:cNvPicPr>
          <p:nvPr/>
        </p:nvPicPr>
        <p:blipFill rotWithShape="1">
          <a:blip r:embed="rId3"/>
          <a:srcRect l="19009" r="28198" b="15609"/>
          <a:stretch/>
        </p:blipFill>
        <p:spPr>
          <a:xfrm>
            <a:off x="6250711" y="315436"/>
            <a:ext cx="5784508" cy="5384271"/>
          </a:xfrm>
          <a:prstGeom prst="ellipse">
            <a:avLst/>
          </a:prstGeom>
          <a:ln>
            <a:noFill/>
          </a:ln>
          <a:effectLst>
            <a:softEdge rad="112500"/>
          </a:effectLst>
        </p:spPr>
      </p:pic>
      <p:sp>
        <p:nvSpPr>
          <p:cNvPr id="2" name="Titel 1">
            <a:extLst>
              <a:ext uri="{FF2B5EF4-FFF2-40B4-BE49-F238E27FC236}">
                <a16:creationId xmlns:a16="http://schemas.microsoft.com/office/drawing/2014/main" id="{651757E9-2C44-447D-B18E-296A5FBF9FA5}"/>
              </a:ext>
            </a:extLst>
          </p:cNvPr>
          <p:cNvSpPr>
            <a:spLocks noGrp="1"/>
          </p:cNvSpPr>
          <p:nvPr>
            <p:ph type="title"/>
          </p:nvPr>
        </p:nvSpPr>
        <p:spPr/>
        <p:txBody>
          <a:bodyPr/>
          <a:lstStyle/>
          <a:p>
            <a:r>
              <a:rPr lang="da-DK">
                <a:latin typeface="+mn-lt"/>
              </a:rPr>
              <a:t>Opgave: Mindre konflikt mellem 3 elever </a:t>
            </a:r>
          </a:p>
        </p:txBody>
      </p:sp>
      <p:sp>
        <p:nvSpPr>
          <p:cNvPr id="3" name="Pladsholder til tekst 2">
            <a:extLst>
              <a:ext uri="{FF2B5EF4-FFF2-40B4-BE49-F238E27FC236}">
                <a16:creationId xmlns:a16="http://schemas.microsoft.com/office/drawing/2014/main" id="{0B1E35FA-CD6E-4E08-895C-2BCD9862AE5A}"/>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AC6C1F21-2FA2-41C1-9439-A05452A57F6D}"/>
              </a:ext>
            </a:extLst>
          </p:cNvPr>
          <p:cNvSpPr>
            <a:spLocks noGrp="1"/>
          </p:cNvSpPr>
          <p:nvPr>
            <p:ph type="body" sz="quarter" idx="14"/>
          </p:nvPr>
        </p:nvSpPr>
        <p:spPr>
          <a:xfrm>
            <a:off x="615950" y="1662113"/>
            <a:ext cx="5162682" cy="2900363"/>
          </a:xfrm>
        </p:spPr>
        <p:txBody>
          <a:bodyPr/>
          <a:lstStyle/>
          <a:p>
            <a:r>
              <a:rPr lang="da-DK">
                <a:latin typeface="+mn-lt"/>
              </a:rPr>
              <a:t>Der har været en mindre konflikt med 3 piger fra klassen involveret. Konflikten er løst på skolen, så forældrene skal blot kort orienteres, så de er forberedt på, hvis deres barn taler om det hjemme.</a:t>
            </a:r>
          </a:p>
          <a:p>
            <a:endParaRPr lang="da-DK" sz="1200">
              <a:latin typeface="+mn-lt"/>
            </a:endParaRPr>
          </a:p>
          <a:p>
            <a:pPr marL="342900" indent="-342900">
              <a:buAutoNum type="arabicPeriod"/>
            </a:pPr>
            <a:r>
              <a:rPr lang="da-DK">
                <a:latin typeface="+mn-lt"/>
              </a:rPr>
              <a:t>Vælg, hvordan du vil viderebringe denne information</a:t>
            </a:r>
          </a:p>
          <a:p>
            <a:pPr marL="342900" indent="-342900">
              <a:buAutoNum type="arabicPeriod"/>
            </a:pPr>
            <a:r>
              <a:rPr lang="da-DK">
                <a:latin typeface="+mn-lt"/>
              </a:rPr>
              <a:t>Gør det i Aula</a:t>
            </a:r>
          </a:p>
          <a:p>
            <a:endParaRPr lang="da-DK" sz="1200">
              <a:latin typeface="+mn-lt"/>
            </a:endParaRPr>
          </a:p>
        </p:txBody>
      </p:sp>
      <p:pic>
        <p:nvPicPr>
          <p:cNvPr id="8" name="Billede 7">
            <a:extLst>
              <a:ext uri="{FF2B5EF4-FFF2-40B4-BE49-F238E27FC236}">
                <a16:creationId xmlns:a16="http://schemas.microsoft.com/office/drawing/2014/main" id="{A4C787BD-FEC5-4D43-BB84-F277BF7D610B}"/>
              </a:ext>
            </a:extLst>
          </p:cNvPr>
          <p:cNvPicPr>
            <a:picLocks noChangeAspect="1"/>
          </p:cNvPicPr>
          <p:nvPr/>
        </p:nvPicPr>
        <p:blipFill rotWithShape="1">
          <a:blip r:embed="rId4"/>
          <a:srcRect l="28996" t="5812" r="31420" b="11550"/>
          <a:stretch/>
        </p:blipFill>
        <p:spPr>
          <a:xfrm>
            <a:off x="5876326" y="15293"/>
            <a:ext cx="3525939" cy="5714999"/>
          </a:xfrm>
          <a:prstGeom prst="rect">
            <a:avLst/>
          </a:prstGeom>
        </p:spPr>
      </p:pic>
    </p:spTree>
    <p:custDataLst>
      <p:tags r:id="rId1"/>
    </p:custDataLst>
    <p:extLst>
      <p:ext uri="{BB962C8B-B14F-4D97-AF65-F5344CB8AC3E}">
        <p14:creationId xmlns:p14="http://schemas.microsoft.com/office/powerpoint/2010/main" val="12622366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08A24237-615E-49C5-8A0F-F6FCD7337FCF}"/>
              </a:ext>
            </a:extLst>
          </p:cNvPr>
          <p:cNvPicPr>
            <a:picLocks noChangeAspect="1"/>
          </p:cNvPicPr>
          <p:nvPr/>
        </p:nvPicPr>
        <p:blipFill rotWithShape="1">
          <a:blip r:embed="rId3"/>
          <a:srcRect l="23982" r="13086"/>
          <a:stretch/>
        </p:blipFill>
        <p:spPr>
          <a:xfrm>
            <a:off x="6516869" y="327025"/>
            <a:ext cx="5291430" cy="5715000"/>
          </a:xfrm>
          <a:prstGeom prst="ellipse">
            <a:avLst/>
          </a:prstGeom>
          <a:ln>
            <a:noFill/>
          </a:ln>
          <a:effectLst>
            <a:softEdge rad="112500"/>
          </a:effectLst>
        </p:spPr>
      </p:pic>
      <p:sp>
        <p:nvSpPr>
          <p:cNvPr id="2" name="Titel 1">
            <a:extLst>
              <a:ext uri="{FF2B5EF4-FFF2-40B4-BE49-F238E27FC236}">
                <a16:creationId xmlns:a16="http://schemas.microsoft.com/office/drawing/2014/main" id="{3C103421-5974-42B5-9038-82EB7F121D8F}"/>
              </a:ext>
            </a:extLst>
          </p:cNvPr>
          <p:cNvSpPr>
            <a:spLocks noGrp="1"/>
          </p:cNvSpPr>
          <p:nvPr>
            <p:ph type="title"/>
          </p:nvPr>
        </p:nvSpPr>
        <p:spPr/>
        <p:txBody>
          <a:bodyPr/>
          <a:lstStyle/>
          <a:p>
            <a:r>
              <a:rPr lang="da-DK">
                <a:latin typeface="+mn-lt"/>
              </a:rPr>
              <a:t>Opgave: Spontan teatertur</a:t>
            </a:r>
          </a:p>
        </p:txBody>
      </p:sp>
      <p:sp>
        <p:nvSpPr>
          <p:cNvPr id="3" name="Pladsholder til tekst 2">
            <a:extLst>
              <a:ext uri="{FF2B5EF4-FFF2-40B4-BE49-F238E27FC236}">
                <a16:creationId xmlns:a16="http://schemas.microsoft.com/office/drawing/2014/main" id="{BF04BD3E-D816-4B29-A9A5-458D45234E48}"/>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40B1ECF2-7F0D-4D7D-96EC-DCC5D8C544ED}"/>
              </a:ext>
            </a:extLst>
          </p:cNvPr>
          <p:cNvSpPr>
            <a:spLocks noGrp="1"/>
          </p:cNvSpPr>
          <p:nvPr>
            <p:ph type="body" sz="quarter" idx="14"/>
          </p:nvPr>
        </p:nvSpPr>
        <p:spPr>
          <a:xfrm>
            <a:off x="615950" y="1662113"/>
            <a:ext cx="4879878" cy="2900363"/>
          </a:xfrm>
        </p:spPr>
        <p:txBody>
          <a:bodyPr/>
          <a:lstStyle/>
          <a:p>
            <a:r>
              <a:rPr lang="da-DK">
                <a:latin typeface="+mn-lt"/>
              </a:rPr>
              <a:t>Vi har fået mulighed for at tage i teatret i morgen, derfor skal alle elever være klar til afgang fra skolen kl. 8.00. Vi mødes udenfor klassen – husk madpakke</a:t>
            </a:r>
          </a:p>
          <a:p>
            <a:endParaRPr lang="da-DK" sz="1200">
              <a:latin typeface="+mn-lt"/>
            </a:endParaRPr>
          </a:p>
          <a:p>
            <a:pPr marL="342900" indent="-342900">
              <a:buAutoNum type="arabicPeriod"/>
            </a:pPr>
            <a:r>
              <a:rPr lang="da-DK">
                <a:latin typeface="+mn-lt"/>
              </a:rPr>
              <a:t>Vælg, hvordan du vil viderebringe denne information</a:t>
            </a:r>
          </a:p>
          <a:p>
            <a:pPr marL="342900" indent="-342900">
              <a:buAutoNum type="arabicPeriod"/>
            </a:pPr>
            <a:r>
              <a:rPr lang="da-DK">
                <a:latin typeface="+mn-lt"/>
              </a:rPr>
              <a:t>Gør det i Aula</a:t>
            </a:r>
          </a:p>
          <a:p>
            <a:endParaRPr lang="da-DK" sz="1200">
              <a:latin typeface="+mn-lt"/>
            </a:endParaRPr>
          </a:p>
          <a:p>
            <a:endParaRPr lang="da-DK">
              <a:latin typeface="+mn-lt"/>
            </a:endParaRPr>
          </a:p>
        </p:txBody>
      </p:sp>
      <p:pic>
        <p:nvPicPr>
          <p:cNvPr id="8" name="Billede 7">
            <a:extLst>
              <a:ext uri="{FF2B5EF4-FFF2-40B4-BE49-F238E27FC236}">
                <a16:creationId xmlns:a16="http://schemas.microsoft.com/office/drawing/2014/main" id="{2EBA4C7B-2465-4AE9-966D-78AC7131903D}"/>
              </a:ext>
            </a:extLst>
          </p:cNvPr>
          <p:cNvPicPr>
            <a:picLocks noChangeAspect="1"/>
          </p:cNvPicPr>
          <p:nvPr/>
        </p:nvPicPr>
        <p:blipFill rotWithShape="1">
          <a:blip r:embed="rId4"/>
          <a:srcRect l="28996" t="5812" r="31420" b="11550"/>
          <a:stretch/>
        </p:blipFill>
        <p:spPr>
          <a:xfrm>
            <a:off x="5876326" y="15293"/>
            <a:ext cx="3525939" cy="5714999"/>
          </a:xfrm>
          <a:prstGeom prst="rect">
            <a:avLst/>
          </a:prstGeom>
        </p:spPr>
      </p:pic>
    </p:spTree>
    <p:custDataLst>
      <p:tags r:id="rId1"/>
    </p:custDataLst>
    <p:extLst>
      <p:ext uri="{BB962C8B-B14F-4D97-AF65-F5344CB8AC3E}">
        <p14:creationId xmlns:p14="http://schemas.microsoft.com/office/powerpoint/2010/main" val="1562083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C736829C-A9A6-4782-A458-6FFD7827BF74}"/>
              </a:ext>
            </a:extLst>
          </p:cNvPr>
          <p:cNvPicPr>
            <a:picLocks noChangeAspect="1"/>
          </p:cNvPicPr>
          <p:nvPr/>
        </p:nvPicPr>
        <p:blipFill>
          <a:blip r:embed="rId3"/>
          <a:stretch>
            <a:fillRect/>
          </a:stretch>
        </p:blipFill>
        <p:spPr>
          <a:xfrm>
            <a:off x="6236053" y="-86806"/>
            <a:ext cx="4873163" cy="6398200"/>
          </a:xfrm>
          <a:prstGeom prst="ellipse">
            <a:avLst/>
          </a:prstGeom>
          <a:ln>
            <a:noFill/>
          </a:ln>
          <a:effectLst>
            <a:softEdge rad="112500"/>
          </a:effectLst>
        </p:spPr>
      </p:pic>
      <p:pic>
        <p:nvPicPr>
          <p:cNvPr id="13" name="Billede 12">
            <a:extLst>
              <a:ext uri="{FF2B5EF4-FFF2-40B4-BE49-F238E27FC236}">
                <a16:creationId xmlns:a16="http://schemas.microsoft.com/office/drawing/2014/main" id="{9C43ECE2-5E0F-477D-8D38-2814BD8ACA28}"/>
              </a:ext>
            </a:extLst>
          </p:cNvPr>
          <p:cNvPicPr>
            <a:picLocks noChangeAspect="1"/>
          </p:cNvPicPr>
          <p:nvPr/>
        </p:nvPicPr>
        <p:blipFill rotWithShape="1">
          <a:blip r:embed="rId4"/>
          <a:srcRect l="28996" t="5812" r="31420" b="11550"/>
          <a:stretch/>
        </p:blipFill>
        <p:spPr>
          <a:xfrm>
            <a:off x="5611910" y="-3177"/>
            <a:ext cx="3525939" cy="5714999"/>
          </a:xfrm>
          <a:prstGeom prst="rect">
            <a:avLst/>
          </a:prstGeom>
        </p:spPr>
      </p:pic>
      <p:sp>
        <p:nvSpPr>
          <p:cNvPr id="2" name="Titel 1">
            <a:extLst>
              <a:ext uri="{FF2B5EF4-FFF2-40B4-BE49-F238E27FC236}">
                <a16:creationId xmlns:a16="http://schemas.microsoft.com/office/drawing/2014/main" id="{0EFC0D4F-5315-450D-B684-3A5B96677397}"/>
              </a:ext>
            </a:extLst>
          </p:cNvPr>
          <p:cNvSpPr>
            <a:spLocks noGrp="1"/>
          </p:cNvSpPr>
          <p:nvPr>
            <p:ph type="title"/>
          </p:nvPr>
        </p:nvSpPr>
        <p:spPr>
          <a:xfrm>
            <a:off x="615737" y="1020763"/>
            <a:ext cx="7886700" cy="604190"/>
          </a:xfrm>
        </p:spPr>
        <p:txBody>
          <a:bodyPr>
            <a:normAutofit/>
          </a:bodyPr>
          <a:lstStyle/>
          <a:p>
            <a:r>
              <a:rPr lang="da-DK" sz="2700" b="0" dirty="0">
                <a:latin typeface="+mn-lt"/>
              </a:rPr>
              <a:t>Opgave: </a:t>
            </a:r>
            <a:r>
              <a:rPr lang="da-DK" b="0" dirty="0">
                <a:latin typeface="+mn-lt"/>
              </a:rPr>
              <a:t>Voldsom konflikt mellem to elever</a:t>
            </a:r>
          </a:p>
        </p:txBody>
      </p:sp>
      <p:sp>
        <p:nvSpPr>
          <p:cNvPr id="3" name="Pladsholder til tekst 2">
            <a:extLst>
              <a:ext uri="{FF2B5EF4-FFF2-40B4-BE49-F238E27FC236}">
                <a16:creationId xmlns:a16="http://schemas.microsoft.com/office/drawing/2014/main" id="{AF7874D3-AFF9-4C83-B620-05C5846FE389}"/>
              </a:ext>
            </a:extLst>
          </p:cNvPr>
          <p:cNvSpPr>
            <a:spLocks noGrp="1"/>
          </p:cNvSpPr>
          <p:nvPr>
            <p:ph type="body" sz="quarter" idx="13"/>
          </p:nvPr>
        </p:nvSpPr>
        <p:spPr/>
        <p:txBody>
          <a:bodyPr/>
          <a:lstStyle/>
          <a:p>
            <a:r>
              <a:rPr lang="da-DK">
                <a:latin typeface="+mn-lt"/>
              </a:rPr>
              <a:t>MÅLRETTET OG SIKKER KOMMUNIKATION</a:t>
            </a:r>
          </a:p>
        </p:txBody>
      </p:sp>
      <p:sp>
        <p:nvSpPr>
          <p:cNvPr id="4" name="Pladsholder til tekst 3">
            <a:extLst>
              <a:ext uri="{FF2B5EF4-FFF2-40B4-BE49-F238E27FC236}">
                <a16:creationId xmlns:a16="http://schemas.microsoft.com/office/drawing/2014/main" id="{AF237FE6-C587-4166-AED2-3BE7493C06D5}"/>
              </a:ext>
            </a:extLst>
          </p:cNvPr>
          <p:cNvSpPr>
            <a:spLocks noGrp="1"/>
          </p:cNvSpPr>
          <p:nvPr>
            <p:ph type="body" sz="quarter" idx="14"/>
          </p:nvPr>
        </p:nvSpPr>
        <p:spPr>
          <a:xfrm>
            <a:off x="615950" y="1662113"/>
            <a:ext cx="4738476" cy="2900363"/>
          </a:xfrm>
        </p:spPr>
        <p:txBody>
          <a:bodyPr/>
          <a:lstStyle/>
          <a:p>
            <a:r>
              <a:rPr lang="da-DK">
                <a:latin typeface="+mn-lt"/>
              </a:rPr>
              <a:t>Der har været en alvorlig konflikt mellem 2 elever, hvor den ene er kommet voldsomt til skade – forældrene skal kontaktes og inviteres til en samtale om hændelsen</a:t>
            </a:r>
          </a:p>
          <a:p>
            <a:endParaRPr lang="da-DK" sz="1200">
              <a:latin typeface="+mn-lt"/>
            </a:endParaRPr>
          </a:p>
          <a:p>
            <a:pPr marL="342900" indent="-342900">
              <a:buAutoNum type="arabicPeriod"/>
            </a:pPr>
            <a:r>
              <a:rPr lang="da-DK">
                <a:latin typeface="+mn-lt"/>
              </a:rPr>
              <a:t>Vælg, hvordan du vil viderebringe denne information</a:t>
            </a:r>
          </a:p>
          <a:p>
            <a:pPr marL="342900" indent="-342900">
              <a:buAutoNum type="arabicPeriod"/>
            </a:pPr>
            <a:r>
              <a:rPr lang="da-DK">
                <a:latin typeface="+mn-lt"/>
              </a:rPr>
              <a:t>Gør det i Aula</a:t>
            </a:r>
          </a:p>
          <a:p>
            <a:endParaRPr lang="da-DK" sz="1200">
              <a:latin typeface="+mn-lt"/>
            </a:endParaRPr>
          </a:p>
          <a:p>
            <a:endParaRPr lang="da-DK">
              <a:latin typeface="+mn-lt"/>
            </a:endParaRPr>
          </a:p>
        </p:txBody>
      </p:sp>
    </p:spTree>
    <p:custDataLst>
      <p:tags r:id="rId1"/>
    </p:custDataLst>
    <p:extLst>
      <p:ext uri="{BB962C8B-B14F-4D97-AF65-F5344CB8AC3E}">
        <p14:creationId xmlns:p14="http://schemas.microsoft.com/office/powerpoint/2010/main" val="1577034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1984797473"/>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12293" name="think-cell Slide" r:id="rId7" imgW="386" imgH="386" progId="TCLayout.ActiveDocument.1">
                  <p:embed/>
                </p:oleObj>
              </mc:Choice>
              <mc:Fallback>
                <p:oleObj name="think-cell Slide" r:id="rId7"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8"/>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Opsamling på opgaverne:</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MÅLRETTET OG SIKKER KOMMUNIKATION</a:t>
            </a:r>
          </a:p>
        </p:txBody>
      </p:sp>
      <p:sp>
        <p:nvSpPr>
          <p:cNvPr id="5" name="Pladsholder til tekst 4">
            <a:extLst>
              <a:ext uri="{FF2B5EF4-FFF2-40B4-BE49-F238E27FC236}">
                <a16:creationId xmlns:a16="http://schemas.microsoft.com/office/drawing/2014/main" id="{15F07B0F-842D-4909-A815-78357ED21BC4}"/>
              </a:ext>
            </a:extLst>
          </p:cNvPr>
          <p:cNvSpPr>
            <a:spLocks noGrp="1"/>
          </p:cNvSpPr>
          <p:nvPr>
            <p:ph type="body" sz="quarter" idx="14"/>
          </p:nvPr>
        </p:nvSpPr>
        <p:spPr/>
        <p:txBody>
          <a:bodyPr/>
          <a:lstStyle/>
          <a:p>
            <a:endParaRPr lang="da-DK">
              <a:latin typeface="+mn-lt"/>
            </a:endParaRPr>
          </a:p>
        </p:txBody>
      </p:sp>
      <p:sp>
        <p:nvSpPr>
          <p:cNvPr id="13" name="Rektangel: afrundede hjørner 12">
            <a:extLst>
              <a:ext uri="{FF2B5EF4-FFF2-40B4-BE49-F238E27FC236}">
                <a16:creationId xmlns:a16="http://schemas.microsoft.com/office/drawing/2014/main" id="{721A9191-2F9D-4C64-90CE-9A7F5072A400}"/>
              </a:ext>
            </a:extLst>
          </p:cNvPr>
          <p:cNvSpPr/>
          <p:nvPr/>
        </p:nvSpPr>
        <p:spPr>
          <a:xfrm>
            <a:off x="5989211" y="1665980"/>
            <a:ext cx="1251585" cy="805815"/>
          </a:xfrm>
          <a:prstGeom prst="roundRect">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SMS</a:t>
            </a:r>
          </a:p>
        </p:txBody>
      </p:sp>
      <p:sp>
        <p:nvSpPr>
          <p:cNvPr id="14" name="Rektangel: afrundede hjørner 13">
            <a:extLst>
              <a:ext uri="{FF2B5EF4-FFF2-40B4-BE49-F238E27FC236}">
                <a16:creationId xmlns:a16="http://schemas.microsoft.com/office/drawing/2014/main" id="{A93FA43F-7A0F-4774-9AAD-31F964DAF143}"/>
              </a:ext>
            </a:extLst>
          </p:cNvPr>
          <p:cNvSpPr/>
          <p:nvPr/>
        </p:nvSpPr>
        <p:spPr>
          <a:xfrm>
            <a:off x="7336495" y="1665980"/>
            <a:ext cx="1251585" cy="805815"/>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Samtale</a:t>
            </a:r>
          </a:p>
        </p:txBody>
      </p:sp>
      <p:sp>
        <p:nvSpPr>
          <p:cNvPr id="17" name="Rektangel 16">
            <a:extLst>
              <a:ext uri="{FF2B5EF4-FFF2-40B4-BE49-F238E27FC236}">
                <a16:creationId xmlns:a16="http://schemas.microsoft.com/office/drawing/2014/main" id="{5C2C4328-4540-495F-A7F0-965464F075DE}"/>
              </a:ext>
            </a:extLst>
          </p:cNvPr>
          <p:cNvSpPr/>
          <p:nvPr/>
        </p:nvSpPr>
        <p:spPr>
          <a:xfrm>
            <a:off x="4465817" y="2705150"/>
            <a:ext cx="231154" cy="313932"/>
          </a:xfrm>
          <a:prstGeom prst="rect">
            <a:avLst/>
          </a:prstGeom>
        </p:spPr>
        <p:txBody>
          <a:bodyPr wrap="none">
            <a:spAutoFit/>
          </a:bodyPr>
          <a:lstStyle/>
          <a:p>
            <a:r>
              <a:rPr lang="da-DK" sz="1440"/>
              <a:t>·</a:t>
            </a:r>
            <a:endParaRPr lang="da-DK" sz="1620"/>
          </a:p>
        </p:txBody>
      </p:sp>
      <p:pic>
        <p:nvPicPr>
          <p:cNvPr id="24" name="Grafik 23" descr="Smartphone">
            <a:extLst>
              <a:ext uri="{FF2B5EF4-FFF2-40B4-BE49-F238E27FC236}">
                <a16:creationId xmlns:a16="http://schemas.microsoft.com/office/drawing/2014/main" id="{8E7124C6-D841-4E2B-BC06-B5869B1A1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1572" y="1728779"/>
            <a:ext cx="408869" cy="408869"/>
          </a:xfrm>
          <a:prstGeom prst="rect">
            <a:avLst/>
          </a:prstGeom>
        </p:spPr>
      </p:pic>
      <p:pic>
        <p:nvPicPr>
          <p:cNvPr id="9" name="Grafik 8" descr="Knappenål">
            <a:extLst>
              <a:ext uri="{FF2B5EF4-FFF2-40B4-BE49-F238E27FC236}">
                <a16:creationId xmlns:a16="http://schemas.microsoft.com/office/drawing/2014/main" id="{D738D50A-A6D5-422F-BB18-7DEF007B80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0777" y="1638937"/>
            <a:ext cx="592348" cy="592348"/>
          </a:xfrm>
          <a:prstGeom prst="rect">
            <a:avLst/>
          </a:prstGeom>
        </p:spPr>
      </p:pic>
      <p:pic>
        <p:nvPicPr>
          <p:cNvPr id="22" name="Grafik 21" descr="Tale">
            <a:extLst>
              <a:ext uri="{FF2B5EF4-FFF2-40B4-BE49-F238E27FC236}">
                <a16:creationId xmlns:a16="http://schemas.microsoft.com/office/drawing/2014/main" id="{E8513D4F-46B3-4249-84D1-8DD46B978D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37321" y="1658447"/>
            <a:ext cx="615796" cy="615796"/>
          </a:xfrm>
          <a:prstGeom prst="rect">
            <a:avLst/>
          </a:prstGeom>
        </p:spPr>
      </p:pic>
      <p:pic>
        <p:nvPicPr>
          <p:cNvPr id="25" name="Grafik 24" descr="Samtale">
            <a:extLst>
              <a:ext uri="{FF2B5EF4-FFF2-40B4-BE49-F238E27FC236}">
                <a16:creationId xmlns:a16="http://schemas.microsoft.com/office/drawing/2014/main" id="{1843CC14-1E89-4F76-824E-FB6D276EE41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39917" y="1650034"/>
            <a:ext cx="384610" cy="384610"/>
          </a:xfrm>
          <a:prstGeom prst="rect">
            <a:avLst/>
          </a:prstGeom>
        </p:spPr>
      </p:pic>
      <p:pic>
        <p:nvPicPr>
          <p:cNvPr id="29" name="Grafik 28" descr="Bruger">
            <a:extLst>
              <a:ext uri="{FF2B5EF4-FFF2-40B4-BE49-F238E27FC236}">
                <a16:creationId xmlns:a16="http://schemas.microsoft.com/office/drawing/2014/main" id="{87B87153-197D-4997-BBFE-87837BBF5EF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676425" y="1924315"/>
            <a:ext cx="280518" cy="280518"/>
          </a:xfrm>
          <a:prstGeom prst="rect">
            <a:avLst/>
          </a:prstGeom>
        </p:spPr>
      </p:pic>
      <p:pic>
        <p:nvPicPr>
          <p:cNvPr id="30" name="Grafik 29" descr="Bruger">
            <a:extLst>
              <a:ext uri="{FF2B5EF4-FFF2-40B4-BE49-F238E27FC236}">
                <a16:creationId xmlns:a16="http://schemas.microsoft.com/office/drawing/2014/main" id="{827E70C8-DA81-4B90-8CBE-B19F643E08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03675" y="1917537"/>
            <a:ext cx="280518" cy="280518"/>
          </a:xfrm>
          <a:prstGeom prst="rect">
            <a:avLst/>
          </a:prstGeom>
        </p:spPr>
      </p:pic>
      <p:sp>
        <p:nvSpPr>
          <p:cNvPr id="4" name="Tekstfelt 3">
            <a:extLst>
              <a:ext uri="{FF2B5EF4-FFF2-40B4-BE49-F238E27FC236}">
                <a16:creationId xmlns:a16="http://schemas.microsoft.com/office/drawing/2014/main" id="{E4EB8359-5780-4E04-8D09-07CDF94DF9AA}"/>
              </a:ext>
            </a:extLst>
          </p:cNvPr>
          <p:cNvSpPr txBox="1"/>
          <p:nvPr/>
        </p:nvSpPr>
        <p:spPr>
          <a:xfrm>
            <a:off x="615737" y="2705149"/>
            <a:ext cx="2583207" cy="740587"/>
          </a:xfrm>
          <a:prstGeom prst="rect">
            <a:avLst/>
          </a:prstGeom>
          <a:noFill/>
        </p:spPr>
        <p:txBody>
          <a:bodyPr wrap="square" rtlCol="0">
            <a:spAutoFit/>
          </a:bodyPr>
          <a:lstStyle/>
          <a:p>
            <a:r>
              <a:rPr lang="da-DK" b="1"/>
              <a:t>Opgave: Lejrskole</a:t>
            </a:r>
          </a:p>
          <a:p>
            <a:r>
              <a:rPr lang="da-DK"/>
              <a:t>Datoen nævnes i infobrev til klassen og lægges i kalenderen</a:t>
            </a:r>
          </a:p>
        </p:txBody>
      </p:sp>
      <p:sp>
        <p:nvSpPr>
          <p:cNvPr id="31" name="Tekstfelt 30">
            <a:extLst>
              <a:ext uri="{FF2B5EF4-FFF2-40B4-BE49-F238E27FC236}">
                <a16:creationId xmlns:a16="http://schemas.microsoft.com/office/drawing/2014/main" id="{0EF4B7D7-42EB-46D6-A416-DB836186E02A}"/>
              </a:ext>
            </a:extLst>
          </p:cNvPr>
          <p:cNvSpPr txBox="1"/>
          <p:nvPr/>
        </p:nvSpPr>
        <p:spPr>
          <a:xfrm>
            <a:off x="3294643" y="2711032"/>
            <a:ext cx="1251586" cy="2037096"/>
          </a:xfrm>
          <a:prstGeom prst="rect">
            <a:avLst/>
          </a:prstGeom>
          <a:noFill/>
        </p:spPr>
        <p:txBody>
          <a:bodyPr wrap="square" rtlCol="0">
            <a:spAutoFit/>
          </a:bodyPr>
          <a:lstStyle/>
          <a:p>
            <a:r>
              <a:rPr lang="da-DK" b="1"/>
              <a:t>Opgave: Påskehygge</a:t>
            </a:r>
          </a:p>
          <a:p>
            <a:r>
              <a:rPr lang="da-DK"/>
              <a:t>Oprettes i opslag</a:t>
            </a:r>
          </a:p>
          <a:p>
            <a:r>
              <a:rPr lang="da-DK"/>
              <a:t>Del 2:</a:t>
            </a:r>
          </a:p>
          <a:p>
            <a:r>
              <a:rPr lang="da-DK"/>
              <a:t>Tilføj mulighed for kommentar til opslaget</a:t>
            </a:r>
          </a:p>
        </p:txBody>
      </p:sp>
      <p:sp>
        <p:nvSpPr>
          <p:cNvPr id="32" name="Tekstfelt 31">
            <a:extLst>
              <a:ext uri="{FF2B5EF4-FFF2-40B4-BE49-F238E27FC236}">
                <a16:creationId xmlns:a16="http://schemas.microsoft.com/office/drawing/2014/main" id="{4B2D7C0D-1E00-4DD4-9141-F76EFBD60FB1}"/>
              </a:ext>
            </a:extLst>
          </p:cNvPr>
          <p:cNvSpPr txBox="1"/>
          <p:nvPr/>
        </p:nvSpPr>
        <p:spPr>
          <a:xfrm>
            <a:off x="4640791" y="2711032"/>
            <a:ext cx="1251586" cy="2037096"/>
          </a:xfrm>
          <a:prstGeom prst="rect">
            <a:avLst/>
          </a:prstGeom>
          <a:noFill/>
        </p:spPr>
        <p:txBody>
          <a:bodyPr wrap="square" rtlCol="0">
            <a:spAutoFit/>
          </a:bodyPr>
          <a:lstStyle/>
          <a:p>
            <a:r>
              <a:rPr lang="da-DK" b="1"/>
              <a:t>Opgave: Mindre konflikt mellem 4 elever</a:t>
            </a:r>
          </a:p>
          <a:p>
            <a:r>
              <a:rPr lang="da-DK"/>
              <a:t>Besked sendes ud til de 4 elevers forældre</a:t>
            </a:r>
          </a:p>
        </p:txBody>
      </p:sp>
      <p:sp>
        <p:nvSpPr>
          <p:cNvPr id="33" name="Tekstfelt 32">
            <a:extLst>
              <a:ext uri="{FF2B5EF4-FFF2-40B4-BE49-F238E27FC236}">
                <a16:creationId xmlns:a16="http://schemas.microsoft.com/office/drawing/2014/main" id="{0886E5E4-F9B3-4F54-A023-6FC0AFA696CA}"/>
              </a:ext>
            </a:extLst>
          </p:cNvPr>
          <p:cNvSpPr txBox="1"/>
          <p:nvPr/>
        </p:nvSpPr>
        <p:spPr>
          <a:xfrm>
            <a:off x="5989210" y="2711032"/>
            <a:ext cx="1251586" cy="1821011"/>
          </a:xfrm>
          <a:prstGeom prst="rect">
            <a:avLst/>
          </a:prstGeom>
          <a:noFill/>
        </p:spPr>
        <p:txBody>
          <a:bodyPr wrap="square" rtlCol="0">
            <a:spAutoFit/>
          </a:bodyPr>
          <a:lstStyle/>
          <a:p>
            <a:r>
              <a:rPr lang="da-DK" b="1"/>
              <a:t>Opgave: Spontan teatertur</a:t>
            </a:r>
          </a:p>
          <a:p>
            <a:r>
              <a:rPr lang="da-DK"/>
              <a:t>SMS sendes ud til klassens forældre (og elever, hvis de er gamle nok)</a:t>
            </a:r>
          </a:p>
        </p:txBody>
      </p:sp>
      <p:sp>
        <p:nvSpPr>
          <p:cNvPr id="34" name="Tekstfelt 33">
            <a:extLst>
              <a:ext uri="{FF2B5EF4-FFF2-40B4-BE49-F238E27FC236}">
                <a16:creationId xmlns:a16="http://schemas.microsoft.com/office/drawing/2014/main" id="{9B2BC638-FB67-41B7-B110-5EA3751C5E09}"/>
              </a:ext>
            </a:extLst>
          </p:cNvPr>
          <p:cNvSpPr txBox="1"/>
          <p:nvPr/>
        </p:nvSpPr>
        <p:spPr>
          <a:xfrm>
            <a:off x="7336494" y="2711032"/>
            <a:ext cx="1251586" cy="2253181"/>
          </a:xfrm>
          <a:prstGeom prst="rect">
            <a:avLst/>
          </a:prstGeom>
          <a:noFill/>
        </p:spPr>
        <p:txBody>
          <a:bodyPr wrap="square" rtlCol="0">
            <a:spAutoFit/>
          </a:bodyPr>
          <a:lstStyle/>
          <a:p>
            <a:r>
              <a:rPr lang="da-DK" b="1"/>
              <a:t>Opgave: Voldsom konflikt mellem 2 elever</a:t>
            </a:r>
          </a:p>
          <a:p>
            <a:r>
              <a:rPr lang="da-DK"/>
              <a:t>De to elevers forældre ringes op og der aftales nærmere</a:t>
            </a:r>
          </a:p>
        </p:txBody>
      </p:sp>
      <p:grpSp>
        <p:nvGrpSpPr>
          <p:cNvPr id="35" name="Gruppe 34">
            <a:extLst>
              <a:ext uri="{FF2B5EF4-FFF2-40B4-BE49-F238E27FC236}">
                <a16:creationId xmlns:a16="http://schemas.microsoft.com/office/drawing/2014/main" id="{CFDCE906-A651-4230-A1D2-5AF818761698}"/>
              </a:ext>
            </a:extLst>
          </p:cNvPr>
          <p:cNvGrpSpPr/>
          <p:nvPr/>
        </p:nvGrpSpPr>
        <p:grpSpPr>
          <a:xfrm>
            <a:off x="600075" y="1658447"/>
            <a:ext cx="1251585" cy="805815"/>
            <a:chOff x="600075" y="1658447"/>
            <a:chExt cx="1251585" cy="805815"/>
          </a:xfrm>
        </p:grpSpPr>
        <p:sp>
          <p:nvSpPr>
            <p:cNvPr id="36" name="Rektangel: afrundede hjørner 35">
              <a:extLst>
                <a:ext uri="{FF2B5EF4-FFF2-40B4-BE49-F238E27FC236}">
                  <a16:creationId xmlns:a16="http://schemas.microsoft.com/office/drawing/2014/main" id="{8428C3E0-C698-4210-966B-8FAE2C52CF39}"/>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Kalender</a:t>
              </a:r>
            </a:p>
          </p:txBody>
        </p:sp>
        <p:pic>
          <p:nvPicPr>
            <p:cNvPr id="37" name="Grafik 36" descr="Dagskalendar">
              <a:extLst>
                <a:ext uri="{FF2B5EF4-FFF2-40B4-BE49-F238E27FC236}">
                  <a16:creationId xmlns:a16="http://schemas.microsoft.com/office/drawing/2014/main" id="{F47DA915-B3CA-4214-832A-7EA5DCCA9FF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85568" y="1690624"/>
              <a:ext cx="466861" cy="466861"/>
            </a:xfrm>
            <a:prstGeom prst="rect">
              <a:avLst/>
            </a:prstGeom>
          </p:spPr>
        </p:pic>
      </p:grpSp>
      <p:grpSp>
        <p:nvGrpSpPr>
          <p:cNvPr id="40" name="Gruppe 39">
            <a:extLst>
              <a:ext uri="{FF2B5EF4-FFF2-40B4-BE49-F238E27FC236}">
                <a16:creationId xmlns:a16="http://schemas.microsoft.com/office/drawing/2014/main" id="{C2D12804-5C04-4E42-8477-7F45E929815F}"/>
              </a:ext>
            </a:extLst>
          </p:cNvPr>
          <p:cNvGrpSpPr/>
          <p:nvPr/>
        </p:nvGrpSpPr>
        <p:grpSpPr>
          <a:xfrm>
            <a:off x="1947359" y="1658447"/>
            <a:ext cx="1251585" cy="805815"/>
            <a:chOff x="1947359" y="1658447"/>
            <a:chExt cx="1251585" cy="805815"/>
          </a:xfrm>
        </p:grpSpPr>
        <p:sp>
          <p:nvSpPr>
            <p:cNvPr id="41" name="Rektangel: afrundede hjørner 40">
              <a:extLst>
                <a:ext uri="{FF2B5EF4-FFF2-40B4-BE49-F238E27FC236}">
                  <a16:creationId xmlns:a16="http://schemas.microsoft.com/office/drawing/2014/main" id="{92B73316-2BF8-4040-9520-30D0BA2E4E2C}"/>
                </a:ext>
              </a:extLst>
            </p:cNvPr>
            <p:cNvSpPr/>
            <p:nvPr/>
          </p:nvSpPr>
          <p:spPr>
            <a:xfrm>
              <a:off x="1947359" y="1658447"/>
              <a:ext cx="1251585" cy="805815"/>
            </a:xfrm>
            <a:prstGeom prst="roundRect">
              <a:avLst/>
            </a:prstGeom>
            <a:solidFill>
              <a:srgbClr val="166194"/>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Infobrev</a:t>
              </a:r>
            </a:p>
          </p:txBody>
        </p:sp>
        <p:pic>
          <p:nvPicPr>
            <p:cNvPr id="42" name="Grafik 41" descr="Dokument">
              <a:extLst>
                <a:ext uri="{FF2B5EF4-FFF2-40B4-BE49-F238E27FC236}">
                  <a16:creationId xmlns:a16="http://schemas.microsoft.com/office/drawing/2014/main" id="{7F2AA19B-56A2-4A6B-B117-C705CE1614E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340693" y="1690624"/>
              <a:ext cx="447024" cy="447024"/>
            </a:xfrm>
            <a:prstGeom prst="rect">
              <a:avLst/>
            </a:prstGeom>
          </p:spPr>
        </p:pic>
      </p:grpSp>
      <p:grpSp>
        <p:nvGrpSpPr>
          <p:cNvPr id="43" name="Gruppe 42">
            <a:extLst>
              <a:ext uri="{FF2B5EF4-FFF2-40B4-BE49-F238E27FC236}">
                <a16:creationId xmlns:a16="http://schemas.microsoft.com/office/drawing/2014/main" id="{890C23C2-CCBC-4418-A9E2-E034BA484AB3}"/>
              </a:ext>
            </a:extLst>
          </p:cNvPr>
          <p:cNvGrpSpPr/>
          <p:nvPr/>
        </p:nvGrpSpPr>
        <p:grpSpPr>
          <a:xfrm>
            <a:off x="3294643" y="1638937"/>
            <a:ext cx="1251585" cy="831208"/>
            <a:chOff x="3294643" y="1638937"/>
            <a:chExt cx="1251585" cy="831208"/>
          </a:xfrm>
        </p:grpSpPr>
        <p:sp>
          <p:nvSpPr>
            <p:cNvPr id="44" name="Rektangel: afrundede hjørner 43">
              <a:extLst>
                <a:ext uri="{FF2B5EF4-FFF2-40B4-BE49-F238E27FC236}">
                  <a16:creationId xmlns:a16="http://schemas.microsoft.com/office/drawing/2014/main" id="{17404CFB-746D-4163-B216-3632E814C9FF}"/>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Opslag</a:t>
              </a:r>
            </a:p>
          </p:txBody>
        </p:sp>
        <p:pic>
          <p:nvPicPr>
            <p:cNvPr id="45" name="Grafik 44" descr="Knappenål">
              <a:extLst>
                <a:ext uri="{FF2B5EF4-FFF2-40B4-BE49-F238E27FC236}">
                  <a16:creationId xmlns:a16="http://schemas.microsoft.com/office/drawing/2014/main" id="{C9D9E753-4355-4BFB-A553-30252E0863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0777" y="1638937"/>
              <a:ext cx="592348" cy="592348"/>
            </a:xfrm>
            <a:prstGeom prst="rect">
              <a:avLst/>
            </a:prstGeom>
          </p:spPr>
        </p:pic>
      </p:grpSp>
      <p:grpSp>
        <p:nvGrpSpPr>
          <p:cNvPr id="46" name="Gruppe 45">
            <a:extLst>
              <a:ext uri="{FF2B5EF4-FFF2-40B4-BE49-F238E27FC236}">
                <a16:creationId xmlns:a16="http://schemas.microsoft.com/office/drawing/2014/main" id="{1BFD859A-BD12-47A6-BD4A-83662A7DFF2E}"/>
              </a:ext>
            </a:extLst>
          </p:cNvPr>
          <p:cNvGrpSpPr/>
          <p:nvPr/>
        </p:nvGrpSpPr>
        <p:grpSpPr>
          <a:xfrm>
            <a:off x="4641927" y="1658447"/>
            <a:ext cx="1251585" cy="805815"/>
            <a:chOff x="4641927" y="1658447"/>
            <a:chExt cx="1251585" cy="805815"/>
          </a:xfrm>
        </p:grpSpPr>
        <p:sp>
          <p:nvSpPr>
            <p:cNvPr id="47" name="Rektangel: afrundede hjørner 46">
              <a:extLst>
                <a:ext uri="{FF2B5EF4-FFF2-40B4-BE49-F238E27FC236}">
                  <a16:creationId xmlns:a16="http://schemas.microsoft.com/office/drawing/2014/main" id="{21BD8BBD-D8A5-451B-A383-8F147B3E3330}"/>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1620"/>
                <a:t>Besked</a:t>
              </a:r>
            </a:p>
          </p:txBody>
        </p:sp>
        <p:pic>
          <p:nvPicPr>
            <p:cNvPr id="48" name="Grafik 47" descr="Tale">
              <a:extLst>
                <a:ext uri="{FF2B5EF4-FFF2-40B4-BE49-F238E27FC236}">
                  <a16:creationId xmlns:a16="http://schemas.microsoft.com/office/drawing/2014/main" id="{E3CEE37D-35D6-4C25-ADB5-F8A11F30D8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37321" y="1658447"/>
              <a:ext cx="615796" cy="615796"/>
            </a:xfrm>
            <a:prstGeom prst="rect">
              <a:avLst/>
            </a:prstGeom>
          </p:spPr>
        </p:pic>
      </p:grpSp>
    </p:spTree>
    <p:custDataLst>
      <p:tags r:id="rId2"/>
    </p:custDataLst>
    <p:extLst>
      <p:ext uri="{BB962C8B-B14F-4D97-AF65-F5344CB8AC3E}">
        <p14:creationId xmlns:p14="http://schemas.microsoft.com/office/powerpoint/2010/main" val="26975144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5970210" cy="1246495"/>
          </a:xfrm>
          <a:prstGeom prst="rect">
            <a:avLst/>
          </a:prstGeom>
          <a:noFill/>
        </p:spPr>
        <p:txBody>
          <a:bodyPr wrap="square" rtlCol="0">
            <a:spAutoFit/>
          </a:bodyPr>
          <a:lstStyle/>
          <a:p>
            <a:r>
              <a:rPr lang="da-DK" sz="2000">
                <a:solidFill>
                  <a:schemeClr val="bg1"/>
                </a:solidFill>
                <a:cs typeface="Arial" panose="020B0604020202020204" pitchFamily="34" charset="0"/>
              </a:rPr>
              <a:t>Modul 5</a:t>
            </a:r>
          </a:p>
          <a:p>
            <a:r>
              <a:rPr lang="da-DK" sz="3500" b="1">
                <a:solidFill>
                  <a:schemeClr val="bg1"/>
                </a:solidFill>
                <a:cs typeface="Arial" panose="020B0604020202020204" pitchFamily="34" charset="0"/>
              </a:rPr>
              <a:t>Kalender og planlægning</a:t>
            </a:r>
            <a:endParaRPr lang="da-DK" sz="2000" b="1">
              <a:solidFill>
                <a:schemeClr val="bg1"/>
              </a:solidFill>
              <a:cs typeface="Arial" panose="020B0604020202020204" pitchFamily="34" charset="0"/>
            </a:endParaRPr>
          </a:p>
          <a:p>
            <a:endParaRPr lang="da-DK" sz="2000">
              <a:solidFill>
                <a:schemeClr val="bg1"/>
              </a:solidFill>
              <a:cs typeface="Arial" panose="020B0604020202020204" pitchFamily="34" charset="0"/>
            </a:endParaRPr>
          </a:p>
        </p:txBody>
      </p:sp>
      <p:pic>
        <p:nvPicPr>
          <p:cNvPr id="2" name="Picture 1">
            <a:extLst>
              <a:ext uri="{FF2B5EF4-FFF2-40B4-BE49-F238E27FC236}">
                <a16:creationId xmlns:a16="http://schemas.microsoft.com/office/drawing/2014/main" id="{872DEBD0-E1A5-46C0-91B3-F5356E17A769}"/>
              </a:ext>
            </a:extLst>
          </p:cNvPr>
          <p:cNvPicPr>
            <a:picLocks noChangeAspect="1"/>
          </p:cNvPicPr>
          <p:nvPr/>
        </p:nvPicPr>
        <p:blipFill>
          <a:blip r:embed="rId4"/>
          <a:stretch>
            <a:fillRect/>
          </a:stretch>
        </p:blipFill>
        <p:spPr>
          <a:xfrm>
            <a:off x="3895725" y="2619375"/>
            <a:ext cx="5248275" cy="3095625"/>
          </a:xfrm>
          <a:prstGeom prst="rect">
            <a:avLst/>
          </a:prstGeom>
        </p:spPr>
      </p:pic>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5"/>
          <a:srcRect l="26882" t="21925" r="41964" b="54866"/>
          <a:stretch/>
        </p:blipFill>
        <p:spPr>
          <a:xfrm>
            <a:off x="1636202" y="2289337"/>
            <a:ext cx="7507798" cy="3425663"/>
          </a:xfrm>
          <a:prstGeom prst="rect">
            <a:avLst/>
          </a:prstGeom>
        </p:spPr>
      </p:pic>
      <p:sp>
        <p:nvSpPr>
          <p:cNvPr id="6" name="Text Placeholder 2">
            <a:extLst>
              <a:ext uri="{FF2B5EF4-FFF2-40B4-BE49-F238E27FC236}">
                <a16:creationId xmlns:a16="http://schemas.microsoft.com/office/drawing/2014/main" id="{76169869-E513-492D-9014-87FD436601F8}"/>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Tree>
    <p:custDataLst>
      <p:tags r:id="rId1"/>
    </p:custDataLst>
    <p:extLst>
      <p:ext uri="{BB962C8B-B14F-4D97-AF65-F5344CB8AC3E}">
        <p14:creationId xmlns:p14="http://schemas.microsoft.com/office/powerpoint/2010/main" val="165114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1BA3EDD-299A-404C-AC10-425F210AEC19}"/>
              </a:ext>
            </a:extLst>
          </p:cNvPr>
          <p:cNvSpPr>
            <a:spLocks noGrp="1"/>
          </p:cNvSpPr>
          <p:nvPr>
            <p:ph type="title"/>
          </p:nvPr>
        </p:nvSpPr>
        <p:spPr/>
        <p:txBody>
          <a:bodyPr/>
          <a:lstStyle/>
          <a:p>
            <a:r>
              <a:rPr lang="da-DK">
                <a:latin typeface="+mn-lt"/>
              </a:rPr>
              <a:t>På opdagelse i Aula (5 minutter)</a:t>
            </a:r>
          </a:p>
        </p:txBody>
      </p:sp>
      <p:sp>
        <p:nvSpPr>
          <p:cNvPr id="4" name="Pladsholder til tekst 3">
            <a:extLst>
              <a:ext uri="{FF2B5EF4-FFF2-40B4-BE49-F238E27FC236}">
                <a16:creationId xmlns:a16="http://schemas.microsoft.com/office/drawing/2014/main" id="{292318A6-58E1-4002-B409-BFDC5926C7F2}"/>
              </a:ext>
            </a:extLst>
          </p:cNvPr>
          <p:cNvSpPr>
            <a:spLocks noGrp="1"/>
          </p:cNvSpPr>
          <p:nvPr>
            <p:ph type="body" sz="quarter" idx="13"/>
          </p:nvPr>
        </p:nvSpPr>
        <p:spPr/>
        <p:txBody>
          <a:bodyPr/>
          <a:lstStyle/>
          <a:p>
            <a:r>
              <a:rPr lang="da-DK">
                <a:latin typeface="+mn-lt"/>
              </a:rPr>
              <a:t>KALENDER OG PLANLÆGNING</a:t>
            </a:r>
          </a:p>
        </p:txBody>
      </p:sp>
      <p:grpSp>
        <p:nvGrpSpPr>
          <p:cNvPr id="7" name="Google Shape;66;p10">
            <a:extLst>
              <a:ext uri="{FF2B5EF4-FFF2-40B4-BE49-F238E27FC236}">
                <a16:creationId xmlns:a16="http://schemas.microsoft.com/office/drawing/2014/main" id="{FAB7AD19-866D-45BF-A5D8-7366607D0532}"/>
              </a:ext>
            </a:extLst>
          </p:cNvPr>
          <p:cNvGrpSpPr/>
          <p:nvPr/>
        </p:nvGrpSpPr>
        <p:grpSpPr>
          <a:xfrm>
            <a:off x="1128268" y="1803162"/>
            <a:ext cx="8015731" cy="3911837"/>
            <a:chOff x="0" y="1371600"/>
            <a:chExt cx="8661400" cy="5527676"/>
          </a:xfrm>
          <a:solidFill>
            <a:schemeClr val="accent2"/>
          </a:solidFill>
        </p:grpSpPr>
        <p:sp>
          <p:nvSpPr>
            <p:cNvPr id="8" name="Google Shape;67;p10">
              <a:extLst>
                <a:ext uri="{FF2B5EF4-FFF2-40B4-BE49-F238E27FC236}">
                  <a16:creationId xmlns:a16="http://schemas.microsoft.com/office/drawing/2014/main" id="{40F637D3-E8D9-4A12-9617-FA5876E81F99}"/>
                </a:ext>
              </a:extLst>
            </p:cNvPr>
            <p:cNvSpPr/>
            <p:nvPr/>
          </p:nvSpPr>
          <p:spPr>
            <a:xfrm>
              <a:off x="0" y="1371600"/>
              <a:ext cx="8661400" cy="5527675"/>
            </a:xfrm>
            <a:custGeom>
              <a:avLst/>
              <a:gdLst/>
              <a:ahLst/>
              <a:cxnLst/>
              <a:rect l="l" t="t" r="r" b="b"/>
              <a:pathLst>
                <a:path w="3414" h="2178" extrusionOk="0">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grp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9" name="Google Shape;68;p10">
              <a:extLst>
                <a:ext uri="{FF2B5EF4-FFF2-40B4-BE49-F238E27FC236}">
                  <a16:creationId xmlns:a16="http://schemas.microsoft.com/office/drawing/2014/main" id="{A1B48B98-3CFD-4BC1-8186-A0F8F387E7A6}"/>
                </a:ext>
              </a:extLst>
            </p:cNvPr>
            <p:cNvSpPr/>
            <p:nvPr/>
          </p:nvSpPr>
          <p:spPr>
            <a:xfrm>
              <a:off x="0" y="1452563"/>
              <a:ext cx="8556625" cy="5446713"/>
            </a:xfrm>
            <a:custGeom>
              <a:avLst/>
              <a:gdLst/>
              <a:ahLst/>
              <a:cxnLst/>
              <a:rect l="l" t="t" r="r" b="b"/>
              <a:pathLst>
                <a:path w="3373" h="2146" extrusionOk="0">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0" name="Google Shape;69;p10">
              <a:extLst>
                <a:ext uri="{FF2B5EF4-FFF2-40B4-BE49-F238E27FC236}">
                  <a16:creationId xmlns:a16="http://schemas.microsoft.com/office/drawing/2014/main" id="{A307DBE7-AD2F-4BEF-92B8-4FF1F7CC85D4}"/>
                </a:ext>
              </a:extLst>
            </p:cNvPr>
            <p:cNvSpPr/>
            <p:nvPr/>
          </p:nvSpPr>
          <p:spPr>
            <a:xfrm>
              <a:off x="0" y="1825625"/>
              <a:ext cx="5667375" cy="5073650"/>
            </a:xfrm>
            <a:custGeom>
              <a:avLst/>
              <a:gdLst/>
              <a:ahLst/>
              <a:cxnLst/>
              <a:rect l="l" t="t" r="r" b="b"/>
              <a:pathLst>
                <a:path w="2234" h="1999" extrusionOk="0">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1" name="Google Shape;70;p10">
              <a:extLst>
                <a:ext uri="{FF2B5EF4-FFF2-40B4-BE49-F238E27FC236}">
                  <a16:creationId xmlns:a16="http://schemas.microsoft.com/office/drawing/2014/main" id="{DB829729-0033-4172-A28F-0C6EE842D638}"/>
                </a:ext>
              </a:extLst>
            </p:cNvPr>
            <p:cNvSpPr/>
            <p:nvPr/>
          </p:nvSpPr>
          <p:spPr>
            <a:xfrm>
              <a:off x="968375" y="3740150"/>
              <a:ext cx="146050" cy="474663"/>
            </a:xfrm>
            <a:custGeom>
              <a:avLst/>
              <a:gdLst/>
              <a:ahLst/>
              <a:cxnLst/>
              <a:rect l="l" t="t" r="r" b="b"/>
              <a:pathLst>
                <a:path w="57" h="187" extrusionOk="0">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2" name="Google Shape;71;p10">
              <a:extLst>
                <a:ext uri="{FF2B5EF4-FFF2-40B4-BE49-F238E27FC236}">
                  <a16:creationId xmlns:a16="http://schemas.microsoft.com/office/drawing/2014/main" id="{32442DD8-ED7A-441A-AF9C-F90F412F0FDE}"/>
                </a:ext>
              </a:extLst>
            </p:cNvPr>
            <p:cNvSpPr/>
            <p:nvPr/>
          </p:nvSpPr>
          <p:spPr>
            <a:xfrm>
              <a:off x="1119188" y="3303588"/>
              <a:ext cx="454025" cy="268288"/>
            </a:xfrm>
            <a:custGeom>
              <a:avLst/>
              <a:gdLst/>
              <a:ahLst/>
              <a:cxnLst/>
              <a:rect l="l" t="t" r="r" b="b"/>
              <a:pathLst>
                <a:path w="179" h="106" extrusionOk="0">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3" name="Google Shape;72;p10">
              <a:extLst>
                <a:ext uri="{FF2B5EF4-FFF2-40B4-BE49-F238E27FC236}">
                  <a16:creationId xmlns:a16="http://schemas.microsoft.com/office/drawing/2014/main" id="{08ECEB5E-08EA-40DE-A5F6-4E9F856A0445}"/>
                </a:ext>
              </a:extLst>
            </p:cNvPr>
            <p:cNvSpPr/>
            <p:nvPr/>
          </p:nvSpPr>
          <p:spPr>
            <a:xfrm>
              <a:off x="438150" y="1652588"/>
              <a:ext cx="257175" cy="38100"/>
            </a:xfrm>
            <a:custGeom>
              <a:avLst/>
              <a:gdLst/>
              <a:ahLst/>
              <a:cxnLst/>
              <a:rect l="l" t="t" r="r" b="b"/>
              <a:pathLst>
                <a:path w="101" h="15" extrusionOk="0">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4" name="Google Shape;73;p10">
              <a:extLst>
                <a:ext uri="{FF2B5EF4-FFF2-40B4-BE49-F238E27FC236}">
                  <a16:creationId xmlns:a16="http://schemas.microsoft.com/office/drawing/2014/main" id="{DCB9D35A-9C94-4D46-89F9-601DE9841529}"/>
                </a:ext>
              </a:extLst>
            </p:cNvPr>
            <p:cNvSpPr/>
            <p:nvPr/>
          </p:nvSpPr>
          <p:spPr>
            <a:xfrm>
              <a:off x="809625" y="1663700"/>
              <a:ext cx="280988" cy="50800"/>
            </a:xfrm>
            <a:custGeom>
              <a:avLst/>
              <a:gdLst/>
              <a:ahLst/>
              <a:cxnLst/>
              <a:rect l="l" t="t" r="r" b="b"/>
              <a:pathLst>
                <a:path w="111" h="20" extrusionOk="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5" name="Google Shape;74;p10">
              <a:extLst>
                <a:ext uri="{FF2B5EF4-FFF2-40B4-BE49-F238E27FC236}">
                  <a16:creationId xmlns:a16="http://schemas.microsoft.com/office/drawing/2014/main" id="{BD149B7D-9F9B-4FD4-8B68-14CCEE0FA293}"/>
                </a:ext>
              </a:extLst>
            </p:cNvPr>
            <p:cNvSpPr/>
            <p:nvPr/>
          </p:nvSpPr>
          <p:spPr>
            <a:xfrm>
              <a:off x="1827213" y="3049588"/>
              <a:ext cx="449263" cy="177800"/>
            </a:xfrm>
            <a:custGeom>
              <a:avLst/>
              <a:gdLst/>
              <a:ahLst/>
              <a:cxnLst/>
              <a:rect l="l" t="t" r="r" b="b"/>
              <a:pathLst>
                <a:path w="177" h="70" extrusionOk="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6" name="Google Shape;75;p10">
              <a:extLst>
                <a:ext uri="{FF2B5EF4-FFF2-40B4-BE49-F238E27FC236}">
                  <a16:creationId xmlns:a16="http://schemas.microsoft.com/office/drawing/2014/main" id="{8C23818E-C005-4754-8A3F-822CA36EAC3E}"/>
                </a:ext>
              </a:extLst>
            </p:cNvPr>
            <p:cNvSpPr/>
            <p:nvPr/>
          </p:nvSpPr>
          <p:spPr>
            <a:xfrm>
              <a:off x="1277938" y="4346575"/>
              <a:ext cx="503238" cy="238125"/>
            </a:xfrm>
            <a:custGeom>
              <a:avLst/>
              <a:gdLst/>
              <a:ahLst/>
              <a:cxnLst/>
              <a:rect l="l" t="t" r="r" b="b"/>
              <a:pathLst>
                <a:path w="198" h="94" extrusionOk="0">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7" name="Google Shape;76;p10">
              <a:extLst>
                <a:ext uri="{FF2B5EF4-FFF2-40B4-BE49-F238E27FC236}">
                  <a16:creationId xmlns:a16="http://schemas.microsoft.com/office/drawing/2014/main" id="{3112A732-0934-4A1D-A55E-9D394F78B6A4}"/>
                </a:ext>
              </a:extLst>
            </p:cNvPr>
            <p:cNvSpPr/>
            <p:nvPr/>
          </p:nvSpPr>
          <p:spPr>
            <a:xfrm>
              <a:off x="1735138" y="1722438"/>
              <a:ext cx="373063" cy="80963"/>
            </a:xfrm>
            <a:custGeom>
              <a:avLst/>
              <a:gdLst/>
              <a:ahLst/>
              <a:cxnLst/>
              <a:rect l="l" t="t" r="r" b="b"/>
              <a:pathLst>
                <a:path w="147" h="32" extrusionOk="0">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8" name="Google Shape;77;p10">
              <a:extLst>
                <a:ext uri="{FF2B5EF4-FFF2-40B4-BE49-F238E27FC236}">
                  <a16:creationId xmlns:a16="http://schemas.microsoft.com/office/drawing/2014/main" id="{0A8F3E60-A16D-4EF1-9918-ACF61413CBBB}"/>
                </a:ext>
              </a:extLst>
            </p:cNvPr>
            <p:cNvSpPr/>
            <p:nvPr/>
          </p:nvSpPr>
          <p:spPr>
            <a:xfrm>
              <a:off x="1208088" y="1685925"/>
              <a:ext cx="411163" cy="61913"/>
            </a:xfrm>
            <a:custGeom>
              <a:avLst/>
              <a:gdLst/>
              <a:ahLst/>
              <a:cxnLst/>
              <a:rect l="l" t="t" r="r" b="b"/>
              <a:pathLst>
                <a:path w="162" h="24" extrusionOk="0">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19" name="Google Shape;78;p10">
              <a:extLst>
                <a:ext uri="{FF2B5EF4-FFF2-40B4-BE49-F238E27FC236}">
                  <a16:creationId xmlns:a16="http://schemas.microsoft.com/office/drawing/2014/main" id="{971C88ED-CBF8-4B48-A10D-FC3F60BD4CFA}"/>
                </a:ext>
              </a:extLst>
            </p:cNvPr>
            <p:cNvSpPr/>
            <p:nvPr/>
          </p:nvSpPr>
          <p:spPr>
            <a:xfrm>
              <a:off x="2217738" y="1785938"/>
              <a:ext cx="438150" cy="136525"/>
            </a:xfrm>
            <a:custGeom>
              <a:avLst/>
              <a:gdLst/>
              <a:ahLst/>
              <a:cxnLst/>
              <a:rect l="l" t="t" r="r" b="b"/>
              <a:pathLst>
                <a:path w="173" h="54" extrusionOk="0">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0" name="Google Shape;79;p10">
              <a:extLst>
                <a:ext uri="{FF2B5EF4-FFF2-40B4-BE49-F238E27FC236}">
                  <a16:creationId xmlns:a16="http://schemas.microsoft.com/office/drawing/2014/main" id="{0BED403C-857F-4FBD-8483-57A636B1151A}"/>
                </a:ext>
              </a:extLst>
            </p:cNvPr>
            <p:cNvSpPr/>
            <p:nvPr/>
          </p:nvSpPr>
          <p:spPr>
            <a:xfrm>
              <a:off x="2473325" y="2813050"/>
              <a:ext cx="403225" cy="200025"/>
            </a:xfrm>
            <a:custGeom>
              <a:avLst/>
              <a:gdLst/>
              <a:ahLst/>
              <a:cxnLst/>
              <a:rect l="l" t="t" r="r" b="b"/>
              <a:pathLst>
                <a:path w="159" h="79" extrusionOk="0">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1" name="Google Shape;80;p10">
              <a:extLst>
                <a:ext uri="{FF2B5EF4-FFF2-40B4-BE49-F238E27FC236}">
                  <a16:creationId xmlns:a16="http://schemas.microsoft.com/office/drawing/2014/main" id="{6C90EB54-CD53-4CE6-ABDB-7CF4E2FE8B45}"/>
                </a:ext>
              </a:extLst>
            </p:cNvPr>
            <p:cNvSpPr/>
            <p:nvPr/>
          </p:nvSpPr>
          <p:spPr>
            <a:xfrm>
              <a:off x="2989263" y="2419350"/>
              <a:ext cx="255588" cy="315913"/>
            </a:xfrm>
            <a:custGeom>
              <a:avLst/>
              <a:gdLst/>
              <a:ahLst/>
              <a:cxnLst/>
              <a:rect l="l" t="t" r="r" b="b"/>
              <a:pathLst>
                <a:path w="101" h="124" extrusionOk="0">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2" name="Google Shape;81;p10">
              <a:extLst>
                <a:ext uri="{FF2B5EF4-FFF2-40B4-BE49-F238E27FC236}">
                  <a16:creationId xmlns:a16="http://schemas.microsoft.com/office/drawing/2014/main" id="{6F47C32D-9186-475F-972D-037245476306}"/>
                </a:ext>
              </a:extLst>
            </p:cNvPr>
            <p:cNvSpPr/>
            <p:nvPr/>
          </p:nvSpPr>
          <p:spPr>
            <a:xfrm>
              <a:off x="2819400" y="1943100"/>
              <a:ext cx="374650" cy="260350"/>
            </a:xfrm>
            <a:custGeom>
              <a:avLst/>
              <a:gdLst/>
              <a:ahLst/>
              <a:cxnLst/>
              <a:rect l="l" t="t" r="r" b="b"/>
              <a:pathLst>
                <a:path w="148" h="103" extrusionOk="0">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3" name="Google Shape;82;p10">
              <a:extLst>
                <a:ext uri="{FF2B5EF4-FFF2-40B4-BE49-F238E27FC236}">
                  <a16:creationId xmlns:a16="http://schemas.microsoft.com/office/drawing/2014/main" id="{25F32C46-4934-4D98-87DE-722638F08051}"/>
                </a:ext>
              </a:extLst>
            </p:cNvPr>
            <p:cNvSpPr/>
            <p:nvPr/>
          </p:nvSpPr>
          <p:spPr>
            <a:xfrm>
              <a:off x="6872288" y="5983288"/>
              <a:ext cx="258763" cy="508000"/>
            </a:xfrm>
            <a:custGeom>
              <a:avLst/>
              <a:gdLst/>
              <a:ahLst/>
              <a:cxnLst/>
              <a:rect l="l" t="t" r="r" b="b"/>
              <a:pathLst>
                <a:path w="102" h="200" extrusionOk="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4" name="Google Shape;83;p10">
              <a:extLst>
                <a:ext uri="{FF2B5EF4-FFF2-40B4-BE49-F238E27FC236}">
                  <a16:creationId xmlns:a16="http://schemas.microsoft.com/office/drawing/2014/main" id="{29E04050-9D23-4910-AAC1-40C99888D45B}"/>
                </a:ext>
              </a:extLst>
            </p:cNvPr>
            <p:cNvSpPr/>
            <p:nvPr/>
          </p:nvSpPr>
          <p:spPr>
            <a:xfrm>
              <a:off x="6129338" y="5287963"/>
              <a:ext cx="469900" cy="344488"/>
            </a:xfrm>
            <a:custGeom>
              <a:avLst/>
              <a:gdLst/>
              <a:ahLst/>
              <a:cxnLst/>
              <a:rect l="l" t="t" r="r" b="b"/>
              <a:pathLst>
                <a:path w="185" h="136" extrusionOk="0">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5" name="Google Shape;84;p10">
              <a:extLst>
                <a:ext uri="{FF2B5EF4-FFF2-40B4-BE49-F238E27FC236}">
                  <a16:creationId xmlns:a16="http://schemas.microsoft.com/office/drawing/2014/main" id="{817A7126-B3B8-495C-82CF-0729BA6C4B68}"/>
                </a:ext>
              </a:extLst>
            </p:cNvPr>
            <p:cNvSpPr/>
            <p:nvPr/>
          </p:nvSpPr>
          <p:spPr>
            <a:xfrm>
              <a:off x="5167313" y="4927600"/>
              <a:ext cx="515938" cy="220663"/>
            </a:xfrm>
            <a:custGeom>
              <a:avLst/>
              <a:gdLst/>
              <a:ahLst/>
              <a:cxnLst/>
              <a:rect l="l" t="t" r="r" b="b"/>
              <a:pathLst>
                <a:path w="203" h="87" extrusionOk="0">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6" name="Google Shape;85;p10">
              <a:extLst>
                <a:ext uri="{FF2B5EF4-FFF2-40B4-BE49-F238E27FC236}">
                  <a16:creationId xmlns:a16="http://schemas.microsoft.com/office/drawing/2014/main" id="{F5B9E8EB-9288-4A62-A0F5-FA7587B65DD5}"/>
                </a:ext>
              </a:extLst>
            </p:cNvPr>
            <p:cNvSpPr/>
            <p:nvPr/>
          </p:nvSpPr>
          <p:spPr>
            <a:xfrm>
              <a:off x="4157663" y="4740275"/>
              <a:ext cx="520700" cy="136525"/>
            </a:xfrm>
            <a:custGeom>
              <a:avLst/>
              <a:gdLst/>
              <a:ahLst/>
              <a:cxnLst/>
              <a:rect l="l" t="t" r="r" b="b"/>
              <a:pathLst>
                <a:path w="205" h="54" extrusionOk="0">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7" name="Google Shape;86;p10">
              <a:extLst>
                <a:ext uri="{FF2B5EF4-FFF2-40B4-BE49-F238E27FC236}">
                  <a16:creationId xmlns:a16="http://schemas.microsoft.com/office/drawing/2014/main" id="{DC90079A-11A3-4606-83A8-5C585137C33A}"/>
                </a:ext>
              </a:extLst>
            </p:cNvPr>
            <p:cNvSpPr/>
            <p:nvPr/>
          </p:nvSpPr>
          <p:spPr>
            <a:xfrm>
              <a:off x="3127375" y="4656138"/>
              <a:ext cx="520700" cy="93663"/>
            </a:xfrm>
            <a:custGeom>
              <a:avLst/>
              <a:gdLst/>
              <a:ahLst/>
              <a:cxnLst/>
              <a:rect l="l" t="t" r="r" b="b"/>
              <a:pathLst>
                <a:path w="328" h="59" extrusionOk="0">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8" name="Google Shape;87;p10">
              <a:extLst>
                <a:ext uri="{FF2B5EF4-FFF2-40B4-BE49-F238E27FC236}">
                  <a16:creationId xmlns:a16="http://schemas.microsoft.com/office/drawing/2014/main" id="{17AA5AB0-0B80-4093-956B-64E0CC8A64D9}"/>
                </a:ext>
              </a:extLst>
            </p:cNvPr>
            <p:cNvSpPr/>
            <p:nvPr/>
          </p:nvSpPr>
          <p:spPr>
            <a:xfrm>
              <a:off x="2098675" y="4594225"/>
              <a:ext cx="519113" cy="82550"/>
            </a:xfrm>
            <a:custGeom>
              <a:avLst/>
              <a:gdLst/>
              <a:ahLst/>
              <a:cxnLst/>
              <a:rect l="l" t="t" r="r" b="b"/>
              <a:pathLst>
                <a:path w="205" h="32" extrusionOk="0">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29" name="Google Shape;88;p10">
              <a:extLst>
                <a:ext uri="{FF2B5EF4-FFF2-40B4-BE49-F238E27FC236}">
                  <a16:creationId xmlns:a16="http://schemas.microsoft.com/office/drawing/2014/main" id="{B717A308-24EC-432B-A843-37352F896374}"/>
                </a:ext>
              </a:extLst>
            </p:cNvPr>
            <p:cNvSpPr/>
            <p:nvPr/>
          </p:nvSpPr>
          <p:spPr>
            <a:xfrm>
              <a:off x="84138" y="1643063"/>
              <a:ext cx="165100" cy="34925"/>
            </a:xfrm>
            <a:custGeom>
              <a:avLst/>
              <a:gdLst/>
              <a:ahLst/>
              <a:cxnLst/>
              <a:rect l="l" t="t" r="r" b="b"/>
              <a:pathLst>
                <a:path w="65" h="14" extrusionOk="0">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chemeClr val="bg1"/>
            </a:solid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sp>
          <p:nvSpPr>
            <p:cNvPr id="30" name="Google Shape;89;p10">
              <a:extLst>
                <a:ext uri="{FF2B5EF4-FFF2-40B4-BE49-F238E27FC236}">
                  <a16:creationId xmlns:a16="http://schemas.microsoft.com/office/drawing/2014/main" id="{FD8628C1-181B-4201-BB2F-7B102DA2F089}"/>
                </a:ext>
              </a:extLst>
            </p:cNvPr>
            <p:cNvSpPr/>
            <p:nvPr/>
          </p:nvSpPr>
          <p:spPr>
            <a:xfrm>
              <a:off x="3673475" y="2201863"/>
              <a:ext cx="109538" cy="204788"/>
            </a:xfrm>
            <a:custGeom>
              <a:avLst/>
              <a:gdLst/>
              <a:ahLst/>
              <a:cxnLst/>
              <a:rect l="l" t="t" r="r" b="b"/>
              <a:pathLst>
                <a:path w="43" h="81" extrusionOk="0">
                  <a:moveTo>
                    <a:pt x="43" y="81"/>
                  </a:moveTo>
                  <a:cubicBezTo>
                    <a:pt x="39" y="63"/>
                    <a:pt x="32" y="47"/>
                    <a:pt x="24" y="31"/>
                  </a:cubicBezTo>
                  <a:cubicBezTo>
                    <a:pt x="18" y="20"/>
                    <a:pt x="8" y="10"/>
                    <a:pt x="0" y="0"/>
                  </a:cubicBezTo>
                </a:path>
              </a:pathLst>
            </a:custGeom>
            <a:grpFill/>
            <a:ln w="6350">
              <a:solidFill>
                <a:schemeClr val="bg1"/>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ea typeface="Calibri"/>
                <a:cs typeface="Calibri"/>
                <a:sym typeface="Calibri"/>
              </a:endParaRPr>
            </a:p>
          </p:txBody>
        </p:sp>
      </p:grpSp>
      <p:grpSp>
        <p:nvGrpSpPr>
          <p:cNvPr id="31" name="Google Shape;90;p10">
            <a:extLst>
              <a:ext uri="{FF2B5EF4-FFF2-40B4-BE49-F238E27FC236}">
                <a16:creationId xmlns:a16="http://schemas.microsoft.com/office/drawing/2014/main" id="{E5227FCE-88B3-450F-8D8F-589ADD3B3FD6}"/>
              </a:ext>
            </a:extLst>
          </p:cNvPr>
          <p:cNvGrpSpPr/>
          <p:nvPr/>
        </p:nvGrpSpPr>
        <p:grpSpPr>
          <a:xfrm>
            <a:off x="4564883" y="2132221"/>
            <a:ext cx="489414" cy="701729"/>
            <a:chOff x="6285507" y="4056652"/>
            <a:chExt cx="1361612" cy="1952296"/>
          </a:xfrm>
        </p:grpSpPr>
        <p:grpSp>
          <p:nvGrpSpPr>
            <p:cNvPr id="32" name="Google Shape;91;p10">
              <a:extLst>
                <a:ext uri="{FF2B5EF4-FFF2-40B4-BE49-F238E27FC236}">
                  <a16:creationId xmlns:a16="http://schemas.microsoft.com/office/drawing/2014/main" id="{A4F2191D-F409-412D-8FD8-B09DD2CD88B6}"/>
                </a:ext>
              </a:extLst>
            </p:cNvPr>
            <p:cNvGrpSpPr/>
            <p:nvPr/>
          </p:nvGrpSpPr>
          <p:grpSpPr>
            <a:xfrm>
              <a:off x="6285507" y="4056652"/>
              <a:ext cx="1361612" cy="1952296"/>
              <a:chOff x="5808789" y="2272281"/>
              <a:chExt cx="1993536" cy="2858355"/>
            </a:xfrm>
          </p:grpSpPr>
          <p:sp>
            <p:nvSpPr>
              <p:cNvPr id="34" name="Google Shape;92;p10">
                <a:extLst>
                  <a:ext uri="{FF2B5EF4-FFF2-40B4-BE49-F238E27FC236}">
                    <a16:creationId xmlns:a16="http://schemas.microsoft.com/office/drawing/2014/main" id="{E195DB99-8F95-438A-A7E7-9FFE961EC7F2}"/>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35" name="Google Shape;93;p10">
                <a:extLst>
                  <a:ext uri="{FF2B5EF4-FFF2-40B4-BE49-F238E27FC236}">
                    <a16:creationId xmlns:a16="http://schemas.microsoft.com/office/drawing/2014/main" id="{7CAF6C2E-6B09-41AF-8751-5F37E04A9C07}"/>
                  </a:ext>
                </a:extLst>
              </p:cNvPr>
              <p:cNvGrpSpPr/>
              <p:nvPr/>
            </p:nvGrpSpPr>
            <p:grpSpPr>
              <a:xfrm>
                <a:off x="5808789" y="2272281"/>
                <a:ext cx="1993536" cy="1989348"/>
                <a:chOff x="8140701" y="1890712"/>
                <a:chExt cx="1511300" cy="1508125"/>
              </a:xfrm>
            </p:grpSpPr>
            <p:sp>
              <p:nvSpPr>
                <p:cNvPr id="36" name="Google Shape;94;p10">
                  <a:extLst>
                    <a:ext uri="{FF2B5EF4-FFF2-40B4-BE49-F238E27FC236}">
                      <a16:creationId xmlns:a16="http://schemas.microsoft.com/office/drawing/2014/main" id="{B2A0F8C7-09A2-41C2-A774-6245B73D252E}"/>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37" name="Google Shape;95;p10">
                  <a:extLst>
                    <a:ext uri="{FF2B5EF4-FFF2-40B4-BE49-F238E27FC236}">
                      <a16:creationId xmlns:a16="http://schemas.microsoft.com/office/drawing/2014/main" id="{4E850BA0-E194-466F-B5F1-49AD62711BDB}"/>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33" name="Google Shape;96;p10">
              <a:extLst>
                <a:ext uri="{FF2B5EF4-FFF2-40B4-BE49-F238E27FC236}">
                  <a16:creationId xmlns:a16="http://schemas.microsoft.com/office/drawing/2014/main" id="{013F2047-9FB6-4DF7-9368-CEB503DFCCA7}"/>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38" name="Google Shape;90;p10">
            <a:extLst>
              <a:ext uri="{FF2B5EF4-FFF2-40B4-BE49-F238E27FC236}">
                <a16:creationId xmlns:a16="http://schemas.microsoft.com/office/drawing/2014/main" id="{8114B511-E8A2-4387-8B63-25A269B2B771}"/>
              </a:ext>
            </a:extLst>
          </p:cNvPr>
          <p:cNvGrpSpPr/>
          <p:nvPr/>
        </p:nvGrpSpPr>
        <p:grpSpPr>
          <a:xfrm>
            <a:off x="3666148" y="1313698"/>
            <a:ext cx="489414" cy="701729"/>
            <a:chOff x="6285507" y="4056652"/>
            <a:chExt cx="1361612" cy="1952296"/>
          </a:xfrm>
        </p:grpSpPr>
        <p:grpSp>
          <p:nvGrpSpPr>
            <p:cNvPr id="39" name="Google Shape;91;p10">
              <a:extLst>
                <a:ext uri="{FF2B5EF4-FFF2-40B4-BE49-F238E27FC236}">
                  <a16:creationId xmlns:a16="http://schemas.microsoft.com/office/drawing/2014/main" id="{E03627C0-AC3A-468A-AAB5-4E8F088D1CC5}"/>
                </a:ext>
              </a:extLst>
            </p:cNvPr>
            <p:cNvGrpSpPr/>
            <p:nvPr/>
          </p:nvGrpSpPr>
          <p:grpSpPr>
            <a:xfrm>
              <a:off x="6285507" y="4056652"/>
              <a:ext cx="1361612" cy="1952296"/>
              <a:chOff x="5808789" y="2272281"/>
              <a:chExt cx="1993536" cy="2858355"/>
            </a:xfrm>
          </p:grpSpPr>
          <p:sp>
            <p:nvSpPr>
              <p:cNvPr id="41" name="Google Shape;92;p10">
                <a:extLst>
                  <a:ext uri="{FF2B5EF4-FFF2-40B4-BE49-F238E27FC236}">
                    <a16:creationId xmlns:a16="http://schemas.microsoft.com/office/drawing/2014/main" id="{3EE061D9-B120-42E6-A4D9-0FDE9013309D}"/>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42" name="Google Shape;93;p10">
                <a:extLst>
                  <a:ext uri="{FF2B5EF4-FFF2-40B4-BE49-F238E27FC236}">
                    <a16:creationId xmlns:a16="http://schemas.microsoft.com/office/drawing/2014/main" id="{3EEFECD0-AC46-4E68-87BE-3F62353744AD}"/>
                  </a:ext>
                </a:extLst>
              </p:cNvPr>
              <p:cNvGrpSpPr/>
              <p:nvPr/>
            </p:nvGrpSpPr>
            <p:grpSpPr>
              <a:xfrm>
                <a:off x="5808789" y="2272281"/>
                <a:ext cx="1993536" cy="1989348"/>
                <a:chOff x="8140701" y="1890712"/>
                <a:chExt cx="1511300" cy="1508125"/>
              </a:xfrm>
            </p:grpSpPr>
            <p:sp>
              <p:nvSpPr>
                <p:cNvPr id="43" name="Google Shape;94;p10">
                  <a:extLst>
                    <a:ext uri="{FF2B5EF4-FFF2-40B4-BE49-F238E27FC236}">
                      <a16:creationId xmlns:a16="http://schemas.microsoft.com/office/drawing/2014/main" id="{1E8804E1-0469-4FC3-AEEB-8D69B41DC6D0}"/>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44" name="Google Shape;95;p10">
                  <a:extLst>
                    <a:ext uri="{FF2B5EF4-FFF2-40B4-BE49-F238E27FC236}">
                      <a16:creationId xmlns:a16="http://schemas.microsoft.com/office/drawing/2014/main" id="{44A8C8E3-DFAE-4044-958F-876577369CAC}"/>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40" name="Google Shape;96;p10">
              <a:extLst>
                <a:ext uri="{FF2B5EF4-FFF2-40B4-BE49-F238E27FC236}">
                  <a16:creationId xmlns:a16="http://schemas.microsoft.com/office/drawing/2014/main" id="{2E4426A4-06D8-416D-BC2A-ECACC09FC871}"/>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45" name="Google Shape;90;p10">
            <a:extLst>
              <a:ext uri="{FF2B5EF4-FFF2-40B4-BE49-F238E27FC236}">
                <a16:creationId xmlns:a16="http://schemas.microsoft.com/office/drawing/2014/main" id="{35076A65-7680-41CF-A233-4FB94FA88725}"/>
              </a:ext>
            </a:extLst>
          </p:cNvPr>
          <p:cNvGrpSpPr/>
          <p:nvPr/>
        </p:nvGrpSpPr>
        <p:grpSpPr>
          <a:xfrm>
            <a:off x="2655133" y="3836248"/>
            <a:ext cx="489414" cy="701729"/>
            <a:chOff x="6285507" y="4056652"/>
            <a:chExt cx="1361612" cy="1952296"/>
          </a:xfrm>
        </p:grpSpPr>
        <p:grpSp>
          <p:nvGrpSpPr>
            <p:cNvPr id="46" name="Google Shape;91;p10">
              <a:extLst>
                <a:ext uri="{FF2B5EF4-FFF2-40B4-BE49-F238E27FC236}">
                  <a16:creationId xmlns:a16="http://schemas.microsoft.com/office/drawing/2014/main" id="{EBAC933C-B567-482F-A72B-CC7DA8716DA3}"/>
                </a:ext>
              </a:extLst>
            </p:cNvPr>
            <p:cNvGrpSpPr/>
            <p:nvPr/>
          </p:nvGrpSpPr>
          <p:grpSpPr>
            <a:xfrm>
              <a:off x="6285507" y="4056652"/>
              <a:ext cx="1361612" cy="1952296"/>
              <a:chOff x="5808789" y="2272281"/>
              <a:chExt cx="1993536" cy="2858355"/>
            </a:xfrm>
          </p:grpSpPr>
          <p:sp>
            <p:nvSpPr>
              <p:cNvPr id="48" name="Google Shape;92;p10">
                <a:extLst>
                  <a:ext uri="{FF2B5EF4-FFF2-40B4-BE49-F238E27FC236}">
                    <a16:creationId xmlns:a16="http://schemas.microsoft.com/office/drawing/2014/main" id="{8E1D163A-20CE-4A17-9FFB-D9383565C7ED}"/>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49" name="Google Shape;93;p10">
                <a:extLst>
                  <a:ext uri="{FF2B5EF4-FFF2-40B4-BE49-F238E27FC236}">
                    <a16:creationId xmlns:a16="http://schemas.microsoft.com/office/drawing/2014/main" id="{447AF256-C28E-4BAF-AF38-64C4C79B1AC9}"/>
                  </a:ext>
                </a:extLst>
              </p:cNvPr>
              <p:cNvGrpSpPr/>
              <p:nvPr/>
            </p:nvGrpSpPr>
            <p:grpSpPr>
              <a:xfrm>
                <a:off x="5808789" y="2272281"/>
                <a:ext cx="1993536" cy="1989348"/>
                <a:chOff x="8140701" y="1890712"/>
                <a:chExt cx="1511300" cy="1508125"/>
              </a:xfrm>
            </p:grpSpPr>
            <p:sp>
              <p:nvSpPr>
                <p:cNvPr id="50" name="Google Shape;94;p10">
                  <a:extLst>
                    <a:ext uri="{FF2B5EF4-FFF2-40B4-BE49-F238E27FC236}">
                      <a16:creationId xmlns:a16="http://schemas.microsoft.com/office/drawing/2014/main" id="{BDF31B38-9EEB-4F24-A62D-82404972D4DC}"/>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51" name="Google Shape;95;p10">
                  <a:extLst>
                    <a:ext uri="{FF2B5EF4-FFF2-40B4-BE49-F238E27FC236}">
                      <a16:creationId xmlns:a16="http://schemas.microsoft.com/office/drawing/2014/main" id="{33B76A45-5DCA-4E2C-9771-9F24CCF26BE1}"/>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47" name="Google Shape;96;p10">
              <a:extLst>
                <a:ext uri="{FF2B5EF4-FFF2-40B4-BE49-F238E27FC236}">
                  <a16:creationId xmlns:a16="http://schemas.microsoft.com/office/drawing/2014/main" id="{4157952A-0083-4237-97DE-218C6BE100A0}"/>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59" name="Google Shape;90;p10">
            <a:extLst>
              <a:ext uri="{FF2B5EF4-FFF2-40B4-BE49-F238E27FC236}">
                <a16:creationId xmlns:a16="http://schemas.microsoft.com/office/drawing/2014/main" id="{C1F00274-22EF-4542-B51D-7157EAF74ECB}"/>
              </a:ext>
            </a:extLst>
          </p:cNvPr>
          <p:cNvGrpSpPr/>
          <p:nvPr/>
        </p:nvGrpSpPr>
        <p:grpSpPr>
          <a:xfrm>
            <a:off x="1607281" y="2336012"/>
            <a:ext cx="489414" cy="701729"/>
            <a:chOff x="6285507" y="4056652"/>
            <a:chExt cx="1361612" cy="1952296"/>
          </a:xfrm>
        </p:grpSpPr>
        <p:grpSp>
          <p:nvGrpSpPr>
            <p:cNvPr id="60" name="Google Shape;91;p10">
              <a:extLst>
                <a:ext uri="{FF2B5EF4-FFF2-40B4-BE49-F238E27FC236}">
                  <a16:creationId xmlns:a16="http://schemas.microsoft.com/office/drawing/2014/main" id="{2B70F022-6C74-40E9-B36A-A9670A160506}"/>
                </a:ext>
              </a:extLst>
            </p:cNvPr>
            <p:cNvGrpSpPr/>
            <p:nvPr/>
          </p:nvGrpSpPr>
          <p:grpSpPr>
            <a:xfrm>
              <a:off x="6285507" y="4056652"/>
              <a:ext cx="1361612" cy="1952296"/>
              <a:chOff x="5808789" y="2272281"/>
              <a:chExt cx="1993536" cy="2858355"/>
            </a:xfrm>
          </p:grpSpPr>
          <p:sp>
            <p:nvSpPr>
              <p:cNvPr id="62" name="Google Shape;92;p10">
                <a:extLst>
                  <a:ext uri="{FF2B5EF4-FFF2-40B4-BE49-F238E27FC236}">
                    <a16:creationId xmlns:a16="http://schemas.microsoft.com/office/drawing/2014/main" id="{B77A2445-E2A4-49B4-A4EE-F9A7015C1CF8}"/>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63" name="Google Shape;93;p10">
                <a:extLst>
                  <a:ext uri="{FF2B5EF4-FFF2-40B4-BE49-F238E27FC236}">
                    <a16:creationId xmlns:a16="http://schemas.microsoft.com/office/drawing/2014/main" id="{F0F41DFE-4D87-46CF-AC9B-3C028363AEB6}"/>
                  </a:ext>
                </a:extLst>
              </p:cNvPr>
              <p:cNvGrpSpPr/>
              <p:nvPr/>
            </p:nvGrpSpPr>
            <p:grpSpPr>
              <a:xfrm>
                <a:off x="5808789" y="2272281"/>
                <a:ext cx="1993536" cy="1989348"/>
                <a:chOff x="8140701" y="1890712"/>
                <a:chExt cx="1511300" cy="1508125"/>
              </a:xfrm>
            </p:grpSpPr>
            <p:sp>
              <p:nvSpPr>
                <p:cNvPr id="64" name="Google Shape;94;p10">
                  <a:extLst>
                    <a:ext uri="{FF2B5EF4-FFF2-40B4-BE49-F238E27FC236}">
                      <a16:creationId xmlns:a16="http://schemas.microsoft.com/office/drawing/2014/main" id="{71B87675-915E-4C34-9460-E0D19EC73B72}"/>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65" name="Google Shape;95;p10">
                  <a:extLst>
                    <a:ext uri="{FF2B5EF4-FFF2-40B4-BE49-F238E27FC236}">
                      <a16:creationId xmlns:a16="http://schemas.microsoft.com/office/drawing/2014/main" id="{3DF7697D-2A86-462E-8371-69404D497519}"/>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61" name="Google Shape;96;p10">
              <a:extLst>
                <a:ext uri="{FF2B5EF4-FFF2-40B4-BE49-F238E27FC236}">
                  <a16:creationId xmlns:a16="http://schemas.microsoft.com/office/drawing/2014/main" id="{9D778B8F-449E-43BA-982E-3C56865C404F}"/>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grpSp>
        <p:nvGrpSpPr>
          <p:cNvPr id="66" name="Google Shape;90;p10">
            <a:extLst>
              <a:ext uri="{FF2B5EF4-FFF2-40B4-BE49-F238E27FC236}">
                <a16:creationId xmlns:a16="http://schemas.microsoft.com/office/drawing/2014/main" id="{58973CCE-7F4E-43FE-9486-A1D39404F577}"/>
              </a:ext>
            </a:extLst>
          </p:cNvPr>
          <p:cNvGrpSpPr/>
          <p:nvPr/>
        </p:nvGrpSpPr>
        <p:grpSpPr>
          <a:xfrm>
            <a:off x="6458226" y="3233954"/>
            <a:ext cx="489414" cy="701729"/>
            <a:chOff x="6285507" y="4056652"/>
            <a:chExt cx="1361612" cy="1952296"/>
          </a:xfrm>
        </p:grpSpPr>
        <p:grpSp>
          <p:nvGrpSpPr>
            <p:cNvPr id="67" name="Google Shape;91;p10">
              <a:extLst>
                <a:ext uri="{FF2B5EF4-FFF2-40B4-BE49-F238E27FC236}">
                  <a16:creationId xmlns:a16="http://schemas.microsoft.com/office/drawing/2014/main" id="{EB291563-D69E-43A1-BE4C-ED90BDC00C7A}"/>
                </a:ext>
              </a:extLst>
            </p:cNvPr>
            <p:cNvGrpSpPr/>
            <p:nvPr/>
          </p:nvGrpSpPr>
          <p:grpSpPr>
            <a:xfrm>
              <a:off x="6285507" y="4056652"/>
              <a:ext cx="1361612" cy="1952296"/>
              <a:chOff x="5808789" y="2272281"/>
              <a:chExt cx="1993536" cy="2858355"/>
            </a:xfrm>
          </p:grpSpPr>
          <p:sp>
            <p:nvSpPr>
              <p:cNvPr id="69" name="Google Shape;92;p10">
                <a:extLst>
                  <a:ext uri="{FF2B5EF4-FFF2-40B4-BE49-F238E27FC236}">
                    <a16:creationId xmlns:a16="http://schemas.microsoft.com/office/drawing/2014/main" id="{65119146-E612-4F98-8544-7E5E91778899}"/>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70" name="Google Shape;93;p10">
                <a:extLst>
                  <a:ext uri="{FF2B5EF4-FFF2-40B4-BE49-F238E27FC236}">
                    <a16:creationId xmlns:a16="http://schemas.microsoft.com/office/drawing/2014/main" id="{26C744DC-385C-4331-B95B-E35BC25B9898}"/>
                  </a:ext>
                </a:extLst>
              </p:cNvPr>
              <p:cNvGrpSpPr/>
              <p:nvPr/>
            </p:nvGrpSpPr>
            <p:grpSpPr>
              <a:xfrm>
                <a:off x="5808789" y="2272281"/>
                <a:ext cx="1993536" cy="1989348"/>
                <a:chOff x="8140701" y="1890712"/>
                <a:chExt cx="1511300" cy="1508125"/>
              </a:xfrm>
            </p:grpSpPr>
            <p:sp>
              <p:nvSpPr>
                <p:cNvPr id="71" name="Google Shape;94;p10">
                  <a:extLst>
                    <a:ext uri="{FF2B5EF4-FFF2-40B4-BE49-F238E27FC236}">
                      <a16:creationId xmlns:a16="http://schemas.microsoft.com/office/drawing/2014/main" id="{EFC2C46D-1808-4920-8955-CC480B20F66F}"/>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72" name="Google Shape;95;p10">
                  <a:extLst>
                    <a:ext uri="{FF2B5EF4-FFF2-40B4-BE49-F238E27FC236}">
                      <a16:creationId xmlns:a16="http://schemas.microsoft.com/office/drawing/2014/main" id="{CF6A192E-A4D8-457E-A203-3265E435A59D}"/>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68" name="Google Shape;96;p10">
              <a:extLst>
                <a:ext uri="{FF2B5EF4-FFF2-40B4-BE49-F238E27FC236}">
                  <a16:creationId xmlns:a16="http://schemas.microsoft.com/office/drawing/2014/main" id="{5A637028-FEF3-4448-BDDC-0AD39E692EF6}"/>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sp>
        <p:nvSpPr>
          <p:cNvPr id="73" name="Rektangel 72">
            <a:extLst>
              <a:ext uri="{FF2B5EF4-FFF2-40B4-BE49-F238E27FC236}">
                <a16:creationId xmlns:a16="http://schemas.microsoft.com/office/drawing/2014/main" id="{86EA8A7B-421F-48DF-8A98-99308F36C0F4}"/>
              </a:ext>
            </a:extLst>
          </p:cNvPr>
          <p:cNvSpPr/>
          <p:nvPr/>
        </p:nvSpPr>
        <p:spPr>
          <a:xfrm>
            <a:off x="3947696" y="1733993"/>
            <a:ext cx="3291670" cy="308418"/>
          </a:xfrm>
          <a:prstGeom prst="rect">
            <a:avLst/>
          </a:prstGeom>
        </p:spPr>
        <p:txBody>
          <a:bodyPr wrap="none">
            <a:spAutoFit/>
          </a:bodyPr>
          <a:lstStyle/>
          <a:p>
            <a:r>
              <a:rPr lang="da-DK"/>
              <a:t>Find kalenderoverblikket på forsiden i Aula</a:t>
            </a:r>
          </a:p>
        </p:txBody>
      </p:sp>
      <p:grpSp>
        <p:nvGrpSpPr>
          <p:cNvPr id="75" name="Google Shape;90;p10">
            <a:extLst>
              <a:ext uri="{FF2B5EF4-FFF2-40B4-BE49-F238E27FC236}">
                <a16:creationId xmlns:a16="http://schemas.microsoft.com/office/drawing/2014/main" id="{8E202976-0570-4EE0-8A78-C19164BB7B87}"/>
              </a:ext>
            </a:extLst>
          </p:cNvPr>
          <p:cNvGrpSpPr/>
          <p:nvPr/>
        </p:nvGrpSpPr>
        <p:grpSpPr>
          <a:xfrm>
            <a:off x="2714041" y="2853145"/>
            <a:ext cx="489414" cy="701729"/>
            <a:chOff x="6285507" y="4056652"/>
            <a:chExt cx="1361612" cy="1952296"/>
          </a:xfrm>
        </p:grpSpPr>
        <p:grpSp>
          <p:nvGrpSpPr>
            <p:cNvPr id="76" name="Google Shape;91;p10">
              <a:extLst>
                <a:ext uri="{FF2B5EF4-FFF2-40B4-BE49-F238E27FC236}">
                  <a16:creationId xmlns:a16="http://schemas.microsoft.com/office/drawing/2014/main" id="{D652F521-1E50-41FC-86ED-CB9E44CAD5A2}"/>
                </a:ext>
              </a:extLst>
            </p:cNvPr>
            <p:cNvGrpSpPr/>
            <p:nvPr/>
          </p:nvGrpSpPr>
          <p:grpSpPr>
            <a:xfrm>
              <a:off x="6285507" y="4056652"/>
              <a:ext cx="1361612" cy="1952296"/>
              <a:chOff x="5808789" y="2272281"/>
              <a:chExt cx="1993536" cy="2858355"/>
            </a:xfrm>
          </p:grpSpPr>
          <p:sp>
            <p:nvSpPr>
              <p:cNvPr id="78" name="Google Shape;92;p10">
                <a:extLst>
                  <a:ext uri="{FF2B5EF4-FFF2-40B4-BE49-F238E27FC236}">
                    <a16:creationId xmlns:a16="http://schemas.microsoft.com/office/drawing/2014/main" id="{70E2BE5C-23ED-45E5-87AA-2608389FF233}"/>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79" name="Google Shape;93;p10">
                <a:extLst>
                  <a:ext uri="{FF2B5EF4-FFF2-40B4-BE49-F238E27FC236}">
                    <a16:creationId xmlns:a16="http://schemas.microsoft.com/office/drawing/2014/main" id="{4815C24C-4EA6-442F-A153-ED99DB97EB8F}"/>
                  </a:ext>
                </a:extLst>
              </p:cNvPr>
              <p:cNvGrpSpPr/>
              <p:nvPr/>
            </p:nvGrpSpPr>
            <p:grpSpPr>
              <a:xfrm>
                <a:off x="5808789" y="2272281"/>
                <a:ext cx="1993536" cy="1989348"/>
                <a:chOff x="8140701" y="1890712"/>
                <a:chExt cx="1511300" cy="1508125"/>
              </a:xfrm>
            </p:grpSpPr>
            <p:sp>
              <p:nvSpPr>
                <p:cNvPr id="80" name="Google Shape;94;p10">
                  <a:extLst>
                    <a:ext uri="{FF2B5EF4-FFF2-40B4-BE49-F238E27FC236}">
                      <a16:creationId xmlns:a16="http://schemas.microsoft.com/office/drawing/2014/main" id="{E8D6983B-0324-4128-9402-0F1C73EB23AE}"/>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81" name="Google Shape;95;p10">
                  <a:extLst>
                    <a:ext uri="{FF2B5EF4-FFF2-40B4-BE49-F238E27FC236}">
                      <a16:creationId xmlns:a16="http://schemas.microsoft.com/office/drawing/2014/main" id="{740E1258-EDE4-43E2-AB58-2FB90DFB7970}"/>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77" name="Google Shape;96;p10">
              <a:extLst>
                <a:ext uri="{FF2B5EF4-FFF2-40B4-BE49-F238E27FC236}">
                  <a16:creationId xmlns:a16="http://schemas.microsoft.com/office/drawing/2014/main" id="{1D76F3A9-7FEE-4862-BE80-9AA9D8CF0CFD}"/>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sp>
        <p:nvSpPr>
          <p:cNvPr id="82" name="Rektangel 81">
            <a:extLst>
              <a:ext uri="{FF2B5EF4-FFF2-40B4-BE49-F238E27FC236}">
                <a16:creationId xmlns:a16="http://schemas.microsoft.com/office/drawing/2014/main" id="{9C324080-0CF0-40A8-A189-D5BF2A9DF3A8}"/>
              </a:ext>
            </a:extLst>
          </p:cNvPr>
          <p:cNvSpPr/>
          <p:nvPr/>
        </p:nvSpPr>
        <p:spPr>
          <a:xfrm>
            <a:off x="4851429" y="2584161"/>
            <a:ext cx="2613268" cy="308418"/>
          </a:xfrm>
          <a:prstGeom prst="rect">
            <a:avLst/>
          </a:prstGeom>
        </p:spPr>
        <p:txBody>
          <a:bodyPr wrap="square">
            <a:spAutoFit/>
          </a:bodyPr>
          <a:lstStyle/>
          <a:p>
            <a:r>
              <a:rPr lang="da-DK"/>
              <a:t>Åbn kalendermodulet</a:t>
            </a:r>
          </a:p>
        </p:txBody>
      </p:sp>
      <p:sp>
        <p:nvSpPr>
          <p:cNvPr id="83" name="Rektangel 82">
            <a:extLst>
              <a:ext uri="{FF2B5EF4-FFF2-40B4-BE49-F238E27FC236}">
                <a16:creationId xmlns:a16="http://schemas.microsoft.com/office/drawing/2014/main" id="{4A74CB1E-B0BA-4B32-A9CE-0EE2875770BA}"/>
              </a:ext>
            </a:extLst>
          </p:cNvPr>
          <p:cNvSpPr/>
          <p:nvPr/>
        </p:nvSpPr>
        <p:spPr>
          <a:xfrm>
            <a:off x="113410" y="2565033"/>
            <a:ext cx="1556272" cy="740587"/>
          </a:xfrm>
          <a:prstGeom prst="rect">
            <a:avLst/>
          </a:prstGeom>
        </p:spPr>
        <p:txBody>
          <a:bodyPr wrap="square">
            <a:spAutoFit/>
          </a:bodyPr>
          <a:lstStyle/>
          <a:p>
            <a:r>
              <a:rPr lang="da-DK"/>
              <a:t>Skift fra ugevisning til månedsvisning i din kalender</a:t>
            </a:r>
          </a:p>
        </p:txBody>
      </p:sp>
      <p:sp>
        <p:nvSpPr>
          <p:cNvPr id="84" name="Rektangel 83">
            <a:extLst>
              <a:ext uri="{FF2B5EF4-FFF2-40B4-BE49-F238E27FC236}">
                <a16:creationId xmlns:a16="http://schemas.microsoft.com/office/drawing/2014/main" id="{316BBE35-11EE-4559-A283-1500B3BF9765}"/>
              </a:ext>
            </a:extLst>
          </p:cNvPr>
          <p:cNvSpPr/>
          <p:nvPr/>
        </p:nvSpPr>
        <p:spPr>
          <a:xfrm>
            <a:off x="3203455" y="3262417"/>
            <a:ext cx="2720732" cy="524503"/>
          </a:xfrm>
          <a:prstGeom prst="rect">
            <a:avLst/>
          </a:prstGeom>
        </p:spPr>
        <p:txBody>
          <a:bodyPr wrap="square">
            <a:spAutoFit/>
          </a:bodyPr>
          <a:lstStyle/>
          <a:p>
            <a:r>
              <a:rPr lang="da-DK"/>
              <a:t>Åbn en begivenhed i din kalender og se hvem der deltager</a:t>
            </a:r>
          </a:p>
        </p:txBody>
      </p:sp>
      <p:sp>
        <p:nvSpPr>
          <p:cNvPr id="85" name="Rektangel 84">
            <a:extLst>
              <a:ext uri="{FF2B5EF4-FFF2-40B4-BE49-F238E27FC236}">
                <a16:creationId xmlns:a16="http://schemas.microsoft.com/office/drawing/2014/main" id="{81B8E345-89F0-4C39-8D8B-B80D195FFBCC}"/>
              </a:ext>
            </a:extLst>
          </p:cNvPr>
          <p:cNvSpPr/>
          <p:nvPr/>
        </p:nvSpPr>
        <p:spPr>
          <a:xfrm>
            <a:off x="1331763" y="4498236"/>
            <a:ext cx="2432710" cy="524503"/>
          </a:xfrm>
          <a:prstGeom prst="rect">
            <a:avLst/>
          </a:prstGeom>
        </p:spPr>
        <p:txBody>
          <a:bodyPr wrap="square">
            <a:spAutoFit/>
          </a:bodyPr>
          <a:lstStyle/>
          <a:p>
            <a:r>
              <a:rPr lang="da-DK"/>
              <a:t>Opret en begivenhed </a:t>
            </a:r>
            <a:r>
              <a:rPr lang="da-DK" b="1"/>
              <a:t>med</a:t>
            </a:r>
            <a:r>
              <a:rPr lang="da-DK"/>
              <a:t> tilmelding og tilføj deltagere</a:t>
            </a:r>
          </a:p>
        </p:txBody>
      </p:sp>
      <p:sp>
        <p:nvSpPr>
          <p:cNvPr id="86" name="Rektangel 85">
            <a:extLst>
              <a:ext uri="{FF2B5EF4-FFF2-40B4-BE49-F238E27FC236}">
                <a16:creationId xmlns:a16="http://schemas.microsoft.com/office/drawing/2014/main" id="{C9992CEE-A85F-4BBB-8585-DBE8625B0AE4}"/>
              </a:ext>
            </a:extLst>
          </p:cNvPr>
          <p:cNvSpPr/>
          <p:nvPr/>
        </p:nvSpPr>
        <p:spPr>
          <a:xfrm>
            <a:off x="6875617" y="3490355"/>
            <a:ext cx="2479731" cy="524503"/>
          </a:xfrm>
          <a:prstGeom prst="rect">
            <a:avLst/>
          </a:prstGeom>
        </p:spPr>
        <p:txBody>
          <a:bodyPr wrap="square">
            <a:spAutoFit/>
          </a:bodyPr>
          <a:lstStyle/>
          <a:p>
            <a:r>
              <a:rPr lang="da-DK"/>
              <a:t>Brug filtre i kalenderen,</a:t>
            </a:r>
          </a:p>
          <a:p>
            <a:r>
              <a:rPr lang="da-DK"/>
              <a:t>så kun dit skema vises</a:t>
            </a:r>
          </a:p>
        </p:txBody>
      </p:sp>
      <p:grpSp>
        <p:nvGrpSpPr>
          <p:cNvPr id="87" name="Google Shape;90;p10">
            <a:extLst>
              <a:ext uri="{FF2B5EF4-FFF2-40B4-BE49-F238E27FC236}">
                <a16:creationId xmlns:a16="http://schemas.microsoft.com/office/drawing/2014/main" id="{AB9A06B8-4E7C-461C-8658-A44BFE73962D}"/>
              </a:ext>
            </a:extLst>
          </p:cNvPr>
          <p:cNvGrpSpPr/>
          <p:nvPr/>
        </p:nvGrpSpPr>
        <p:grpSpPr>
          <a:xfrm>
            <a:off x="5668649" y="4360641"/>
            <a:ext cx="489414" cy="701729"/>
            <a:chOff x="6285507" y="4056652"/>
            <a:chExt cx="1361612" cy="1952296"/>
          </a:xfrm>
        </p:grpSpPr>
        <p:grpSp>
          <p:nvGrpSpPr>
            <p:cNvPr id="88" name="Google Shape;91;p10">
              <a:extLst>
                <a:ext uri="{FF2B5EF4-FFF2-40B4-BE49-F238E27FC236}">
                  <a16:creationId xmlns:a16="http://schemas.microsoft.com/office/drawing/2014/main" id="{BA2AACE6-D77F-4DD4-95D7-55C7DF931604}"/>
                </a:ext>
              </a:extLst>
            </p:cNvPr>
            <p:cNvGrpSpPr/>
            <p:nvPr/>
          </p:nvGrpSpPr>
          <p:grpSpPr>
            <a:xfrm>
              <a:off x="6285507" y="4056652"/>
              <a:ext cx="1361612" cy="1952296"/>
              <a:chOff x="5808789" y="2272281"/>
              <a:chExt cx="1993536" cy="2858355"/>
            </a:xfrm>
          </p:grpSpPr>
          <p:sp>
            <p:nvSpPr>
              <p:cNvPr id="90" name="Google Shape;92;p10">
                <a:extLst>
                  <a:ext uri="{FF2B5EF4-FFF2-40B4-BE49-F238E27FC236}">
                    <a16:creationId xmlns:a16="http://schemas.microsoft.com/office/drawing/2014/main" id="{A5214B76-D02B-4877-9916-EAE46418F8C6}"/>
                  </a:ext>
                </a:extLst>
              </p:cNvPr>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ea typeface="Calibri"/>
                  <a:cs typeface="Calibri"/>
                  <a:sym typeface="Calibri"/>
                </a:endParaRPr>
              </a:p>
            </p:txBody>
          </p:sp>
          <p:grpSp>
            <p:nvGrpSpPr>
              <p:cNvPr id="91" name="Google Shape;93;p10">
                <a:extLst>
                  <a:ext uri="{FF2B5EF4-FFF2-40B4-BE49-F238E27FC236}">
                    <a16:creationId xmlns:a16="http://schemas.microsoft.com/office/drawing/2014/main" id="{38B19084-C688-49A9-A12C-A77CF78A1C53}"/>
                  </a:ext>
                </a:extLst>
              </p:cNvPr>
              <p:cNvGrpSpPr/>
              <p:nvPr/>
            </p:nvGrpSpPr>
            <p:grpSpPr>
              <a:xfrm>
                <a:off x="5808789" y="2272281"/>
                <a:ext cx="1993536" cy="1989348"/>
                <a:chOff x="8140701" y="1890712"/>
                <a:chExt cx="1511300" cy="1508125"/>
              </a:xfrm>
            </p:grpSpPr>
            <p:sp>
              <p:nvSpPr>
                <p:cNvPr id="92" name="Google Shape;94;p10">
                  <a:extLst>
                    <a:ext uri="{FF2B5EF4-FFF2-40B4-BE49-F238E27FC236}">
                      <a16:creationId xmlns:a16="http://schemas.microsoft.com/office/drawing/2014/main" id="{B8A70B55-CBA5-4D05-B238-0E06026E1B6B}"/>
                    </a:ext>
                  </a:extLst>
                </p:cNvPr>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45B7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sp>
              <p:nvSpPr>
                <p:cNvPr id="93" name="Google Shape;95;p10">
                  <a:extLst>
                    <a:ext uri="{FF2B5EF4-FFF2-40B4-BE49-F238E27FC236}">
                      <a16:creationId xmlns:a16="http://schemas.microsoft.com/office/drawing/2014/main" id="{9D9CD00C-1DD0-4A7A-BD1B-6C188559E15C}"/>
                    </a:ext>
                  </a:extLst>
                </p:cNvPr>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chemeClr val="bg1"/>
                </a:solidFill>
                <a:ln>
                  <a:solidFill>
                    <a:schemeClr val="bg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ea typeface="Calibri"/>
                    <a:cs typeface="Calibri"/>
                    <a:sym typeface="Calibri"/>
                  </a:endParaRPr>
                </a:p>
              </p:txBody>
            </p:sp>
          </p:grpSp>
        </p:grpSp>
        <p:sp>
          <p:nvSpPr>
            <p:cNvPr id="89" name="Google Shape;96;p10">
              <a:extLst>
                <a:ext uri="{FF2B5EF4-FFF2-40B4-BE49-F238E27FC236}">
                  <a16:creationId xmlns:a16="http://schemas.microsoft.com/office/drawing/2014/main" id="{26AD5D86-860B-4E5D-AC59-1705255C0586}"/>
                </a:ext>
              </a:extLst>
            </p:cNvPr>
            <p:cNvSpPr txBox="1"/>
            <p:nvPr/>
          </p:nvSpPr>
          <p:spPr>
            <a:xfrm>
              <a:off x="6371735" y="4462752"/>
              <a:ext cx="1189156" cy="614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grpSp>
      <p:sp>
        <p:nvSpPr>
          <p:cNvPr id="94" name="Rektangel 93">
            <a:extLst>
              <a:ext uri="{FF2B5EF4-FFF2-40B4-BE49-F238E27FC236}">
                <a16:creationId xmlns:a16="http://schemas.microsoft.com/office/drawing/2014/main" id="{35818433-C0E9-487C-A322-9278758476EF}"/>
              </a:ext>
            </a:extLst>
          </p:cNvPr>
          <p:cNvSpPr/>
          <p:nvPr/>
        </p:nvSpPr>
        <p:spPr>
          <a:xfrm>
            <a:off x="4147363" y="4886359"/>
            <a:ext cx="2099142" cy="740587"/>
          </a:xfrm>
          <a:prstGeom prst="rect">
            <a:avLst/>
          </a:prstGeom>
        </p:spPr>
        <p:txBody>
          <a:bodyPr wrap="square">
            <a:spAutoFit/>
          </a:bodyPr>
          <a:lstStyle/>
          <a:p>
            <a:r>
              <a:rPr lang="da-DK"/>
              <a:t>Opret en begivenhed </a:t>
            </a:r>
            <a:r>
              <a:rPr lang="da-DK" b="1"/>
              <a:t>uden</a:t>
            </a:r>
            <a:r>
              <a:rPr lang="da-DK"/>
              <a:t> tilmelding og tilføj deltagere</a:t>
            </a:r>
          </a:p>
        </p:txBody>
      </p:sp>
      <p:pic>
        <p:nvPicPr>
          <p:cNvPr id="103" name="Billede 102">
            <a:extLst>
              <a:ext uri="{FF2B5EF4-FFF2-40B4-BE49-F238E27FC236}">
                <a16:creationId xmlns:a16="http://schemas.microsoft.com/office/drawing/2014/main" id="{44289E57-1F17-43AE-AAA5-F6D7EEFA98BD}"/>
              </a:ext>
            </a:extLst>
          </p:cNvPr>
          <p:cNvPicPr>
            <a:picLocks noChangeAspect="1"/>
          </p:cNvPicPr>
          <p:nvPr/>
        </p:nvPicPr>
        <p:blipFill>
          <a:blip r:embed="rId4"/>
          <a:stretch>
            <a:fillRect/>
          </a:stretch>
        </p:blipFill>
        <p:spPr>
          <a:xfrm>
            <a:off x="743905" y="1532616"/>
            <a:ext cx="395352" cy="814069"/>
          </a:xfrm>
          <a:prstGeom prst="rect">
            <a:avLst/>
          </a:prstGeom>
        </p:spPr>
      </p:pic>
      <p:pic>
        <p:nvPicPr>
          <p:cNvPr id="104" name="Billede 103">
            <a:extLst>
              <a:ext uri="{FF2B5EF4-FFF2-40B4-BE49-F238E27FC236}">
                <a16:creationId xmlns:a16="http://schemas.microsoft.com/office/drawing/2014/main" id="{B5CA43A2-0257-4CB8-8903-4758DEEDF883}"/>
              </a:ext>
            </a:extLst>
          </p:cNvPr>
          <p:cNvPicPr>
            <a:picLocks noChangeAspect="1"/>
          </p:cNvPicPr>
          <p:nvPr/>
        </p:nvPicPr>
        <p:blipFill>
          <a:blip r:embed="rId5"/>
          <a:stretch>
            <a:fillRect/>
          </a:stretch>
        </p:blipFill>
        <p:spPr>
          <a:xfrm>
            <a:off x="369840" y="1532616"/>
            <a:ext cx="339427" cy="814991"/>
          </a:xfrm>
          <a:prstGeom prst="rect">
            <a:avLst/>
          </a:prstGeom>
        </p:spPr>
      </p:pic>
    </p:spTree>
    <p:custDataLst>
      <p:tags r:id="rId1"/>
    </p:custDataLst>
    <p:extLst>
      <p:ext uri="{BB962C8B-B14F-4D97-AF65-F5344CB8AC3E}">
        <p14:creationId xmlns:p14="http://schemas.microsoft.com/office/powerpoint/2010/main" val="3315450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ladsholder til tekst 38">
            <a:extLst>
              <a:ext uri="{FF2B5EF4-FFF2-40B4-BE49-F238E27FC236}">
                <a16:creationId xmlns:a16="http://schemas.microsoft.com/office/drawing/2014/main" id="{48DF14D1-1C2E-4A60-A06C-2CCBCA911849}"/>
              </a:ext>
            </a:extLst>
          </p:cNvPr>
          <p:cNvSpPr>
            <a:spLocks noGrp="1"/>
          </p:cNvSpPr>
          <p:nvPr>
            <p:ph type="body" sz="quarter" idx="14"/>
          </p:nvPr>
        </p:nvSpPr>
        <p:spPr>
          <a:xfrm>
            <a:off x="3174334" y="1624953"/>
            <a:ext cx="5328102" cy="3661750"/>
          </a:xfrm>
        </p:spPr>
        <p:txBody>
          <a:bodyPr>
            <a:normAutofit/>
          </a:bodyPr>
          <a:lstStyle/>
          <a:p>
            <a:r>
              <a:rPr lang="da-DK" sz="2800" b="1">
                <a:latin typeface="+mn-lt"/>
              </a:rPr>
              <a:t>ALT RELATERET TIL TID</a:t>
            </a:r>
          </a:p>
          <a:p>
            <a:endParaRPr lang="da-DK">
              <a:latin typeface="+mn-lt"/>
            </a:endParaRPr>
          </a:p>
          <a:p>
            <a:r>
              <a:rPr lang="da-DK">
                <a:latin typeface="+mn-lt"/>
              </a:rPr>
              <a:t>Samle så meget som muligt</a:t>
            </a:r>
          </a:p>
          <a:p>
            <a:r>
              <a:rPr lang="da-DK">
                <a:latin typeface="+mn-lt"/>
              </a:rPr>
              <a:t>Overblik over hverdagen</a:t>
            </a:r>
          </a:p>
          <a:p>
            <a:endParaRPr lang="da-DK">
              <a:latin typeface="+mn-lt"/>
            </a:endParaRPr>
          </a:p>
          <a:p>
            <a:r>
              <a:rPr lang="da-DK" b="1">
                <a:latin typeface="+mn-lt"/>
              </a:rPr>
              <a:t>HVAD:</a:t>
            </a:r>
          </a:p>
          <a:p>
            <a:r>
              <a:rPr lang="da-DK">
                <a:latin typeface="+mn-lt"/>
              </a:rPr>
              <a:t>Skema</a:t>
            </a:r>
          </a:p>
          <a:p>
            <a:r>
              <a:rPr lang="da-DK">
                <a:latin typeface="+mn-lt"/>
              </a:rPr>
              <a:t>Planlagt fravær</a:t>
            </a:r>
          </a:p>
          <a:p>
            <a:r>
              <a:rPr lang="da-DK">
                <a:latin typeface="+mn-lt"/>
              </a:rPr>
              <a:t>Vikarplan</a:t>
            </a:r>
          </a:p>
          <a:p>
            <a:r>
              <a:rPr lang="da-DK">
                <a:latin typeface="+mn-lt"/>
              </a:rPr>
              <a:t>Begivenheder eller aktiviteter, der kræver handling </a:t>
            </a:r>
          </a:p>
          <a:p>
            <a:endParaRPr lang="da-DK">
              <a:latin typeface="+mn-lt"/>
            </a:endParaRP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ext uri="{D42A27DB-BD31-4B8C-83A1-F6EECF244321}">
                <p14:modId xmlns:p14="http://schemas.microsoft.com/office/powerpoint/2010/main" val="1696910077"/>
              </p:ext>
            </p:extLst>
          </p:nvPr>
        </p:nvGraphicFramePr>
        <p:xfrm>
          <a:off x="458629" y="287179"/>
          <a:ext cx="1430" cy="1430"/>
        </p:xfrm>
        <a:graphic>
          <a:graphicData uri="http://schemas.openxmlformats.org/presentationml/2006/ole">
            <mc:AlternateContent xmlns:mc="http://schemas.openxmlformats.org/markup-compatibility/2006">
              <mc:Choice xmlns:v="urn:schemas-microsoft-com:vml" Requires="v">
                <p:oleObj spid="_x0000_s13317" name="think-cell Slide" r:id="rId7" imgW="386" imgH="386" progId="TCLayout.ActiveDocument.1">
                  <p:embed/>
                </p:oleObj>
              </mc:Choice>
              <mc:Fallback>
                <p:oleObj name="think-cell Slide" r:id="rId7"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8"/>
                      <a:stretch>
                        <a:fillRect/>
                      </a:stretch>
                    </p:blipFill>
                    <p:spPr>
                      <a:xfrm>
                        <a:off x="458629" y="287179"/>
                        <a:ext cx="1430" cy="1430"/>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457200" y="285750"/>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dirty="0">
                <a:latin typeface="+mn-lt"/>
              </a:rPr>
              <a:t>Konkrete retningslinjer</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KALENDER OG PLANLÆGNING</a:t>
            </a:r>
          </a:p>
        </p:txBody>
      </p:sp>
      <p:grpSp>
        <p:nvGrpSpPr>
          <p:cNvPr id="36" name="Gruppe 35">
            <a:extLst>
              <a:ext uri="{FF2B5EF4-FFF2-40B4-BE49-F238E27FC236}">
                <a16:creationId xmlns:a16="http://schemas.microsoft.com/office/drawing/2014/main" id="{D0336F52-A51A-4499-ABD9-7216F63CF18B}"/>
              </a:ext>
            </a:extLst>
          </p:cNvPr>
          <p:cNvGrpSpPr/>
          <p:nvPr/>
        </p:nvGrpSpPr>
        <p:grpSpPr>
          <a:xfrm>
            <a:off x="641563" y="1546350"/>
            <a:ext cx="1830342" cy="1154879"/>
            <a:chOff x="600075" y="1658447"/>
            <a:chExt cx="1251585" cy="805815"/>
          </a:xfrm>
        </p:grpSpPr>
        <p:sp>
          <p:nvSpPr>
            <p:cNvPr id="37" name="Rektangel: afrundede hjørner 36">
              <a:extLst>
                <a:ext uri="{FF2B5EF4-FFF2-40B4-BE49-F238E27FC236}">
                  <a16:creationId xmlns:a16="http://schemas.microsoft.com/office/drawing/2014/main" id="{F1059A3C-38FB-4751-B72B-CAA4945E727B}"/>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Kalender</a:t>
              </a:r>
            </a:p>
          </p:txBody>
        </p:sp>
        <p:pic>
          <p:nvPicPr>
            <p:cNvPr id="38" name="Grafik 37" descr="Dagskalendar">
              <a:extLst>
                <a:ext uri="{FF2B5EF4-FFF2-40B4-BE49-F238E27FC236}">
                  <a16:creationId xmlns:a16="http://schemas.microsoft.com/office/drawing/2014/main" id="{C6927335-4D4F-4A2F-B817-BC28303C75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730" y="1664568"/>
              <a:ext cx="535691" cy="535690"/>
            </a:xfrm>
            <a:prstGeom prst="rect">
              <a:avLst/>
            </a:prstGeom>
          </p:spPr>
        </p:pic>
      </p:grpSp>
      <p:sp>
        <p:nvSpPr>
          <p:cNvPr id="10" name="Rektangel: afrundede hjørner 9">
            <a:extLst>
              <a:ext uri="{FF2B5EF4-FFF2-40B4-BE49-F238E27FC236}">
                <a16:creationId xmlns:a16="http://schemas.microsoft.com/office/drawing/2014/main" id="{7E37044B-ED36-4379-AAF5-2B776F9CE1AD}"/>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1" name="Grafik 10" descr="Stopur">
            <a:extLst>
              <a:ext uri="{FF2B5EF4-FFF2-40B4-BE49-F238E27FC236}">
                <a16:creationId xmlns:a16="http://schemas.microsoft.com/office/drawing/2014/main" id="{EA934009-6E74-4962-8240-46FBCEA3BC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232" y="2887854"/>
            <a:ext cx="1135947" cy="1135947"/>
          </a:xfrm>
          <a:prstGeom prst="rect">
            <a:avLst/>
          </a:prstGeom>
        </p:spPr>
      </p:pic>
      <p:pic>
        <p:nvPicPr>
          <p:cNvPr id="12" name="Grafik 11" descr="Højrepegende pegefinger ">
            <a:extLst>
              <a:ext uri="{FF2B5EF4-FFF2-40B4-BE49-F238E27FC236}">
                <a16:creationId xmlns:a16="http://schemas.microsoft.com/office/drawing/2014/main" id="{A9671B36-927E-4489-877E-D3722CEE0C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75295" y="2975349"/>
            <a:ext cx="896610" cy="896610"/>
          </a:xfrm>
          <a:prstGeom prst="rect">
            <a:avLst/>
          </a:prstGeom>
        </p:spPr>
      </p:pic>
      <p:sp>
        <p:nvSpPr>
          <p:cNvPr id="14" name="Ellipse 13">
            <a:extLst>
              <a:ext uri="{FF2B5EF4-FFF2-40B4-BE49-F238E27FC236}">
                <a16:creationId xmlns:a16="http://schemas.microsoft.com/office/drawing/2014/main" id="{3A26DE4F-8ECA-4ADE-8A60-782510F488E1}"/>
              </a:ext>
            </a:extLst>
          </p:cNvPr>
          <p:cNvSpPr/>
          <p:nvPr/>
        </p:nvSpPr>
        <p:spPr>
          <a:xfrm>
            <a:off x="2917619" y="2490705"/>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7" name="Ellipse 16">
            <a:extLst>
              <a:ext uri="{FF2B5EF4-FFF2-40B4-BE49-F238E27FC236}">
                <a16:creationId xmlns:a16="http://schemas.microsoft.com/office/drawing/2014/main" id="{BE42097E-8039-4FA3-A75E-E76C727CF0EF}"/>
              </a:ext>
            </a:extLst>
          </p:cNvPr>
          <p:cNvSpPr/>
          <p:nvPr/>
        </p:nvSpPr>
        <p:spPr>
          <a:xfrm>
            <a:off x="2917619" y="284512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Tree>
    <p:custDataLst>
      <p:tags r:id="rId2"/>
    </p:custDataLst>
    <p:extLst>
      <p:ext uri="{BB962C8B-B14F-4D97-AF65-F5344CB8AC3E}">
        <p14:creationId xmlns:p14="http://schemas.microsoft.com/office/powerpoint/2010/main" val="2737124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8312DB-D67C-46D0-98A5-BF0E47D8DD20}"/>
              </a:ext>
            </a:extLst>
          </p:cNvPr>
          <p:cNvSpPr>
            <a:spLocks noGrp="1"/>
          </p:cNvSpPr>
          <p:nvPr>
            <p:ph type="title"/>
          </p:nvPr>
        </p:nvSpPr>
        <p:spPr/>
        <p:txBody>
          <a:bodyPr/>
          <a:lstStyle/>
          <a:p>
            <a:r>
              <a:rPr lang="da-DK"/>
              <a:t>Her finder du kalenderen i Aula</a:t>
            </a:r>
          </a:p>
        </p:txBody>
      </p:sp>
      <p:sp>
        <p:nvSpPr>
          <p:cNvPr id="3" name="Pladsholder til tekst 2">
            <a:extLst>
              <a:ext uri="{FF2B5EF4-FFF2-40B4-BE49-F238E27FC236}">
                <a16:creationId xmlns:a16="http://schemas.microsoft.com/office/drawing/2014/main" id="{360BA8A4-4DBC-4BE9-ABA2-E13575D4BAA8}"/>
              </a:ext>
            </a:extLst>
          </p:cNvPr>
          <p:cNvSpPr>
            <a:spLocks noGrp="1"/>
          </p:cNvSpPr>
          <p:nvPr>
            <p:ph type="body" sz="quarter" idx="13"/>
          </p:nvPr>
        </p:nvSpPr>
        <p:spPr/>
        <p:txBody>
          <a:bodyPr/>
          <a:lstStyle/>
          <a:p>
            <a:r>
              <a:rPr lang="da-DK"/>
              <a:t>KALENDER OG PLANLÆGNING</a:t>
            </a:r>
          </a:p>
        </p:txBody>
      </p:sp>
      <p:sp>
        <p:nvSpPr>
          <p:cNvPr id="4" name="Pladsholder til tekst 3">
            <a:extLst>
              <a:ext uri="{FF2B5EF4-FFF2-40B4-BE49-F238E27FC236}">
                <a16:creationId xmlns:a16="http://schemas.microsoft.com/office/drawing/2014/main" id="{B8C27983-B578-4FF8-857D-0AF760EAE5C7}"/>
              </a:ext>
            </a:extLst>
          </p:cNvPr>
          <p:cNvSpPr>
            <a:spLocks noGrp="1"/>
          </p:cNvSpPr>
          <p:nvPr>
            <p:ph type="body" sz="quarter" idx="14"/>
          </p:nvPr>
        </p:nvSpPr>
        <p:spPr/>
        <p:txBody>
          <a:bodyPr/>
          <a:lstStyle/>
          <a:p>
            <a:endParaRPr lang="da-DK"/>
          </a:p>
        </p:txBody>
      </p:sp>
      <p:pic>
        <p:nvPicPr>
          <p:cNvPr id="5" name="Billede 4">
            <a:hlinkClick r:id="rId4"/>
            <a:extLst>
              <a:ext uri="{FF2B5EF4-FFF2-40B4-BE49-F238E27FC236}">
                <a16:creationId xmlns:a16="http://schemas.microsoft.com/office/drawing/2014/main" id="{CBF24930-A984-4F28-BBE4-F628737BBE80}"/>
              </a:ext>
            </a:extLst>
          </p:cNvPr>
          <p:cNvPicPr>
            <a:picLocks noChangeAspect="1"/>
          </p:cNvPicPr>
          <p:nvPr/>
        </p:nvPicPr>
        <p:blipFill>
          <a:blip r:embed="rId5"/>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Billede 5">
            <a:extLst>
              <a:ext uri="{FF2B5EF4-FFF2-40B4-BE49-F238E27FC236}">
                <a16:creationId xmlns:a16="http://schemas.microsoft.com/office/drawing/2014/main" id="{C296902A-D209-4347-98D1-807055CD7B76}"/>
              </a:ext>
            </a:extLst>
          </p:cNvPr>
          <p:cNvPicPr>
            <a:picLocks noChangeAspect="1"/>
          </p:cNvPicPr>
          <p:nvPr/>
        </p:nvPicPr>
        <p:blipFill>
          <a:blip r:embed="rId6"/>
          <a:stretch>
            <a:fillRect/>
          </a:stretch>
        </p:blipFill>
        <p:spPr>
          <a:xfrm>
            <a:off x="2113356" y="1662112"/>
            <a:ext cx="4875722" cy="3310482"/>
          </a:xfrm>
          <a:prstGeom prst="rect">
            <a:avLst/>
          </a:prstGeom>
        </p:spPr>
      </p:pic>
      <p:sp>
        <p:nvSpPr>
          <p:cNvPr id="9" name="Ellipse 8">
            <a:extLst>
              <a:ext uri="{FF2B5EF4-FFF2-40B4-BE49-F238E27FC236}">
                <a16:creationId xmlns:a16="http://schemas.microsoft.com/office/drawing/2014/main" id="{A193A4B5-97CC-416B-8F9A-D920A03B21E4}"/>
              </a:ext>
            </a:extLst>
          </p:cNvPr>
          <p:cNvSpPr/>
          <p:nvPr/>
        </p:nvSpPr>
        <p:spPr>
          <a:xfrm>
            <a:off x="2113356" y="3004388"/>
            <a:ext cx="486591" cy="486591"/>
          </a:xfrm>
          <a:prstGeom prst="ellipse">
            <a:avLst/>
          </a:prstGeom>
          <a:noFill/>
          <a:ln w="28575">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91AE2F6B-52EC-4029-BAFB-8F42FD5F581A}"/>
              </a:ext>
            </a:extLst>
          </p:cNvPr>
          <p:cNvSpPr/>
          <p:nvPr/>
        </p:nvSpPr>
        <p:spPr>
          <a:xfrm>
            <a:off x="5244087" y="2039856"/>
            <a:ext cx="486591" cy="486591"/>
          </a:xfrm>
          <a:prstGeom prst="ellipse">
            <a:avLst/>
          </a:prstGeom>
          <a:noFill/>
          <a:ln w="28575">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6B1E386A-DE6F-429B-9CA5-DEBDD10029BF}"/>
              </a:ext>
            </a:extLst>
          </p:cNvPr>
          <p:cNvSpPr/>
          <p:nvPr/>
        </p:nvSpPr>
        <p:spPr>
          <a:xfrm>
            <a:off x="5553242" y="1662111"/>
            <a:ext cx="486591" cy="486591"/>
          </a:xfrm>
          <a:prstGeom prst="ellipse">
            <a:avLst/>
          </a:prstGeom>
          <a:noFill/>
          <a:ln w="28575">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120660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D3C1C-2BDA-4A4D-9649-F2DDBF4D1EC6}"/>
              </a:ext>
            </a:extLst>
          </p:cNvPr>
          <p:cNvSpPr>
            <a:spLocks noGrp="1"/>
          </p:cNvSpPr>
          <p:nvPr>
            <p:ph type="title"/>
          </p:nvPr>
        </p:nvSpPr>
        <p:spPr/>
        <p:txBody>
          <a:bodyPr/>
          <a:lstStyle/>
          <a:p>
            <a:r>
              <a:rPr lang="da-DK">
                <a:latin typeface="+mn-lt"/>
              </a:rPr>
              <a:t>Hvad er i Aulas kalender?</a:t>
            </a:r>
          </a:p>
        </p:txBody>
      </p:sp>
      <p:sp>
        <p:nvSpPr>
          <p:cNvPr id="3" name="Pladsholder til tekst 2">
            <a:extLst>
              <a:ext uri="{FF2B5EF4-FFF2-40B4-BE49-F238E27FC236}">
                <a16:creationId xmlns:a16="http://schemas.microsoft.com/office/drawing/2014/main" id="{9AEC09F1-7C49-4F1F-9BA5-8777E2C10828}"/>
              </a:ext>
            </a:extLst>
          </p:cNvPr>
          <p:cNvSpPr>
            <a:spLocks noGrp="1"/>
          </p:cNvSpPr>
          <p:nvPr>
            <p:ph type="body" sz="quarter" idx="13"/>
          </p:nvPr>
        </p:nvSpPr>
        <p:spPr/>
        <p:txBody>
          <a:bodyPr/>
          <a:lstStyle/>
          <a:p>
            <a:r>
              <a:rPr lang="da-DK">
                <a:latin typeface="+mn-lt"/>
              </a:rPr>
              <a:t>KALENDER OG PLANLÆGNING</a:t>
            </a:r>
          </a:p>
        </p:txBody>
      </p:sp>
      <p:sp>
        <p:nvSpPr>
          <p:cNvPr id="4" name="Pladsholder til tekst 3">
            <a:extLst>
              <a:ext uri="{FF2B5EF4-FFF2-40B4-BE49-F238E27FC236}">
                <a16:creationId xmlns:a16="http://schemas.microsoft.com/office/drawing/2014/main" id="{3C29A1D2-9D6B-4592-89F6-5F71C46EE2B0}"/>
              </a:ext>
            </a:extLst>
          </p:cNvPr>
          <p:cNvSpPr>
            <a:spLocks noGrp="1"/>
          </p:cNvSpPr>
          <p:nvPr>
            <p:ph type="body" sz="quarter" idx="14"/>
          </p:nvPr>
        </p:nvSpPr>
        <p:spPr>
          <a:xfrm>
            <a:off x="615737" y="1814817"/>
            <a:ext cx="2841542" cy="911990"/>
          </a:xfrm>
        </p:spPr>
        <p:txBody>
          <a:bodyPr>
            <a:normAutofit/>
          </a:bodyPr>
          <a:lstStyle/>
          <a:p>
            <a:r>
              <a:rPr lang="da-DK" sz="2400">
                <a:latin typeface="+mn-lt"/>
              </a:rPr>
              <a:t>Automatisk</a:t>
            </a:r>
          </a:p>
          <a:p>
            <a:r>
              <a:rPr lang="da-DK" sz="1000">
                <a:latin typeface="+mn-lt"/>
              </a:rPr>
              <a:t>(fra TRIO)</a:t>
            </a:r>
          </a:p>
          <a:p>
            <a:endParaRPr lang="da-DK">
              <a:latin typeface="+mn-lt"/>
            </a:endParaRPr>
          </a:p>
        </p:txBody>
      </p:sp>
      <p:sp>
        <p:nvSpPr>
          <p:cNvPr id="18" name="Rektangel 17">
            <a:extLst>
              <a:ext uri="{FF2B5EF4-FFF2-40B4-BE49-F238E27FC236}">
                <a16:creationId xmlns:a16="http://schemas.microsoft.com/office/drawing/2014/main" id="{215F91AE-7B10-4018-A922-D1C3028E0D82}"/>
              </a:ext>
            </a:extLst>
          </p:cNvPr>
          <p:cNvSpPr/>
          <p:nvPr/>
        </p:nvSpPr>
        <p:spPr>
          <a:xfrm>
            <a:off x="2378069" y="1745568"/>
            <a:ext cx="2121476" cy="400110"/>
          </a:xfrm>
          <a:prstGeom prst="rect">
            <a:avLst/>
          </a:prstGeom>
          <a:solidFill>
            <a:srgbClr val="45B7C1"/>
          </a:solidFill>
        </p:spPr>
        <p:txBody>
          <a:bodyPr wrap="square">
            <a:spAutoFit/>
          </a:bodyPr>
          <a:lstStyle/>
          <a:p>
            <a:r>
              <a:rPr lang="da-DK" sz="2000">
                <a:solidFill>
                  <a:schemeClr val="bg1"/>
                </a:solidFill>
                <a:cs typeface="Arial" panose="020B0604020202020204" pitchFamily="34" charset="0"/>
              </a:rPr>
              <a:t>Skema</a:t>
            </a:r>
          </a:p>
        </p:txBody>
      </p:sp>
      <p:sp>
        <p:nvSpPr>
          <p:cNvPr id="20" name="Rektangel 19">
            <a:extLst>
              <a:ext uri="{FF2B5EF4-FFF2-40B4-BE49-F238E27FC236}">
                <a16:creationId xmlns:a16="http://schemas.microsoft.com/office/drawing/2014/main" id="{7BC5FA5F-1499-48BC-881B-56E168D57C6E}"/>
              </a:ext>
            </a:extLst>
          </p:cNvPr>
          <p:cNvSpPr/>
          <p:nvPr/>
        </p:nvSpPr>
        <p:spPr>
          <a:xfrm>
            <a:off x="2378068" y="2441181"/>
            <a:ext cx="2114551" cy="461665"/>
          </a:xfrm>
          <a:prstGeom prst="rect">
            <a:avLst/>
          </a:prstGeom>
          <a:solidFill>
            <a:srgbClr val="DD083B"/>
          </a:solidFill>
        </p:spPr>
        <p:txBody>
          <a:bodyPr wrap="square">
            <a:spAutoFit/>
          </a:bodyPr>
          <a:lstStyle/>
          <a:p>
            <a:r>
              <a:rPr lang="da-DK" sz="2400">
                <a:solidFill>
                  <a:schemeClr val="bg1"/>
                </a:solidFill>
              </a:rPr>
              <a:t>Vikardækning</a:t>
            </a:r>
          </a:p>
        </p:txBody>
      </p:sp>
      <p:sp>
        <p:nvSpPr>
          <p:cNvPr id="23" name="Pladsholder til tekst 3">
            <a:extLst>
              <a:ext uri="{FF2B5EF4-FFF2-40B4-BE49-F238E27FC236}">
                <a16:creationId xmlns:a16="http://schemas.microsoft.com/office/drawing/2014/main" id="{3BAB8841-5407-4921-B9E7-604E5321909A}"/>
              </a:ext>
            </a:extLst>
          </p:cNvPr>
          <p:cNvSpPr txBox="1">
            <a:spLocks/>
          </p:cNvSpPr>
          <p:nvPr/>
        </p:nvSpPr>
        <p:spPr>
          <a:xfrm>
            <a:off x="615737" y="3553647"/>
            <a:ext cx="2841542" cy="911990"/>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400">
                <a:latin typeface="+mn-lt"/>
              </a:rPr>
              <a:t>Manuelt</a:t>
            </a:r>
          </a:p>
          <a:p>
            <a:r>
              <a:rPr lang="da-DK" sz="1000">
                <a:latin typeface="+mn-lt"/>
              </a:rPr>
              <a:t>(i Aula)</a:t>
            </a:r>
          </a:p>
          <a:p>
            <a:endParaRPr lang="da-DK">
              <a:latin typeface="+mn-lt"/>
            </a:endParaRPr>
          </a:p>
        </p:txBody>
      </p:sp>
      <p:grpSp>
        <p:nvGrpSpPr>
          <p:cNvPr id="27" name="Gruppe 26">
            <a:extLst>
              <a:ext uri="{FF2B5EF4-FFF2-40B4-BE49-F238E27FC236}">
                <a16:creationId xmlns:a16="http://schemas.microsoft.com/office/drawing/2014/main" id="{A3755F5A-ECE7-4A39-9641-CC9B49DA0ED6}"/>
              </a:ext>
            </a:extLst>
          </p:cNvPr>
          <p:cNvGrpSpPr/>
          <p:nvPr/>
        </p:nvGrpSpPr>
        <p:grpSpPr>
          <a:xfrm>
            <a:off x="5969000" y="755384"/>
            <a:ext cx="2313527" cy="4689741"/>
            <a:chOff x="6355286" y="508111"/>
            <a:chExt cx="2313527" cy="4689741"/>
          </a:xfrm>
        </p:grpSpPr>
        <p:pic>
          <p:nvPicPr>
            <p:cNvPr id="7" name="Billede 6">
              <a:extLst>
                <a:ext uri="{FF2B5EF4-FFF2-40B4-BE49-F238E27FC236}">
                  <a16:creationId xmlns:a16="http://schemas.microsoft.com/office/drawing/2014/main" id="{FFBF090A-93BA-4A17-8C62-889DE764EE3F}"/>
                </a:ext>
              </a:extLst>
            </p:cNvPr>
            <p:cNvPicPr>
              <a:picLocks noChangeAspect="1"/>
            </p:cNvPicPr>
            <p:nvPr/>
          </p:nvPicPr>
          <p:blipFill rotWithShape="1">
            <a:blip r:embed="rId4"/>
            <a:srcRect l="3188" t="14511" r="55871" b="16415"/>
            <a:stretch/>
          </p:blipFill>
          <p:spPr>
            <a:xfrm>
              <a:off x="6355286" y="508111"/>
              <a:ext cx="2313527" cy="4689741"/>
            </a:xfrm>
            <a:prstGeom prst="rect">
              <a:avLst/>
            </a:prstGeom>
          </p:spPr>
        </p:pic>
        <p:sp>
          <p:nvSpPr>
            <p:cNvPr id="21" name="Rektangel 20">
              <a:extLst>
                <a:ext uri="{FF2B5EF4-FFF2-40B4-BE49-F238E27FC236}">
                  <a16:creationId xmlns:a16="http://schemas.microsoft.com/office/drawing/2014/main" id="{47756C74-61E3-41B6-804D-A4F2752145CA}"/>
                </a:ext>
              </a:extLst>
            </p:cNvPr>
            <p:cNvSpPr/>
            <p:nvPr/>
          </p:nvSpPr>
          <p:spPr>
            <a:xfrm>
              <a:off x="6829425" y="1041511"/>
              <a:ext cx="1589612" cy="2534766"/>
            </a:xfrm>
            <a:prstGeom prst="rect">
              <a:avLst/>
            </a:prstGeom>
            <a:solidFill>
              <a:srgbClr val="45B7C1">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5459D9CA-5ED0-4766-B63F-A70A382C06C5}"/>
                </a:ext>
              </a:extLst>
            </p:cNvPr>
            <p:cNvSpPr/>
            <p:nvPr/>
          </p:nvSpPr>
          <p:spPr>
            <a:xfrm>
              <a:off x="6817795" y="3633840"/>
              <a:ext cx="1589612" cy="456207"/>
            </a:xfrm>
            <a:prstGeom prst="rect">
              <a:avLst/>
            </a:prstGeom>
            <a:solidFill>
              <a:srgbClr val="DD083B">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a:extLst>
                <a:ext uri="{FF2B5EF4-FFF2-40B4-BE49-F238E27FC236}">
                  <a16:creationId xmlns:a16="http://schemas.microsoft.com/office/drawing/2014/main" id="{DF431672-CF8B-4C7D-AAF5-83BA096856EC}"/>
                </a:ext>
              </a:extLst>
            </p:cNvPr>
            <p:cNvSpPr/>
            <p:nvPr/>
          </p:nvSpPr>
          <p:spPr>
            <a:xfrm>
              <a:off x="6817795" y="4147610"/>
              <a:ext cx="1589612" cy="957790"/>
            </a:xfrm>
            <a:prstGeom prst="rect">
              <a:avLst/>
            </a:prstGeom>
            <a:solidFill>
              <a:schemeClr val="accent1">
                <a:lumMod val="5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F4313BE8-021C-4DFC-81FE-A925205D0849}"/>
              </a:ext>
            </a:extLst>
          </p:cNvPr>
          <p:cNvSpPr/>
          <p:nvPr/>
        </p:nvSpPr>
        <p:spPr>
          <a:xfrm>
            <a:off x="2378066" y="3206889"/>
            <a:ext cx="2114551" cy="461665"/>
          </a:xfrm>
          <a:prstGeom prst="rect">
            <a:avLst/>
          </a:prstGeom>
          <a:solidFill>
            <a:schemeClr val="accent1">
              <a:lumMod val="50000"/>
            </a:schemeClr>
          </a:solidFill>
        </p:spPr>
        <p:txBody>
          <a:bodyPr wrap="square">
            <a:spAutoFit/>
          </a:bodyPr>
          <a:lstStyle/>
          <a:p>
            <a:r>
              <a:rPr lang="da-DK" sz="2400">
                <a:solidFill>
                  <a:schemeClr val="bg1"/>
                </a:solidFill>
              </a:rPr>
              <a:t>Møder</a:t>
            </a:r>
          </a:p>
        </p:txBody>
      </p:sp>
      <p:cxnSp>
        <p:nvCxnSpPr>
          <p:cNvPr id="28" name="Lige pilforbindelse 27">
            <a:extLst>
              <a:ext uri="{FF2B5EF4-FFF2-40B4-BE49-F238E27FC236}">
                <a16:creationId xmlns:a16="http://schemas.microsoft.com/office/drawing/2014/main" id="{6906144A-52E6-449E-9345-AA610835379E}"/>
              </a:ext>
            </a:extLst>
          </p:cNvPr>
          <p:cNvCxnSpPr>
            <a:cxnSpLocks/>
          </p:cNvCxnSpPr>
          <p:nvPr/>
        </p:nvCxnSpPr>
        <p:spPr>
          <a:xfrm>
            <a:off x="4492620" y="1959961"/>
            <a:ext cx="1476380" cy="0"/>
          </a:xfrm>
          <a:prstGeom prst="straightConnector1">
            <a:avLst/>
          </a:prstGeom>
          <a:ln w="28575">
            <a:solidFill>
              <a:srgbClr val="45B7C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Lige pilforbindelse 30">
            <a:extLst>
              <a:ext uri="{FF2B5EF4-FFF2-40B4-BE49-F238E27FC236}">
                <a16:creationId xmlns:a16="http://schemas.microsoft.com/office/drawing/2014/main" id="{DA99CE18-EB0F-48C4-B953-9D07685E5E65}"/>
              </a:ext>
            </a:extLst>
          </p:cNvPr>
          <p:cNvCxnSpPr>
            <a:cxnSpLocks/>
            <a:stCxn id="20" idx="3"/>
          </p:cNvCxnSpPr>
          <p:nvPr/>
        </p:nvCxnSpPr>
        <p:spPr>
          <a:xfrm>
            <a:off x="4492619" y="2672014"/>
            <a:ext cx="1476381" cy="1267956"/>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cxnSp>
        <p:nvCxnSpPr>
          <p:cNvPr id="33" name="Lige pilforbindelse 32">
            <a:extLst>
              <a:ext uri="{FF2B5EF4-FFF2-40B4-BE49-F238E27FC236}">
                <a16:creationId xmlns:a16="http://schemas.microsoft.com/office/drawing/2014/main" id="{5412B186-1849-4913-BEAE-59CF0809041B}"/>
              </a:ext>
            </a:extLst>
          </p:cNvPr>
          <p:cNvCxnSpPr>
            <a:cxnSpLocks/>
          </p:cNvCxnSpPr>
          <p:nvPr/>
        </p:nvCxnSpPr>
        <p:spPr>
          <a:xfrm>
            <a:off x="4492620" y="4646011"/>
            <a:ext cx="1476380" cy="0"/>
          </a:xfrm>
          <a:prstGeom prst="straightConnector1">
            <a:avLst/>
          </a:prstGeom>
          <a:ln w="28575">
            <a:solidFill>
              <a:srgbClr val="147386"/>
            </a:solidFill>
            <a:tailEnd type="triangle"/>
          </a:ln>
        </p:spPr>
        <p:style>
          <a:lnRef idx="1">
            <a:schemeClr val="accent1"/>
          </a:lnRef>
          <a:fillRef idx="0">
            <a:schemeClr val="accent1"/>
          </a:fillRef>
          <a:effectRef idx="0">
            <a:schemeClr val="accent1"/>
          </a:effectRef>
          <a:fontRef idx="minor">
            <a:schemeClr val="tx1"/>
          </a:fontRef>
        </p:style>
      </p:cxnSp>
      <p:sp>
        <p:nvSpPr>
          <p:cNvPr id="5" name="Venstre klammeparentes 4">
            <a:extLst>
              <a:ext uri="{FF2B5EF4-FFF2-40B4-BE49-F238E27FC236}">
                <a16:creationId xmlns:a16="http://schemas.microsoft.com/office/drawing/2014/main" id="{A1AB1387-FD33-47DB-9198-F36D559628B6}"/>
              </a:ext>
            </a:extLst>
          </p:cNvPr>
          <p:cNvSpPr/>
          <p:nvPr/>
        </p:nvSpPr>
        <p:spPr>
          <a:xfrm>
            <a:off x="2128292" y="1624953"/>
            <a:ext cx="249775" cy="1397794"/>
          </a:xfrm>
          <a:prstGeom prst="leftBrace">
            <a:avLst>
              <a:gd name="adj1" fmla="val 8333"/>
              <a:gd name="adj2" fmla="val 246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9" name="Rektangel 18">
            <a:extLst>
              <a:ext uri="{FF2B5EF4-FFF2-40B4-BE49-F238E27FC236}">
                <a16:creationId xmlns:a16="http://schemas.microsoft.com/office/drawing/2014/main" id="{B98E68B7-8E64-48D8-8BFF-054B178D61D7}"/>
              </a:ext>
            </a:extLst>
          </p:cNvPr>
          <p:cNvSpPr/>
          <p:nvPr/>
        </p:nvSpPr>
        <p:spPr>
          <a:xfrm>
            <a:off x="2378066" y="3756235"/>
            <a:ext cx="2114551" cy="461665"/>
          </a:xfrm>
          <a:prstGeom prst="rect">
            <a:avLst/>
          </a:prstGeom>
          <a:solidFill>
            <a:schemeClr val="accent1">
              <a:lumMod val="50000"/>
            </a:schemeClr>
          </a:solidFill>
        </p:spPr>
        <p:txBody>
          <a:bodyPr wrap="square">
            <a:spAutoFit/>
          </a:bodyPr>
          <a:lstStyle/>
          <a:p>
            <a:r>
              <a:rPr lang="da-DK" sz="2400">
                <a:solidFill>
                  <a:schemeClr val="bg1"/>
                </a:solidFill>
              </a:rPr>
              <a:t>Begivenheder</a:t>
            </a:r>
          </a:p>
        </p:txBody>
      </p:sp>
      <p:sp>
        <p:nvSpPr>
          <p:cNvPr id="26" name="Rektangel 25">
            <a:extLst>
              <a:ext uri="{FF2B5EF4-FFF2-40B4-BE49-F238E27FC236}">
                <a16:creationId xmlns:a16="http://schemas.microsoft.com/office/drawing/2014/main" id="{854898A8-5D6F-476E-A600-606250613189}"/>
              </a:ext>
            </a:extLst>
          </p:cNvPr>
          <p:cNvSpPr/>
          <p:nvPr/>
        </p:nvSpPr>
        <p:spPr>
          <a:xfrm>
            <a:off x="2378065" y="4305581"/>
            <a:ext cx="2114551" cy="461665"/>
          </a:xfrm>
          <a:prstGeom prst="rect">
            <a:avLst/>
          </a:prstGeom>
          <a:solidFill>
            <a:schemeClr val="accent1">
              <a:lumMod val="50000"/>
            </a:schemeClr>
          </a:solidFill>
        </p:spPr>
        <p:txBody>
          <a:bodyPr wrap="square">
            <a:spAutoFit/>
          </a:bodyPr>
          <a:lstStyle/>
          <a:p>
            <a:r>
              <a:rPr lang="da-DK" sz="2400">
                <a:solidFill>
                  <a:schemeClr val="bg1"/>
                </a:solidFill>
              </a:rPr>
              <a:t>Samtaler</a:t>
            </a:r>
          </a:p>
        </p:txBody>
      </p:sp>
      <p:sp>
        <p:nvSpPr>
          <p:cNvPr id="29" name="Rektangel 28">
            <a:extLst>
              <a:ext uri="{FF2B5EF4-FFF2-40B4-BE49-F238E27FC236}">
                <a16:creationId xmlns:a16="http://schemas.microsoft.com/office/drawing/2014/main" id="{EF66092B-C12E-49BA-9D76-5CF39CA777E8}"/>
              </a:ext>
            </a:extLst>
          </p:cNvPr>
          <p:cNvSpPr/>
          <p:nvPr/>
        </p:nvSpPr>
        <p:spPr>
          <a:xfrm>
            <a:off x="2378065" y="4836482"/>
            <a:ext cx="2114551" cy="461665"/>
          </a:xfrm>
          <a:prstGeom prst="rect">
            <a:avLst/>
          </a:prstGeom>
          <a:solidFill>
            <a:schemeClr val="accent1">
              <a:lumMod val="50000"/>
            </a:schemeClr>
          </a:solidFill>
        </p:spPr>
        <p:txBody>
          <a:bodyPr wrap="square">
            <a:spAutoFit/>
          </a:bodyPr>
          <a:lstStyle/>
          <a:p>
            <a:r>
              <a:rPr lang="da-DK" sz="2400">
                <a:solidFill>
                  <a:schemeClr val="bg1"/>
                </a:solidFill>
              </a:rPr>
              <a:t>Planlagt fravær</a:t>
            </a:r>
          </a:p>
        </p:txBody>
      </p:sp>
      <p:sp>
        <p:nvSpPr>
          <p:cNvPr id="30" name="Venstre klammeparentes 29">
            <a:extLst>
              <a:ext uri="{FF2B5EF4-FFF2-40B4-BE49-F238E27FC236}">
                <a16:creationId xmlns:a16="http://schemas.microsoft.com/office/drawing/2014/main" id="{311BB752-A946-4C4B-9D01-518AF064CB55}"/>
              </a:ext>
            </a:extLst>
          </p:cNvPr>
          <p:cNvSpPr/>
          <p:nvPr/>
        </p:nvSpPr>
        <p:spPr>
          <a:xfrm>
            <a:off x="2128289" y="3091982"/>
            <a:ext cx="249775" cy="2295993"/>
          </a:xfrm>
          <a:prstGeom prst="leftBrace">
            <a:avLst>
              <a:gd name="adj1" fmla="val 8333"/>
              <a:gd name="adj2" fmla="val 246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21956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26"/>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p:bldP spid="25" grpId="0" animBg="1"/>
      <p:bldP spid="19" grpId="0" animBg="1"/>
      <p:bldP spid="26" grpId="0" animBg="1"/>
      <p:bldP spid="29" grpId="0" animBg="1"/>
      <p:bldP spid="3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DF4F1-B510-4CB1-B2F1-D0BFD903C3C1}"/>
              </a:ext>
            </a:extLst>
          </p:cNvPr>
          <p:cNvSpPr>
            <a:spLocks noGrp="1"/>
          </p:cNvSpPr>
          <p:nvPr>
            <p:ph type="title"/>
          </p:nvPr>
        </p:nvSpPr>
        <p:spPr/>
        <p:txBody>
          <a:bodyPr/>
          <a:lstStyle/>
          <a:p>
            <a:r>
              <a:rPr lang="da-DK"/>
              <a:t>Vikarplan i Aula – en del af kalenderen</a:t>
            </a:r>
          </a:p>
        </p:txBody>
      </p:sp>
      <p:sp>
        <p:nvSpPr>
          <p:cNvPr id="3" name="Pladsholder til tekst 2">
            <a:extLst>
              <a:ext uri="{FF2B5EF4-FFF2-40B4-BE49-F238E27FC236}">
                <a16:creationId xmlns:a16="http://schemas.microsoft.com/office/drawing/2014/main" id="{901494BE-6E78-445B-A136-7C7C82C2E56D}"/>
              </a:ext>
            </a:extLst>
          </p:cNvPr>
          <p:cNvSpPr>
            <a:spLocks noGrp="1"/>
          </p:cNvSpPr>
          <p:nvPr>
            <p:ph type="body" sz="quarter" idx="13"/>
          </p:nvPr>
        </p:nvSpPr>
        <p:spPr/>
        <p:txBody>
          <a:bodyPr/>
          <a:lstStyle/>
          <a:p>
            <a:r>
              <a:rPr lang="da-DK"/>
              <a:t>KALENDER OG PLANLÆGNING</a:t>
            </a:r>
          </a:p>
        </p:txBody>
      </p:sp>
      <p:sp>
        <p:nvSpPr>
          <p:cNvPr id="4" name="Pladsholder til tekst 3">
            <a:extLst>
              <a:ext uri="{FF2B5EF4-FFF2-40B4-BE49-F238E27FC236}">
                <a16:creationId xmlns:a16="http://schemas.microsoft.com/office/drawing/2014/main" id="{086853B0-835C-4E06-8B18-1FE482293951}"/>
              </a:ext>
            </a:extLst>
          </p:cNvPr>
          <p:cNvSpPr>
            <a:spLocks noGrp="1"/>
          </p:cNvSpPr>
          <p:nvPr>
            <p:ph type="body" sz="quarter" idx="14"/>
          </p:nvPr>
        </p:nvSpPr>
        <p:spPr/>
        <p:txBody>
          <a:bodyPr/>
          <a:lstStyle/>
          <a:p>
            <a:endParaRPr lang="da-DK"/>
          </a:p>
        </p:txBody>
      </p:sp>
      <p:pic>
        <p:nvPicPr>
          <p:cNvPr id="5" name="Billede 4">
            <a:extLst>
              <a:ext uri="{FF2B5EF4-FFF2-40B4-BE49-F238E27FC236}">
                <a16:creationId xmlns:a16="http://schemas.microsoft.com/office/drawing/2014/main" id="{59AF4A2E-FEC6-44D2-951F-688CBCE81787}"/>
              </a:ext>
            </a:extLst>
          </p:cNvPr>
          <p:cNvPicPr>
            <a:picLocks noChangeAspect="1"/>
          </p:cNvPicPr>
          <p:nvPr/>
        </p:nvPicPr>
        <p:blipFill>
          <a:blip r:embed="rId4"/>
          <a:stretch>
            <a:fillRect/>
          </a:stretch>
        </p:blipFill>
        <p:spPr>
          <a:xfrm>
            <a:off x="5963969" y="1280160"/>
            <a:ext cx="1844325" cy="4107815"/>
          </a:xfrm>
          <a:prstGeom prst="rect">
            <a:avLst/>
          </a:prstGeom>
          <a:ln>
            <a:solidFill>
              <a:schemeClr val="accent3">
                <a:lumMod val="50000"/>
              </a:schemeClr>
            </a:solidFill>
          </a:ln>
        </p:spPr>
      </p:pic>
      <p:grpSp>
        <p:nvGrpSpPr>
          <p:cNvPr id="6" name="Gruppe 5">
            <a:extLst>
              <a:ext uri="{FF2B5EF4-FFF2-40B4-BE49-F238E27FC236}">
                <a16:creationId xmlns:a16="http://schemas.microsoft.com/office/drawing/2014/main" id="{0EAD36A0-0847-4F8A-AFEF-6AD044066121}"/>
              </a:ext>
            </a:extLst>
          </p:cNvPr>
          <p:cNvGrpSpPr/>
          <p:nvPr/>
        </p:nvGrpSpPr>
        <p:grpSpPr>
          <a:xfrm>
            <a:off x="1797595" y="1358537"/>
            <a:ext cx="2022828" cy="4100467"/>
            <a:chOff x="6355286" y="508111"/>
            <a:chExt cx="2313527" cy="4689741"/>
          </a:xfrm>
        </p:grpSpPr>
        <p:pic>
          <p:nvPicPr>
            <p:cNvPr id="7" name="Billede 6">
              <a:extLst>
                <a:ext uri="{FF2B5EF4-FFF2-40B4-BE49-F238E27FC236}">
                  <a16:creationId xmlns:a16="http://schemas.microsoft.com/office/drawing/2014/main" id="{7513B43A-2F9A-47FD-868E-03BA6DB9D0F6}"/>
                </a:ext>
              </a:extLst>
            </p:cNvPr>
            <p:cNvPicPr>
              <a:picLocks noChangeAspect="1"/>
            </p:cNvPicPr>
            <p:nvPr/>
          </p:nvPicPr>
          <p:blipFill rotWithShape="1">
            <a:blip r:embed="rId5"/>
            <a:srcRect l="3188" t="14511" r="55871" b="16415"/>
            <a:stretch/>
          </p:blipFill>
          <p:spPr>
            <a:xfrm>
              <a:off x="6355286" y="508111"/>
              <a:ext cx="2313527" cy="4689741"/>
            </a:xfrm>
            <a:prstGeom prst="rect">
              <a:avLst/>
            </a:prstGeom>
            <a:ln>
              <a:solidFill>
                <a:schemeClr val="accent3">
                  <a:lumMod val="50000"/>
                </a:schemeClr>
              </a:solidFill>
            </a:ln>
          </p:spPr>
        </p:pic>
        <p:sp>
          <p:nvSpPr>
            <p:cNvPr id="9" name="Rektangel 8">
              <a:extLst>
                <a:ext uri="{FF2B5EF4-FFF2-40B4-BE49-F238E27FC236}">
                  <a16:creationId xmlns:a16="http://schemas.microsoft.com/office/drawing/2014/main" id="{CD54CC99-EE27-4ACF-883A-57BF43EFB93E}"/>
                </a:ext>
              </a:extLst>
            </p:cNvPr>
            <p:cNvSpPr/>
            <p:nvPr/>
          </p:nvSpPr>
          <p:spPr>
            <a:xfrm>
              <a:off x="6817795" y="3633840"/>
              <a:ext cx="1589612" cy="456207"/>
            </a:xfrm>
            <a:prstGeom prst="rect">
              <a:avLst/>
            </a:prstGeom>
            <a:solidFill>
              <a:srgbClr val="DD083B">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cxnSp>
        <p:nvCxnSpPr>
          <p:cNvPr id="11" name="Lige pilforbindelse 10">
            <a:extLst>
              <a:ext uri="{FF2B5EF4-FFF2-40B4-BE49-F238E27FC236}">
                <a16:creationId xmlns:a16="http://schemas.microsoft.com/office/drawing/2014/main" id="{07CAA0D2-6097-4BB6-8ED8-D53737B14567}"/>
              </a:ext>
            </a:extLst>
          </p:cNvPr>
          <p:cNvCxnSpPr>
            <a:cxnSpLocks/>
            <a:stCxn id="9" idx="3"/>
            <a:endCxn id="19" idx="1"/>
          </p:cNvCxnSpPr>
          <p:nvPr/>
        </p:nvCxnSpPr>
        <p:spPr>
          <a:xfrm flipV="1">
            <a:off x="3591863" y="3878854"/>
            <a:ext cx="2460594" cy="412101"/>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a:extLst>
              <a:ext uri="{FF2B5EF4-FFF2-40B4-BE49-F238E27FC236}">
                <a16:creationId xmlns:a16="http://schemas.microsoft.com/office/drawing/2014/main" id="{3932A778-711C-4722-89A2-D07628FABF0C}"/>
              </a:ext>
            </a:extLst>
          </p:cNvPr>
          <p:cNvCxnSpPr>
            <a:cxnSpLocks/>
            <a:stCxn id="9" idx="3"/>
          </p:cNvCxnSpPr>
          <p:nvPr/>
        </p:nvCxnSpPr>
        <p:spPr>
          <a:xfrm>
            <a:off x="3591863" y="4290955"/>
            <a:ext cx="2460594" cy="398884"/>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sp>
        <p:nvSpPr>
          <p:cNvPr id="19" name="Tekstfelt 18">
            <a:extLst>
              <a:ext uri="{FF2B5EF4-FFF2-40B4-BE49-F238E27FC236}">
                <a16:creationId xmlns:a16="http://schemas.microsoft.com/office/drawing/2014/main" id="{A94AD5E3-3C35-4BD0-92A5-EFD069C7DF05}"/>
              </a:ext>
            </a:extLst>
          </p:cNvPr>
          <p:cNvSpPr txBox="1"/>
          <p:nvPr/>
        </p:nvSpPr>
        <p:spPr>
          <a:xfrm>
            <a:off x="6052457" y="3616602"/>
            <a:ext cx="1541416" cy="524503"/>
          </a:xfrm>
          <a:prstGeom prst="rect">
            <a:avLst/>
          </a:prstGeom>
          <a:solidFill>
            <a:srgbClr val="FFFFFF"/>
          </a:solidFill>
          <a:ln w="12700">
            <a:solidFill>
              <a:srgbClr val="DD083B"/>
            </a:solidFill>
            <a:prstDash val="dash"/>
          </a:ln>
        </p:spPr>
        <p:txBody>
          <a:bodyPr wrap="square" rtlCol="0">
            <a:spAutoFit/>
          </a:bodyPr>
          <a:lstStyle/>
          <a:p>
            <a:r>
              <a:rPr lang="da-DK"/>
              <a:t>Vikarplan</a:t>
            </a:r>
          </a:p>
          <a:p>
            <a:r>
              <a:rPr lang="da-DK"/>
              <a:t>(timens indhold)</a:t>
            </a:r>
          </a:p>
        </p:txBody>
      </p:sp>
      <p:sp>
        <p:nvSpPr>
          <p:cNvPr id="20" name="Tekstfelt 19">
            <a:extLst>
              <a:ext uri="{FF2B5EF4-FFF2-40B4-BE49-F238E27FC236}">
                <a16:creationId xmlns:a16="http://schemas.microsoft.com/office/drawing/2014/main" id="{EC441860-95E0-4AC8-8A2C-A49225E4AA84}"/>
              </a:ext>
            </a:extLst>
          </p:cNvPr>
          <p:cNvSpPr txBox="1"/>
          <p:nvPr/>
        </p:nvSpPr>
        <p:spPr>
          <a:xfrm>
            <a:off x="6052458" y="4426557"/>
            <a:ext cx="1541416" cy="524503"/>
          </a:xfrm>
          <a:prstGeom prst="rect">
            <a:avLst/>
          </a:prstGeom>
          <a:solidFill>
            <a:srgbClr val="FFFFFF"/>
          </a:solidFill>
          <a:ln w="12700">
            <a:solidFill>
              <a:srgbClr val="DD083B"/>
            </a:solidFill>
            <a:prstDash val="dash"/>
          </a:ln>
        </p:spPr>
        <p:txBody>
          <a:bodyPr wrap="square" rtlCol="0">
            <a:spAutoFit/>
          </a:bodyPr>
          <a:lstStyle/>
          <a:p>
            <a:r>
              <a:rPr lang="da-DK"/>
              <a:t>Tilbagemelding om timens forløb</a:t>
            </a:r>
          </a:p>
        </p:txBody>
      </p:sp>
    </p:spTree>
    <p:custDataLst>
      <p:tags r:id="rId1"/>
    </p:custDataLst>
    <p:extLst>
      <p:ext uri="{BB962C8B-B14F-4D97-AF65-F5344CB8AC3E}">
        <p14:creationId xmlns:p14="http://schemas.microsoft.com/office/powerpoint/2010/main" val="3265868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lede 27">
            <a:extLst>
              <a:ext uri="{FF2B5EF4-FFF2-40B4-BE49-F238E27FC236}">
                <a16:creationId xmlns:a16="http://schemas.microsoft.com/office/drawing/2014/main" id="{15B19D78-607C-481D-B3D4-2FEC8AA18310}"/>
              </a:ext>
            </a:extLst>
          </p:cNvPr>
          <p:cNvPicPr>
            <a:picLocks noChangeAspect="1"/>
          </p:cNvPicPr>
          <p:nvPr/>
        </p:nvPicPr>
        <p:blipFill rotWithShape="1">
          <a:blip r:embed="rId4"/>
          <a:srcRect l="29117" r="3407"/>
          <a:stretch/>
        </p:blipFill>
        <p:spPr>
          <a:xfrm>
            <a:off x="6207326" y="327025"/>
            <a:ext cx="5490050" cy="5428407"/>
          </a:xfrm>
          <a:prstGeom prst="ellipse">
            <a:avLst/>
          </a:prstGeom>
          <a:ln>
            <a:noFill/>
          </a:ln>
          <a:effectLst>
            <a:softEdge rad="112500"/>
          </a:effectLst>
        </p:spPr>
      </p:pic>
      <p:sp>
        <p:nvSpPr>
          <p:cNvPr id="2" name="Titel 1">
            <a:extLst>
              <a:ext uri="{FF2B5EF4-FFF2-40B4-BE49-F238E27FC236}">
                <a16:creationId xmlns:a16="http://schemas.microsoft.com/office/drawing/2014/main" id="{5323AEFB-F32F-4F27-B5B6-3EBBB4498251}"/>
              </a:ext>
            </a:extLst>
          </p:cNvPr>
          <p:cNvSpPr>
            <a:spLocks noGrp="1"/>
          </p:cNvSpPr>
          <p:nvPr>
            <p:ph type="title"/>
          </p:nvPr>
        </p:nvSpPr>
        <p:spPr/>
        <p:txBody>
          <a:bodyPr/>
          <a:lstStyle/>
          <a:p>
            <a:r>
              <a:rPr lang="da-DK" dirty="0">
                <a:latin typeface="+mn-lt"/>
                <a:cs typeface="Arial"/>
              </a:rPr>
              <a:t>Sagt om </a:t>
            </a:r>
            <a:r>
              <a:rPr lang="da-DK" dirty="0" err="1">
                <a:latin typeface="+mn-lt"/>
                <a:cs typeface="Arial"/>
              </a:rPr>
              <a:t>SkoleIntra</a:t>
            </a:r>
            <a:endParaRPr lang="da-DK" dirty="0">
              <a:latin typeface="+mn-lt"/>
            </a:endParaRPr>
          </a:p>
        </p:txBody>
      </p:sp>
      <p:sp>
        <p:nvSpPr>
          <p:cNvPr id="3" name="Pladsholder til tekst 2">
            <a:extLst>
              <a:ext uri="{FF2B5EF4-FFF2-40B4-BE49-F238E27FC236}">
                <a16:creationId xmlns:a16="http://schemas.microsoft.com/office/drawing/2014/main" id="{3FBE505F-8599-4BED-A48B-9C11D031E178}"/>
              </a:ext>
            </a:extLst>
          </p:cNvPr>
          <p:cNvSpPr>
            <a:spLocks noGrp="1"/>
          </p:cNvSpPr>
          <p:nvPr>
            <p:ph type="body" sz="quarter" idx="13"/>
          </p:nvPr>
        </p:nvSpPr>
        <p:spPr/>
        <p:txBody>
          <a:bodyPr>
            <a:normAutofit/>
          </a:bodyPr>
          <a:lstStyle/>
          <a:p>
            <a:r>
              <a:rPr lang="da-DK" dirty="0">
                <a:latin typeface="+mn-lt"/>
                <a:cs typeface="Arial"/>
              </a:rPr>
              <a:t>AULA I AARHUS KOMMUNE</a:t>
            </a:r>
            <a:endParaRPr lang="da-DK" dirty="0">
              <a:latin typeface="+mn-lt"/>
            </a:endParaRPr>
          </a:p>
          <a:p>
            <a:endParaRPr lang="da-DK" dirty="0">
              <a:latin typeface="+mn-lt"/>
            </a:endParaRPr>
          </a:p>
        </p:txBody>
      </p:sp>
      <p:grpSp>
        <p:nvGrpSpPr>
          <p:cNvPr id="4" name="Gruppe 3">
            <a:extLst>
              <a:ext uri="{FF2B5EF4-FFF2-40B4-BE49-F238E27FC236}">
                <a16:creationId xmlns:a16="http://schemas.microsoft.com/office/drawing/2014/main" id="{B7E46B99-0EDA-4A1F-87A4-728668428A4A}"/>
              </a:ext>
            </a:extLst>
          </p:cNvPr>
          <p:cNvGrpSpPr/>
          <p:nvPr/>
        </p:nvGrpSpPr>
        <p:grpSpPr>
          <a:xfrm>
            <a:off x="615737" y="1561053"/>
            <a:ext cx="1904927" cy="338554"/>
            <a:chOff x="615737" y="1561053"/>
            <a:chExt cx="1904927" cy="338554"/>
          </a:xfrm>
        </p:grpSpPr>
        <p:sp>
          <p:nvSpPr>
            <p:cNvPr id="6" name="Ellipse 5">
              <a:extLst>
                <a:ext uri="{FF2B5EF4-FFF2-40B4-BE49-F238E27FC236}">
                  <a16:creationId xmlns:a16="http://schemas.microsoft.com/office/drawing/2014/main" id="{EADE291D-203D-44A9-8096-BE7E84B285FD}"/>
                </a:ext>
              </a:extLst>
            </p:cNvPr>
            <p:cNvSpPr/>
            <p:nvPr/>
          </p:nvSpPr>
          <p:spPr>
            <a:xfrm>
              <a:off x="615737" y="1625068"/>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F910491B-AD3A-4315-9100-FDA0AA96A16C}"/>
                </a:ext>
              </a:extLst>
            </p:cNvPr>
            <p:cNvSpPr/>
            <p:nvPr/>
          </p:nvSpPr>
          <p:spPr>
            <a:xfrm>
              <a:off x="836741" y="1561053"/>
              <a:ext cx="1683923" cy="338554"/>
            </a:xfrm>
            <a:prstGeom prst="rect">
              <a:avLst/>
            </a:prstGeom>
          </p:spPr>
          <p:txBody>
            <a:bodyPr wrap="none">
              <a:spAutoFit/>
            </a:bodyPr>
            <a:lstStyle/>
            <a:p>
              <a:r>
                <a:rPr lang="da-DK" sz="1600"/>
                <a:t>Mange funktioner</a:t>
              </a:r>
            </a:p>
          </p:txBody>
        </p:sp>
      </p:grpSp>
      <p:grpSp>
        <p:nvGrpSpPr>
          <p:cNvPr id="5" name="Gruppe 4">
            <a:extLst>
              <a:ext uri="{FF2B5EF4-FFF2-40B4-BE49-F238E27FC236}">
                <a16:creationId xmlns:a16="http://schemas.microsoft.com/office/drawing/2014/main" id="{87F71AC9-E30F-4A9F-9C8B-C39F67114C43}"/>
              </a:ext>
            </a:extLst>
          </p:cNvPr>
          <p:cNvGrpSpPr/>
          <p:nvPr/>
        </p:nvGrpSpPr>
        <p:grpSpPr>
          <a:xfrm>
            <a:off x="623568" y="2147706"/>
            <a:ext cx="3566186" cy="338554"/>
            <a:chOff x="623568" y="2147706"/>
            <a:chExt cx="3566186" cy="338554"/>
          </a:xfrm>
        </p:grpSpPr>
        <p:sp>
          <p:nvSpPr>
            <p:cNvPr id="7" name="Ellipse 6">
              <a:extLst>
                <a:ext uri="{FF2B5EF4-FFF2-40B4-BE49-F238E27FC236}">
                  <a16:creationId xmlns:a16="http://schemas.microsoft.com/office/drawing/2014/main" id="{7D195561-DBC3-4A05-83E7-CC65E4B4C41F}"/>
                </a:ext>
              </a:extLst>
            </p:cNvPr>
            <p:cNvSpPr/>
            <p:nvPr/>
          </p:nvSpPr>
          <p:spPr>
            <a:xfrm>
              <a:off x="623568" y="221788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0D95C2F1-8B21-4647-9F59-C22238216183}"/>
                </a:ext>
              </a:extLst>
            </p:cNvPr>
            <p:cNvSpPr/>
            <p:nvPr/>
          </p:nvSpPr>
          <p:spPr>
            <a:xfrm>
              <a:off x="834092" y="2147706"/>
              <a:ext cx="3355662" cy="338554"/>
            </a:xfrm>
            <a:prstGeom prst="rect">
              <a:avLst/>
            </a:prstGeom>
          </p:spPr>
          <p:txBody>
            <a:bodyPr wrap="none">
              <a:spAutoFit/>
            </a:bodyPr>
            <a:lstStyle/>
            <a:p>
              <a:r>
                <a:rPr lang="da-DK" sz="1600"/>
                <a:t>Overvældende strøm af informationer</a:t>
              </a:r>
            </a:p>
          </p:txBody>
        </p:sp>
      </p:grpSp>
      <p:grpSp>
        <p:nvGrpSpPr>
          <p:cNvPr id="12" name="Gruppe 11">
            <a:extLst>
              <a:ext uri="{FF2B5EF4-FFF2-40B4-BE49-F238E27FC236}">
                <a16:creationId xmlns:a16="http://schemas.microsoft.com/office/drawing/2014/main" id="{342F23F5-B814-4E05-BAFA-B70F3EAD87B8}"/>
              </a:ext>
            </a:extLst>
          </p:cNvPr>
          <p:cNvGrpSpPr/>
          <p:nvPr/>
        </p:nvGrpSpPr>
        <p:grpSpPr>
          <a:xfrm>
            <a:off x="623568" y="2746680"/>
            <a:ext cx="3591698" cy="338554"/>
            <a:chOff x="623568" y="2746680"/>
            <a:chExt cx="3591698" cy="338554"/>
          </a:xfrm>
        </p:grpSpPr>
        <p:sp>
          <p:nvSpPr>
            <p:cNvPr id="10" name="Ellipse 9">
              <a:extLst>
                <a:ext uri="{FF2B5EF4-FFF2-40B4-BE49-F238E27FC236}">
                  <a16:creationId xmlns:a16="http://schemas.microsoft.com/office/drawing/2014/main" id="{534D1B95-C536-47F0-98CE-6396DFD7AF78}"/>
                </a:ext>
              </a:extLst>
            </p:cNvPr>
            <p:cNvSpPr/>
            <p:nvPr/>
          </p:nvSpPr>
          <p:spPr>
            <a:xfrm>
              <a:off x="623568" y="2810696"/>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5AF131F6-6793-48E4-8316-E693A693B48D}"/>
                </a:ext>
              </a:extLst>
            </p:cNvPr>
            <p:cNvSpPr/>
            <p:nvPr/>
          </p:nvSpPr>
          <p:spPr>
            <a:xfrm>
              <a:off x="826261" y="2746680"/>
              <a:ext cx="3389005" cy="338554"/>
            </a:xfrm>
            <a:prstGeom prst="rect">
              <a:avLst/>
            </a:prstGeom>
          </p:spPr>
          <p:txBody>
            <a:bodyPr wrap="none">
              <a:spAutoFit/>
            </a:bodyPr>
            <a:lstStyle/>
            <a:p>
              <a:r>
                <a:rPr lang="da-DK" sz="1600"/>
                <a:t>Svært at navigere og finde information</a:t>
              </a:r>
            </a:p>
          </p:txBody>
        </p:sp>
      </p:grpSp>
      <p:grpSp>
        <p:nvGrpSpPr>
          <p:cNvPr id="19" name="Gruppe 18">
            <a:extLst>
              <a:ext uri="{FF2B5EF4-FFF2-40B4-BE49-F238E27FC236}">
                <a16:creationId xmlns:a16="http://schemas.microsoft.com/office/drawing/2014/main" id="{13D92862-AA8C-481F-AECC-30B8400A042C}"/>
              </a:ext>
            </a:extLst>
          </p:cNvPr>
          <p:cNvGrpSpPr/>
          <p:nvPr/>
        </p:nvGrpSpPr>
        <p:grpSpPr>
          <a:xfrm>
            <a:off x="615737" y="3345654"/>
            <a:ext cx="3599529" cy="338554"/>
            <a:chOff x="615737" y="3345654"/>
            <a:chExt cx="3599529" cy="338554"/>
          </a:xfrm>
        </p:grpSpPr>
        <p:sp>
          <p:nvSpPr>
            <p:cNvPr id="8" name="Ellipse 7">
              <a:extLst>
                <a:ext uri="{FF2B5EF4-FFF2-40B4-BE49-F238E27FC236}">
                  <a16:creationId xmlns:a16="http://schemas.microsoft.com/office/drawing/2014/main" id="{22DEFC22-0264-4B8F-903E-51DB784F98F8}"/>
                </a:ext>
              </a:extLst>
            </p:cNvPr>
            <p:cNvSpPr/>
            <p:nvPr/>
          </p:nvSpPr>
          <p:spPr>
            <a:xfrm>
              <a:off x="615737" y="3403510"/>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77BC8CA5-0E76-41DD-89B0-6B5D4E061F35}"/>
                </a:ext>
              </a:extLst>
            </p:cNvPr>
            <p:cNvSpPr/>
            <p:nvPr/>
          </p:nvSpPr>
          <p:spPr>
            <a:xfrm>
              <a:off x="783429" y="3345654"/>
              <a:ext cx="3431837" cy="338554"/>
            </a:xfrm>
            <a:prstGeom prst="rect">
              <a:avLst/>
            </a:prstGeom>
          </p:spPr>
          <p:txBody>
            <a:bodyPr wrap="none">
              <a:spAutoFit/>
            </a:bodyPr>
            <a:lstStyle/>
            <a:p>
              <a:r>
                <a:rPr lang="da-DK" sz="1600"/>
                <a:t>Høje krav til forældrene om involvering</a:t>
              </a:r>
            </a:p>
          </p:txBody>
        </p:sp>
      </p:grpSp>
      <p:grpSp>
        <p:nvGrpSpPr>
          <p:cNvPr id="20" name="Gruppe 19">
            <a:extLst>
              <a:ext uri="{FF2B5EF4-FFF2-40B4-BE49-F238E27FC236}">
                <a16:creationId xmlns:a16="http://schemas.microsoft.com/office/drawing/2014/main" id="{96D1A5DD-C5C3-4527-A3AB-27966BDADC60}"/>
              </a:ext>
            </a:extLst>
          </p:cNvPr>
          <p:cNvGrpSpPr/>
          <p:nvPr/>
        </p:nvGrpSpPr>
        <p:grpSpPr>
          <a:xfrm>
            <a:off x="623568" y="3925986"/>
            <a:ext cx="1858403" cy="338554"/>
            <a:chOff x="623568" y="3925986"/>
            <a:chExt cx="1858403" cy="338554"/>
          </a:xfrm>
        </p:grpSpPr>
        <p:sp>
          <p:nvSpPr>
            <p:cNvPr id="11" name="Ellipse 10">
              <a:extLst>
                <a:ext uri="{FF2B5EF4-FFF2-40B4-BE49-F238E27FC236}">
                  <a16:creationId xmlns:a16="http://schemas.microsoft.com/office/drawing/2014/main" id="{C2781BFF-2BF0-4119-A136-88D815650090}"/>
                </a:ext>
              </a:extLst>
            </p:cNvPr>
            <p:cNvSpPr/>
            <p:nvPr/>
          </p:nvSpPr>
          <p:spPr>
            <a:xfrm>
              <a:off x="623568" y="399632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EEA8D3D-9B26-4A81-B51C-1AAB4D06BA53}"/>
                </a:ext>
              </a:extLst>
            </p:cNvPr>
            <p:cNvSpPr/>
            <p:nvPr/>
          </p:nvSpPr>
          <p:spPr>
            <a:xfrm>
              <a:off x="826261" y="3925986"/>
              <a:ext cx="1655710" cy="338554"/>
            </a:xfrm>
            <a:prstGeom prst="rect">
              <a:avLst/>
            </a:prstGeom>
          </p:spPr>
          <p:txBody>
            <a:bodyPr wrap="none">
              <a:spAutoFit/>
            </a:bodyPr>
            <a:lstStyle/>
            <a:p>
              <a:r>
                <a:rPr lang="da-DK" sz="1600"/>
                <a:t>Forældre giver op</a:t>
              </a:r>
            </a:p>
          </p:txBody>
        </p:sp>
      </p:grpSp>
      <p:grpSp>
        <p:nvGrpSpPr>
          <p:cNvPr id="21" name="Gruppe 20">
            <a:extLst>
              <a:ext uri="{FF2B5EF4-FFF2-40B4-BE49-F238E27FC236}">
                <a16:creationId xmlns:a16="http://schemas.microsoft.com/office/drawing/2014/main" id="{9791D0F3-8BAC-468E-B6E1-CD6D270AE0B9}"/>
              </a:ext>
            </a:extLst>
          </p:cNvPr>
          <p:cNvGrpSpPr/>
          <p:nvPr/>
        </p:nvGrpSpPr>
        <p:grpSpPr>
          <a:xfrm>
            <a:off x="623568" y="4524960"/>
            <a:ext cx="1974020" cy="338554"/>
            <a:chOff x="623568" y="4524960"/>
            <a:chExt cx="1974020" cy="338554"/>
          </a:xfrm>
        </p:grpSpPr>
        <p:sp>
          <p:nvSpPr>
            <p:cNvPr id="9" name="Ellipse 8">
              <a:extLst>
                <a:ext uri="{FF2B5EF4-FFF2-40B4-BE49-F238E27FC236}">
                  <a16:creationId xmlns:a16="http://schemas.microsoft.com/office/drawing/2014/main" id="{51247F35-AA49-4A83-A052-66A5745B1BFF}"/>
                </a:ext>
              </a:extLst>
            </p:cNvPr>
            <p:cNvSpPr/>
            <p:nvPr/>
          </p:nvSpPr>
          <p:spPr>
            <a:xfrm>
              <a:off x="623568" y="4589137"/>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903EE868-1DD9-4C0B-9DFD-4F723BA1C3C0}"/>
                </a:ext>
              </a:extLst>
            </p:cNvPr>
            <p:cNvSpPr/>
            <p:nvPr/>
          </p:nvSpPr>
          <p:spPr>
            <a:xfrm>
              <a:off x="834092" y="4524960"/>
              <a:ext cx="1763496" cy="338554"/>
            </a:xfrm>
            <a:prstGeom prst="rect">
              <a:avLst/>
            </a:prstGeom>
          </p:spPr>
          <p:txBody>
            <a:bodyPr wrap="none">
              <a:spAutoFit/>
            </a:bodyPr>
            <a:lstStyle/>
            <a:p>
              <a:r>
                <a:rPr lang="da-DK" sz="1600"/>
                <a:t>Øger social ulighed</a:t>
              </a:r>
              <a:endParaRPr lang="da-DK"/>
            </a:p>
          </p:txBody>
        </p:sp>
      </p:grpSp>
      <p:pic>
        <p:nvPicPr>
          <p:cNvPr id="26" name="Billede 25">
            <a:extLst>
              <a:ext uri="{FF2B5EF4-FFF2-40B4-BE49-F238E27FC236}">
                <a16:creationId xmlns:a16="http://schemas.microsoft.com/office/drawing/2014/main" id="{CE33D80E-84B2-43B9-977D-178C960040A1}"/>
              </a:ext>
            </a:extLst>
          </p:cNvPr>
          <p:cNvPicPr>
            <a:picLocks noChangeAspect="1"/>
          </p:cNvPicPr>
          <p:nvPr/>
        </p:nvPicPr>
        <p:blipFill rotWithShape="1">
          <a:blip r:embed="rId5"/>
          <a:srcRect l="28996" t="5812" r="31420" b="11550"/>
          <a:stretch/>
        </p:blipFill>
        <p:spPr>
          <a:xfrm>
            <a:off x="5876326" y="15293"/>
            <a:ext cx="3525939" cy="5714999"/>
          </a:xfrm>
          <a:prstGeom prst="rect">
            <a:avLst/>
          </a:prstGeom>
        </p:spPr>
      </p:pic>
    </p:spTree>
    <p:custDataLst>
      <p:tags r:id="rId1"/>
    </p:custDataLst>
    <p:extLst>
      <p:ext uri="{BB962C8B-B14F-4D97-AF65-F5344CB8AC3E}">
        <p14:creationId xmlns:p14="http://schemas.microsoft.com/office/powerpoint/2010/main" val="98681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3F8EF-FBA8-418B-8CB8-1AAC3C137856}"/>
              </a:ext>
            </a:extLst>
          </p:cNvPr>
          <p:cNvSpPr>
            <a:spLocks noGrp="1"/>
          </p:cNvSpPr>
          <p:nvPr>
            <p:ph type="title"/>
          </p:nvPr>
        </p:nvSpPr>
        <p:spPr>
          <a:xfrm>
            <a:off x="615737" y="1020763"/>
            <a:ext cx="7886700" cy="604190"/>
          </a:xfrm>
        </p:spPr>
        <p:txBody>
          <a:bodyPr/>
          <a:lstStyle/>
          <a:p>
            <a:r>
              <a:rPr lang="da-DK">
                <a:latin typeface="+mn-lt"/>
              </a:rPr>
              <a:t>Skemabrik: Note til klasse</a:t>
            </a:r>
          </a:p>
        </p:txBody>
      </p:sp>
      <p:sp>
        <p:nvSpPr>
          <p:cNvPr id="3" name="Pladsholder til tekst 2">
            <a:extLst>
              <a:ext uri="{FF2B5EF4-FFF2-40B4-BE49-F238E27FC236}">
                <a16:creationId xmlns:a16="http://schemas.microsoft.com/office/drawing/2014/main" id="{DFC7AA68-4F92-493E-ACBA-183D7EF7D688}"/>
              </a:ext>
            </a:extLst>
          </p:cNvPr>
          <p:cNvSpPr>
            <a:spLocks noGrp="1"/>
          </p:cNvSpPr>
          <p:nvPr>
            <p:ph type="body" sz="quarter" idx="13"/>
          </p:nvPr>
        </p:nvSpPr>
        <p:spPr/>
        <p:txBody>
          <a:bodyPr/>
          <a:lstStyle/>
          <a:p>
            <a:r>
              <a:rPr lang="da-DK">
                <a:latin typeface="+mn-lt"/>
              </a:rPr>
              <a:t>KALENDER OG PLANLÆGNING</a:t>
            </a:r>
          </a:p>
        </p:txBody>
      </p:sp>
      <p:sp>
        <p:nvSpPr>
          <p:cNvPr id="4" name="Pladsholder til tekst 3">
            <a:extLst>
              <a:ext uri="{FF2B5EF4-FFF2-40B4-BE49-F238E27FC236}">
                <a16:creationId xmlns:a16="http://schemas.microsoft.com/office/drawing/2014/main" id="{3209AE40-4785-4F40-AA4B-1E71D78B7C53}"/>
              </a:ext>
            </a:extLst>
          </p:cNvPr>
          <p:cNvSpPr>
            <a:spLocks noGrp="1"/>
          </p:cNvSpPr>
          <p:nvPr>
            <p:ph type="body" sz="quarter" idx="14"/>
          </p:nvPr>
        </p:nvSpPr>
        <p:spPr>
          <a:xfrm>
            <a:off x="615737" y="4834778"/>
            <a:ext cx="7242627" cy="853711"/>
          </a:xfrm>
        </p:spPr>
        <p:txBody>
          <a:bodyPr>
            <a:normAutofit/>
          </a:bodyPr>
          <a:lstStyle/>
          <a:p>
            <a:r>
              <a:rPr lang="da-DK">
                <a:latin typeface="+mn-lt"/>
              </a:rPr>
              <a:t>Fx beskrivelse af, hvad der skal ske i den på gældende time</a:t>
            </a:r>
          </a:p>
        </p:txBody>
      </p:sp>
      <p:grpSp>
        <p:nvGrpSpPr>
          <p:cNvPr id="8" name="Gruppe 7">
            <a:extLst>
              <a:ext uri="{FF2B5EF4-FFF2-40B4-BE49-F238E27FC236}">
                <a16:creationId xmlns:a16="http://schemas.microsoft.com/office/drawing/2014/main" id="{0EB94709-2A44-42B7-A230-C687489E1BB7}"/>
              </a:ext>
            </a:extLst>
          </p:cNvPr>
          <p:cNvGrpSpPr/>
          <p:nvPr/>
        </p:nvGrpSpPr>
        <p:grpSpPr>
          <a:xfrm>
            <a:off x="6811166" y="1749833"/>
            <a:ext cx="1400193" cy="3227677"/>
            <a:chOff x="4874228" y="1466560"/>
            <a:chExt cx="1400193" cy="3227677"/>
          </a:xfrm>
        </p:grpSpPr>
        <p:pic>
          <p:nvPicPr>
            <p:cNvPr id="5" name="Billede 4">
              <a:extLst>
                <a:ext uri="{FF2B5EF4-FFF2-40B4-BE49-F238E27FC236}">
                  <a16:creationId xmlns:a16="http://schemas.microsoft.com/office/drawing/2014/main" id="{47857A02-E5F6-4F77-B1E9-3C6005668CC6}"/>
                </a:ext>
              </a:extLst>
            </p:cNvPr>
            <p:cNvPicPr>
              <a:picLocks noChangeAspect="1"/>
            </p:cNvPicPr>
            <p:nvPr/>
          </p:nvPicPr>
          <p:blipFill rotWithShape="1">
            <a:blip r:embed="rId4"/>
            <a:srcRect r="3687" b="1938"/>
            <a:stretch/>
          </p:blipFill>
          <p:spPr>
            <a:xfrm>
              <a:off x="4874229" y="1466560"/>
              <a:ext cx="1400192" cy="3227677"/>
            </a:xfrm>
            <a:prstGeom prst="rect">
              <a:avLst/>
            </a:prstGeom>
            <a:ln>
              <a:solidFill>
                <a:schemeClr val="accent1"/>
              </a:solidFill>
            </a:ln>
          </p:spPr>
        </p:pic>
        <p:sp>
          <p:nvSpPr>
            <p:cNvPr id="7" name="Tekstfelt 6">
              <a:extLst>
                <a:ext uri="{FF2B5EF4-FFF2-40B4-BE49-F238E27FC236}">
                  <a16:creationId xmlns:a16="http://schemas.microsoft.com/office/drawing/2014/main" id="{4B9A834A-4BFA-451A-93AF-F1AA6D761C34}"/>
                </a:ext>
              </a:extLst>
            </p:cNvPr>
            <p:cNvSpPr txBox="1"/>
            <p:nvPr/>
          </p:nvSpPr>
          <p:spPr>
            <a:xfrm>
              <a:off x="4874228" y="1808987"/>
              <a:ext cx="1301959" cy="553998"/>
            </a:xfrm>
            <a:prstGeom prst="rect">
              <a:avLst/>
            </a:prstGeom>
            <a:solidFill>
              <a:srgbClr val="E9EEF1"/>
            </a:solidFill>
          </p:spPr>
          <p:txBody>
            <a:bodyPr wrap="none" rtlCol="0">
              <a:spAutoFit/>
            </a:bodyPr>
            <a:lstStyle/>
            <a:p>
              <a:r>
                <a:rPr lang="da-DK" sz="600"/>
                <a:t>Onsdag d. 6. feb. – onsdag d. 6. feb.</a:t>
              </a:r>
            </a:p>
            <a:p>
              <a:r>
                <a:rPr lang="da-DK" sz="600"/>
                <a:t>11:15 – 12:00</a:t>
              </a:r>
            </a:p>
            <a:p>
              <a:r>
                <a:rPr lang="da-DK" sz="600"/>
                <a:t>Lokale: 210</a:t>
              </a:r>
            </a:p>
            <a:p>
              <a:r>
                <a:rPr lang="da-DK" sz="600"/>
                <a:t>Lærer: Thomas Hansen</a:t>
              </a:r>
            </a:p>
            <a:p>
              <a:r>
                <a:rPr lang="da-DK" sz="600"/>
                <a:t>Klasse: 3C</a:t>
              </a:r>
            </a:p>
          </p:txBody>
        </p:sp>
      </p:grpSp>
      <p:sp>
        <p:nvSpPr>
          <p:cNvPr id="10" name="Ellipse 9">
            <a:extLst>
              <a:ext uri="{FF2B5EF4-FFF2-40B4-BE49-F238E27FC236}">
                <a16:creationId xmlns:a16="http://schemas.microsoft.com/office/drawing/2014/main" id="{34531025-593A-46BD-A0AC-509CC6142318}"/>
              </a:ext>
            </a:extLst>
          </p:cNvPr>
          <p:cNvSpPr/>
          <p:nvPr/>
        </p:nvSpPr>
        <p:spPr>
          <a:xfrm>
            <a:off x="615737" y="1646356"/>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1" name="Ellipse 10">
            <a:extLst>
              <a:ext uri="{FF2B5EF4-FFF2-40B4-BE49-F238E27FC236}">
                <a16:creationId xmlns:a16="http://schemas.microsoft.com/office/drawing/2014/main" id="{0E73DE7F-63E9-496F-8B91-DEB9F98F4A60}"/>
              </a:ext>
            </a:extLst>
          </p:cNvPr>
          <p:cNvSpPr/>
          <p:nvPr/>
        </p:nvSpPr>
        <p:spPr>
          <a:xfrm>
            <a:off x="615737" y="231901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2" name="Ellipse 11">
            <a:extLst>
              <a:ext uri="{FF2B5EF4-FFF2-40B4-BE49-F238E27FC236}">
                <a16:creationId xmlns:a16="http://schemas.microsoft.com/office/drawing/2014/main" id="{E47EC1C8-D099-47F6-9CA3-3DEC0B8E3F55}"/>
              </a:ext>
            </a:extLst>
          </p:cNvPr>
          <p:cNvSpPr/>
          <p:nvPr/>
        </p:nvSpPr>
        <p:spPr>
          <a:xfrm>
            <a:off x="615737" y="3664331"/>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3" name="Ellipse 12">
            <a:extLst>
              <a:ext uri="{FF2B5EF4-FFF2-40B4-BE49-F238E27FC236}">
                <a16:creationId xmlns:a16="http://schemas.microsoft.com/office/drawing/2014/main" id="{0F4A84E1-5B90-4CF5-86F6-A69E02EBE169}"/>
              </a:ext>
            </a:extLst>
          </p:cNvPr>
          <p:cNvSpPr/>
          <p:nvPr/>
        </p:nvSpPr>
        <p:spPr>
          <a:xfrm>
            <a:off x="615737" y="2991672"/>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4" name="Rektangel 13">
            <a:extLst>
              <a:ext uri="{FF2B5EF4-FFF2-40B4-BE49-F238E27FC236}">
                <a16:creationId xmlns:a16="http://schemas.microsoft.com/office/drawing/2014/main" id="{2941B933-9BA2-46E9-A13C-9AECA61F03C1}"/>
              </a:ext>
            </a:extLst>
          </p:cNvPr>
          <p:cNvSpPr/>
          <p:nvPr/>
        </p:nvSpPr>
        <p:spPr>
          <a:xfrm>
            <a:off x="834092" y="1565167"/>
            <a:ext cx="1498744" cy="369332"/>
          </a:xfrm>
          <a:prstGeom prst="rect">
            <a:avLst/>
          </a:prstGeom>
        </p:spPr>
        <p:txBody>
          <a:bodyPr wrap="none">
            <a:spAutoFit/>
          </a:bodyPr>
          <a:lstStyle/>
          <a:p>
            <a:r>
              <a:rPr lang="da-DK" sz="1800"/>
              <a:t>Kan ses af alle</a:t>
            </a:r>
          </a:p>
        </p:txBody>
      </p:sp>
      <p:sp>
        <p:nvSpPr>
          <p:cNvPr id="15" name="Rektangel 14">
            <a:extLst>
              <a:ext uri="{FF2B5EF4-FFF2-40B4-BE49-F238E27FC236}">
                <a16:creationId xmlns:a16="http://schemas.microsoft.com/office/drawing/2014/main" id="{A8FD61CF-0FF9-4A81-9D24-2F43D515BBBA}"/>
              </a:ext>
            </a:extLst>
          </p:cNvPr>
          <p:cNvSpPr/>
          <p:nvPr/>
        </p:nvSpPr>
        <p:spPr>
          <a:xfrm>
            <a:off x="834092" y="2238875"/>
            <a:ext cx="3777825" cy="369332"/>
          </a:xfrm>
          <a:prstGeom prst="rect">
            <a:avLst/>
          </a:prstGeom>
        </p:spPr>
        <p:txBody>
          <a:bodyPr wrap="square">
            <a:spAutoFit/>
          </a:bodyPr>
          <a:lstStyle/>
          <a:p>
            <a:r>
              <a:rPr lang="da-DK" sz="1800"/>
              <a:t>Kræver aktiv handling for at se indhold </a:t>
            </a:r>
          </a:p>
        </p:txBody>
      </p:sp>
      <p:sp>
        <p:nvSpPr>
          <p:cNvPr id="16" name="Rektangel 15">
            <a:extLst>
              <a:ext uri="{FF2B5EF4-FFF2-40B4-BE49-F238E27FC236}">
                <a16:creationId xmlns:a16="http://schemas.microsoft.com/office/drawing/2014/main" id="{51464E0A-F496-4272-903C-513119FEE936}"/>
              </a:ext>
            </a:extLst>
          </p:cNvPr>
          <p:cNvSpPr/>
          <p:nvPr/>
        </p:nvSpPr>
        <p:spPr>
          <a:xfrm>
            <a:off x="819872" y="2912268"/>
            <a:ext cx="3025828" cy="369332"/>
          </a:xfrm>
          <a:prstGeom prst="rect">
            <a:avLst/>
          </a:prstGeom>
        </p:spPr>
        <p:txBody>
          <a:bodyPr wrap="none">
            <a:spAutoFit/>
          </a:bodyPr>
          <a:lstStyle/>
          <a:p>
            <a:r>
              <a:rPr lang="da-DK" sz="1800"/>
              <a:t>Anvendes kun til </a:t>
            </a:r>
            <a:r>
              <a:rPr lang="da-DK" sz="1800" err="1"/>
              <a:t>nice</a:t>
            </a:r>
            <a:r>
              <a:rPr lang="da-DK" sz="1800"/>
              <a:t>-to-</a:t>
            </a:r>
            <a:r>
              <a:rPr lang="da-DK" sz="1800" err="1"/>
              <a:t>know</a:t>
            </a:r>
            <a:endParaRPr lang="da-DK" sz="1800"/>
          </a:p>
        </p:txBody>
      </p:sp>
      <p:sp>
        <p:nvSpPr>
          <p:cNvPr id="17" name="Rektangel 16">
            <a:extLst>
              <a:ext uri="{FF2B5EF4-FFF2-40B4-BE49-F238E27FC236}">
                <a16:creationId xmlns:a16="http://schemas.microsoft.com/office/drawing/2014/main" id="{6E726F18-DB3A-4909-9B85-1451AA83CDA7}"/>
              </a:ext>
            </a:extLst>
          </p:cNvPr>
          <p:cNvSpPr/>
          <p:nvPr/>
        </p:nvSpPr>
        <p:spPr>
          <a:xfrm>
            <a:off x="834092" y="3572356"/>
            <a:ext cx="2408838" cy="646331"/>
          </a:xfrm>
          <a:prstGeom prst="rect">
            <a:avLst/>
          </a:prstGeom>
        </p:spPr>
        <p:txBody>
          <a:bodyPr wrap="square">
            <a:spAutoFit/>
          </a:bodyPr>
          <a:lstStyle/>
          <a:p>
            <a:r>
              <a:rPr lang="da-DK" sz="1800"/>
              <a:t>Ikke til noget, der skal huskes eller handles på</a:t>
            </a:r>
          </a:p>
        </p:txBody>
      </p:sp>
      <p:pic>
        <p:nvPicPr>
          <p:cNvPr id="18" name="Billede 17">
            <a:hlinkClick r:id="rId5"/>
            <a:extLst>
              <a:ext uri="{FF2B5EF4-FFF2-40B4-BE49-F238E27FC236}">
                <a16:creationId xmlns:a16="http://schemas.microsoft.com/office/drawing/2014/main" id="{9FFB78DA-29E3-4B84-A541-5B07C9700158}"/>
              </a:ext>
            </a:extLst>
          </p:cNvPr>
          <p:cNvPicPr>
            <a:picLocks noChangeAspect="1"/>
          </p:cNvPicPr>
          <p:nvPr/>
        </p:nvPicPr>
        <p:blipFill>
          <a:blip r:embed="rId6"/>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ktangel 5">
            <a:extLst>
              <a:ext uri="{FF2B5EF4-FFF2-40B4-BE49-F238E27FC236}">
                <a16:creationId xmlns:a16="http://schemas.microsoft.com/office/drawing/2014/main" id="{AEBFD786-7E33-4FE5-9BB2-D3D19A182934}"/>
              </a:ext>
            </a:extLst>
          </p:cNvPr>
          <p:cNvSpPr/>
          <p:nvPr/>
        </p:nvSpPr>
        <p:spPr>
          <a:xfrm>
            <a:off x="6726804" y="2662161"/>
            <a:ext cx="1573471" cy="764852"/>
          </a:xfrm>
          <a:prstGeom prst="rect">
            <a:avLst/>
          </a:prstGeom>
          <a:noFill/>
          <a:ln w="12700">
            <a:solidFill>
              <a:srgbClr val="DD083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6895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3FB-A079-46BE-8A2C-5729659813C3}"/>
              </a:ext>
            </a:extLst>
          </p:cNvPr>
          <p:cNvSpPr>
            <a:spLocks noGrp="1"/>
          </p:cNvSpPr>
          <p:nvPr>
            <p:ph type="title"/>
          </p:nvPr>
        </p:nvSpPr>
        <p:spPr/>
        <p:txBody>
          <a:bodyPr/>
          <a:lstStyle/>
          <a:p>
            <a:r>
              <a:rPr lang="da-DK">
                <a:latin typeface="+mn-lt"/>
              </a:rPr>
              <a:t>Aktiviteter, der kræver handling, skal i Aulas kalender</a:t>
            </a:r>
          </a:p>
        </p:txBody>
      </p:sp>
      <p:sp>
        <p:nvSpPr>
          <p:cNvPr id="3" name="Pladsholder til tekst 2">
            <a:extLst>
              <a:ext uri="{FF2B5EF4-FFF2-40B4-BE49-F238E27FC236}">
                <a16:creationId xmlns:a16="http://schemas.microsoft.com/office/drawing/2014/main" id="{925715D1-55F4-4D70-B9D2-73344FC29AA0}"/>
              </a:ext>
            </a:extLst>
          </p:cNvPr>
          <p:cNvSpPr>
            <a:spLocks noGrp="1"/>
          </p:cNvSpPr>
          <p:nvPr>
            <p:ph type="body" sz="quarter" idx="13"/>
          </p:nvPr>
        </p:nvSpPr>
        <p:spPr/>
        <p:txBody>
          <a:bodyPr/>
          <a:lstStyle/>
          <a:p>
            <a:r>
              <a:rPr lang="da-DK">
                <a:latin typeface="+mn-lt"/>
              </a:rPr>
              <a:t>KALENDER OG PLANLÆGNING</a:t>
            </a:r>
          </a:p>
        </p:txBody>
      </p:sp>
      <p:sp>
        <p:nvSpPr>
          <p:cNvPr id="4" name="Pladsholder til tekst 3">
            <a:extLst>
              <a:ext uri="{FF2B5EF4-FFF2-40B4-BE49-F238E27FC236}">
                <a16:creationId xmlns:a16="http://schemas.microsoft.com/office/drawing/2014/main" id="{4C9EC25A-EE89-42A5-995F-7F479196475B}"/>
              </a:ext>
            </a:extLst>
          </p:cNvPr>
          <p:cNvSpPr>
            <a:spLocks noGrp="1"/>
          </p:cNvSpPr>
          <p:nvPr>
            <p:ph type="body" sz="quarter" idx="14"/>
          </p:nvPr>
        </p:nvSpPr>
        <p:spPr>
          <a:xfrm>
            <a:off x="615737" y="1792742"/>
            <a:ext cx="2922593" cy="2900363"/>
          </a:xfrm>
        </p:spPr>
        <p:txBody>
          <a:bodyPr>
            <a:normAutofit fontScale="92500" lnSpcReduction="20000"/>
          </a:bodyPr>
          <a:lstStyle/>
          <a:p>
            <a:r>
              <a:rPr lang="da-DK">
                <a:latin typeface="+mn-lt"/>
              </a:rPr>
              <a:t>Fx</a:t>
            </a:r>
          </a:p>
          <a:p>
            <a:r>
              <a:rPr lang="da-DK">
                <a:latin typeface="+mn-lt"/>
              </a:rPr>
              <a:t>Forældremøde</a:t>
            </a:r>
          </a:p>
          <a:p>
            <a:endParaRPr lang="da-DK">
              <a:latin typeface="+mn-lt"/>
            </a:endParaRPr>
          </a:p>
          <a:p>
            <a:r>
              <a:rPr lang="da-DK">
                <a:latin typeface="+mn-lt"/>
              </a:rPr>
              <a:t>Skole-hjem-samtale</a:t>
            </a:r>
          </a:p>
          <a:p>
            <a:endParaRPr lang="da-DK">
              <a:latin typeface="+mn-lt"/>
            </a:endParaRPr>
          </a:p>
          <a:p>
            <a:r>
              <a:rPr lang="da-DK">
                <a:latin typeface="+mn-lt"/>
              </a:rPr>
              <a:t>Ture ud af huset</a:t>
            </a:r>
          </a:p>
          <a:p>
            <a:endParaRPr lang="da-DK">
              <a:latin typeface="+mn-lt"/>
            </a:endParaRPr>
          </a:p>
          <a:p>
            <a:r>
              <a:rPr lang="da-DK">
                <a:latin typeface="+mn-lt"/>
              </a:rPr>
              <a:t>Skolefest</a:t>
            </a:r>
          </a:p>
          <a:p>
            <a:endParaRPr lang="da-DK">
              <a:latin typeface="+mn-lt"/>
            </a:endParaRPr>
          </a:p>
          <a:p>
            <a:r>
              <a:rPr lang="da-DK">
                <a:latin typeface="+mn-lt"/>
              </a:rPr>
              <a:t>Planlagt ferie</a:t>
            </a:r>
          </a:p>
          <a:p>
            <a:endParaRPr lang="da-DK">
              <a:latin typeface="+mn-lt"/>
            </a:endParaRPr>
          </a:p>
        </p:txBody>
      </p:sp>
      <p:grpSp>
        <p:nvGrpSpPr>
          <p:cNvPr id="8" name="Gruppe 7">
            <a:extLst>
              <a:ext uri="{FF2B5EF4-FFF2-40B4-BE49-F238E27FC236}">
                <a16:creationId xmlns:a16="http://schemas.microsoft.com/office/drawing/2014/main" id="{4450A2D0-849C-4B7C-8254-551D765FBF02}"/>
              </a:ext>
            </a:extLst>
          </p:cNvPr>
          <p:cNvGrpSpPr/>
          <p:nvPr/>
        </p:nvGrpSpPr>
        <p:grpSpPr>
          <a:xfrm>
            <a:off x="3842126" y="1792742"/>
            <a:ext cx="4686137" cy="2900362"/>
            <a:chOff x="573232" y="2855681"/>
            <a:chExt cx="1939324" cy="1200294"/>
          </a:xfrm>
        </p:grpSpPr>
        <p:sp>
          <p:nvSpPr>
            <p:cNvPr id="5" name="Rektangel: afrundede hjørner 4">
              <a:extLst>
                <a:ext uri="{FF2B5EF4-FFF2-40B4-BE49-F238E27FC236}">
                  <a16:creationId xmlns:a16="http://schemas.microsoft.com/office/drawing/2014/main" id="{20469A60-25FB-4440-9E14-E7D9C4030F72}"/>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6" name="Grafik 5" descr="Stopur">
              <a:extLst>
                <a:ext uri="{FF2B5EF4-FFF2-40B4-BE49-F238E27FC236}">
                  <a16:creationId xmlns:a16="http://schemas.microsoft.com/office/drawing/2014/main" id="{A6EAD18D-30D0-47E9-AB6F-FF17F021C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232" y="2887854"/>
              <a:ext cx="1135947" cy="1135947"/>
            </a:xfrm>
            <a:prstGeom prst="rect">
              <a:avLst/>
            </a:prstGeom>
          </p:spPr>
        </p:pic>
        <p:pic>
          <p:nvPicPr>
            <p:cNvPr id="7" name="Grafik 6" descr="Højrepegende pegefinger ">
              <a:extLst>
                <a:ext uri="{FF2B5EF4-FFF2-40B4-BE49-F238E27FC236}">
                  <a16:creationId xmlns:a16="http://schemas.microsoft.com/office/drawing/2014/main" id="{8EBE104C-C06D-4EEC-B54F-F90B956ED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5295" y="2975349"/>
              <a:ext cx="896610" cy="896610"/>
            </a:xfrm>
            <a:prstGeom prst="rect">
              <a:avLst/>
            </a:prstGeom>
          </p:spPr>
        </p:pic>
      </p:grpSp>
      <p:sp>
        <p:nvSpPr>
          <p:cNvPr id="9" name="Rektangel 8">
            <a:extLst>
              <a:ext uri="{FF2B5EF4-FFF2-40B4-BE49-F238E27FC236}">
                <a16:creationId xmlns:a16="http://schemas.microsoft.com/office/drawing/2014/main" id="{1656314C-6A5E-4216-B91E-49BBF7B608C9}"/>
              </a:ext>
            </a:extLst>
          </p:cNvPr>
          <p:cNvSpPr/>
          <p:nvPr/>
        </p:nvSpPr>
        <p:spPr>
          <a:xfrm>
            <a:off x="615737" y="2013713"/>
            <a:ext cx="3226389" cy="461665"/>
          </a:xfrm>
          <a:prstGeom prst="rect">
            <a:avLst/>
          </a:prstGeom>
          <a:solidFill>
            <a:schemeClr val="accent1">
              <a:lumMod val="50000"/>
            </a:schemeClr>
          </a:solidFill>
        </p:spPr>
        <p:txBody>
          <a:bodyPr wrap="square">
            <a:spAutoFit/>
          </a:bodyPr>
          <a:lstStyle/>
          <a:p>
            <a:r>
              <a:rPr lang="da-DK" sz="2400">
                <a:solidFill>
                  <a:schemeClr val="bg1"/>
                </a:solidFill>
              </a:rPr>
              <a:t>Forældremøde</a:t>
            </a:r>
          </a:p>
        </p:txBody>
      </p:sp>
      <p:sp>
        <p:nvSpPr>
          <p:cNvPr id="10" name="Rektangel 9">
            <a:extLst>
              <a:ext uri="{FF2B5EF4-FFF2-40B4-BE49-F238E27FC236}">
                <a16:creationId xmlns:a16="http://schemas.microsoft.com/office/drawing/2014/main" id="{D956CFE3-49D2-4EB1-A879-B3DB7CF6E282}"/>
              </a:ext>
            </a:extLst>
          </p:cNvPr>
          <p:cNvSpPr/>
          <p:nvPr/>
        </p:nvSpPr>
        <p:spPr>
          <a:xfrm>
            <a:off x="615737" y="4211133"/>
            <a:ext cx="3222436" cy="461665"/>
          </a:xfrm>
          <a:prstGeom prst="rect">
            <a:avLst/>
          </a:prstGeom>
          <a:solidFill>
            <a:schemeClr val="accent1">
              <a:lumMod val="50000"/>
            </a:schemeClr>
          </a:solidFill>
        </p:spPr>
        <p:txBody>
          <a:bodyPr wrap="square">
            <a:spAutoFit/>
          </a:bodyPr>
          <a:lstStyle/>
          <a:p>
            <a:r>
              <a:rPr lang="da-DK" sz="2400">
                <a:solidFill>
                  <a:schemeClr val="bg1"/>
                </a:solidFill>
              </a:rPr>
              <a:t>Planlagt fravær</a:t>
            </a:r>
          </a:p>
        </p:txBody>
      </p:sp>
      <p:sp>
        <p:nvSpPr>
          <p:cNvPr id="11" name="Rektangel 10">
            <a:extLst>
              <a:ext uri="{FF2B5EF4-FFF2-40B4-BE49-F238E27FC236}">
                <a16:creationId xmlns:a16="http://schemas.microsoft.com/office/drawing/2014/main" id="{1219C4E8-25FD-4981-9E7D-3019F9E43BCB}"/>
              </a:ext>
            </a:extLst>
          </p:cNvPr>
          <p:cNvSpPr/>
          <p:nvPr/>
        </p:nvSpPr>
        <p:spPr>
          <a:xfrm>
            <a:off x="619690" y="2544555"/>
            <a:ext cx="3222436" cy="461665"/>
          </a:xfrm>
          <a:prstGeom prst="rect">
            <a:avLst/>
          </a:prstGeom>
          <a:solidFill>
            <a:schemeClr val="accent1">
              <a:lumMod val="50000"/>
            </a:schemeClr>
          </a:solidFill>
        </p:spPr>
        <p:txBody>
          <a:bodyPr wrap="square">
            <a:spAutoFit/>
          </a:bodyPr>
          <a:lstStyle/>
          <a:p>
            <a:r>
              <a:rPr lang="da-DK" sz="2400">
                <a:solidFill>
                  <a:schemeClr val="bg1"/>
                </a:solidFill>
              </a:rPr>
              <a:t>Skole-hjem-samtale</a:t>
            </a:r>
          </a:p>
        </p:txBody>
      </p:sp>
      <p:sp>
        <p:nvSpPr>
          <p:cNvPr id="12" name="Rektangel 11">
            <a:extLst>
              <a:ext uri="{FF2B5EF4-FFF2-40B4-BE49-F238E27FC236}">
                <a16:creationId xmlns:a16="http://schemas.microsoft.com/office/drawing/2014/main" id="{3ED6F51C-783F-474D-AF3F-04377F97D4A3}"/>
              </a:ext>
            </a:extLst>
          </p:cNvPr>
          <p:cNvSpPr/>
          <p:nvPr/>
        </p:nvSpPr>
        <p:spPr>
          <a:xfrm>
            <a:off x="615737" y="3112423"/>
            <a:ext cx="3222436" cy="461665"/>
          </a:xfrm>
          <a:prstGeom prst="rect">
            <a:avLst/>
          </a:prstGeom>
          <a:solidFill>
            <a:schemeClr val="accent1">
              <a:lumMod val="50000"/>
            </a:schemeClr>
          </a:solidFill>
        </p:spPr>
        <p:txBody>
          <a:bodyPr wrap="square">
            <a:spAutoFit/>
          </a:bodyPr>
          <a:lstStyle/>
          <a:p>
            <a:r>
              <a:rPr lang="da-DK" sz="2400">
                <a:solidFill>
                  <a:schemeClr val="bg1"/>
                </a:solidFill>
              </a:rPr>
              <a:t>Ture ud af huset</a:t>
            </a:r>
          </a:p>
        </p:txBody>
      </p:sp>
      <p:sp>
        <p:nvSpPr>
          <p:cNvPr id="13" name="Rektangel 12">
            <a:extLst>
              <a:ext uri="{FF2B5EF4-FFF2-40B4-BE49-F238E27FC236}">
                <a16:creationId xmlns:a16="http://schemas.microsoft.com/office/drawing/2014/main" id="{0C89317C-4C2B-4D87-989F-BF35940A74DA}"/>
              </a:ext>
            </a:extLst>
          </p:cNvPr>
          <p:cNvSpPr/>
          <p:nvPr/>
        </p:nvSpPr>
        <p:spPr>
          <a:xfrm>
            <a:off x="615737" y="3680291"/>
            <a:ext cx="3222436" cy="461665"/>
          </a:xfrm>
          <a:prstGeom prst="rect">
            <a:avLst/>
          </a:prstGeom>
          <a:solidFill>
            <a:schemeClr val="accent1">
              <a:lumMod val="50000"/>
            </a:schemeClr>
          </a:solidFill>
        </p:spPr>
        <p:txBody>
          <a:bodyPr wrap="square">
            <a:spAutoFit/>
          </a:bodyPr>
          <a:lstStyle/>
          <a:p>
            <a:r>
              <a:rPr lang="da-DK" sz="2400">
                <a:solidFill>
                  <a:schemeClr val="bg1"/>
                </a:solidFill>
              </a:rPr>
              <a:t>Skolefest</a:t>
            </a:r>
          </a:p>
        </p:txBody>
      </p:sp>
    </p:spTree>
    <p:custDataLst>
      <p:tags r:id="rId1"/>
    </p:custDataLst>
    <p:extLst>
      <p:ext uri="{BB962C8B-B14F-4D97-AF65-F5344CB8AC3E}">
        <p14:creationId xmlns:p14="http://schemas.microsoft.com/office/powerpoint/2010/main" val="2918654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F72C9-5665-49E3-87B8-9BB13E9F29D0}"/>
              </a:ext>
            </a:extLst>
          </p:cNvPr>
          <p:cNvSpPr>
            <a:spLocks noGrp="1"/>
          </p:cNvSpPr>
          <p:nvPr>
            <p:ph type="title"/>
          </p:nvPr>
        </p:nvSpPr>
        <p:spPr>
          <a:xfrm>
            <a:off x="615737" y="1020763"/>
            <a:ext cx="5709562" cy="604190"/>
          </a:xfrm>
        </p:spPr>
        <p:txBody>
          <a:bodyPr>
            <a:normAutofit fontScale="90000"/>
          </a:bodyPr>
          <a:lstStyle/>
          <a:p>
            <a:r>
              <a:rPr lang="da-DK">
                <a:latin typeface="+mn-lt"/>
              </a:rPr>
              <a:t>Du kan oprette begivenheder flere steder i Aula</a:t>
            </a:r>
          </a:p>
        </p:txBody>
      </p:sp>
      <p:sp>
        <p:nvSpPr>
          <p:cNvPr id="3" name="Pladsholder til tekst 2">
            <a:extLst>
              <a:ext uri="{FF2B5EF4-FFF2-40B4-BE49-F238E27FC236}">
                <a16:creationId xmlns:a16="http://schemas.microsoft.com/office/drawing/2014/main" id="{6413FED9-EEC8-4FA7-B2F9-D2B5293E9297}"/>
              </a:ext>
            </a:extLst>
          </p:cNvPr>
          <p:cNvSpPr>
            <a:spLocks noGrp="1"/>
          </p:cNvSpPr>
          <p:nvPr>
            <p:ph type="body" sz="quarter" idx="13"/>
          </p:nvPr>
        </p:nvSpPr>
        <p:spPr/>
        <p:txBody>
          <a:bodyPr/>
          <a:lstStyle/>
          <a:p>
            <a:r>
              <a:rPr lang="da-DK">
                <a:latin typeface="+mn-lt"/>
              </a:rPr>
              <a:t>KALENDER OG PLANLÆGNING</a:t>
            </a:r>
          </a:p>
        </p:txBody>
      </p:sp>
      <p:pic>
        <p:nvPicPr>
          <p:cNvPr id="5" name="Billede 4">
            <a:extLst>
              <a:ext uri="{FF2B5EF4-FFF2-40B4-BE49-F238E27FC236}">
                <a16:creationId xmlns:a16="http://schemas.microsoft.com/office/drawing/2014/main" id="{7A9D5A51-1102-4E0F-A2B6-396D7BF1C60F}"/>
              </a:ext>
            </a:extLst>
          </p:cNvPr>
          <p:cNvPicPr>
            <a:picLocks noChangeAspect="1"/>
          </p:cNvPicPr>
          <p:nvPr/>
        </p:nvPicPr>
        <p:blipFill>
          <a:blip r:embed="rId4"/>
          <a:stretch>
            <a:fillRect/>
          </a:stretch>
        </p:blipFill>
        <p:spPr>
          <a:xfrm>
            <a:off x="615737" y="1624953"/>
            <a:ext cx="5579001" cy="3570561"/>
          </a:xfrm>
          <a:prstGeom prst="rect">
            <a:avLst/>
          </a:prstGeom>
        </p:spPr>
      </p:pic>
      <p:sp>
        <p:nvSpPr>
          <p:cNvPr id="6" name="Ellipse 5">
            <a:extLst>
              <a:ext uri="{FF2B5EF4-FFF2-40B4-BE49-F238E27FC236}">
                <a16:creationId xmlns:a16="http://schemas.microsoft.com/office/drawing/2014/main" id="{A37CAF2C-78EA-47EA-8A1F-CE923A3C6E06}"/>
              </a:ext>
            </a:extLst>
          </p:cNvPr>
          <p:cNvSpPr/>
          <p:nvPr/>
        </p:nvSpPr>
        <p:spPr>
          <a:xfrm>
            <a:off x="3930739" y="2857500"/>
            <a:ext cx="1704975" cy="581159"/>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a:extLst>
              <a:ext uri="{FF2B5EF4-FFF2-40B4-BE49-F238E27FC236}">
                <a16:creationId xmlns:a16="http://schemas.microsoft.com/office/drawing/2014/main" id="{45E9DE95-62EC-4E36-AAE8-1730070A6F4A}"/>
              </a:ext>
            </a:extLst>
          </p:cNvPr>
          <p:cNvPicPr>
            <a:picLocks noChangeAspect="1"/>
          </p:cNvPicPr>
          <p:nvPr/>
        </p:nvPicPr>
        <p:blipFill>
          <a:blip r:embed="rId5"/>
          <a:stretch>
            <a:fillRect/>
          </a:stretch>
        </p:blipFill>
        <p:spPr>
          <a:xfrm>
            <a:off x="615737" y="1624953"/>
            <a:ext cx="5837426" cy="3535986"/>
          </a:xfrm>
          <a:prstGeom prst="rect">
            <a:avLst/>
          </a:prstGeom>
        </p:spPr>
      </p:pic>
      <p:sp>
        <p:nvSpPr>
          <p:cNvPr id="8" name="Ellipse 7">
            <a:extLst>
              <a:ext uri="{FF2B5EF4-FFF2-40B4-BE49-F238E27FC236}">
                <a16:creationId xmlns:a16="http://schemas.microsoft.com/office/drawing/2014/main" id="{7904CF96-A2FF-4AF1-BB5C-B114EDC12AED}"/>
              </a:ext>
            </a:extLst>
          </p:cNvPr>
          <p:cNvSpPr/>
          <p:nvPr/>
        </p:nvSpPr>
        <p:spPr>
          <a:xfrm>
            <a:off x="1078464" y="1938563"/>
            <a:ext cx="1988310" cy="581159"/>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a:extLst>
              <a:ext uri="{FF2B5EF4-FFF2-40B4-BE49-F238E27FC236}">
                <a16:creationId xmlns:a16="http://schemas.microsoft.com/office/drawing/2014/main" id="{7B50E29C-B016-4CBC-89C0-805408E9EE4F}"/>
              </a:ext>
            </a:extLst>
          </p:cNvPr>
          <p:cNvPicPr>
            <a:picLocks noChangeAspect="1"/>
          </p:cNvPicPr>
          <p:nvPr/>
        </p:nvPicPr>
        <p:blipFill>
          <a:blip r:embed="rId6"/>
          <a:stretch>
            <a:fillRect/>
          </a:stretch>
        </p:blipFill>
        <p:spPr>
          <a:xfrm>
            <a:off x="615737" y="1624953"/>
            <a:ext cx="6095428" cy="3535986"/>
          </a:xfrm>
          <a:prstGeom prst="rect">
            <a:avLst/>
          </a:prstGeom>
        </p:spPr>
      </p:pic>
      <p:sp>
        <p:nvSpPr>
          <p:cNvPr id="13" name="Ellipse 12">
            <a:extLst>
              <a:ext uri="{FF2B5EF4-FFF2-40B4-BE49-F238E27FC236}">
                <a16:creationId xmlns:a16="http://schemas.microsoft.com/office/drawing/2014/main" id="{11D29C2F-436A-47E3-948A-0FB7DE9D9E02}"/>
              </a:ext>
            </a:extLst>
          </p:cNvPr>
          <p:cNvSpPr/>
          <p:nvPr/>
        </p:nvSpPr>
        <p:spPr>
          <a:xfrm>
            <a:off x="1304165" y="2571730"/>
            <a:ext cx="1988310" cy="581159"/>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hlinkClick r:id="rId7"/>
            <a:extLst>
              <a:ext uri="{FF2B5EF4-FFF2-40B4-BE49-F238E27FC236}">
                <a16:creationId xmlns:a16="http://schemas.microsoft.com/office/drawing/2014/main" id="{987DB1AB-E844-4AF0-BB07-4133D7FB843F}"/>
              </a:ext>
            </a:extLst>
          </p:cNvPr>
          <p:cNvPicPr>
            <a:picLocks noChangeAspect="1"/>
          </p:cNvPicPr>
          <p:nvPr/>
        </p:nvPicPr>
        <p:blipFill>
          <a:blip r:embed="rId8"/>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5281370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F72C9-5665-49E3-87B8-9BB13E9F29D0}"/>
              </a:ext>
            </a:extLst>
          </p:cNvPr>
          <p:cNvSpPr>
            <a:spLocks noGrp="1"/>
          </p:cNvSpPr>
          <p:nvPr>
            <p:ph type="title"/>
          </p:nvPr>
        </p:nvSpPr>
        <p:spPr/>
        <p:txBody>
          <a:bodyPr/>
          <a:lstStyle/>
          <a:p>
            <a:r>
              <a:rPr lang="da-DK"/>
              <a:t>Begivenhed - underkategorier</a:t>
            </a:r>
          </a:p>
        </p:txBody>
      </p:sp>
      <p:sp>
        <p:nvSpPr>
          <p:cNvPr id="3" name="Pladsholder til tekst 2">
            <a:extLst>
              <a:ext uri="{FF2B5EF4-FFF2-40B4-BE49-F238E27FC236}">
                <a16:creationId xmlns:a16="http://schemas.microsoft.com/office/drawing/2014/main" id="{6413FED9-EEC8-4FA7-B2F9-D2B5293E9297}"/>
              </a:ext>
            </a:extLst>
          </p:cNvPr>
          <p:cNvSpPr>
            <a:spLocks noGrp="1"/>
          </p:cNvSpPr>
          <p:nvPr>
            <p:ph type="body" sz="quarter" idx="13"/>
          </p:nvPr>
        </p:nvSpPr>
        <p:spPr/>
        <p:txBody>
          <a:bodyPr/>
          <a:lstStyle/>
          <a:p>
            <a:r>
              <a:rPr lang="da-DK"/>
              <a:t>KALENDER OG PLANLÆGNING</a:t>
            </a:r>
          </a:p>
        </p:txBody>
      </p:sp>
      <p:sp>
        <p:nvSpPr>
          <p:cNvPr id="9" name="Pladsholder til tekst 8">
            <a:extLst>
              <a:ext uri="{FF2B5EF4-FFF2-40B4-BE49-F238E27FC236}">
                <a16:creationId xmlns:a16="http://schemas.microsoft.com/office/drawing/2014/main" id="{E002EE86-213B-4EA0-8C33-FD7C700B4536}"/>
              </a:ext>
            </a:extLst>
          </p:cNvPr>
          <p:cNvSpPr>
            <a:spLocks noGrp="1"/>
          </p:cNvSpPr>
          <p:nvPr>
            <p:ph type="body" sz="quarter" idx="14"/>
          </p:nvPr>
        </p:nvSpPr>
        <p:spPr/>
        <p:txBody>
          <a:bodyPr>
            <a:normAutofit fontScale="85000" lnSpcReduction="20000"/>
          </a:bodyPr>
          <a:lstStyle/>
          <a:p>
            <a:r>
              <a:rPr lang="da-DK" b="1"/>
              <a:t>Møde/begivenhed: </a:t>
            </a:r>
          </a:p>
          <a:p>
            <a:r>
              <a:rPr lang="da-DK"/>
              <a:t>Fx møder, skolefest, fastelavn, idrætsdag</a:t>
            </a:r>
          </a:p>
          <a:p>
            <a:endParaRPr lang="da-DK"/>
          </a:p>
          <a:p>
            <a:r>
              <a:rPr lang="da-DK" b="1"/>
              <a:t>Ekskursion:</a:t>
            </a:r>
          </a:p>
          <a:p>
            <a:r>
              <a:rPr lang="da-DK"/>
              <a:t>Alle ture ud af huset</a:t>
            </a:r>
          </a:p>
          <a:p>
            <a:endParaRPr lang="da-DK"/>
          </a:p>
          <a:p>
            <a:r>
              <a:rPr lang="da-DK" b="1"/>
              <a:t>Ferie</a:t>
            </a:r>
          </a:p>
          <a:p>
            <a:r>
              <a:rPr lang="da-DK"/>
              <a:t>Planlagt fravær og ferieplan</a:t>
            </a:r>
          </a:p>
          <a:p>
            <a:endParaRPr lang="da-DK"/>
          </a:p>
          <a:p>
            <a:r>
              <a:rPr lang="da-DK" b="1"/>
              <a:t>Andet</a:t>
            </a:r>
          </a:p>
          <a:p>
            <a:r>
              <a:rPr lang="da-DK"/>
              <a:t>Ting, der skal huskes (medbringes </a:t>
            </a:r>
            <a:r>
              <a:rPr lang="da-DK" err="1"/>
              <a:t>etc</a:t>
            </a:r>
            <a:r>
              <a:rPr lang="da-DK"/>
              <a:t>)</a:t>
            </a:r>
          </a:p>
          <a:p>
            <a:endParaRPr lang="da-DK"/>
          </a:p>
          <a:p>
            <a:endParaRPr lang="da-DK"/>
          </a:p>
        </p:txBody>
      </p:sp>
      <p:pic>
        <p:nvPicPr>
          <p:cNvPr id="7" name="Billede 6">
            <a:extLst>
              <a:ext uri="{FF2B5EF4-FFF2-40B4-BE49-F238E27FC236}">
                <a16:creationId xmlns:a16="http://schemas.microsoft.com/office/drawing/2014/main" id="{C6696CF6-6745-4846-A443-68CC5A730921}"/>
              </a:ext>
            </a:extLst>
          </p:cNvPr>
          <p:cNvPicPr>
            <a:picLocks noChangeAspect="1"/>
          </p:cNvPicPr>
          <p:nvPr/>
        </p:nvPicPr>
        <p:blipFill rotWithShape="1">
          <a:blip r:embed="rId4"/>
          <a:srcRect l="55412" r="951" b="43996"/>
          <a:stretch/>
        </p:blipFill>
        <p:spPr>
          <a:xfrm>
            <a:off x="4924715" y="1434760"/>
            <a:ext cx="3681851" cy="3378399"/>
          </a:xfrm>
          <a:prstGeom prst="rect">
            <a:avLst/>
          </a:prstGeom>
          <a:ln>
            <a:solidFill>
              <a:srgbClr val="2091A2"/>
            </a:solidFill>
          </a:ln>
        </p:spPr>
      </p:pic>
    </p:spTree>
    <p:custDataLst>
      <p:tags r:id="rId1"/>
    </p:custDataLst>
    <p:extLst>
      <p:ext uri="{BB962C8B-B14F-4D97-AF65-F5344CB8AC3E}">
        <p14:creationId xmlns:p14="http://schemas.microsoft.com/office/powerpoint/2010/main" val="5801846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F72C9-5665-49E3-87B8-9BB13E9F29D0}"/>
              </a:ext>
            </a:extLst>
          </p:cNvPr>
          <p:cNvSpPr>
            <a:spLocks noGrp="1"/>
          </p:cNvSpPr>
          <p:nvPr>
            <p:ph type="title"/>
          </p:nvPr>
        </p:nvSpPr>
        <p:spPr/>
        <p:txBody>
          <a:bodyPr/>
          <a:lstStyle/>
          <a:p>
            <a:r>
              <a:rPr lang="da-DK"/>
              <a:t>Samtaler</a:t>
            </a:r>
          </a:p>
        </p:txBody>
      </p:sp>
      <p:sp>
        <p:nvSpPr>
          <p:cNvPr id="3" name="Pladsholder til tekst 2">
            <a:extLst>
              <a:ext uri="{FF2B5EF4-FFF2-40B4-BE49-F238E27FC236}">
                <a16:creationId xmlns:a16="http://schemas.microsoft.com/office/drawing/2014/main" id="{6413FED9-EEC8-4FA7-B2F9-D2B5293E9297}"/>
              </a:ext>
            </a:extLst>
          </p:cNvPr>
          <p:cNvSpPr>
            <a:spLocks noGrp="1"/>
          </p:cNvSpPr>
          <p:nvPr>
            <p:ph type="body" sz="quarter" idx="13"/>
          </p:nvPr>
        </p:nvSpPr>
        <p:spPr/>
        <p:txBody>
          <a:bodyPr/>
          <a:lstStyle/>
          <a:p>
            <a:r>
              <a:rPr lang="da-DK"/>
              <a:t>KALENDER OG PLANLÆGNING</a:t>
            </a:r>
          </a:p>
        </p:txBody>
      </p:sp>
      <p:sp>
        <p:nvSpPr>
          <p:cNvPr id="4" name="Pladsholder til tekst 3">
            <a:extLst>
              <a:ext uri="{FF2B5EF4-FFF2-40B4-BE49-F238E27FC236}">
                <a16:creationId xmlns:a16="http://schemas.microsoft.com/office/drawing/2014/main" id="{206F1314-5247-4DB5-A638-81666B95C319}"/>
              </a:ext>
            </a:extLst>
          </p:cNvPr>
          <p:cNvSpPr>
            <a:spLocks noGrp="1"/>
          </p:cNvSpPr>
          <p:nvPr>
            <p:ph type="body" sz="quarter" idx="14"/>
          </p:nvPr>
        </p:nvSpPr>
        <p:spPr/>
        <p:txBody>
          <a:bodyPr>
            <a:normAutofit/>
          </a:bodyPr>
          <a:lstStyle/>
          <a:p>
            <a:pPr marL="285750" indent="-285750">
              <a:buFont typeface="Arial" panose="020B0604020202020204" pitchFamily="34" charset="0"/>
              <a:buChar char="•"/>
            </a:pPr>
            <a:endParaRPr lang="da-DK"/>
          </a:p>
        </p:txBody>
      </p:sp>
      <p:pic>
        <p:nvPicPr>
          <p:cNvPr id="5" name="Billede 4">
            <a:hlinkClick r:id="rId4"/>
            <a:extLst>
              <a:ext uri="{FF2B5EF4-FFF2-40B4-BE49-F238E27FC236}">
                <a16:creationId xmlns:a16="http://schemas.microsoft.com/office/drawing/2014/main" id="{CE41F126-CD52-480C-9E78-DE7AF21805DB}"/>
              </a:ext>
            </a:extLst>
          </p:cNvPr>
          <p:cNvPicPr>
            <a:picLocks noChangeAspect="1"/>
          </p:cNvPicPr>
          <p:nvPr/>
        </p:nvPicPr>
        <p:blipFill>
          <a:blip r:embed="rId5"/>
          <a:stretch>
            <a:fillRect/>
          </a:stretch>
        </p:blipFill>
        <p:spPr>
          <a:xfrm>
            <a:off x="6576646" y="413354"/>
            <a:ext cx="2144408" cy="889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Billede 5">
            <a:extLst>
              <a:ext uri="{FF2B5EF4-FFF2-40B4-BE49-F238E27FC236}">
                <a16:creationId xmlns:a16="http://schemas.microsoft.com/office/drawing/2014/main" id="{C2033BB3-5DBB-4299-98D4-61079E9F336D}"/>
              </a:ext>
            </a:extLst>
          </p:cNvPr>
          <p:cNvPicPr>
            <a:picLocks noChangeAspect="1"/>
          </p:cNvPicPr>
          <p:nvPr/>
        </p:nvPicPr>
        <p:blipFill>
          <a:blip r:embed="rId6"/>
          <a:stretch>
            <a:fillRect/>
          </a:stretch>
        </p:blipFill>
        <p:spPr>
          <a:xfrm>
            <a:off x="1883411" y="1653810"/>
            <a:ext cx="6644640" cy="3643252"/>
          </a:xfrm>
          <a:prstGeom prst="rect">
            <a:avLst/>
          </a:prstGeom>
        </p:spPr>
      </p:pic>
    </p:spTree>
    <p:custDataLst>
      <p:tags r:id="rId1"/>
    </p:custDataLst>
    <p:extLst>
      <p:ext uri="{BB962C8B-B14F-4D97-AF65-F5344CB8AC3E}">
        <p14:creationId xmlns:p14="http://schemas.microsoft.com/office/powerpoint/2010/main" val="26635602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C72BCBFF-6F89-47EB-AC7C-2C96BDF0F810}"/>
              </a:ext>
            </a:extLst>
          </p:cNvPr>
          <p:cNvPicPr>
            <a:picLocks noChangeAspect="1"/>
          </p:cNvPicPr>
          <p:nvPr/>
        </p:nvPicPr>
        <p:blipFill>
          <a:blip r:embed="rId4"/>
          <a:stretch>
            <a:fillRect/>
          </a:stretch>
        </p:blipFill>
        <p:spPr>
          <a:xfrm>
            <a:off x="7137950" y="1176156"/>
            <a:ext cx="1805118" cy="4334239"/>
          </a:xfrm>
          <a:prstGeom prst="rect">
            <a:avLst/>
          </a:prstGeom>
        </p:spPr>
      </p:pic>
      <p:sp>
        <p:nvSpPr>
          <p:cNvPr id="2" name="Titel 1">
            <a:extLst>
              <a:ext uri="{FF2B5EF4-FFF2-40B4-BE49-F238E27FC236}">
                <a16:creationId xmlns:a16="http://schemas.microsoft.com/office/drawing/2014/main" id="{124044C3-BA00-4EB4-8086-956171A568F2}"/>
              </a:ext>
            </a:extLst>
          </p:cNvPr>
          <p:cNvSpPr>
            <a:spLocks noGrp="1"/>
          </p:cNvSpPr>
          <p:nvPr>
            <p:ph type="title"/>
          </p:nvPr>
        </p:nvSpPr>
        <p:spPr/>
        <p:txBody>
          <a:bodyPr/>
          <a:lstStyle/>
          <a:p>
            <a:r>
              <a:rPr lang="da-DK"/>
              <a:t>Gruppens kalender er også din kalender</a:t>
            </a:r>
          </a:p>
        </p:txBody>
      </p:sp>
      <p:sp>
        <p:nvSpPr>
          <p:cNvPr id="3" name="Pladsholder til tekst 2">
            <a:extLst>
              <a:ext uri="{FF2B5EF4-FFF2-40B4-BE49-F238E27FC236}">
                <a16:creationId xmlns:a16="http://schemas.microsoft.com/office/drawing/2014/main" id="{97DCF153-A412-47D7-A45E-DC74996EDE15}"/>
              </a:ext>
            </a:extLst>
          </p:cNvPr>
          <p:cNvSpPr>
            <a:spLocks noGrp="1"/>
          </p:cNvSpPr>
          <p:nvPr>
            <p:ph type="body" sz="quarter" idx="13"/>
          </p:nvPr>
        </p:nvSpPr>
        <p:spPr/>
        <p:txBody>
          <a:bodyPr/>
          <a:lstStyle/>
          <a:p>
            <a:r>
              <a:rPr lang="da-DK"/>
              <a:t>KALENDER OG PLANLÆGNING</a:t>
            </a:r>
          </a:p>
        </p:txBody>
      </p:sp>
      <p:pic>
        <p:nvPicPr>
          <p:cNvPr id="8" name="Billede 7">
            <a:extLst>
              <a:ext uri="{FF2B5EF4-FFF2-40B4-BE49-F238E27FC236}">
                <a16:creationId xmlns:a16="http://schemas.microsoft.com/office/drawing/2014/main" id="{862D6807-A30A-4BD0-9AD5-B7141F8EB246}"/>
              </a:ext>
            </a:extLst>
          </p:cNvPr>
          <p:cNvPicPr>
            <a:picLocks noChangeAspect="1"/>
          </p:cNvPicPr>
          <p:nvPr/>
        </p:nvPicPr>
        <p:blipFill rotWithShape="1">
          <a:blip r:embed="rId5"/>
          <a:srcRect t="12414" b="7459"/>
          <a:stretch/>
        </p:blipFill>
        <p:spPr>
          <a:xfrm>
            <a:off x="1818974" y="1667470"/>
            <a:ext cx="1727910" cy="3989129"/>
          </a:xfrm>
          <a:prstGeom prst="rect">
            <a:avLst/>
          </a:prstGeom>
          <a:ln>
            <a:solidFill>
              <a:schemeClr val="accent1"/>
            </a:solidFill>
          </a:ln>
        </p:spPr>
      </p:pic>
      <p:pic>
        <p:nvPicPr>
          <p:cNvPr id="6" name="Billede 5">
            <a:extLst>
              <a:ext uri="{FF2B5EF4-FFF2-40B4-BE49-F238E27FC236}">
                <a16:creationId xmlns:a16="http://schemas.microsoft.com/office/drawing/2014/main" id="{951ED739-0B95-4A81-99DA-39EFFDEE684D}"/>
              </a:ext>
            </a:extLst>
          </p:cNvPr>
          <p:cNvPicPr>
            <a:picLocks noChangeAspect="1"/>
          </p:cNvPicPr>
          <p:nvPr/>
        </p:nvPicPr>
        <p:blipFill rotWithShape="1">
          <a:blip r:embed="rId6"/>
          <a:srcRect t="12023"/>
          <a:stretch/>
        </p:blipFill>
        <p:spPr>
          <a:xfrm>
            <a:off x="5720920" y="1667470"/>
            <a:ext cx="1851820" cy="3989129"/>
          </a:xfrm>
          <a:prstGeom prst="rect">
            <a:avLst/>
          </a:prstGeom>
          <a:ln>
            <a:solidFill>
              <a:schemeClr val="accent1"/>
            </a:solidFill>
          </a:ln>
        </p:spPr>
      </p:pic>
      <p:cxnSp>
        <p:nvCxnSpPr>
          <p:cNvPr id="10" name="Lige pilforbindelse 9">
            <a:extLst>
              <a:ext uri="{FF2B5EF4-FFF2-40B4-BE49-F238E27FC236}">
                <a16:creationId xmlns:a16="http://schemas.microsoft.com/office/drawing/2014/main" id="{9421FE66-B0D1-44B2-B931-2F8A4D1B4C58}"/>
              </a:ext>
            </a:extLst>
          </p:cNvPr>
          <p:cNvCxnSpPr>
            <a:cxnSpLocks/>
          </p:cNvCxnSpPr>
          <p:nvPr/>
        </p:nvCxnSpPr>
        <p:spPr>
          <a:xfrm>
            <a:off x="3423081" y="4834759"/>
            <a:ext cx="2344541" cy="315310"/>
          </a:xfrm>
          <a:prstGeom prst="straightConnector1">
            <a:avLst/>
          </a:prstGeom>
          <a:ln w="28575">
            <a:solidFill>
              <a:srgbClr val="B50652"/>
            </a:solidFill>
            <a:tailEnd type="triangle"/>
          </a:ln>
        </p:spPr>
        <p:style>
          <a:lnRef idx="1">
            <a:schemeClr val="accent1"/>
          </a:lnRef>
          <a:fillRef idx="0">
            <a:schemeClr val="accent1"/>
          </a:fillRef>
          <a:effectRef idx="0">
            <a:schemeClr val="accent1"/>
          </a:effectRef>
          <a:fontRef idx="minor">
            <a:schemeClr val="tx1"/>
          </a:fontRef>
        </p:style>
      </p:cxnSp>
      <p:pic>
        <p:nvPicPr>
          <p:cNvPr id="18" name="Billede 17">
            <a:extLst>
              <a:ext uri="{FF2B5EF4-FFF2-40B4-BE49-F238E27FC236}">
                <a16:creationId xmlns:a16="http://schemas.microsoft.com/office/drawing/2014/main" id="{C0F2E71D-7978-4FB2-878B-719A68DCE057}"/>
              </a:ext>
            </a:extLst>
          </p:cNvPr>
          <p:cNvPicPr>
            <a:picLocks noChangeAspect="1"/>
          </p:cNvPicPr>
          <p:nvPr/>
        </p:nvPicPr>
        <p:blipFill>
          <a:blip r:embed="rId4"/>
          <a:stretch>
            <a:fillRect/>
          </a:stretch>
        </p:blipFill>
        <p:spPr>
          <a:xfrm>
            <a:off x="498744" y="1624953"/>
            <a:ext cx="879599" cy="2111987"/>
          </a:xfrm>
          <a:prstGeom prst="rect">
            <a:avLst/>
          </a:prstGeom>
        </p:spPr>
      </p:pic>
      <p:pic>
        <p:nvPicPr>
          <p:cNvPr id="19" name="Billede 18">
            <a:extLst>
              <a:ext uri="{FF2B5EF4-FFF2-40B4-BE49-F238E27FC236}">
                <a16:creationId xmlns:a16="http://schemas.microsoft.com/office/drawing/2014/main" id="{16575534-57B6-4B24-AD13-81BC73465F2F}"/>
              </a:ext>
            </a:extLst>
          </p:cNvPr>
          <p:cNvPicPr>
            <a:picLocks noChangeAspect="1"/>
          </p:cNvPicPr>
          <p:nvPr/>
        </p:nvPicPr>
        <p:blipFill>
          <a:blip r:embed="rId7"/>
          <a:stretch>
            <a:fillRect/>
          </a:stretch>
        </p:blipFill>
        <p:spPr>
          <a:xfrm>
            <a:off x="295733" y="2588093"/>
            <a:ext cx="1285620" cy="2246666"/>
          </a:xfrm>
          <a:prstGeom prst="rect">
            <a:avLst/>
          </a:prstGeom>
        </p:spPr>
      </p:pic>
      <p:grpSp>
        <p:nvGrpSpPr>
          <p:cNvPr id="20" name="Gruppe 19">
            <a:extLst>
              <a:ext uri="{FF2B5EF4-FFF2-40B4-BE49-F238E27FC236}">
                <a16:creationId xmlns:a16="http://schemas.microsoft.com/office/drawing/2014/main" id="{016F59B6-873A-41DD-8848-E2B3BF7DD58F}"/>
              </a:ext>
            </a:extLst>
          </p:cNvPr>
          <p:cNvGrpSpPr/>
          <p:nvPr/>
        </p:nvGrpSpPr>
        <p:grpSpPr>
          <a:xfrm>
            <a:off x="148582" y="3736940"/>
            <a:ext cx="1648297" cy="1422953"/>
            <a:chOff x="6887686" y="3542184"/>
            <a:chExt cx="668251" cy="576892"/>
          </a:xfrm>
        </p:grpSpPr>
        <p:pic>
          <p:nvPicPr>
            <p:cNvPr id="21" name="Billede 20">
              <a:extLst>
                <a:ext uri="{FF2B5EF4-FFF2-40B4-BE49-F238E27FC236}">
                  <a16:creationId xmlns:a16="http://schemas.microsoft.com/office/drawing/2014/main" id="{7DEE2848-71E1-4E46-A72D-C41635646C02}"/>
                </a:ext>
              </a:extLst>
            </p:cNvPr>
            <p:cNvPicPr>
              <a:picLocks noChangeAspect="1"/>
            </p:cNvPicPr>
            <p:nvPr/>
          </p:nvPicPr>
          <p:blipFill>
            <a:blip r:embed="rId8"/>
            <a:stretch>
              <a:fillRect/>
            </a:stretch>
          </p:blipFill>
          <p:spPr>
            <a:xfrm>
              <a:off x="6887686" y="3542184"/>
              <a:ext cx="338751" cy="576892"/>
            </a:xfrm>
            <a:prstGeom prst="rect">
              <a:avLst/>
            </a:prstGeom>
          </p:spPr>
        </p:pic>
        <p:pic>
          <p:nvPicPr>
            <p:cNvPr id="22" name="Billede 21">
              <a:extLst>
                <a:ext uri="{FF2B5EF4-FFF2-40B4-BE49-F238E27FC236}">
                  <a16:creationId xmlns:a16="http://schemas.microsoft.com/office/drawing/2014/main" id="{22A5C1EF-6B0D-406B-AC01-F9CF8CB375BD}"/>
                </a:ext>
              </a:extLst>
            </p:cNvPr>
            <p:cNvPicPr>
              <a:picLocks noChangeAspect="1"/>
            </p:cNvPicPr>
            <p:nvPr/>
          </p:nvPicPr>
          <p:blipFill>
            <a:blip r:embed="rId9"/>
            <a:stretch>
              <a:fillRect/>
            </a:stretch>
          </p:blipFill>
          <p:spPr>
            <a:xfrm>
              <a:off x="7172942" y="3542184"/>
              <a:ext cx="382995" cy="576892"/>
            </a:xfrm>
            <a:prstGeom prst="rect">
              <a:avLst/>
            </a:prstGeom>
          </p:spPr>
        </p:pic>
      </p:grpSp>
    </p:spTree>
    <p:custDataLst>
      <p:tags r:id="rId1"/>
    </p:custDataLst>
    <p:extLst>
      <p:ext uri="{BB962C8B-B14F-4D97-AF65-F5344CB8AC3E}">
        <p14:creationId xmlns:p14="http://schemas.microsoft.com/office/powerpoint/2010/main" val="177278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20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98445-84AD-4097-971D-F1B377DC397C}"/>
              </a:ext>
            </a:extLst>
          </p:cNvPr>
          <p:cNvSpPr>
            <a:spLocks noGrp="1"/>
          </p:cNvSpPr>
          <p:nvPr>
            <p:ph type="title"/>
          </p:nvPr>
        </p:nvSpPr>
        <p:spPr/>
        <p:txBody>
          <a:bodyPr/>
          <a:lstStyle/>
          <a:p>
            <a:r>
              <a:rPr lang="da-DK">
                <a:latin typeface="+mn-lt"/>
              </a:rPr>
              <a:t>Kalender og sikkerhed</a:t>
            </a:r>
          </a:p>
        </p:txBody>
      </p:sp>
      <p:sp>
        <p:nvSpPr>
          <p:cNvPr id="3" name="Pladsholder til tekst 2">
            <a:extLst>
              <a:ext uri="{FF2B5EF4-FFF2-40B4-BE49-F238E27FC236}">
                <a16:creationId xmlns:a16="http://schemas.microsoft.com/office/drawing/2014/main" id="{78FE63B5-6AF1-4AA6-AD03-42AB7CF8D963}"/>
              </a:ext>
            </a:extLst>
          </p:cNvPr>
          <p:cNvSpPr>
            <a:spLocks noGrp="1"/>
          </p:cNvSpPr>
          <p:nvPr>
            <p:ph type="body" sz="quarter" idx="13"/>
          </p:nvPr>
        </p:nvSpPr>
        <p:spPr/>
        <p:txBody>
          <a:bodyPr/>
          <a:lstStyle/>
          <a:p>
            <a:r>
              <a:rPr lang="da-DK">
                <a:latin typeface="+mn-lt"/>
              </a:rPr>
              <a:t>KALENDER OG PLANLÆGNING</a:t>
            </a:r>
          </a:p>
        </p:txBody>
      </p:sp>
      <p:sp>
        <p:nvSpPr>
          <p:cNvPr id="4" name="Pladsholder til tekst 3">
            <a:extLst>
              <a:ext uri="{FF2B5EF4-FFF2-40B4-BE49-F238E27FC236}">
                <a16:creationId xmlns:a16="http://schemas.microsoft.com/office/drawing/2014/main" id="{EE1094D6-8B50-403B-B0A9-41AA71DAFC80}"/>
              </a:ext>
            </a:extLst>
          </p:cNvPr>
          <p:cNvSpPr>
            <a:spLocks noGrp="1"/>
          </p:cNvSpPr>
          <p:nvPr>
            <p:ph type="body" sz="quarter" idx="14"/>
          </p:nvPr>
        </p:nvSpPr>
        <p:spPr>
          <a:xfrm>
            <a:off x="3493016" y="1662113"/>
            <a:ext cx="5009419" cy="2900363"/>
          </a:xfrm>
        </p:spPr>
        <p:txBody>
          <a:bodyPr/>
          <a:lstStyle/>
          <a:p>
            <a:r>
              <a:rPr lang="da-DK" b="1">
                <a:latin typeface="+mn-lt"/>
              </a:rPr>
              <a:t>VÆR OPMÆRKSOM PÅ:</a:t>
            </a:r>
          </a:p>
          <a:p>
            <a:endParaRPr lang="da-DK">
              <a:latin typeface="+mn-lt"/>
            </a:endParaRPr>
          </a:p>
          <a:p>
            <a:pPr marL="285750" indent="-285750">
              <a:buFont typeface="Arial" panose="020B0604020202020204" pitchFamily="34" charset="0"/>
              <a:buChar char="•"/>
            </a:pPr>
            <a:r>
              <a:rPr lang="da-DK">
                <a:latin typeface="+mn-lt"/>
              </a:rPr>
              <a:t>Hvilken titel, du giver din begivenhed</a:t>
            </a:r>
          </a:p>
          <a:p>
            <a:pPr marL="285750" indent="-285750">
              <a:buFont typeface="Arial" panose="020B0604020202020204" pitchFamily="34" charset="0"/>
              <a:buChar char="•"/>
            </a:pPr>
            <a:endParaRPr lang="da-DK">
              <a:latin typeface="+mn-lt"/>
            </a:endParaRPr>
          </a:p>
          <a:p>
            <a:pPr marL="285750" indent="-285750">
              <a:buFont typeface="Arial" panose="020B0604020202020204" pitchFamily="34" charset="0"/>
              <a:buChar char="•"/>
            </a:pPr>
            <a:r>
              <a:rPr lang="da-DK">
                <a:latin typeface="+mn-lt"/>
              </a:rPr>
              <a:t>Hvad du skriver i beskrivelsen</a:t>
            </a:r>
          </a:p>
          <a:p>
            <a:endParaRPr lang="da-DK">
              <a:latin typeface="+mn-lt"/>
            </a:endParaRPr>
          </a:p>
          <a:p>
            <a:pPr marL="285750" indent="-285750">
              <a:buFont typeface="Arial" panose="020B0604020202020204" pitchFamily="34" charset="0"/>
              <a:buChar char="•"/>
            </a:pPr>
            <a:r>
              <a:rPr lang="da-DK">
                <a:latin typeface="+mn-lt"/>
              </a:rPr>
              <a:t>Hvad du vedhæfter eller linker til i begivenheden</a:t>
            </a:r>
          </a:p>
        </p:txBody>
      </p:sp>
      <p:grpSp>
        <p:nvGrpSpPr>
          <p:cNvPr id="6" name="Gruppe 5">
            <a:extLst>
              <a:ext uri="{FF2B5EF4-FFF2-40B4-BE49-F238E27FC236}">
                <a16:creationId xmlns:a16="http://schemas.microsoft.com/office/drawing/2014/main" id="{47FF160D-3533-427A-A484-33FBB20A1229}"/>
              </a:ext>
            </a:extLst>
          </p:cNvPr>
          <p:cNvGrpSpPr/>
          <p:nvPr/>
        </p:nvGrpSpPr>
        <p:grpSpPr>
          <a:xfrm>
            <a:off x="615737" y="2554480"/>
            <a:ext cx="1830342" cy="1154879"/>
            <a:chOff x="600075" y="1658447"/>
            <a:chExt cx="1251585" cy="805815"/>
          </a:xfrm>
        </p:grpSpPr>
        <p:sp>
          <p:nvSpPr>
            <p:cNvPr id="7" name="Rektangel: afrundede hjørner 6">
              <a:extLst>
                <a:ext uri="{FF2B5EF4-FFF2-40B4-BE49-F238E27FC236}">
                  <a16:creationId xmlns:a16="http://schemas.microsoft.com/office/drawing/2014/main" id="{7ACAA45F-1717-4E38-A312-C452F7F0FAD7}"/>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Kalender</a:t>
              </a:r>
            </a:p>
          </p:txBody>
        </p:sp>
        <p:pic>
          <p:nvPicPr>
            <p:cNvPr id="8" name="Grafik 7" descr="Dagskalendar">
              <a:extLst>
                <a:ext uri="{FF2B5EF4-FFF2-40B4-BE49-F238E27FC236}">
                  <a16:creationId xmlns:a16="http://schemas.microsoft.com/office/drawing/2014/main" id="{EC871B4D-3A8B-4AEB-923D-C576F02E90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730" y="1664568"/>
              <a:ext cx="535691" cy="535690"/>
            </a:xfrm>
            <a:prstGeom prst="rect">
              <a:avLst/>
            </a:prstGeom>
          </p:spPr>
        </p:pic>
      </p:grpSp>
      <p:pic>
        <p:nvPicPr>
          <p:cNvPr id="10" name="Grafik 9" descr="Advarsel">
            <a:extLst>
              <a:ext uri="{FF2B5EF4-FFF2-40B4-BE49-F238E27FC236}">
                <a16:creationId xmlns:a16="http://schemas.microsoft.com/office/drawing/2014/main" id="{0FBEB4B5-5DB1-4ABC-ADF5-F9D287409A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5563" y="1728805"/>
            <a:ext cx="1218318" cy="1218318"/>
          </a:xfrm>
          <a:prstGeom prst="rect">
            <a:avLst/>
          </a:prstGeom>
        </p:spPr>
      </p:pic>
      <p:sp>
        <p:nvSpPr>
          <p:cNvPr id="9" name="Ellipse 8">
            <a:extLst>
              <a:ext uri="{FF2B5EF4-FFF2-40B4-BE49-F238E27FC236}">
                <a16:creationId xmlns:a16="http://schemas.microsoft.com/office/drawing/2014/main" id="{382710A7-E13E-4311-9C04-F732F2B06E11}"/>
              </a:ext>
            </a:extLst>
          </p:cNvPr>
          <p:cNvSpPr/>
          <p:nvPr/>
        </p:nvSpPr>
        <p:spPr>
          <a:xfrm>
            <a:off x="3443465" y="2337964"/>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1" name="Ellipse 10">
            <a:extLst>
              <a:ext uri="{FF2B5EF4-FFF2-40B4-BE49-F238E27FC236}">
                <a16:creationId xmlns:a16="http://schemas.microsoft.com/office/drawing/2014/main" id="{140491E8-7C92-48DC-AA39-04DC8A306777}"/>
              </a:ext>
            </a:extLst>
          </p:cNvPr>
          <p:cNvSpPr/>
          <p:nvPr/>
        </p:nvSpPr>
        <p:spPr>
          <a:xfrm>
            <a:off x="3443465" y="3061251"/>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
        <p:nvSpPr>
          <p:cNvPr id="12" name="Ellipse 11">
            <a:extLst>
              <a:ext uri="{FF2B5EF4-FFF2-40B4-BE49-F238E27FC236}">
                <a16:creationId xmlns:a16="http://schemas.microsoft.com/office/drawing/2014/main" id="{5D4D1FE6-6124-4DCF-AA90-F3D530C790AB}"/>
              </a:ext>
            </a:extLst>
          </p:cNvPr>
          <p:cNvSpPr/>
          <p:nvPr/>
        </p:nvSpPr>
        <p:spPr>
          <a:xfrm>
            <a:off x="3443465" y="3783339"/>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spTree>
    <p:custDataLst>
      <p:tags r:id="rId1"/>
    </p:custDataLst>
    <p:extLst>
      <p:ext uri="{BB962C8B-B14F-4D97-AF65-F5344CB8AC3E}">
        <p14:creationId xmlns:p14="http://schemas.microsoft.com/office/powerpoint/2010/main" val="3080484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98445-84AD-4097-971D-F1B377DC397C}"/>
              </a:ext>
            </a:extLst>
          </p:cNvPr>
          <p:cNvSpPr>
            <a:spLocks noGrp="1"/>
          </p:cNvSpPr>
          <p:nvPr>
            <p:ph type="title"/>
          </p:nvPr>
        </p:nvSpPr>
        <p:spPr/>
        <p:txBody>
          <a:bodyPr/>
          <a:lstStyle/>
          <a:p>
            <a:r>
              <a:rPr lang="da-DK">
                <a:latin typeface="+mn-lt"/>
              </a:rPr>
              <a:t>Kalender, besked eller Outlook?</a:t>
            </a:r>
          </a:p>
        </p:txBody>
      </p:sp>
      <p:sp>
        <p:nvSpPr>
          <p:cNvPr id="3" name="Pladsholder til tekst 2">
            <a:extLst>
              <a:ext uri="{FF2B5EF4-FFF2-40B4-BE49-F238E27FC236}">
                <a16:creationId xmlns:a16="http://schemas.microsoft.com/office/drawing/2014/main" id="{78FE63B5-6AF1-4AA6-AD03-42AB7CF8D963}"/>
              </a:ext>
            </a:extLst>
          </p:cNvPr>
          <p:cNvSpPr>
            <a:spLocks noGrp="1"/>
          </p:cNvSpPr>
          <p:nvPr>
            <p:ph type="body" sz="quarter" idx="13"/>
          </p:nvPr>
        </p:nvSpPr>
        <p:spPr/>
        <p:txBody>
          <a:bodyPr/>
          <a:lstStyle/>
          <a:p>
            <a:r>
              <a:rPr lang="da-DK">
                <a:latin typeface="+mn-lt"/>
              </a:rPr>
              <a:t>KALENDER OG PLANLÆGNING</a:t>
            </a:r>
          </a:p>
        </p:txBody>
      </p:sp>
      <p:sp>
        <p:nvSpPr>
          <p:cNvPr id="4" name="Pladsholder til tekst 3">
            <a:extLst>
              <a:ext uri="{FF2B5EF4-FFF2-40B4-BE49-F238E27FC236}">
                <a16:creationId xmlns:a16="http://schemas.microsoft.com/office/drawing/2014/main" id="{EE1094D6-8B50-403B-B0A9-41AA71DAFC80}"/>
              </a:ext>
            </a:extLst>
          </p:cNvPr>
          <p:cNvSpPr>
            <a:spLocks noGrp="1"/>
          </p:cNvSpPr>
          <p:nvPr>
            <p:ph type="body" sz="quarter" idx="14"/>
          </p:nvPr>
        </p:nvSpPr>
        <p:spPr>
          <a:xfrm>
            <a:off x="2661584" y="1500873"/>
            <a:ext cx="5840852" cy="1146107"/>
          </a:xfrm>
        </p:spPr>
        <p:txBody>
          <a:bodyPr>
            <a:normAutofit fontScale="70000" lnSpcReduction="20000"/>
          </a:bodyPr>
          <a:lstStyle/>
          <a:p>
            <a:r>
              <a:rPr lang="da-DK" b="1">
                <a:latin typeface="+mn-lt"/>
              </a:rPr>
              <a:t>BEGIVENHED MARKERET SOM PRIVAT</a:t>
            </a:r>
          </a:p>
          <a:p>
            <a:endParaRPr lang="da-DK">
              <a:latin typeface="+mn-lt"/>
            </a:endParaRPr>
          </a:p>
          <a:p>
            <a:r>
              <a:rPr lang="da-DK">
                <a:latin typeface="+mn-lt"/>
              </a:rPr>
              <a:t>Titel og indhold kan kun ses af deltagerne</a:t>
            </a:r>
          </a:p>
          <a:p>
            <a:pPr marL="285750" indent="-285750">
              <a:buFont typeface="Arial" panose="020B0604020202020204" pitchFamily="34" charset="0"/>
              <a:buChar char="•"/>
            </a:pPr>
            <a:endParaRPr lang="da-DK">
              <a:latin typeface="+mn-lt"/>
            </a:endParaRPr>
          </a:p>
          <a:p>
            <a:r>
              <a:rPr lang="da-DK">
                <a:latin typeface="+mn-lt"/>
              </a:rPr>
              <a:t>Indholdet må ikke være følsomt eller fortroligt (beskrivelse, link eller vedhæftning)</a:t>
            </a:r>
          </a:p>
          <a:p>
            <a:endParaRPr lang="da-DK">
              <a:latin typeface="+mn-lt"/>
            </a:endParaRPr>
          </a:p>
        </p:txBody>
      </p:sp>
      <p:grpSp>
        <p:nvGrpSpPr>
          <p:cNvPr id="9" name="Gruppe 8">
            <a:extLst>
              <a:ext uri="{FF2B5EF4-FFF2-40B4-BE49-F238E27FC236}">
                <a16:creationId xmlns:a16="http://schemas.microsoft.com/office/drawing/2014/main" id="{62C5BCD6-97A8-48CC-B050-C1489FB01FC1}"/>
              </a:ext>
            </a:extLst>
          </p:cNvPr>
          <p:cNvGrpSpPr/>
          <p:nvPr/>
        </p:nvGrpSpPr>
        <p:grpSpPr>
          <a:xfrm>
            <a:off x="561528" y="1492100"/>
            <a:ext cx="1830342" cy="1154879"/>
            <a:chOff x="600075" y="1658447"/>
            <a:chExt cx="1251585" cy="805815"/>
          </a:xfrm>
        </p:grpSpPr>
        <p:sp>
          <p:nvSpPr>
            <p:cNvPr id="11" name="Rektangel: afrundede hjørner 10">
              <a:extLst>
                <a:ext uri="{FF2B5EF4-FFF2-40B4-BE49-F238E27FC236}">
                  <a16:creationId xmlns:a16="http://schemas.microsoft.com/office/drawing/2014/main" id="{6C352E82-6FAA-4357-986F-4B804A2FB128}"/>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Kalender</a:t>
              </a:r>
            </a:p>
          </p:txBody>
        </p:sp>
        <p:pic>
          <p:nvPicPr>
            <p:cNvPr id="12" name="Grafik 11" descr="Dagskalendar">
              <a:extLst>
                <a:ext uri="{FF2B5EF4-FFF2-40B4-BE49-F238E27FC236}">
                  <a16:creationId xmlns:a16="http://schemas.microsoft.com/office/drawing/2014/main" id="{C535553C-D023-46E1-8740-2F41BAE74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730" y="1664568"/>
              <a:ext cx="535691" cy="535690"/>
            </a:xfrm>
            <a:prstGeom prst="rect">
              <a:avLst/>
            </a:prstGeom>
          </p:spPr>
        </p:pic>
      </p:grpSp>
      <p:grpSp>
        <p:nvGrpSpPr>
          <p:cNvPr id="5" name="Gruppe 4">
            <a:extLst>
              <a:ext uri="{FF2B5EF4-FFF2-40B4-BE49-F238E27FC236}">
                <a16:creationId xmlns:a16="http://schemas.microsoft.com/office/drawing/2014/main" id="{0EDC894E-F5DD-43BA-B470-7564DE13CA0E}"/>
              </a:ext>
            </a:extLst>
          </p:cNvPr>
          <p:cNvGrpSpPr/>
          <p:nvPr/>
        </p:nvGrpSpPr>
        <p:grpSpPr>
          <a:xfrm>
            <a:off x="561528" y="2739180"/>
            <a:ext cx="1793748" cy="1154879"/>
            <a:chOff x="1097083" y="2588102"/>
            <a:chExt cx="1793748" cy="1154879"/>
          </a:xfrm>
        </p:grpSpPr>
        <p:grpSp>
          <p:nvGrpSpPr>
            <p:cNvPr id="14" name="Gruppe 13">
              <a:extLst>
                <a:ext uri="{FF2B5EF4-FFF2-40B4-BE49-F238E27FC236}">
                  <a16:creationId xmlns:a16="http://schemas.microsoft.com/office/drawing/2014/main" id="{526B88FF-C467-42ED-A352-F35A89C8F553}"/>
                </a:ext>
              </a:extLst>
            </p:cNvPr>
            <p:cNvGrpSpPr/>
            <p:nvPr/>
          </p:nvGrpSpPr>
          <p:grpSpPr>
            <a:xfrm>
              <a:off x="1097083" y="2588102"/>
              <a:ext cx="1793748" cy="1154879"/>
              <a:chOff x="7485866" y="434081"/>
              <a:chExt cx="1251585" cy="805815"/>
            </a:xfrm>
          </p:grpSpPr>
          <p:sp>
            <p:nvSpPr>
              <p:cNvPr id="15" name="Rektangel: afrundede hjørner 14">
                <a:extLst>
                  <a:ext uri="{FF2B5EF4-FFF2-40B4-BE49-F238E27FC236}">
                    <a16:creationId xmlns:a16="http://schemas.microsoft.com/office/drawing/2014/main" id="{A4D80FF3-F6AB-4FDC-A4B2-B936ACCE342B}"/>
                  </a:ext>
                </a:extLst>
              </p:cNvPr>
              <p:cNvSpPr/>
              <p:nvPr/>
            </p:nvSpPr>
            <p:spPr>
              <a:xfrm>
                <a:off x="7485866" y="434081"/>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2400"/>
                  <a:t>Besked</a:t>
                </a:r>
              </a:p>
            </p:txBody>
          </p:sp>
          <p:pic>
            <p:nvPicPr>
              <p:cNvPr id="16" name="Grafik 15" descr="Tale">
                <a:extLst>
                  <a:ext uri="{FF2B5EF4-FFF2-40B4-BE49-F238E27FC236}">
                    <a16:creationId xmlns:a16="http://schemas.microsoft.com/office/drawing/2014/main" id="{D832AA20-18D1-4331-A6D9-BC2C832CE0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81260" y="434081"/>
                <a:ext cx="615796" cy="615796"/>
              </a:xfrm>
              <a:prstGeom prst="rect">
                <a:avLst/>
              </a:prstGeom>
            </p:spPr>
          </p:pic>
        </p:grpSp>
        <p:pic>
          <p:nvPicPr>
            <p:cNvPr id="17" name="Grafik 16" descr="Lås">
              <a:extLst>
                <a:ext uri="{FF2B5EF4-FFF2-40B4-BE49-F238E27FC236}">
                  <a16:creationId xmlns:a16="http://schemas.microsoft.com/office/drawing/2014/main" id="{707DA854-646E-4EC1-8686-C9795922AE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7424" y="2737450"/>
              <a:ext cx="442900" cy="442900"/>
            </a:xfrm>
            <a:prstGeom prst="rect">
              <a:avLst/>
            </a:prstGeom>
          </p:spPr>
        </p:pic>
      </p:grpSp>
      <p:sp>
        <p:nvSpPr>
          <p:cNvPr id="18" name="Rektangel: afrundede hjørner 17">
            <a:extLst>
              <a:ext uri="{FF2B5EF4-FFF2-40B4-BE49-F238E27FC236}">
                <a16:creationId xmlns:a16="http://schemas.microsoft.com/office/drawing/2014/main" id="{5D7E0DE9-CE7F-474F-AA44-59114532BA75}"/>
              </a:ext>
            </a:extLst>
          </p:cNvPr>
          <p:cNvSpPr/>
          <p:nvPr/>
        </p:nvSpPr>
        <p:spPr>
          <a:xfrm>
            <a:off x="555999" y="3986362"/>
            <a:ext cx="1793748" cy="1135482"/>
          </a:xfrm>
          <a:prstGeom prst="roundRect">
            <a:avLst/>
          </a:prstGeom>
          <a:solidFill>
            <a:schemeClr val="bg1"/>
          </a:solidFill>
          <a:ln w="28575">
            <a:solidFill>
              <a:srgbClr val="0078D6"/>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19" name="Rektangel 18">
            <a:extLst>
              <a:ext uri="{FF2B5EF4-FFF2-40B4-BE49-F238E27FC236}">
                <a16:creationId xmlns:a16="http://schemas.microsoft.com/office/drawing/2014/main" id="{F45E2340-DCAA-4F5F-8868-BC6B7BFDEF3A}"/>
              </a:ext>
            </a:extLst>
          </p:cNvPr>
          <p:cNvSpPr/>
          <p:nvPr/>
        </p:nvSpPr>
        <p:spPr>
          <a:xfrm>
            <a:off x="2556735" y="2802415"/>
            <a:ext cx="4572000" cy="2253181"/>
          </a:xfrm>
          <a:prstGeom prst="rect">
            <a:avLst/>
          </a:prstGeom>
        </p:spPr>
        <p:txBody>
          <a:bodyPr wrap="square">
            <a:spAutoFit/>
          </a:bodyPr>
          <a:lstStyle/>
          <a:p>
            <a:r>
              <a:rPr lang="da-DK" b="1"/>
              <a:t>BEHOV FOR DELING AF FØLSOMT OG FORTROLIGT INDHOLD</a:t>
            </a:r>
          </a:p>
          <a:p>
            <a:endParaRPr lang="da-DK" b="1"/>
          </a:p>
          <a:p>
            <a:r>
              <a:rPr lang="da-DK"/>
              <a:t>Anvend besked markeret som følsom i Aula til vedhæftning eller link</a:t>
            </a:r>
          </a:p>
          <a:p>
            <a:endParaRPr lang="da-DK"/>
          </a:p>
          <a:p>
            <a:r>
              <a:rPr lang="da-DK" b="1"/>
              <a:t>MØDER MED EKSTERNE OG I FORBINDELSE MED SAGSBEHANDLING OMKRING ET BARN</a:t>
            </a:r>
          </a:p>
          <a:p>
            <a:endParaRPr lang="da-DK" b="1"/>
          </a:p>
          <a:p>
            <a:r>
              <a:rPr lang="da-DK"/>
              <a:t>Send via Outlook</a:t>
            </a:r>
          </a:p>
        </p:txBody>
      </p:sp>
      <p:pic>
        <p:nvPicPr>
          <p:cNvPr id="1026" name="Picture 2" descr="Billedresultat for outlook">
            <a:extLst>
              <a:ext uri="{FF2B5EF4-FFF2-40B4-BE49-F238E27FC236}">
                <a16:creationId xmlns:a16="http://schemas.microsoft.com/office/drawing/2014/main" id="{4D78836D-C7F0-40E3-BE2F-8E2ED5D5BA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1171" y="4047658"/>
            <a:ext cx="1042187" cy="10421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2101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EC9961D-2F1E-4168-A606-4BDC34C015E3}"/>
              </a:ext>
            </a:extLst>
          </p:cNvPr>
          <p:cNvPicPr>
            <a:picLocks noChangeAspect="1"/>
          </p:cNvPicPr>
          <p:nvPr/>
        </p:nvPicPr>
        <p:blipFill rotWithShape="1">
          <a:blip r:embed="rId3"/>
          <a:srcRect l="38798" t="4173" r="-8075" b="-4173"/>
          <a:stretch/>
        </p:blipFill>
        <p:spPr>
          <a:xfrm>
            <a:off x="5906868" y="195187"/>
            <a:ext cx="5826550" cy="5606998"/>
          </a:xfrm>
          <a:prstGeom prst="ellipse">
            <a:avLst/>
          </a:prstGeom>
          <a:ln>
            <a:noFill/>
          </a:ln>
          <a:effectLst>
            <a:softEdge rad="112500"/>
          </a:effectLst>
        </p:spPr>
      </p:pic>
      <p:sp>
        <p:nvSpPr>
          <p:cNvPr id="2" name="Titel 1">
            <a:extLst>
              <a:ext uri="{FF2B5EF4-FFF2-40B4-BE49-F238E27FC236}">
                <a16:creationId xmlns:a16="http://schemas.microsoft.com/office/drawing/2014/main" id="{11E52A18-75B9-42AC-909E-CD32B071DA48}"/>
              </a:ext>
            </a:extLst>
          </p:cNvPr>
          <p:cNvSpPr>
            <a:spLocks noGrp="1"/>
          </p:cNvSpPr>
          <p:nvPr>
            <p:ph type="title"/>
          </p:nvPr>
        </p:nvSpPr>
        <p:spPr/>
        <p:txBody>
          <a:bodyPr/>
          <a:lstStyle/>
          <a:p>
            <a:r>
              <a:rPr lang="da-DK"/>
              <a:t>Opgave: Planlægning af forældremøde</a:t>
            </a:r>
          </a:p>
        </p:txBody>
      </p:sp>
      <p:sp>
        <p:nvSpPr>
          <p:cNvPr id="4" name="Pladsholder til tekst 3">
            <a:extLst>
              <a:ext uri="{FF2B5EF4-FFF2-40B4-BE49-F238E27FC236}">
                <a16:creationId xmlns:a16="http://schemas.microsoft.com/office/drawing/2014/main" id="{A6FFEABC-87E9-428C-AA50-F94540FF91DC}"/>
              </a:ext>
            </a:extLst>
          </p:cNvPr>
          <p:cNvSpPr>
            <a:spLocks noGrp="1"/>
          </p:cNvSpPr>
          <p:nvPr>
            <p:ph type="body" sz="quarter" idx="13"/>
          </p:nvPr>
        </p:nvSpPr>
        <p:spPr/>
        <p:txBody>
          <a:bodyPr>
            <a:normAutofit/>
          </a:bodyPr>
          <a:lstStyle/>
          <a:p>
            <a:r>
              <a:rPr lang="da-DK"/>
              <a:t>KALENDER OG PLANLÆGNING</a:t>
            </a:r>
          </a:p>
        </p:txBody>
      </p:sp>
      <p:sp>
        <p:nvSpPr>
          <p:cNvPr id="5" name="Pladsholder til tekst 4">
            <a:extLst>
              <a:ext uri="{FF2B5EF4-FFF2-40B4-BE49-F238E27FC236}">
                <a16:creationId xmlns:a16="http://schemas.microsoft.com/office/drawing/2014/main" id="{38B9E696-3B8E-49E0-AA88-D27AF575A4EB}"/>
              </a:ext>
            </a:extLst>
          </p:cNvPr>
          <p:cNvSpPr>
            <a:spLocks noGrp="1"/>
          </p:cNvSpPr>
          <p:nvPr>
            <p:ph type="body" sz="quarter" idx="14"/>
          </p:nvPr>
        </p:nvSpPr>
        <p:spPr>
          <a:xfrm>
            <a:off x="615949" y="1662113"/>
            <a:ext cx="4995961" cy="2900363"/>
          </a:xfrm>
        </p:spPr>
        <p:txBody>
          <a:bodyPr/>
          <a:lstStyle/>
          <a:p>
            <a:r>
              <a:rPr lang="da-DK"/>
              <a:t>I frokostpausen aftalte du med din kollega, at I skal have planlagt næste forældremøde i en af dine klasser.</a:t>
            </a:r>
          </a:p>
          <a:p>
            <a:r>
              <a:rPr lang="da-DK"/>
              <a:t>Du vil derfor indkalde teamet omkring klassen til et planlægningsmøde. Du vil gerne have svar om, hvem der deltager.</a:t>
            </a:r>
          </a:p>
          <a:p>
            <a:endParaRPr lang="da-DK"/>
          </a:p>
          <a:p>
            <a:pPr marL="342900" indent="-342900">
              <a:buAutoNum type="arabicPeriod"/>
            </a:pPr>
            <a:r>
              <a:rPr lang="da-DK"/>
              <a:t>Indkald dine kolleger via kalenderen i Aula</a:t>
            </a:r>
          </a:p>
          <a:p>
            <a:endParaRPr lang="da-DK"/>
          </a:p>
          <a:p>
            <a:endParaRPr lang="da-DK"/>
          </a:p>
        </p:txBody>
      </p:sp>
      <p:pic>
        <p:nvPicPr>
          <p:cNvPr id="6" name="Billede 5">
            <a:extLst>
              <a:ext uri="{FF2B5EF4-FFF2-40B4-BE49-F238E27FC236}">
                <a16:creationId xmlns:a16="http://schemas.microsoft.com/office/drawing/2014/main" id="{29C5CAA7-234B-4900-AE9C-DBACD1F148FF}"/>
              </a:ext>
            </a:extLst>
          </p:cNvPr>
          <p:cNvPicPr>
            <a:picLocks noChangeAspect="1"/>
          </p:cNvPicPr>
          <p:nvPr/>
        </p:nvPicPr>
        <p:blipFill rotWithShape="1">
          <a:blip r:embed="rId4"/>
          <a:srcRect l="28996" t="5812" r="31420" b="11550"/>
          <a:stretch/>
        </p:blipFill>
        <p:spPr>
          <a:xfrm>
            <a:off x="5611910" y="-3177"/>
            <a:ext cx="3525939" cy="5714999"/>
          </a:xfrm>
          <a:prstGeom prst="rect">
            <a:avLst/>
          </a:prstGeom>
        </p:spPr>
      </p:pic>
    </p:spTree>
    <p:custDataLst>
      <p:tags r:id="rId1"/>
    </p:custDataLst>
    <p:extLst>
      <p:ext uri="{BB962C8B-B14F-4D97-AF65-F5344CB8AC3E}">
        <p14:creationId xmlns:p14="http://schemas.microsoft.com/office/powerpoint/2010/main" val="1402550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DBAC136-B6F3-402C-8119-20C013772990}"/>
              </a:ext>
            </a:extLst>
          </p:cNvPr>
          <p:cNvPicPr>
            <a:picLocks noChangeAspect="1"/>
          </p:cNvPicPr>
          <p:nvPr/>
        </p:nvPicPr>
        <p:blipFill rotWithShape="1">
          <a:blip r:embed="rId3"/>
          <a:srcRect l="27709" r="16757" b="18408"/>
          <a:stretch/>
        </p:blipFill>
        <p:spPr>
          <a:xfrm>
            <a:off x="5969000" y="327025"/>
            <a:ext cx="5550919" cy="5436982"/>
          </a:xfrm>
          <a:prstGeom prst="ellipse">
            <a:avLst/>
          </a:prstGeom>
          <a:ln>
            <a:noFill/>
          </a:ln>
          <a:effectLst>
            <a:softEdge rad="112500"/>
          </a:effectLst>
        </p:spPr>
      </p:pic>
      <p:sp>
        <p:nvSpPr>
          <p:cNvPr id="2" name="Titel 1">
            <a:extLst>
              <a:ext uri="{FF2B5EF4-FFF2-40B4-BE49-F238E27FC236}">
                <a16:creationId xmlns:a16="http://schemas.microsoft.com/office/drawing/2014/main" id="{11E52A18-75B9-42AC-909E-CD32B071DA48}"/>
              </a:ext>
            </a:extLst>
          </p:cNvPr>
          <p:cNvSpPr>
            <a:spLocks noGrp="1"/>
          </p:cNvSpPr>
          <p:nvPr>
            <p:ph type="title"/>
          </p:nvPr>
        </p:nvSpPr>
        <p:spPr/>
        <p:txBody>
          <a:bodyPr/>
          <a:lstStyle/>
          <a:p>
            <a:r>
              <a:rPr lang="da-DK"/>
              <a:t>Opgave: Inviter til skole-hjem-samtaler i </a:t>
            </a:r>
            <a:r>
              <a:rPr lang="da-DK" err="1"/>
              <a:t>x.x</a:t>
            </a:r>
            <a:endParaRPr lang="da-DK"/>
          </a:p>
        </p:txBody>
      </p:sp>
      <p:sp>
        <p:nvSpPr>
          <p:cNvPr id="5" name="Pladsholder til tekst 4">
            <a:extLst>
              <a:ext uri="{FF2B5EF4-FFF2-40B4-BE49-F238E27FC236}">
                <a16:creationId xmlns:a16="http://schemas.microsoft.com/office/drawing/2014/main" id="{A3C3B101-37BE-4E67-B4D2-54971C344A83}"/>
              </a:ext>
            </a:extLst>
          </p:cNvPr>
          <p:cNvSpPr>
            <a:spLocks noGrp="1"/>
          </p:cNvSpPr>
          <p:nvPr>
            <p:ph type="body" sz="quarter" idx="13"/>
          </p:nvPr>
        </p:nvSpPr>
        <p:spPr/>
        <p:txBody>
          <a:bodyPr/>
          <a:lstStyle/>
          <a:p>
            <a:r>
              <a:rPr lang="da-DK"/>
              <a:t>KALENDER OG PLANLÆGNING</a:t>
            </a:r>
          </a:p>
        </p:txBody>
      </p:sp>
      <p:sp>
        <p:nvSpPr>
          <p:cNvPr id="6" name="Pladsholder til tekst 5">
            <a:extLst>
              <a:ext uri="{FF2B5EF4-FFF2-40B4-BE49-F238E27FC236}">
                <a16:creationId xmlns:a16="http://schemas.microsoft.com/office/drawing/2014/main" id="{69F80244-CC11-423D-A993-87E674428436}"/>
              </a:ext>
            </a:extLst>
          </p:cNvPr>
          <p:cNvSpPr>
            <a:spLocks noGrp="1"/>
          </p:cNvSpPr>
          <p:nvPr>
            <p:ph type="body" sz="quarter" idx="14"/>
          </p:nvPr>
        </p:nvSpPr>
        <p:spPr>
          <a:xfrm>
            <a:off x="615949" y="1662113"/>
            <a:ext cx="4995961" cy="2900363"/>
          </a:xfrm>
        </p:spPr>
        <p:txBody>
          <a:bodyPr>
            <a:normAutofit fontScale="92500" lnSpcReduction="10000"/>
          </a:bodyPr>
          <a:lstStyle/>
          <a:p>
            <a:r>
              <a:rPr lang="da-DK"/>
              <a:t>Det er tid til, at du skal afholde skole-hjem-samtaler. Opret samtaler af 15 minutters varighed til din klasse. Husk at indsætte pauser undervejs.</a:t>
            </a:r>
          </a:p>
          <a:p>
            <a:r>
              <a:rPr lang="da-DK"/>
              <a:t>Eleverne skal deltage i samtalen.</a:t>
            </a:r>
          </a:p>
          <a:p>
            <a:endParaRPr lang="da-DK"/>
          </a:p>
          <a:p>
            <a:r>
              <a:rPr lang="da-DK" b="1"/>
              <a:t>Del 2:</a:t>
            </a:r>
          </a:p>
          <a:p>
            <a:r>
              <a:rPr lang="da-DK"/>
              <a:t>Du har aftalt med en enkelt elevs forældre, at de skal have et bestemt klokkeslæt samt at der skal være mere tid til denne samtale. Åbn begivenheden i kalenderen og tildel en tid til dem samt bloker den efterfølgende tid, så de er sikret dobbelt tid til samtalen.</a:t>
            </a:r>
          </a:p>
          <a:p>
            <a:endParaRPr lang="da-DK"/>
          </a:p>
        </p:txBody>
      </p:sp>
      <p:pic>
        <p:nvPicPr>
          <p:cNvPr id="7" name="Billede 6">
            <a:extLst>
              <a:ext uri="{FF2B5EF4-FFF2-40B4-BE49-F238E27FC236}">
                <a16:creationId xmlns:a16="http://schemas.microsoft.com/office/drawing/2014/main" id="{A0ABCC10-4A8F-49E4-A30D-873BAD695474}"/>
              </a:ext>
            </a:extLst>
          </p:cNvPr>
          <p:cNvPicPr>
            <a:picLocks noChangeAspect="1"/>
          </p:cNvPicPr>
          <p:nvPr/>
        </p:nvPicPr>
        <p:blipFill rotWithShape="1">
          <a:blip r:embed="rId4"/>
          <a:srcRect l="28996" t="5812" r="31420" b="11550"/>
          <a:stretch/>
        </p:blipFill>
        <p:spPr>
          <a:xfrm>
            <a:off x="5611910" y="-3177"/>
            <a:ext cx="3525939" cy="5714999"/>
          </a:xfrm>
          <a:prstGeom prst="rect">
            <a:avLst/>
          </a:prstGeom>
        </p:spPr>
      </p:pic>
    </p:spTree>
    <p:custDataLst>
      <p:tags r:id="rId1"/>
    </p:custDataLst>
    <p:extLst>
      <p:ext uri="{BB962C8B-B14F-4D97-AF65-F5344CB8AC3E}">
        <p14:creationId xmlns:p14="http://schemas.microsoft.com/office/powerpoint/2010/main" val="146103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3AEFB-F32F-4F27-B5B6-3EBBB4498251}"/>
              </a:ext>
            </a:extLst>
          </p:cNvPr>
          <p:cNvSpPr>
            <a:spLocks noGrp="1"/>
          </p:cNvSpPr>
          <p:nvPr>
            <p:ph type="title"/>
          </p:nvPr>
        </p:nvSpPr>
        <p:spPr/>
        <p:txBody>
          <a:bodyPr>
            <a:normAutofit/>
          </a:bodyPr>
          <a:lstStyle/>
          <a:p>
            <a:r>
              <a:rPr lang="da-DK">
                <a:latin typeface="+mn-lt"/>
                <a:cs typeface="Arial"/>
              </a:rPr>
              <a:t>Aula som momentum</a:t>
            </a:r>
            <a:endParaRPr lang="da-DK">
              <a:latin typeface="+mn-lt"/>
            </a:endParaRPr>
          </a:p>
        </p:txBody>
      </p:sp>
      <p:sp>
        <p:nvSpPr>
          <p:cNvPr id="3" name="Pladsholder til tekst 2">
            <a:extLst>
              <a:ext uri="{FF2B5EF4-FFF2-40B4-BE49-F238E27FC236}">
                <a16:creationId xmlns:a16="http://schemas.microsoft.com/office/drawing/2014/main" id="{3FBE505F-8599-4BED-A48B-9C11D031E178}"/>
              </a:ext>
            </a:extLst>
          </p:cNvPr>
          <p:cNvSpPr>
            <a:spLocks noGrp="1"/>
          </p:cNvSpPr>
          <p:nvPr>
            <p:ph type="body" sz="quarter" idx="13"/>
          </p:nvPr>
        </p:nvSpPr>
        <p:spPr/>
        <p:txBody>
          <a:bodyPr>
            <a:normAutofit/>
          </a:bodyPr>
          <a:lstStyle/>
          <a:p>
            <a:r>
              <a:rPr lang="da-DK" dirty="0">
                <a:latin typeface="+mn-lt"/>
                <a:cs typeface="Arial"/>
              </a:rPr>
              <a:t>AULA I AARHUS KOMMUNE</a:t>
            </a:r>
            <a:endParaRPr lang="da-DK" dirty="0">
              <a:latin typeface="+mn-lt"/>
            </a:endParaRPr>
          </a:p>
        </p:txBody>
      </p:sp>
      <p:sp>
        <p:nvSpPr>
          <p:cNvPr id="6" name="Ellipse 5">
            <a:extLst>
              <a:ext uri="{FF2B5EF4-FFF2-40B4-BE49-F238E27FC236}">
                <a16:creationId xmlns:a16="http://schemas.microsoft.com/office/drawing/2014/main" id="{C1D4409D-B524-4398-9C6B-2A601F2B526F}"/>
              </a:ext>
            </a:extLst>
          </p:cNvPr>
          <p:cNvSpPr/>
          <p:nvPr/>
        </p:nvSpPr>
        <p:spPr>
          <a:xfrm>
            <a:off x="617472" y="1920003"/>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18338B12-10BD-4F0E-996D-5260962DF89D}"/>
              </a:ext>
            </a:extLst>
          </p:cNvPr>
          <p:cNvSpPr/>
          <p:nvPr/>
        </p:nvSpPr>
        <p:spPr>
          <a:xfrm>
            <a:off x="625303" y="3274030"/>
            <a:ext cx="210524" cy="210524"/>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C94B20CC-C746-47D8-8822-0E4AF4CBE19C}"/>
              </a:ext>
            </a:extLst>
          </p:cNvPr>
          <p:cNvSpPr/>
          <p:nvPr/>
        </p:nvSpPr>
        <p:spPr>
          <a:xfrm>
            <a:off x="827996" y="1728392"/>
            <a:ext cx="4530813" cy="1077218"/>
          </a:xfrm>
          <a:prstGeom prst="rect">
            <a:avLst/>
          </a:prstGeom>
        </p:spPr>
        <p:txBody>
          <a:bodyPr wrap="square">
            <a:spAutoFit/>
          </a:bodyPr>
          <a:lstStyle/>
          <a:p>
            <a:r>
              <a:rPr lang="da-DK" sz="3200"/>
              <a:t>Gentænke og styrke kommunikationen</a:t>
            </a:r>
          </a:p>
        </p:txBody>
      </p:sp>
      <p:sp>
        <p:nvSpPr>
          <p:cNvPr id="9" name="Rektangel 8">
            <a:extLst>
              <a:ext uri="{FF2B5EF4-FFF2-40B4-BE49-F238E27FC236}">
                <a16:creationId xmlns:a16="http://schemas.microsoft.com/office/drawing/2014/main" id="{83520638-077B-42CA-BE17-C7665DA2073B}"/>
              </a:ext>
            </a:extLst>
          </p:cNvPr>
          <p:cNvSpPr/>
          <p:nvPr/>
        </p:nvSpPr>
        <p:spPr>
          <a:xfrm>
            <a:off x="835827" y="3087039"/>
            <a:ext cx="4522982" cy="1569660"/>
          </a:xfrm>
          <a:prstGeom prst="rect">
            <a:avLst/>
          </a:prstGeom>
        </p:spPr>
        <p:txBody>
          <a:bodyPr wrap="square">
            <a:spAutoFit/>
          </a:bodyPr>
          <a:lstStyle/>
          <a:p>
            <a:r>
              <a:rPr lang="da-DK" sz="3200"/>
              <a:t>Gøre det nemmere at samarbejde og finde relevant information</a:t>
            </a:r>
          </a:p>
        </p:txBody>
      </p:sp>
      <p:pic>
        <p:nvPicPr>
          <p:cNvPr id="15" name="Billede 14">
            <a:extLst>
              <a:ext uri="{FF2B5EF4-FFF2-40B4-BE49-F238E27FC236}">
                <a16:creationId xmlns:a16="http://schemas.microsoft.com/office/drawing/2014/main" id="{A5D528FC-8086-41DF-B70A-815F299C98F4}"/>
              </a:ext>
            </a:extLst>
          </p:cNvPr>
          <p:cNvPicPr>
            <a:picLocks noChangeAspect="1"/>
          </p:cNvPicPr>
          <p:nvPr/>
        </p:nvPicPr>
        <p:blipFill rotWithShape="1">
          <a:blip r:embed="rId4"/>
          <a:srcRect l="26598" t="7089" r="13152" b="3777"/>
          <a:stretch/>
        </p:blipFill>
        <p:spPr>
          <a:xfrm>
            <a:off x="6377317" y="358368"/>
            <a:ext cx="5533366" cy="5457342"/>
          </a:xfrm>
          <a:prstGeom prst="ellipse">
            <a:avLst/>
          </a:prstGeom>
          <a:ln>
            <a:noFill/>
          </a:ln>
          <a:effectLst>
            <a:softEdge rad="112500"/>
          </a:effectLst>
        </p:spPr>
      </p:pic>
      <p:pic>
        <p:nvPicPr>
          <p:cNvPr id="13" name="Billede 12">
            <a:extLst>
              <a:ext uri="{FF2B5EF4-FFF2-40B4-BE49-F238E27FC236}">
                <a16:creationId xmlns:a16="http://schemas.microsoft.com/office/drawing/2014/main" id="{B0F603F6-4391-4CEB-917F-B40E983F34CA}"/>
              </a:ext>
            </a:extLst>
          </p:cNvPr>
          <p:cNvPicPr>
            <a:picLocks noChangeAspect="1"/>
          </p:cNvPicPr>
          <p:nvPr/>
        </p:nvPicPr>
        <p:blipFill rotWithShape="1">
          <a:blip r:embed="rId5"/>
          <a:srcRect l="28996" t="5812" r="31420" b="11550"/>
          <a:stretch/>
        </p:blipFill>
        <p:spPr>
          <a:xfrm>
            <a:off x="5876326" y="15293"/>
            <a:ext cx="3525939" cy="5714999"/>
          </a:xfrm>
          <a:prstGeom prst="rect">
            <a:avLst/>
          </a:prstGeom>
        </p:spPr>
      </p:pic>
    </p:spTree>
    <p:custDataLst>
      <p:tags r:id="rId1"/>
    </p:custDataLst>
    <p:extLst>
      <p:ext uri="{BB962C8B-B14F-4D97-AF65-F5344CB8AC3E}">
        <p14:creationId xmlns:p14="http://schemas.microsoft.com/office/powerpoint/2010/main" val="420253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4"/>
          <a:srcRect l="26882" t="21925" r="41964" b="54866"/>
          <a:stretch/>
        </p:blipFill>
        <p:spPr>
          <a:xfrm>
            <a:off x="1636202" y="2289337"/>
            <a:ext cx="7507798" cy="3425663"/>
          </a:xfrm>
          <a:prstGeom prst="rect">
            <a:avLst/>
          </a:prstGeom>
        </p:spPr>
      </p:pic>
      <p:sp>
        <p:nvSpPr>
          <p:cNvPr id="6" name="Text Placeholder 2">
            <a:extLst>
              <a:ext uri="{FF2B5EF4-FFF2-40B4-BE49-F238E27FC236}">
                <a16:creationId xmlns:a16="http://schemas.microsoft.com/office/drawing/2014/main" id="{92D9FD74-19F1-4E1A-B084-DF12267A13F6}"/>
              </a:ext>
            </a:extLst>
          </p:cNvPr>
          <p:cNvSpPr txBox="1">
            <a:spLocks/>
          </p:cNvSpPr>
          <p:nvPr/>
        </p:nvSpPr>
        <p:spPr>
          <a:xfrm>
            <a:off x="615950" y="327025"/>
            <a:ext cx="5353050" cy="260804"/>
          </a:xfrm>
          <a:prstGeom prst="rect">
            <a:avLst/>
          </a:prstGeom>
        </p:spPr>
        <p:txBody>
          <a:bodyPr vert="horz" lIns="0" tIns="0" rIns="0" bIns="0" rtlCol="0" anchor="t"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a-DK" sz="1100">
                <a:latin typeface="+mn-lt"/>
              </a:rPr>
              <a:t>Aula - uddannelsesforløb for superbrugere</a:t>
            </a:r>
          </a:p>
        </p:txBody>
      </p:sp>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862048"/>
          </a:xfrm>
          <a:prstGeom prst="rect">
            <a:avLst/>
          </a:prstGeom>
          <a:noFill/>
        </p:spPr>
        <p:txBody>
          <a:bodyPr wrap="square" rtlCol="0">
            <a:spAutoFit/>
          </a:bodyPr>
          <a:lstStyle/>
          <a:p>
            <a:r>
              <a:rPr lang="da-DK" sz="2000">
                <a:solidFill>
                  <a:schemeClr val="bg1"/>
                </a:solidFill>
                <a:cs typeface="Arial" panose="020B0604020202020204" pitchFamily="34" charset="0"/>
              </a:rPr>
              <a:t>Modul 6</a:t>
            </a:r>
          </a:p>
          <a:p>
            <a:endParaRPr lang="da-DK" sz="2000">
              <a:solidFill>
                <a:schemeClr val="bg1"/>
              </a:solidFill>
              <a:cs typeface="Arial" panose="020B0604020202020204" pitchFamily="34" charset="0"/>
            </a:endParaRPr>
          </a:p>
          <a:p>
            <a:r>
              <a:rPr lang="da-DK" sz="3500" b="1">
                <a:solidFill>
                  <a:schemeClr val="bg1"/>
                </a:solidFill>
                <a:cs typeface="Arial" panose="020B0604020202020204" pitchFamily="34" charset="0"/>
              </a:rPr>
              <a:t>Dokumenter</a:t>
            </a:r>
          </a:p>
          <a:p>
            <a:r>
              <a:rPr lang="da-DK" sz="2000" b="1">
                <a:solidFill>
                  <a:schemeClr val="bg1"/>
                </a:solidFill>
                <a:cs typeface="Arial" panose="020B0604020202020204" pitchFamily="34" charset="0"/>
              </a:rPr>
              <a:t>Sikker fildeling, fælles filer, OneDrive og Google Drev</a:t>
            </a:r>
          </a:p>
        </p:txBody>
      </p:sp>
    </p:spTree>
    <p:custDataLst>
      <p:tags r:id="rId1"/>
    </p:custDataLst>
    <p:extLst>
      <p:ext uri="{BB962C8B-B14F-4D97-AF65-F5344CB8AC3E}">
        <p14:creationId xmlns:p14="http://schemas.microsoft.com/office/powerpoint/2010/main" val="59203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4B3D851-C8C9-46BB-AFA0-8F41580AF333}"/>
              </a:ext>
            </a:extLst>
          </p:cNvPr>
          <p:cNvSpPr>
            <a:spLocks noGrp="1"/>
          </p:cNvSpPr>
          <p:nvPr>
            <p:ph type="title"/>
          </p:nvPr>
        </p:nvSpPr>
        <p:spPr/>
        <p:txBody>
          <a:bodyPr/>
          <a:lstStyle/>
          <a:p>
            <a:r>
              <a:rPr lang="da-DK"/>
              <a:t>Fælles filer i Aula</a:t>
            </a:r>
          </a:p>
        </p:txBody>
      </p:sp>
      <p:sp>
        <p:nvSpPr>
          <p:cNvPr id="4" name="Pladsholder til tekst 3">
            <a:extLst>
              <a:ext uri="{FF2B5EF4-FFF2-40B4-BE49-F238E27FC236}">
                <a16:creationId xmlns:a16="http://schemas.microsoft.com/office/drawing/2014/main" id="{3CEA4090-CAF8-4E59-A959-36D320020AEA}"/>
              </a:ext>
            </a:extLst>
          </p:cNvPr>
          <p:cNvSpPr>
            <a:spLocks noGrp="1"/>
          </p:cNvSpPr>
          <p:nvPr>
            <p:ph type="body" sz="quarter" idx="13"/>
          </p:nvPr>
        </p:nvSpPr>
        <p:spPr>
          <a:xfrm>
            <a:off x="615950" y="327025"/>
            <a:ext cx="5353050" cy="260804"/>
          </a:xfrm>
        </p:spPr>
        <p:txBody>
          <a:bodyPr>
            <a:normAutofit/>
          </a:bodyPr>
          <a:lstStyle/>
          <a:p>
            <a:r>
              <a:rPr lang="da-DK"/>
              <a:t>DOKUMENTER</a:t>
            </a:r>
          </a:p>
        </p:txBody>
      </p:sp>
      <p:pic>
        <p:nvPicPr>
          <p:cNvPr id="12290" name="Picture 2" descr="Billedresultat for pdf">
            <a:extLst>
              <a:ext uri="{FF2B5EF4-FFF2-40B4-BE49-F238E27FC236}">
                <a16:creationId xmlns:a16="http://schemas.microsoft.com/office/drawing/2014/main" id="{B595C1DF-EB69-4AF5-861D-24F3A56A7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347" y="2057887"/>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B99954C-A36C-40FD-AE21-BF514C937982}"/>
              </a:ext>
            </a:extLst>
          </p:cNvPr>
          <p:cNvPicPr>
            <a:picLocks noChangeAspect="1"/>
          </p:cNvPicPr>
          <p:nvPr/>
        </p:nvPicPr>
        <p:blipFill>
          <a:blip r:embed="rId5"/>
          <a:stretch>
            <a:fillRect/>
          </a:stretch>
        </p:blipFill>
        <p:spPr>
          <a:xfrm>
            <a:off x="3292475" y="1020763"/>
            <a:ext cx="797494" cy="1213088"/>
          </a:xfrm>
          <a:prstGeom prst="rect">
            <a:avLst/>
          </a:prstGeom>
        </p:spPr>
      </p:pic>
      <p:pic>
        <p:nvPicPr>
          <p:cNvPr id="2" name="Billede 1">
            <a:extLst>
              <a:ext uri="{FF2B5EF4-FFF2-40B4-BE49-F238E27FC236}">
                <a16:creationId xmlns:a16="http://schemas.microsoft.com/office/drawing/2014/main" id="{B7D7318E-E1B3-4209-9FE8-B2D4793D44D7}"/>
              </a:ext>
            </a:extLst>
          </p:cNvPr>
          <p:cNvPicPr>
            <a:picLocks noChangeAspect="1"/>
          </p:cNvPicPr>
          <p:nvPr/>
        </p:nvPicPr>
        <p:blipFill rotWithShape="1">
          <a:blip r:embed="rId6"/>
          <a:srcRect t="4768" r="5165" b="4269"/>
          <a:stretch/>
        </p:blipFill>
        <p:spPr>
          <a:xfrm>
            <a:off x="641564" y="1729625"/>
            <a:ext cx="2917706" cy="2964612"/>
          </a:xfrm>
          <a:prstGeom prst="rect">
            <a:avLst/>
          </a:prstGeom>
        </p:spPr>
      </p:pic>
      <p:cxnSp>
        <p:nvCxnSpPr>
          <p:cNvPr id="8" name="Lige pilforbindelse 7">
            <a:extLst>
              <a:ext uri="{FF2B5EF4-FFF2-40B4-BE49-F238E27FC236}">
                <a16:creationId xmlns:a16="http://schemas.microsoft.com/office/drawing/2014/main" id="{7CB3FAF2-4212-4FB8-8835-822A8FDAB62E}"/>
              </a:ext>
            </a:extLst>
          </p:cNvPr>
          <p:cNvCxnSpPr>
            <a:cxnSpLocks/>
          </p:cNvCxnSpPr>
          <p:nvPr/>
        </p:nvCxnSpPr>
        <p:spPr>
          <a:xfrm flipH="1">
            <a:off x="4775871" y="3297605"/>
            <a:ext cx="1574809" cy="0"/>
          </a:xfrm>
          <a:prstGeom prst="straightConnector1">
            <a:avLst/>
          </a:prstGeom>
          <a:ln w="28575">
            <a:solidFill>
              <a:srgbClr val="DD083B"/>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descr="Afkrydsning">
            <a:extLst>
              <a:ext uri="{FF2B5EF4-FFF2-40B4-BE49-F238E27FC236}">
                <a16:creationId xmlns:a16="http://schemas.microsoft.com/office/drawing/2014/main" id="{C3536E5D-5232-4C5B-AD0D-B71358C7C3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50053" y="934999"/>
            <a:ext cx="1812843" cy="1812843"/>
          </a:xfrm>
          <a:prstGeom prst="rect">
            <a:avLst/>
          </a:prstGeom>
        </p:spPr>
      </p:pic>
    </p:spTree>
    <p:custDataLst>
      <p:tags r:id="rId1"/>
    </p:custDataLst>
    <p:extLst>
      <p:ext uri="{BB962C8B-B14F-4D97-AF65-F5344CB8AC3E}">
        <p14:creationId xmlns:p14="http://schemas.microsoft.com/office/powerpoint/2010/main" val="14835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repeatCount="indefinite" fill="hold" nodeType="afterEffect">
                                  <p:stCondLst>
                                    <p:cond delay="0"/>
                                  </p:stCondLst>
                                  <p:endCondLst>
                                    <p:cond evt="onNext" delay="0">
                                      <p:tgtEl>
                                        <p:sldTgt/>
                                      </p:tgtEl>
                                    </p:cond>
                                  </p:end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F07B7-D423-448D-9032-120A5C3E84A8}"/>
              </a:ext>
            </a:extLst>
          </p:cNvPr>
          <p:cNvSpPr>
            <a:spLocks noGrp="1"/>
          </p:cNvSpPr>
          <p:nvPr>
            <p:ph type="title"/>
          </p:nvPr>
        </p:nvSpPr>
        <p:spPr/>
        <p:txBody>
          <a:bodyPr/>
          <a:lstStyle/>
          <a:p>
            <a:r>
              <a:rPr lang="da-DK"/>
              <a:t>Brug Office365 og GSfE til dine filer</a:t>
            </a:r>
          </a:p>
        </p:txBody>
      </p:sp>
      <p:sp>
        <p:nvSpPr>
          <p:cNvPr id="3" name="Pladsholder til tekst 2">
            <a:extLst>
              <a:ext uri="{FF2B5EF4-FFF2-40B4-BE49-F238E27FC236}">
                <a16:creationId xmlns:a16="http://schemas.microsoft.com/office/drawing/2014/main" id="{A03503E4-9BD2-4841-99D4-FC510E747419}"/>
              </a:ext>
            </a:extLst>
          </p:cNvPr>
          <p:cNvSpPr>
            <a:spLocks noGrp="1"/>
          </p:cNvSpPr>
          <p:nvPr>
            <p:ph type="body" sz="quarter" idx="13"/>
          </p:nvPr>
        </p:nvSpPr>
        <p:spPr/>
        <p:txBody>
          <a:bodyPr/>
          <a:lstStyle/>
          <a:p>
            <a:r>
              <a:rPr lang="da-DK"/>
              <a:t>DOKUMENTER</a:t>
            </a:r>
          </a:p>
        </p:txBody>
      </p:sp>
      <p:sp>
        <p:nvSpPr>
          <p:cNvPr id="4" name="Pladsholder til tekst 3">
            <a:extLst>
              <a:ext uri="{FF2B5EF4-FFF2-40B4-BE49-F238E27FC236}">
                <a16:creationId xmlns:a16="http://schemas.microsoft.com/office/drawing/2014/main" id="{EB0E28B3-3C41-4538-9243-A0FD34B321E2}"/>
              </a:ext>
            </a:extLst>
          </p:cNvPr>
          <p:cNvSpPr>
            <a:spLocks noGrp="1"/>
          </p:cNvSpPr>
          <p:nvPr>
            <p:ph type="body" sz="quarter" idx="14"/>
          </p:nvPr>
        </p:nvSpPr>
        <p:spPr/>
        <p:txBody>
          <a:bodyPr/>
          <a:lstStyle/>
          <a:p>
            <a:endParaRPr lang="da-DK"/>
          </a:p>
        </p:txBody>
      </p:sp>
      <p:pic>
        <p:nvPicPr>
          <p:cNvPr id="13314" name="Picture 2" descr="Billedresultat for office365">
            <a:extLst>
              <a:ext uri="{FF2B5EF4-FFF2-40B4-BE49-F238E27FC236}">
                <a16:creationId xmlns:a16="http://schemas.microsoft.com/office/drawing/2014/main" id="{4FBCF3DE-BCB0-492E-959D-E0ECBC92D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64" y="1933921"/>
            <a:ext cx="3989183" cy="25332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illedresultat for google drev">
            <a:extLst>
              <a:ext uri="{FF2B5EF4-FFF2-40B4-BE49-F238E27FC236}">
                <a16:creationId xmlns:a16="http://schemas.microsoft.com/office/drawing/2014/main" id="{BF107B9A-F118-4293-9BA1-D9348D8B5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613" y="1933921"/>
            <a:ext cx="2906756" cy="25332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93989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frundede hjørner 6">
            <a:extLst>
              <a:ext uri="{FF2B5EF4-FFF2-40B4-BE49-F238E27FC236}">
                <a16:creationId xmlns:a16="http://schemas.microsoft.com/office/drawing/2014/main" id="{44E93D14-B88C-4D2F-BFF0-491C92C2C2A1}"/>
              </a:ext>
            </a:extLst>
          </p:cNvPr>
          <p:cNvSpPr/>
          <p:nvPr/>
        </p:nvSpPr>
        <p:spPr>
          <a:xfrm>
            <a:off x="592357" y="3919560"/>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3" name="Titel 2">
            <a:extLst>
              <a:ext uri="{FF2B5EF4-FFF2-40B4-BE49-F238E27FC236}">
                <a16:creationId xmlns:a16="http://schemas.microsoft.com/office/drawing/2014/main" id="{44B3D851-C8C9-46BB-AFA0-8F41580AF333}"/>
              </a:ext>
            </a:extLst>
          </p:cNvPr>
          <p:cNvSpPr>
            <a:spLocks noGrp="1"/>
          </p:cNvSpPr>
          <p:nvPr>
            <p:ph type="title"/>
          </p:nvPr>
        </p:nvSpPr>
        <p:spPr/>
        <p:txBody>
          <a:bodyPr/>
          <a:lstStyle/>
          <a:p>
            <a:r>
              <a:rPr lang="da-DK">
                <a:latin typeface="+mn-lt"/>
              </a:rPr>
              <a:t>Hvad skal vi bruge Fælles filer til?</a:t>
            </a:r>
          </a:p>
        </p:txBody>
      </p:sp>
      <p:sp>
        <p:nvSpPr>
          <p:cNvPr id="4" name="Pladsholder til tekst 3">
            <a:extLst>
              <a:ext uri="{FF2B5EF4-FFF2-40B4-BE49-F238E27FC236}">
                <a16:creationId xmlns:a16="http://schemas.microsoft.com/office/drawing/2014/main" id="{3CEA4090-CAF8-4E59-A959-36D320020AEA}"/>
              </a:ext>
            </a:extLst>
          </p:cNvPr>
          <p:cNvSpPr>
            <a:spLocks noGrp="1"/>
          </p:cNvSpPr>
          <p:nvPr>
            <p:ph type="body" sz="quarter" idx="13"/>
          </p:nvPr>
        </p:nvSpPr>
        <p:spPr>
          <a:xfrm>
            <a:off x="615950" y="327025"/>
            <a:ext cx="5353050" cy="260804"/>
          </a:xfrm>
        </p:spPr>
        <p:txBody>
          <a:bodyPr>
            <a:normAutofit/>
          </a:bodyPr>
          <a:lstStyle/>
          <a:p>
            <a:r>
              <a:rPr lang="da-DK">
                <a:latin typeface="+mn-lt"/>
              </a:rPr>
              <a:t>DOKUMENTER</a:t>
            </a:r>
          </a:p>
        </p:txBody>
      </p:sp>
      <p:sp>
        <p:nvSpPr>
          <p:cNvPr id="5" name="Pladsholder til tekst 4">
            <a:extLst>
              <a:ext uri="{FF2B5EF4-FFF2-40B4-BE49-F238E27FC236}">
                <a16:creationId xmlns:a16="http://schemas.microsoft.com/office/drawing/2014/main" id="{BE7E0442-D9C8-4E6A-83BC-3BE826FB9211}"/>
              </a:ext>
            </a:extLst>
          </p:cNvPr>
          <p:cNvSpPr>
            <a:spLocks noGrp="1"/>
          </p:cNvSpPr>
          <p:nvPr>
            <p:ph type="body" sz="quarter" idx="14"/>
          </p:nvPr>
        </p:nvSpPr>
        <p:spPr>
          <a:xfrm>
            <a:off x="2722131" y="1678688"/>
            <a:ext cx="5748219" cy="604190"/>
          </a:xfrm>
        </p:spPr>
        <p:txBody>
          <a:bodyPr>
            <a:normAutofit/>
          </a:bodyPr>
          <a:lstStyle/>
          <a:p>
            <a:r>
              <a:rPr lang="da-DK" b="1">
                <a:latin typeface="+mn-lt"/>
              </a:rPr>
              <a:t>Begrænset brug</a:t>
            </a:r>
          </a:p>
          <a:p>
            <a:r>
              <a:rPr lang="da-DK">
                <a:latin typeface="+mn-lt"/>
              </a:rPr>
              <a:t>– dokumenter, der ikke opdateres ofte</a:t>
            </a:r>
          </a:p>
          <a:p>
            <a:endParaRPr lang="da-DK">
              <a:latin typeface="+mn-lt"/>
            </a:endParaRPr>
          </a:p>
        </p:txBody>
      </p:sp>
      <p:pic>
        <p:nvPicPr>
          <p:cNvPr id="6" name="Picture 2">
            <a:extLst>
              <a:ext uri="{FF2B5EF4-FFF2-40B4-BE49-F238E27FC236}">
                <a16:creationId xmlns:a16="http://schemas.microsoft.com/office/drawing/2014/main" id="{1729D00B-278C-4F9C-B8C2-A20BAF041D9A}"/>
              </a:ext>
            </a:extLst>
          </p:cNvPr>
          <p:cNvPicPr>
            <a:picLocks noChangeAspect="1"/>
          </p:cNvPicPr>
          <p:nvPr/>
        </p:nvPicPr>
        <p:blipFill>
          <a:blip r:embed="rId4"/>
          <a:stretch>
            <a:fillRect/>
          </a:stretch>
        </p:blipFill>
        <p:spPr>
          <a:xfrm>
            <a:off x="1148251" y="3958203"/>
            <a:ext cx="746649" cy="1135749"/>
          </a:xfrm>
          <a:prstGeom prst="rect">
            <a:avLst/>
          </a:prstGeom>
        </p:spPr>
      </p:pic>
      <p:sp>
        <p:nvSpPr>
          <p:cNvPr id="8" name="Rektangel: afrundede hjørner 7">
            <a:extLst>
              <a:ext uri="{FF2B5EF4-FFF2-40B4-BE49-F238E27FC236}">
                <a16:creationId xmlns:a16="http://schemas.microsoft.com/office/drawing/2014/main" id="{7AF5CEB7-2A2E-4EFE-A28B-2B3AF4135D69}"/>
              </a:ext>
            </a:extLst>
          </p:cNvPr>
          <p:cNvSpPr/>
          <p:nvPr/>
        </p:nvSpPr>
        <p:spPr>
          <a:xfrm>
            <a:off x="592357" y="2650419"/>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12" name="Rektangel: afrundede hjørner 11">
            <a:extLst>
              <a:ext uri="{FF2B5EF4-FFF2-40B4-BE49-F238E27FC236}">
                <a16:creationId xmlns:a16="http://schemas.microsoft.com/office/drawing/2014/main" id="{9ACD52C7-AB94-4A94-ADF8-E8EA9F1078A7}"/>
              </a:ext>
            </a:extLst>
          </p:cNvPr>
          <p:cNvSpPr/>
          <p:nvPr/>
        </p:nvSpPr>
        <p:spPr>
          <a:xfrm>
            <a:off x="592357" y="1381277"/>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3" name="Billede 12">
            <a:extLst>
              <a:ext uri="{FF2B5EF4-FFF2-40B4-BE49-F238E27FC236}">
                <a16:creationId xmlns:a16="http://schemas.microsoft.com/office/drawing/2014/main" id="{96190D8E-D20E-4B7D-976C-026FA59A10FA}"/>
              </a:ext>
            </a:extLst>
          </p:cNvPr>
          <p:cNvPicPr>
            <a:picLocks noChangeAspect="1"/>
          </p:cNvPicPr>
          <p:nvPr/>
        </p:nvPicPr>
        <p:blipFill>
          <a:blip r:embed="rId5"/>
          <a:stretch>
            <a:fillRect/>
          </a:stretch>
        </p:blipFill>
        <p:spPr>
          <a:xfrm>
            <a:off x="785269" y="2857499"/>
            <a:ext cx="374883" cy="900125"/>
          </a:xfrm>
          <a:prstGeom prst="rect">
            <a:avLst/>
          </a:prstGeom>
        </p:spPr>
      </p:pic>
      <p:pic>
        <p:nvPicPr>
          <p:cNvPr id="14" name="Billede 13">
            <a:extLst>
              <a:ext uri="{FF2B5EF4-FFF2-40B4-BE49-F238E27FC236}">
                <a16:creationId xmlns:a16="http://schemas.microsoft.com/office/drawing/2014/main" id="{C0FB3E05-CD21-47BF-962E-786F337C2C58}"/>
              </a:ext>
            </a:extLst>
          </p:cNvPr>
          <p:cNvPicPr>
            <a:picLocks noChangeAspect="1"/>
          </p:cNvPicPr>
          <p:nvPr/>
        </p:nvPicPr>
        <p:blipFill>
          <a:blip r:embed="rId6"/>
          <a:stretch>
            <a:fillRect/>
          </a:stretch>
        </p:blipFill>
        <p:spPr>
          <a:xfrm>
            <a:off x="1849869" y="2857500"/>
            <a:ext cx="515083" cy="900125"/>
          </a:xfrm>
          <a:prstGeom prst="rect">
            <a:avLst/>
          </a:prstGeom>
        </p:spPr>
      </p:pic>
      <p:pic>
        <p:nvPicPr>
          <p:cNvPr id="15" name="Picture 2" descr="Billedresultat for pdf">
            <a:extLst>
              <a:ext uri="{FF2B5EF4-FFF2-40B4-BE49-F238E27FC236}">
                <a16:creationId xmlns:a16="http://schemas.microsoft.com/office/drawing/2014/main" id="{CEFAF850-2E72-4902-9E49-AD4F61ECA6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387" y="3050019"/>
            <a:ext cx="515084" cy="515084"/>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descr="Forbudt">
            <a:extLst>
              <a:ext uri="{FF2B5EF4-FFF2-40B4-BE49-F238E27FC236}">
                <a16:creationId xmlns:a16="http://schemas.microsoft.com/office/drawing/2014/main" id="{CF8538E1-683B-4A68-ADF8-BFB0BC2D24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4206" y="1411284"/>
            <a:ext cx="1138998" cy="1138998"/>
          </a:xfrm>
          <a:prstGeom prst="rect">
            <a:avLst/>
          </a:prstGeom>
        </p:spPr>
      </p:pic>
      <p:sp>
        <p:nvSpPr>
          <p:cNvPr id="21" name="Rektangel 20">
            <a:extLst>
              <a:ext uri="{FF2B5EF4-FFF2-40B4-BE49-F238E27FC236}">
                <a16:creationId xmlns:a16="http://schemas.microsoft.com/office/drawing/2014/main" id="{3BE387E6-8727-4140-A930-3A5C2A832A73}"/>
              </a:ext>
            </a:extLst>
          </p:cNvPr>
          <p:cNvSpPr/>
          <p:nvPr/>
        </p:nvSpPr>
        <p:spPr>
          <a:xfrm>
            <a:off x="2633995" y="2632009"/>
            <a:ext cx="5273618" cy="1169551"/>
          </a:xfrm>
          <a:prstGeom prst="rect">
            <a:avLst/>
          </a:prstGeom>
        </p:spPr>
        <p:txBody>
          <a:bodyPr wrap="square">
            <a:spAutoFit/>
          </a:bodyPr>
          <a:lstStyle/>
          <a:p>
            <a:r>
              <a:rPr lang="da-DK" sz="1400" b="1"/>
              <a:t>Primært forældrerettede dokumenter</a:t>
            </a:r>
          </a:p>
          <a:p>
            <a:r>
              <a:rPr lang="da-DK" sz="1400"/>
              <a:t>- Fx skolestartspjece, mobbepolitik, BYOD-politik etc.</a:t>
            </a:r>
          </a:p>
          <a:p>
            <a:pPr marL="285750" indent="-285750">
              <a:buFont typeface="Arial" panose="020B0604020202020204" pitchFamily="34" charset="0"/>
              <a:buChar char="•"/>
            </a:pPr>
            <a:endParaRPr lang="da-DK" sz="1400"/>
          </a:p>
          <a:p>
            <a:r>
              <a:rPr lang="da-DK" sz="1400" b="1"/>
              <a:t>Udvalgte medarbejderrettede dokumenter</a:t>
            </a:r>
          </a:p>
          <a:p>
            <a:r>
              <a:rPr lang="da-DK" sz="1400"/>
              <a:t>- fx beredskabsplan, personalehåndbog, sygemeldingsprocedure etc.</a:t>
            </a:r>
          </a:p>
        </p:txBody>
      </p:sp>
      <p:sp>
        <p:nvSpPr>
          <p:cNvPr id="22" name="Rektangel 21">
            <a:extLst>
              <a:ext uri="{FF2B5EF4-FFF2-40B4-BE49-F238E27FC236}">
                <a16:creationId xmlns:a16="http://schemas.microsoft.com/office/drawing/2014/main" id="{0B041077-5234-4E54-B360-2E8879CBB7E2}"/>
              </a:ext>
            </a:extLst>
          </p:cNvPr>
          <p:cNvSpPr/>
          <p:nvPr/>
        </p:nvSpPr>
        <p:spPr>
          <a:xfrm>
            <a:off x="2633995" y="4202911"/>
            <a:ext cx="4572000" cy="646331"/>
          </a:xfrm>
          <a:prstGeom prst="rect">
            <a:avLst/>
          </a:prstGeom>
        </p:spPr>
        <p:txBody>
          <a:bodyPr>
            <a:spAutoFit/>
          </a:bodyPr>
          <a:lstStyle/>
          <a:p>
            <a:r>
              <a:rPr lang="da-DK" sz="1800" b="1"/>
              <a:t>Adgang til at uploade:</a:t>
            </a:r>
          </a:p>
          <a:p>
            <a:r>
              <a:rPr lang="da-DK" sz="1800"/>
              <a:t>Primært ledelse og adm. medarbejdere</a:t>
            </a:r>
          </a:p>
        </p:txBody>
      </p:sp>
    </p:spTree>
    <p:custDataLst>
      <p:tags r:id="rId1"/>
    </p:custDataLst>
    <p:extLst>
      <p:ext uri="{BB962C8B-B14F-4D97-AF65-F5344CB8AC3E}">
        <p14:creationId xmlns:p14="http://schemas.microsoft.com/office/powerpoint/2010/main" val="3355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uiExpand="1" build="p"/>
      <p:bldP spid="8" grpId="0" animBg="1"/>
      <p:bldP spid="12" grpId="0" animBg="1"/>
      <p:bldP spid="21" grpId="0"/>
      <p:bldP spid="2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afrundede hjørner 19">
            <a:extLst>
              <a:ext uri="{FF2B5EF4-FFF2-40B4-BE49-F238E27FC236}">
                <a16:creationId xmlns:a16="http://schemas.microsoft.com/office/drawing/2014/main" id="{ED9902AD-8F41-4BD0-AD91-63707F6B6095}"/>
              </a:ext>
            </a:extLst>
          </p:cNvPr>
          <p:cNvSpPr/>
          <p:nvPr/>
        </p:nvSpPr>
        <p:spPr>
          <a:xfrm>
            <a:off x="592356" y="393339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19" name="Rektangel: afrundede hjørner 18">
            <a:extLst>
              <a:ext uri="{FF2B5EF4-FFF2-40B4-BE49-F238E27FC236}">
                <a16:creationId xmlns:a16="http://schemas.microsoft.com/office/drawing/2014/main" id="{0B127E0A-6FD6-41EE-8113-7772BEAB72E5}"/>
              </a:ext>
            </a:extLst>
          </p:cNvPr>
          <p:cNvSpPr/>
          <p:nvPr/>
        </p:nvSpPr>
        <p:spPr>
          <a:xfrm>
            <a:off x="592356" y="2651173"/>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18" name="Rektangel: afrundede hjørner 17">
            <a:extLst>
              <a:ext uri="{FF2B5EF4-FFF2-40B4-BE49-F238E27FC236}">
                <a16:creationId xmlns:a16="http://schemas.microsoft.com/office/drawing/2014/main" id="{87FFA6E3-529A-4C6D-829B-1F8B08ECD8CB}"/>
              </a:ext>
            </a:extLst>
          </p:cNvPr>
          <p:cNvSpPr/>
          <p:nvPr/>
        </p:nvSpPr>
        <p:spPr>
          <a:xfrm>
            <a:off x="592356" y="1381277"/>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8" name="Grafik 8">
            <a:extLst>
              <a:ext uri="{FF2B5EF4-FFF2-40B4-BE49-F238E27FC236}">
                <a16:creationId xmlns:a16="http://schemas.microsoft.com/office/drawing/2014/main" id="{2E27DC3B-B078-4665-AA5B-C8C4E9CCEC86}"/>
              </a:ext>
            </a:extLst>
          </p:cNvPr>
          <p:cNvPicPr>
            <a:picLocks noChangeAspect="1"/>
          </p:cNvPicPr>
          <p:nvPr/>
        </p:nvPicPr>
        <p:blipFill>
          <a:blip r:embed="rId4"/>
          <a:stretch>
            <a:fillRect/>
          </a:stretch>
        </p:blipFill>
        <p:spPr>
          <a:xfrm>
            <a:off x="1051978" y="1541960"/>
            <a:ext cx="437144" cy="900125"/>
          </a:xfrm>
          <a:prstGeom prst="rect">
            <a:avLst/>
          </a:prstGeom>
        </p:spPr>
      </p:pic>
      <p:sp>
        <p:nvSpPr>
          <p:cNvPr id="3" name="Titel 2">
            <a:extLst>
              <a:ext uri="{FF2B5EF4-FFF2-40B4-BE49-F238E27FC236}">
                <a16:creationId xmlns:a16="http://schemas.microsoft.com/office/drawing/2014/main" id="{44B3D851-C8C9-46BB-AFA0-8F41580AF333}"/>
              </a:ext>
            </a:extLst>
          </p:cNvPr>
          <p:cNvSpPr>
            <a:spLocks noGrp="1"/>
          </p:cNvSpPr>
          <p:nvPr>
            <p:ph type="title"/>
          </p:nvPr>
        </p:nvSpPr>
        <p:spPr/>
        <p:txBody>
          <a:bodyPr>
            <a:normAutofit/>
          </a:bodyPr>
          <a:lstStyle/>
          <a:p>
            <a:r>
              <a:rPr lang="da-DK">
                <a:latin typeface="+mn-lt"/>
              </a:rPr>
              <a:t>Sikker Fildeling: Et sikkert fælles sted til noter om barnet</a:t>
            </a:r>
          </a:p>
        </p:txBody>
      </p:sp>
      <p:sp>
        <p:nvSpPr>
          <p:cNvPr id="4" name="Pladsholder til tekst 3">
            <a:extLst>
              <a:ext uri="{FF2B5EF4-FFF2-40B4-BE49-F238E27FC236}">
                <a16:creationId xmlns:a16="http://schemas.microsoft.com/office/drawing/2014/main" id="{3CEA4090-CAF8-4E59-A959-36D320020AEA}"/>
              </a:ext>
            </a:extLst>
          </p:cNvPr>
          <p:cNvSpPr>
            <a:spLocks noGrp="1"/>
          </p:cNvSpPr>
          <p:nvPr>
            <p:ph type="body" sz="quarter" idx="13"/>
          </p:nvPr>
        </p:nvSpPr>
        <p:spPr/>
        <p:txBody>
          <a:bodyPr/>
          <a:lstStyle/>
          <a:p>
            <a:r>
              <a:rPr lang="da-DK">
                <a:latin typeface="+mn-lt"/>
              </a:rPr>
              <a:t>DOKUMENTER</a:t>
            </a:r>
          </a:p>
        </p:txBody>
      </p:sp>
      <p:sp>
        <p:nvSpPr>
          <p:cNvPr id="5" name="Pladsholder til tekst 4">
            <a:extLst>
              <a:ext uri="{FF2B5EF4-FFF2-40B4-BE49-F238E27FC236}">
                <a16:creationId xmlns:a16="http://schemas.microsoft.com/office/drawing/2014/main" id="{BE7E0442-D9C8-4E6A-83BC-3BE826FB9211}"/>
              </a:ext>
            </a:extLst>
          </p:cNvPr>
          <p:cNvSpPr>
            <a:spLocks noGrp="1"/>
          </p:cNvSpPr>
          <p:nvPr>
            <p:ph type="body" sz="quarter" idx="14"/>
          </p:nvPr>
        </p:nvSpPr>
        <p:spPr>
          <a:xfrm>
            <a:off x="2696097" y="1925832"/>
            <a:ext cx="2801320" cy="3108876"/>
          </a:xfrm>
        </p:spPr>
        <p:txBody>
          <a:bodyPr>
            <a:normAutofit fontScale="92500" lnSpcReduction="10000"/>
          </a:bodyPr>
          <a:lstStyle/>
          <a:p>
            <a:r>
              <a:rPr lang="da-DK">
                <a:latin typeface="+mn-lt"/>
              </a:rPr>
              <a:t>Kun adgang for medarbejdere</a:t>
            </a:r>
          </a:p>
          <a:p>
            <a:pPr marL="285750" indent="-285750">
              <a:buFont typeface="Arial" panose="020B0604020202020204" pitchFamily="34" charset="0"/>
              <a:buChar char="•"/>
            </a:pPr>
            <a:endParaRPr lang="da-DK">
              <a:latin typeface="+mn-lt"/>
            </a:endParaRPr>
          </a:p>
          <a:p>
            <a:pPr marL="285750" indent="-285750">
              <a:buFont typeface="Arial" panose="020B0604020202020204" pitchFamily="34" charset="0"/>
              <a:buChar char="•"/>
            </a:pPr>
            <a:endParaRPr lang="da-DK">
              <a:latin typeface="+mn-lt"/>
            </a:endParaRPr>
          </a:p>
          <a:p>
            <a:endParaRPr lang="da-DK">
              <a:latin typeface="+mn-lt"/>
            </a:endParaRPr>
          </a:p>
          <a:p>
            <a:r>
              <a:rPr lang="da-DK">
                <a:latin typeface="+mn-lt"/>
              </a:rPr>
              <a:t>To-faktorlogin</a:t>
            </a:r>
          </a:p>
          <a:p>
            <a:endParaRPr lang="da-DK">
              <a:latin typeface="+mn-lt"/>
            </a:endParaRPr>
          </a:p>
          <a:p>
            <a:pPr marL="285750" indent="-285750">
              <a:buFont typeface="Arial" panose="020B0604020202020204" pitchFamily="34" charset="0"/>
              <a:buChar char="•"/>
            </a:pPr>
            <a:endParaRPr lang="da-DK">
              <a:latin typeface="+mn-lt"/>
            </a:endParaRPr>
          </a:p>
          <a:p>
            <a:pPr marL="285750" indent="-285750">
              <a:buFont typeface="Arial" panose="020B0604020202020204" pitchFamily="34" charset="0"/>
              <a:buChar char="•"/>
            </a:pPr>
            <a:endParaRPr lang="da-DK">
              <a:latin typeface="+mn-lt"/>
            </a:endParaRPr>
          </a:p>
          <a:p>
            <a:r>
              <a:rPr lang="da-DK">
                <a:latin typeface="+mn-lt"/>
              </a:rPr>
              <a:t>Knyttet til konkret elev </a:t>
            </a:r>
          </a:p>
          <a:p>
            <a:r>
              <a:rPr lang="da-DK">
                <a:latin typeface="+mn-lt"/>
              </a:rPr>
              <a:t>(som klasseloggen i SkoleIntra)</a:t>
            </a:r>
          </a:p>
        </p:txBody>
      </p:sp>
      <p:pic>
        <p:nvPicPr>
          <p:cNvPr id="2" name="Billede 1">
            <a:extLst>
              <a:ext uri="{FF2B5EF4-FFF2-40B4-BE49-F238E27FC236}">
                <a16:creationId xmlns:a16="http://schemas.microsoft.com/office/drawing/2014/main" id="{687CBE8E-F241-43D2-BC7E-2B409EFB1084}"/>
              </a:ext>
            </a:extLst>
          </p:cNvPr>
          <p:cNvPicPr>
            <a:picLocks noChangeAspect="1"/>
          </p:cNvPicPr>
          <p:nvPr/>
        </p:nvPicPr>
        <p:blipFill rotWithShape="1">
          <a:blip r:embed="rId5"/>
          <a:srcRect l="5169" t="21196" r="48855" b="3514"/>
          <a:stretch/>
        </p:blipFill>
        <p:spPr>
          <a:xfrm>
            <a:off x="6462178" y="1746523"/>
            <a:ext cx="2089466" cy="2669670"/>
          </a:xfrm>
          <a:prstGeom prst="rect">
            <a:avLst/>
          </a:prstGeom>
          <a:ln>
            <a:solidFill>
              <a:srgbClr val="2091A2"/>
            </a:solidFill>
          </a:ln>
        </p:spPr>
      </p:pic>
      <p:pic>
        <p:nvPicPr>
          <p:cNvPr id="6" name="Billede 5">
            <a:extLst>
              <a:ext uri="{FF2B5EF4-FFF2-40B4-BE49-F238E27FC236}">
                <a16:creationId xmlns:a16="http://schemas.microsoft.com/office/drawing/2014/main" id="{5D7CF122-929E-449A-82FB-DCA4D02AE21A}"/>
              </a:ext>
            </a:extLst>
          </p:cNvPr>
          <p:cNvPicPr>
            <a:picLocks noChangeAspect="1"/>
          </p:cNvPicPr>
          <p:nvPr/>
        </p:nvPicPr>
        <p:blipFill>
          <a:blip r:embed="rId6"/>
          <a:stretch>
            <a:fillRect/>
          </a:stretch>
        </p:blipFill>
        <p:spPr>
          <a:xfrm>
            <a:off x="1584457" y="1541960"/>
            <a:ext cx="374883" cy="900125"/>
          </a:xfrm>
          <a:prstGeom prst="rect">
            <a:avLst/>
          </a:prstGeom>
        </p:spPr>
      </p:pic>
      <p:pic>
        <p:nvPicPr>
          <p:cNvPr id="7" name="Grafik 6" descr="Forbudt">
            <a:extLst>
              <a:ext uri="{FF2B5EF4-FFF2-40B4-BE49-F238E27FC236}">
                <a16:creationId xmlns:a16="http://schemas.microsoft.com/office/drawing/2014/main" id="{8CF47AA0-65F4-4F3D-8536-63708DB207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856" y="1808638"/>
            <a:ext cx="772933" cy="772933"/>
          </a:xfrm>
          <a:prstGeom prst="rect">
            <a:avLst/>
          </a:prstGeom>
        </p:spPr>
      </p:pic>
      <p:pic>
        <p:nvPicPr>
          <p:cNvPr id="9" name="Billede 8">
            <a:extLst>
              <a:ext uri="{FF2B5EF4-FFF2-40B4-BE49-F238E27FC236}">
                <a16:creationId xmlns:a16="http://schemas.microsoft.com/office/drawing/2014/main" id="{3AE29D4F-2085-4EA5-9297-F8175027C311}"/>
              </a:ext>
            </a:extLst>
          </p:cNvPr>
          <p:cNvPicPr>
            <a:picLocks noChangeAspect="1"/>
          </p:cNvPicPr>
          <p:nvPr/>
        </p:nvPicPr>
        <p:blipFill>
          <a:blip r:embed="rId9"/>
          <a:stretch>
            <a:fillRect/>
          </a:stretch>
        </p:blipFill>
        <p:spPr>
          <a:xfrm>
            <a:off x="968797" y="2984145"/>
            <a:ext cx="661184" cy="772933"/>
          </a:xfrm>
          <a:prstGeom prst="rect">
            <a:avLst/>
          </a:prstGeom>
        </p:spPr>
      </p:pic>
      <p:pic>
        <p:nvPicPr>
          <p:cNvPr id="10" name="Billede 9">
            <a:extLst>
              <a:ext uri="{FF2B5EF4-FFF2-40B4-BE49-F238E27FC236}">
                <a16:creationId xmlns:a16="http://schemas.microsoft.com/office/drawing/2014/main" id="{8A4E2727-B6F2-43E6-BF25-3ED2C3534D90}"/>
              </a:ext>
            </a:extLst>
          </p:cNvPr>
          <p:cNvPicPr>
            <a:picLocks noChangeAspect="1"/>
          </p:cNvPicPr>
          <p:nvPr/>
        </p:nvPicPr>
        <p:blipFill>
          <a:blip r:embed="rId9"/>
          <a:stretch>
            <a:fillRect/>
          </a:stretch>
        </p:blipFill>
        <p:spPr>
          <a:xfrm>
            <a:off x="1402664" y="2756802"/>
            <a:ext cx="661184" cy="772933"/>
          </a:xfrm>
          <a:prstGeom prst="rect">
            <a:avLst/>
          </a:prstGeom>
        </p:spPr>
      </p:pic>
      <p:pic>
        <p:nvPicPr>
          <p:cNvPr id="11" name="Billede 10">
            <a:extLst>
              <a:ext uri="{FF2B5EF4-FFF2-40B4-BE49-F238E27FC236}">
                <a16:creationId xmlns:a16="http://schemas.microsoft.com/office/drawing/2014/main" id="{DBACEF11-7EFF-4A86-B31F-D6424C7682EE}"/>
              </a:ext>
            </a:extLst>
          </p:cNvPr>
          <p:cNvPicPr>
            <a:picLocks noChangeAspect="1"/>
          </p:cNvPicPr>
          <p:nvPr/>
        </p:nvPicPr>
        <p:blipFill>
          <a:blip r:embed="rId10"/>
          <a:stretch>
            <a:fillRect/>
          </a:stretch>
        </p:blipFill>
        <p:spPr>
          <a:xfrm>
            <a:off x="1076668" y="4078810"/>
            <a:ext cx="509344" cy="911433"/>
          </a:xfrm>
          <a:prstGeom prst="rect">
            <a:avLst/>
          </a:prstGeom>
        </p:spPr>
      </p:pic>
      <p:pic>
        <p:nvPicPr>
          <p:cNvPr id="17" name="Grafik 16" descr="Dokument">
            <a:extLst>
              <a:ext uri="{FF2B5EF4-FFF2-40B4-BE49-F238E27FC236}">
                <a16:creationId xmlns:a16="http://schemas.microsoft.com/office/drawing/2014/main" id="{BF4F1524-6BFC-465F-A2DD-9AFD0ECFCC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1953" y="4227771"/>
            <a:ext cx="613510" cy="613510"/>
          </a:xfrm>
          <a:prstGeom prst="rect">
            <a:avLst/>
          </a:prstGeom>
        </p:spPr>
      </p:pic>
    </p:spTree>
    <p:custDataLst>
      <p:tags r:id="rId1"/>
    </p:custDataLst>
    <p:extLst>
      <p:ext uri="{BB962C8B-B14F-4D97-AF65-F5344CB8AC3E}">
        <p14:creationId xmlns:p14="http://schemas.microsoft.com/office/powerpoint/2010/main" val="31705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4B3D851-C8C9-46BB-AFA0-8F41580AF333}"/>
              </a:ext>
            </a:extLst>
          </p:cNvPr>
          <p:cNvSpPr>
            <a:spLocks noGrp="1"/>
          </p:cNvSpPr>
          <p:nvPr>
            <p:ph type="title"/>
          </p:nvPr>
        </p:nvSpPr>
        <p:spPr>
          <a:xfrm>
            <a:off x="615737" y="1020763"/>
            <a:ext cx="7886700" cy="604190"/>
          </a:xfrm>
        </p:spPr>
        <p:txBody>
          <a:bodyPr>
            <a:normAutofit/>
          </a:bodyPr>
          <a:lstStyle/>
          <a:p>
            <a:r>
              <a:rPr lang="da-DK">
                <a:latin typeface="+mn-lt"/>
              </a:rPr>
              <a:t>Fordelene ved et sikkert fælles sted</a:t>
            </a:r>
          </a:p>
        </p:txBody>
      </p:sp>
      <p:sp>
        <p:nvSpPr>
          <p:cNvPr id="4" name="Pladsholder til tekst 3">
            <a:extLst>
              <a:ext uri="{FF2B5EF4-FFF2-40B4-BE49-F238E27FC236}">
                <a16:creationId xmlns:a16="http://schemas.microsoft.com/office/drawing/2014/main" id="{3CEA4090-CAF8-4E59-A959-36D320020AEA}"/>
              </a:ext>
            </a:extLst>
          </p:cNvPr>
          <p:cNvSpPr>
            <a:spLocks noGrp="1"/>
          </p:cNvSpPr>
          <p:nvPr>
            <p:ph type="body" sz="quarter" idx="13"/>
          </p:nvPr>
        </p:nvSpPr>
        <p:spPr/>
        <p:txBody>
          <a:bodyPr/>
          <a:lstStyle/>
          <a:p>
            <a:r>
              <a:rPr lang="da-DK">
                <a:latin typeface="+mn-lt"/>
              </a:rPr>
              <a:t>DOKUMENTER</a:t>
            </a:r>
          </a:p>
        </p:txBody>
      </p:sp>
      <p:sp>
        <p:nvSpPr>
          <p:cNvPr id="5" name="Pladsholder til tekst 4">
            <a:extLst>
              <a:ext uri="{FF2B5EF4-FFF2-40B4-BE49-F238E27FC236}">
                <a16:creationId xmlns:a16="http://schemas.microsoft.com/office/drawing/2014/main" id="{BE7E0442-D9C8-4E6A-83BC-3BE826FB9211}"/>
              </a:ext>
            </a:extLst>
          </p:cNvPr>
          <p:cNvSpPr>
            <a:spLocks noGrp="1"/>
          </p:cNvSpPr>
          <p:nvPr>
            <p:ph type="body" sz="quarter" idx="14"/>
          </p:nvPr>
        </p:nvSpPr>
        <p:spPr>
          <a:xfrm>
            <a:off x="2613828" y="4155447"/>
            <a:ext cx="1972020" cy="815823"/>
          </a:xfrm>
        </p:spPr>
        <p:txBody>
          <a:bodyPr>
            <a:normAutofit/>
          </a:bodyPr>
          <a:lstStyle/>
          <a:p>
            <a:r>
              <a:rPr lang="da-DK">
                <a:latin typeface="+mn-lt"/>
              </a:rPr>
              <a:t>Uafhængigt af personer (medarbejder)</a:t>
            </a:r>
          </a:p>
        </p:txBody>
      </p:sp>
      <p:sp>
        <p:nvSpPr>
          <p:cNvPr id="13" name="Rektangel: afrundede hjørner 12">
            <a:extLst>
              <a:ext uri="{FF2B5EF4-FFF2-40B4-BE49-F238E27FC236}">
                <a16:creationId xmlns:a16="http://schemas.microsoft.com/office/drawing/2014/main" id="{47E0AFC6-CBF9-4EAB-8EE5-8F95AFC67FCD}"/>
              </a:ext>
            </a:extLst>
          </p:cNvPr>
          <p:cNvSpPr/>
          <p:nvPr/>
        </p:nvSpPr>
        <p:spPr>
          <a:xfrm>
            <a:off x="613592" y="3931886"/>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19" name="Billede 18">
            <a:extLst>
              <a:ext uri="{FF2B5EF4-FFF2-40B4-BE49-F238E27FC236}">
                <a16:creationId xmlns:a16="http://schemas.microsoft.com/office/drawing/2014/main" id="{92214FA6-B36A-4585-9CE3-33410CEA307B}"/>
              </a:ext>
            </a:extLst>
          </p:cNvPr>
          <p:cNvPicPr>
            <a:picLocks noChangeAspect="1"/>
          </p:cNvPicPr>
          <p:nvPr/>
        </p:nvPicPr>
        <p:blipFill>
          <a:blip r:embed="rId4"/>
          <a:stretch>
            <a:fillRect/>
          </a:stretch>
        </p:blipFill>
        <p:spPr>
          <a:xfrm flipH="1">
            <a:off x="7724293" y="386603"/>
            <a:ext cx="1353031" cy="2010069"/>
          </a:xfrm>
          <a:prstGeom prst="rect">
            <a:avLst/>
          </a:prstGeom>
        </p:spPr>
      </p:pic>
      <p:pic>
        <p:nvPicPr>
          <p:cNvPr id="20" name="Grafik 19" descr="Dokument">
            <a:extLst>
              <a:ext uri="{FF2B5EF4-FFF2-40B4-BE49-F238E27FC236}">
                <a16:creationId xmlns:a16="http://schemas.microsoft.com/office/drawing/2014/main" id="{680E23D4-C14B-411E-8084-3A4EB66793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0334" y="241042"/>
            <a:ext cx="1353031" cy="1353031"/>
          </a:xfrm>
          <a:prstGeom prst="rect">
            <a:avLst/>
          </a:prstGeom>
        </p:spPr>
      </p:pic>
      <p:pic>
        <p:nvPicPr>
          <p:cNvPr id="32" name="Grafik 31" descr="Bruger">
            <a:extLst>
              <a:ext uri="{FF2B5EF4-FFF2-40B4-BE49-F238E27FC236}">
                <a16:creationId xmlns:a16="http://schemas.microsoft.com/office/drawing/2014/main" id="{8B4C84C2-4E7D-4795-94D6-8C6A7B6AA2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969" y="4129157"/>
            <a:ext cx="868405" cy="868405"/>
          </a:xfrm>
          <a:prstGeom prst="rect">
            <a:avLst/>
          </a:prstGeom>
        </p:spPr>
      </p:pic>
      <p:pic>
        <p:nvPicPr>
          <p:cNvPr id="36" name="Grafik 35" descr="Dokument">
            <a:extLst>
              <a:ext uri="{FF2B5EF4-FFF2-40B4-BE49-F238E27FC236}">
                <a16:creationId xmlns:a16="http://schemas.microsoft.com/office/drawing/2014/main" id="{239BC54D-6833-42B4-99C6-8CCAAC18B0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5619" y="4136043"/>
            <a:ext cx="795473" cy="795473"/>
          </a:xfrm>
          <a:prstGeom prst="rect">
            <a:avLst/>
          </a:prstGeom>
        </p:spPr>
      </p:pic>
      <p:pic>
        <p:nvPicPr>
          <p:cNvPr id="38" name="Grafik 37" descr="Pause">
            <a:extLst>
              <a:ext uri="{FF2B5EF4-FFF2-40B4-BE49-F238E27FC236}">
                <a16:creationId xmlns:a16="http://schemas.microsoft.com/office/drawing/2014/main" id="{7EB18F4F-35FA-49B2-9001-265BC510A6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1319283" y="4323361"/>
            <a:ext cx="370875" cy="370875"/>
          </a:xfrm>
          <a:prstGeom prst="rect">
            <a:avLst/>
          </a:prstGeom>
        </p:spPr>
      </p:pic>
      <p:sp>
        <p:nvSpPr>
          <p:cNvPr id="39" name="Tekstfelt 38">
            <a:extLst>
              <a:ext uri="{FF2B5EF4-FFF2-40B4-BE49-F238E27FC236}">
                <a16:creationId xmlns:a16="http://schemas.microsoft.com/office/drawing/2014/main" id="{AD6BA925-0830-4C6F-A8E6-EB9E6B203A23}"/>
              </a:ext>
            </a:extLst>
          </p:cNvPr>
          <p:cNvSpPr txBox="1"/>
          <p:nvPr/>
        </p:nvSpPr>
        <p:spPr>
          <a:xfrm>
            <a:off x="1291145" y="4019359"/>
            <a:ext cx="482824" cy="923330"/>
          </a:xfrm>
          <a:prstGeom prst="rect">
            <a:avLst/>
          </a:prstGeom>
          <a:noFill/>
        </p:spPr>
        <p:txBody>
          <a:bodyPr wrap="none" rtlCol="0">
            <a:spAutoFit/>
          </a:bodyPr>
          <a:lstStyle/>
          <a:p>
            <a:r>
              <a:rPr lang="da-DK" sz="5400" b="1">
                <a:solidFill>
                  <a:srgbClr val="DD083B"/>
                </a:solidFill>
              </a:rPr>
              <a:t>/</a:t>
            </a:r>
          </a:p>
        </p:txBody>
      </p:sp>
      <p:grpSp>
        <p:nvGrpSpPr>
          <p:cNvPr id="14" name="Gruppe 13">
            <a:extLst>
              <a:ext uri="{FF2B5EF4-FFF2-40B4-BE49-F238E27FC236}">
                <a16:creationId xmlns:a16="http://schemas.microsoft.com/office/drawing/2014/main" id="{8D0580AF-3E5C-443B-8703-9A1224900C02}"/>
              </a:ext>
            </a:extLst>
          </p:cNvPr>
          <p:cNvGrpSpPr/>
          <p:nvPr/>
        </p:nvGrpSpPr>
        <p:grpSpPr>
          <a:xfrm>
            <a:off x="4786279" y="3931886"/>
            <a:ext cx="3845048" cy="1200294"/>
            <a:chOff x="4786279" y="3931886"/>
            <a:chExt cx="3845048" cy="1200294"/>
          </a:xfrm>
        </p:grpSpPr>
        <p:sp>
          <p:nvSpPr>
            <p:cNvPr id="16" name="Rektangel: afrundede hjørner 15">
              <a:extLst>
                <a:ext uri="{FF2B5EF4-FFF2-40B4-BE49-F238E27FC236}">
                  <a16:creationId xmlns:a16="http://schemas.microsoft.com/office/drawing/2014/main" id="{97025E94-910D-44FC-AF6C-509E73F870E5}"/>
                </a:ext>
              </a:extLst>
            </p:cNvPr>
            <p:cNvSpPr/>
            <p:nvPr/>
          </p:nvSpPr>
          <p:spPr>
            <a:xfrm>
              <a:off x="4786279" y="3931886"/>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sp>
          <p:nvSpPr>
            <p:cNvPr id="17" name="Rektangel 16">
              <a:extLst>
                <a:ext uri="{FF2B5EF4-FFF2-40B4-BE49-F238E27FC236}">
                  <a16:creationId xmlns:a16="http://schemas.microsoft.com/office/drawing/2014/main" id="{8C708325-0538-45E2-AB48-A32CCE1968C5}"/>
                </a:ext>
              </a:extLst>
            </p:cNvPr>
            <p:cNvSpPr/>
            <p:nvPr/>
          </p:nvSpPr>
          <p:spPr>
            <a:xfrm>
              <a:off x="6760334" y="4069663"/>
              <a:ext cx="1870993" cy="923330"/>
            </a:xfrm>
            <a:prstGeom prst="rect">
              <a:avLst/>
            </a:prstGeom>
          </p:spPr>
          <p:txBody>
            <a:bodyPr wrap="square">
              <a:spAutoFit/>
            </a:bodyPr>
            <a:lstStyle/>
            <a:p>
              <a:r>
                <a:rPr lang="da-DK" sz="1800"/>
                <a:t>Godkendt til følsomt og fortroligt indhold</a:t>
              </a:r>
            </a:p>
          </p:txBody>
        </p:sp>
        <p:pic>
          <p:nvPicPr>
            <p:cNvPr id="43" name="Grafik 42" descr="Dokument">
              <a:extLst>
                <a:ext uri="{FF2B5EF4-FFF2-40B4-BE49-F238E27FC236}">
                  <a16:creationId xmlns:a16="http://schemas.microsoft.com/office/drawing/2014/main" id="{EF526150-6372-47F4-9023-7F884027F1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331" y="4034476"/>
              <a:ext cx="1000563" cy="1000563"/>
            </a:xfrm>
            <a:prstGeom prst="rect">
              <a:avLst/>
            </a:prstGeom>
          </p:spPr>
        </p:pic>
        <p:pic>
          <p:nvPicPr>
            <p:cNvPr id="44" name="Grafik 43" descr="Lås">
              <a:extLst>
                <a:ext uri="{FF2B5EF4-FFF2-40B4-BE49-F238E27FC236}">
                  <a16:creationId xmlns:a16="http://schemas.microsoft.com/office/drawing/2014/main" id="{BB17E847-B8E8-4E35-9B88-63F67A981B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85845" y="4056024"/>
              <a:ext cx="534673" cy="534673"/>
            </a:xfrm>
            <a:prstGeom prst="rect">
              <a:avLst/>
            </a:prstGeom>
          </p:spPr>
        </p:pic>
      </p:grpSp>
      <p:grpSp>
        <p:nvGrpSpPr>
          <p:cNvPr id="7" name="Gruppe 6">
            <a:extLst>
              <a:ext uri="{FF2B5EF4-FFF2-40B4-BE49-F238E27FC236}">
                <a16:creationId xmlns:a16="http://schemas.microsoft.com/office/drawing/2014/main" id="{FBCEE927-7A2B-4845-93DB-02876698539E}"/>
              </a:ext>
            </a:extLst>
          </p:cNvPr>
          <p:cNvGrpSpPr/>
          <p:nvPr/>
        </p:nvGrpSpPr>
        <p:grpSpPr>
          <a:xfrm>
            <a:off x="615737" y="1391638"/>
            <a:ext cx="3992992" cy="1200294"/>
            <a:chOff x="615737" y="1391638"/>
            <a:chExt cx="3992992" cy="1200294"/>
          </a:xfrm>
        </p:grpSpPr>
        <p:sp>
          <p:nvSpPr>
            <p:cNvPr id="11" name="Rektangel: afrundede hjørner 10">
              <a:extLst>
                <a:ext uri="{FF2B5EF4-FFF2-40B4-BE49-F238E27FC236}">
                  <a16:creationId xmlns:a16="http://schemas.microsoft.com/office/drawing/2014/main" id="{89DA77AB-A7FA-4A0F-85DB-49FBFD4C8403}"/>
                </a:ext>
              </a:extLst>
            </p:cNvPr>
            <p:cNvSpPr/>
            <p:nvPr/>
          </p:nvSpPr>
          <p:spPr>
            <a:xfrm>
              <a:off x="615737" y="1391638"/>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2" name="Grafik 21" descr="Taske">
              <a:extLst>
                <a:ext uri="{FF2B5EF4-FFF2-40B4-BE49-F238E27FC236}">
                  <a16:creationId xmlns:a16="http://schemas.microsoft.com/office/drawing/2014/main" id="{09D197E5-D9C5-4748-917E-9DD8BEC2AC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1563" y="1541866"/>
              <a:ext cx="914400" cy="914400"/>
            </a:xfrm>
            <a:prstGeom prst="rect">
              <a:avLst/>
            </a:prstGeom>
          </p:spPr>
        </p:pic>
        <p:pic>
          <p:nvPicPr>
            <p:cNvPr id="24" name="Grafik 23" descr="Håndtryk">
              <a:extLst>
                <a:ext uri="{FF2B5EF4-FFF2-40B4-BE49-F238E27FC236}">
                  <a16:creationId xmlns:a16="http://schemas.microsoft.com/office/drawing/2014/main" id="{70419E85-F958-4F23-ABE6-87379C6C4C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11352" y="1583056"/>
              <a:ext cx="914400" cy="914400"/>
            </a:xfrm>
            <a:prstGeom prst="rect">
              <a:avLst/>
            </a:prstGeom>
          </p:spPr>
        </p:pic>
        <p:sp>
          <p:nvSpPr>
            <p:cNvPr id="2" name="Rektangel 1">
              <a:extLst>
                <a:ext uri="{FF2B5EF4-FFF2-40B4-BE49-F238E27FC236}">
                  <a16:creationId xmlns:a16="http://schemas.microsoft.com/office/drawing/2014/main" id="{5989D26E-D2E1-4104-B2E9-96B2CA7EF9BB}"/>
                </a:ext>
              </a:extLst>
            </p:cNvPr>
            <p:cNvSpPr/>
            <p:nvPr/>
          </p:nvSpPr>
          <p:spPr>
            <a:xfrm>
              <a:off x="2512556" y="1624953"/>
              <a:ext cx="2096173" cy="707886"/>
            </a:xfrm>
            <a:prstGeom prst="rect">
              <a:avLst/>
            </a:prstGeom>
          </p:spPr>
          <p:txBody>
            <a:bodyPr wrap="square">
              <a:spAutoFit/>
            </a:bodyPr>
            <a:lstStyle/>
            <a:p>
              <a:r>
                <a:rPr lang="da-DK" sz="2000"/>
                <a:t>Bevaring og overlevering</a:t>
              </a:r>
            </a:p>
          </p:txBody>
        </p:sp>
      </p:grpSp>
      <p:grpSp>
        <p:nvGrpSpPr>
          <p:cNvPr id="8" name="Gruppe 7">
            <a:extLst>
              <a:ext uri="{FF2B5EF4-FFF2-40B4-BE49-F238E27FC236}">
                <a16:creationId xmlns:a16="http://schemas.microsoft.com/office/drawing/2014/main" id="{0FCE1805-7F70-4C9D-AC85-4C4AC7E59A50}"/>
              </a:ext>
            </a:extLst>
          </p:cNvPr>
          <p:cNvGrpSpPr/>
          <p:nvPr/>
        </p:nvGrpSpPr>
        <p:grpSpPr>
          <a:xfrm>
            <a:off x="613592" y="2596063"/>
            <a:ext cx="3199315" cy="1260972"/>
            <a:chOff x="613592" y="2596063"/>
            <a:chExt cx="3199315" cy="1260972"/>
          </a:xfrm>
        </p:grpSpPr>
        <p:sp>
          <p:nvSpPr>
            <p:cNvPr id="12" name="Rektangel: afrundede hjørner 11">
              <a:extLst>
                <a:ext uri="{FF2B5EF4-FFF2-40B4-BE49-F238E27FC236}">
                  <a16:creationId xmlns:a16="http://schemas.microsoft.com/office/drawing/2014/main" id="{AC59C2DA-0D38-480B-986B-2DA5AD028FAF}"/>
                </a:ext>
              </a:extLst>
            </p:cNvPr>
            <p:cNvSpPr/>
            <p:nvPr/>
          </p:nvSpPr>
          <p:spPr>
            <a:xfrm>
              <a:off x="613592" y="265674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26" name="Grafik 25" descr="Åben mappe">
              <a:extLst>
                <a:ext uri="{FF2B5EF4-FFF2-40B4-BE49-F238E27FC236}">
                  <a16:creationId xmlns:a16="http://schemas.microsoft.com/office/drawing/2014/main" id="{F8FB8BC7-83BB-4361-A556-8DF0A499EFF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4655" y="2935749"/>
              <a:ext cx="914400" cy="914400"/>
            </a:xfrm>
            <a:prstGeom prst="rect">
              <a:avLst/>
            </a:prstGeom>
          </p:spPr>
        </p:pic>
        <p:pic>
          <p:nvPicPr>
            <p:cNvPr id="28" name="Grafik 27" descr="Øje">
              <a:extLst>
                <a:ext uri="{FF2B5EF4-FFF2-40B4-BE49-F238E27FC236}">
                  <a16:creationId xmlns:a16="http://schemas.microsoft.com/office/drawing/2014/main" id="{2B53E6B4-F8A8-4BC6-8DA7-1C261AD29FA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11352" y="2596063"/>
              <a:ext cx="914400" cy="914400"/>
            </a:xfrm>
            <a:prstGeom prst="rect">
              <a:avLst/>
            </a:prstGeom>
          </p:spPr>
        </p:pic>
        <p:sp>
          <p:nvSpPr>
            <p:cNvPr id="6" name="Rektangel 5">
              <a:extLst>
                <a:ext uri="{FF2B5EF4-FFF2-40B4-BE49-F238E27FC236}">
                  <a16:creationId xmlns:a16="http://schemas.microsoft.com/office/drawing/2014/main" id="{6A125DFE-8B01-4DB2-A19B-AB2E54C8F15A}"/>
                </a:ext>
              </a:extLst>
            </p:cNvPr>
            <p:cNvSpPr/>
            <p:nvPr/>
          </p:nvSpPr>
          <p:spPr>
            <a:xfrm>
              <a:off x="2585070" y="3044088"/>
              <a:ext cx="1227837" cy="400110"/>
            </a:xfrm>
            <a:prstGeom prst="rect">
              <a:avLst/>
            </a:prstGeom>
          </p:spPr>
          <p:txBody>
            <a:bodyPr wrap="none">
              <a:spAutoFit/>
            </a:bodyPr>
            <a:lstStyle/>
            <a:p>
              <a:r>
                <a:rPr lang="da-DK" sz="2000"/>
                <a:t>Aktindsigt</a:t>
              </a:r>
            </a:p>
          </p:txBody>
        </p:sp>
      </p:grpSp>
      <p:grpSp>
        <p:nvGrpSpPr>
          <p:cNvPr id="10" name="Gruppe 9">
            <a:extLst>
              <a:ext uri="{FF2B5EF4-FFF2-40B4-BE49-F238E27FC236}">
                <a16:creationId xmlns:a16="http://schemas.microsoft.com/office/drawing/2014/main" id="{25D4CF2D-5A10-485A-8844-47FE33671ADA}"/>
              </a:ext>
            </a:extLst>
          </p:cNvPr>
          <p:cNvGrpSpPr/>
          <p:nvPr/>
        </p:nvGrpSpPr>
        <p:grpSpPr>
          <a:xfrm>
            <a:off x="4786279" y="2656741"/>
            <a:ext cx="3716158" cy="1208064"/>
            <a:chOff x="4786279" y="2656741"/>
            <a:chExt cx="3716158" cy="1208064"/>
          </a:xfrm>
        </p:grpSpPr>
        <p:sp>
          <p:nvSpPr>
            <p:cNvPr id="15" name="Rektangel: afrundede hjørner 14">
              <a:extLst>
                <a:ext uri="{FF2B5EF4-FFF2-40B4-BE49-F238E27FC236}">
                  <a16:creationId xmlns:a16="http://schemas.microsoft.com/office/drawing/2014/main" id="{835FE2E2-3883-491A-ACE7-5008D220DC2C}"/>
                </a:ext>
              </a:extLst>
            </p:cNvPr>
            <p:cNvSpPr/>
            <p:nvPr/>
          </p:nvSpPr>
          <p:spPr>
            <a:xfrm>
              <a:off x="4786279" y="265674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da-DK" sz="1620"/>
            </a:p>
          </p:txBody>
        </p:sp>
        <p:pic>
          <p:nvPicPr>
            <p:cNvPr id="41" name="Grafik 40" descr="Pengeskab">
              <a:extLst>
                <a:ext uri="{FF2B5EF4-FFF2-40B4-BE49-F238E27FC236}">
                  <a16:creationId xmlns:a16="http://schemas.microsoft.com/office/drawing/2014/main" id="{3EDCB09A-1992-43F4-852B-7A3085F45A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141229" y="2703714"/>
              <a:ext cx="1161091" cy="1161091"/>
            </a:xfrm>
            <a:prstGeom prst="rect">
              <a:avLst/>
            </a:prstGeom>
          </p:spPr>
        </p:pic>
        <p:sp>
          <p:nvSpPr>
            <p:cNvPr id="9" name="Rektangel 8">
              <a:extLst>
                <a:ext uri="{FF2B5EF4-FFF2-40B4-BE49-F238E27FC236}">
                  <a16:creationId xmlns:a16="http://schemas.microsoft.com/office/drawing/2014/main" id="{F1BDFBB0-175D-4BE6-920A-F7C88F5B4A9A}"/>
                </a:ext>
              </a:extLst>
            </p:cNvPr>
            <p:cNvSpPr/>
            <p:nvPr/>
          </p:nvSpPr>
          <p:spPr>
            <a:xfrm>
              <a:off x="6729902" y="2890200"/>
              <a:ext cx="1772535" cy="707886"/>
            </a:xfrm>
            <a:prstGeom prst="rect">
              <a:avLst/>
            </a:prstGeom>
          </p:spPr>
          <p:txBody>
            <a:bodyPr wrap="square">
              <a:spAutoFit/>
            </a:bodyPr>
            <a:lstStyle/>
            <a:p>
              <a:r>
                <a:rPr lang="da-DK" sz="2000"/>
                <a:t>Sikring mod sletning</a:t>
              </a:r>
            </a:p>
          </p:txBody>
        </p:sp>
      </p:grpSp>
    </p:spTree>
    <p:custDataLst>
      <p:tags r:id="rId1"/>
    </p:custDataLst>
    <p:extLst>
      <p:ext uri="{BB962C8B-B14F-4D97-AF65-F5344CB8AC3E}">
        <p14:creationId xmlns:p14="http://schemas.microsoft.com/office/powerpoint/2010/main" val="80302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animBg="1"/>
      <p:bldP spid="3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0697195-E9C2-4313-BD5B-770290427CB2}"/>
              </a:ext>
            </a:extLst>
          </p:cNvPr>
          <p:cNvPicPr>
            <a:picLocks noChangeAspect="1"/>
          </p:cNvPicPr>
          <p:nvPr/>
        </p:nvPicPr>
        <p:blipFill>
          <a:blip r:embed="rId4"/>
          <a:stretch>
            <a:fillRect/>
          </a:stretch>
        </p:blipFill>
        <p:spPr>
          <a:xfrm>
            <a:off x="650399" y="1590147"/>
            <a:ext cx="7216765" cy="3497883"/>
          </a:xfrm>
          <a:prstGeom prst="rect">
            <a:avLst/>
          </a:prstGeom>
          <a:ln>
            <a:solidFill>
              <a:schemeClr val="accent1"/>
            </a:solidFill>
          </a:ln>
        </p:spPr>
      </p:pic>
      <p:sp>
        <p:nvSpPr>
          <p:cNvPr id="2" name="Titel 1">
            <a:extLst>
              <a:ext uri="{FF2B5EF4-FFF2-40B4-BE49-F238E27FC236}">
                <a16:creationId xmlns:a16="http://schemas.microsoft.com/office/drawing/2014/main" id="{B61F7813-8A04-4E9B-84E9-20DB5B1BC354}"/>
              </a:ext>
            </a:extLst>
          </p:cNvPr>
          <p:cNvSpPr>
            <a:spLocks noGrp="1"/>
          </p:cNvSpPr>
          <p:nvPr>
            <p:ph type="title"/>
          </p:nvPr>
        </p:nvSpPr>
        <p:spPr/>
        <p:txBody>
          <a:bodyPr/>
          <a:lstStyle/>
          <a:p>
            <a:r>
              <a:rPr lang="da-DK">
                <a:latin typeface="+mn-lt"/>
              </a:rPr>
              <a:t>Dokumentkategori: Anvend KUN ”Pædagogisk note”</a:t>
            </a:r>
          </a:p>
        </p:txBody>
      </p:sp>
      <p:sp>
        <p:nvSpPr>
          <p:cNvPr id="3" name="Pladsholder til tekst 2">
            <a:extLst>
              <a:ext uri="{FF2B5EF4-FFF2-40B4-BE49-F238E27FC236}">
                <a16:creationId xmlns:a16="http://schemas.microsoft.com/office/drawing/2014/main" id="{7D3469D5-A5BC-4DF7-9047-99EEFF16C184}"/>
              </a:ext>
            </a:extLst>
          </p:cNvPr>
          <p:cNvSpPr>
            <a:spLocks noGrp="1"/>
          </p:cNvSpPr>
          <p:nvPr>
            <p:ph type="body" sz="quarter" idx="13"/>
          </p:nvPr>
        </p:nvSpPr>
        <p:spPr/>
        <p:txBody>
          <a:bodyPr/>
          <a:lstStyle/>
          <a:p>
            <a:r>
              <a:rPr lang="da-DK">
                <a:latin typeface="+mn-lt"/>
              </a:rPr>
              <a:t>DOKUMENTER</a:t>
            </a:r>
          </a:p>
        </p:txBody>
      </p:sp>
      <p:sp>
        <p:nvSpPr>
          <p:cNvPr id="9" name="Ellipse 8">
            <a:extLst>
              <a:ext uri="{FF2B5EF4-FFF2-40B4-BE49-F238E27FC236}">
                <a16:creationId xmlns:a16="http://schemas.microsoft.com/office/drawing/2014/main" id="{4E6CA79D-98FD-402D-827A-F9C2FB4BBEBC}"/>
              </a:ext>
            </a:extLst>
          </p:cNvPr>
          <p:cNvSpPr/>
          <p:nvPr/>
        </p:nvSpPr>
        <p:spPr>
          <a:xfrm>
            <a:off x="489283" y="1514837"/>
            <a:ext cx="2001253" cy="54305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197E192A-9E77-4B5C-B256-52ACEE29F542}"/>
              </a:ext>
            </a:extLst>
          </p:cNvPr>
          <p:cNvPicPr>
            <a:picLocks noChangeAspect="1"/>
          </p:cNvPicPr>
          <p:nvPr/>
        </p:nvPicPr>
        <p:blipFill>
          <a:blip r:embed="rId5"/>
          <a:stretch>
            <a:fillRect/>
          </a:stretch>
        </p:blipFill>
        <p:spPr>
          <a:xfrm>
            <a:off x="1364245" y="1590147"/>
            <a:ext cx="7629210" cy="6412232"/>
          </a:xfrm>
          <a:prstGeom prst="rect">
            <a:avLst/>
          </a:prstGeom>
          <a:ln>
            <a:solidFill>
              <a:schemeClr val="accent1"/>
            </a:solidFill>
          </a:ln>
        </p:spPr>
      </p:pic>
      <p:sp>
        <p:nvSpPr>
          <p:cNvPr id="11" name="Ellipse 10">
            <a:extLst>
              <a:ext uri="{FF2B5EF4-FFF2-40B4-BE49-F238E27FC236}">
                <a16:creationId xmlns:a16="http://schemas.microsoft.com/office/drawing/2014/main" id="{BF76502A-50DE-4FE4-B350-B4DA1155F740}"/>
              </a:ext>
            </a:extLst>
          </p:cNvPr>
          <p:cNvSpPr/>
          <p:nvPr/>
        </p:nvSpPr>
        <p:spPr>
          <a:xfrm>
            <a:off x="5073241" y="2885307"/>
            <a:ext cx="2001253" cy="543050"/>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2988413A-657D-442A-99DE-D299601B39EA}"/>
              </a:ext>
            </a:extLst>
          </p:cNvPr>
          <p:cNvPicPr>
            <a:picLocks noChangeAspect="1"/>
          </p:cNvPicPr>
          <p:nvPr/>
        </p:nvPicPr>
        <p:blipFill>
          <a:blip r:embed="rId6"/>
          <a:stretch>
            <a:fillRect/>
          </a:stretch>
        </p:blipFill>
        <p:spPr>
          <a:xfrm>
            <a:off x="3044215" y="1849587"/>
            <a:ext cx="4269269" cy="3538388"/>
          </a:xfrm>
          <a:prstGeom prst="rect">
            <a:avLst/>
          </a:prstGeom>
          <a:ln>
            <a:solidFill>
              <a:schemeClr val="accent1"/>
            </a:solidFill>
          </a:ln>
        </p:spPr>
      </p:pic>
      <p:sp>
        <p:nvSpPr>
          <p:cNvPr id="7" name="Ellipse 6">
            <a:extLst>
              <a:ext uri="{FF2B5EF4-FFF2-40B4-BE49-F238E27FC236}">
                <a16:creationId xmlns:a16="http://schemas.microsoft.com/office/drawing/2014/main" id="{9AED8E2F-147E-4DC6-961C-B55F6F8F6908}"/>
              </a:ext>
            </a:extLst>
          </p:cNvPr>
          <p:cNvSpPr/>
          <p:nvPr/>
        </p:nvSpPr>
        <p:spPr>
          <a:xfrm>
            <a:off x="3357433" y="4423655"/>
            <a:ext cx="1397000" cy="400615"/>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1681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21"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1854F-9849-44E2-8AAE-28D7ADB459A3}"/>
              </a:ext>
            </a:extLst>
          </p:cNvPr>
          <p:cNvSpPr>
            <a:spLocks noGrp="1"/>
          </p:cNvSpPr>
          <p:nvPr>
            <p:ph type="title"/>
          </p:nvPr>
        </p:nvSpPr>
        <p:spPr/>
        <p:txBody>
          <a:bodyPr/>
          <a:lstStyle/>
          <a:p>
            <a:r>
              <a:rPr lang="da-DK">
                <a:latin typeface="+mn-lt"/>
              </a:rPr>
              <a:t>Titel – mulighed for sortering og overblik</a:t>
            </a:r>
          </a:p>
        </p:txBody>
      </p:sp>
      <p:sp>
        <p:nvSpPr>
          <p:cNvPr id="3" name="Pladsholder til tekst 2">
            <a:extLst>
              <a:ext uri="{FF2B5EF4-FFF2-40B4-BE49-F238E27FC236}">
                <a16:creationId xmlns:a16="http://schemas.microsoft.com/office/drawing/2014/main" id="{913B9B7B-8C09-4446-8E4D-47D4ECBF9E2E}"/>
              </a:ext>
            </a:extLst>
          </p:cNvPr>
          <p:cNvSpPr>
            <a:spLocks noGrp="1"/>
          </p:cNvSpPr>
          <p:nvPr>
            <p:ph type="body" sz="quarter" idx="13"/>
          </p:nvPr>
        </p:nvSpPr>
        <p:spPr/>
        <p:txBody>
          <a:bodyPr/>
          <a:lstStyle/>
          <a:p>
            <a:r>
              <a:rPr lang="da-DK">
                <a:latin typeface="+mn-lt"/>
              </a:rPr>
              <a:t>DOKUMENTER</a:t>
            </a:r>
          </a:p>
        </p:txBody>
      </p:sp>
      <p:sp>
        <p:nvSpPr>
          <p:cNvPr id="4" name="Pladsholder til tekst 3">
            <a:extLst>
              <a:ext uri="{FF2B5EF4-FFF2-40B4-BE49-F238E27FC236}">
                <a16:creationId xmlns:a16="http://schemas.microsoft.com/office/drawing/2014/main" id="{1FFE9B8E-5815-43C5-93DD-1D72D1899DB6}"/>
              </a:ext>
            </a:extLst>
          </p:cNvPr>
          <p:cNvSpPr>
            <a:spLocks noGrp="1"/>
          </p:cNvSpPr>
          <p:nvPr>
            <p:ph type="body" sz="quarter" idx="14"/>
          </p:nvPr>
        </p:nvSpPr>
        <p:spPr/>
        <p:txBody>
          <a:bodyPr/>
          <a:lstStyle/>
          <a:p>
            <a:endParaRPr lang="da-DK">
              <a:latin typeface="+mn-lt"/>
            </a:endParaRPr>
          </a:p>
        </p:txBody>
      </p:sp>
      <p:pic>
        <p:nvPicPr>
          <p:cNvPr id="7" name="Billede 6">
            <a:extLst>
              <a:ext uri="{FF2B5EF4-FFF2-40B4-BE49-F238E27FC236}">
                <a16:creationId xmlns:a16="http://schemas.microsoft.com/office/drawing/2014/main" id="{CB9AAAAD-4591-4B8C-A4D8-A8953251FC84}"/>
              </a:ext>
            </a:extLst>
          </p:cNvPr>
          <p:cNvPicPr>
            <a:picLocks noChangeAspect="1"/>
          </p:cNvPicPr>
          <p:nvPr/>
        </p:nvPicPr>
        <p:blipFill rotWithShape="1">
          <a:blip r:embed="rId4"/>
          <a:srcRect t="16403"/>
          <a:stretch/>
        </p:blipFill>
        <p:spPr>
          <a:xfrm>
            <a:off x="3694806" y="1828800"/>
            <a:ext cx="4961050" cy="3446501"/>
          </a:xfrm>
          <a:prstGeom prst="rect">
            <a:avLst/>
          </a:prstGeom>
          <a:ln>
            <a:solidFill>
              <a:schemeClr val="accent1"/>
            </a:solidFill>
          </a:ln>
        </p:spPr>
      </p:pic>
      <p:sp>
        <p:nvSpPr>
          <p:cNvPr id="8" name="Ellipse 7">
            <a:extLst>
              <a:ext uri="{FF2B5EF4-FFF2-40B4-BE49-F238E27FC236}">
                <a16:creationId xmlns:a16="http://schemas.microsoft.com/office/drawing/2014/main" id="{D3ABE016-895B-41B5-A3B9-927B8DF24FBB}"/>
              </a:ext>
            </a:extLst>
          </p:cNvPr>
          <p:cNvSpPr/>
          <p:nvPr/>
        </p:nvSpPr>
        <p:spPr>
          <a:xfrm>
            <a:off x="4159098" y="2331808"/>
            <a:ext cx="1809902" cy="436444"/>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78C5E428-0E0F-454B-AE81-F116E6DB07D0}"/>
              </a:ext>
            </a:extLst>
          </p:cNvPr>
          <p:cNvPicPr>
            <a:picLocks noChangeAspect="1"/>
          </p:cNvPicPr>
          <p:nvPr/>
        </p:nvPicPr>
        <p:blipFill>
          <a:blip r:embed="rId5"/>
          <a:stretch>
            <a:fillRect/>
          </a:stretch>
        </p:blipFill>
        <p:spPr>
          <a:xfrm>
            <a:off x="1457144" y="1688867"/>
            <a:ext cx="7213809" cy="3586434"/>
          </a:xfrm>
          <a:prstGeom prst="rect">
            <a:avLst/>
          </a:prstGeom>
          <a:ln>
            <a:solidFill>
              <a:schemeClr val="accent1"/>
            </a:solidFill>
          </a:ln>
        </p:spPr>
      </p:pic>
      <p:sp>
        <p:nvSpPr>
          <p:cNvPr id="10" name="Ellipse 9">
            <a:extLst>
              <a:ext uri="{FF2B5EF4-FFF2-40B4-BE49-F238E27FC236}">
                <a16:creationId xmlns:a16="http://schemas.microsoft.com/office/drawing/2014/main" id="{F466C78C-0AEA-4B75-809F-9C19AB58B808}"/>
              </a:ext>
            </a:extLst>
          </p:cNvPr>
          <p:cNvSpPr/>
          <p:nvPr/>
        </p:nvSpPr>
        <p:spPr>
          <a:xfrm>
            <a:off x="1671024" y="3482083"/>
            <a:ext cx="1809902" cy="1415593"/>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18425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21"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B8F05-C34C-4C88-932C-9F4172955811}"/>
              </a:ext>
            </a:extLst>
          </p:cNvPr>
          <p:cNvSpPr>
            <a:spLocks noGrp="1"/>
          </p:cNvSpPr>
          <p:nvPr>
            <p:ph type="title"/>
          </p:nvPr>
        </p:nvSpPr>
        <p:spPr/>
        <p:txBody>
          <a:bodyPr/>
          <a:lstStyle/>
          <a:p>
            <a:r>
              <a:rPr lang="da-DK">
                <a:latin typeface="+mn-lt"/>
              </a:rPr>
              <a:t>Tilknyt note til klasse og elev</a:t>
            </a:r>
          </a:p>
        </p:txBody>
      </p:sp>
      <p:sp>
        <p:nvSpPr>
          <p:cNvPr id="3" name="Pladsholder til tekst 2">
            <a:extLst>
              <a:ext uri="{FF2B5EF4-FFF2-40B4-BE49-F238E27FC236}">
                <a16:creationId xmlns:a16="http://schemas.microsoft.com/office/drawing/2014/main" id="{E026D7C6-3D0E-491C-9AC2-5221FCB58A6E}"/>
              </a:ext>
            </a:extLst>
          </p:cNvPr>
          <p:cNvSpPr>
            <a:spLocks noGrp="1"/>
          </p:cNvSpPr>
          <p:nvPr>
            <p:ph type="body" sz="quarter" idx="13"/>
          </p:nvPr>
        </p:nvSpPr>
        <p:spPr/>
        <p:txBody>
          <a:bodyPr/>
          <a:lstStyle/>
          <a:p>
            <a:r>
              <a:rPr lang="da-DK">
                <a:latin typeface="+mn-lt"/>
              </a:rPr>
              <a:t>DOKUMENTER</a:t>
            </a:r>
          </a:p>
        </p:txBody>
      </p:sp>
      <p:sp>
        <p:nvSpPr>
          <p:cNvPr id="4" name="Pladsholder til tekst 3">
            <a:extLst>
              <a:ext uri="{FF2B5EF4-FFF2-40B4-BE49-F238E27FC236}">
                <a16:creationId xmlns:a16="http://schemas.microsoft.com/office/drawing/2014/main" id="{3CB85EA3-425A-4E61-AFCC-CF32975C0A7A}"/>
              </a:ext>
            </a:extLst>
          </p:cNvPr>
          <p:cNvSpPr>
            <a:spLocks noGrp="1"/>
          </p:cNvSpPr>
          <p:nvPr>
            <p:ph type="body" sz="quarter" idx="14"/>
          </p:nvPr>
        </p:nvSpPr>
        <p:spPr/>
        <p:txBody>
          <a:bodyPr/>
          <a:lstStyle/>
          <a:p>
            <a:endParaRPr lang="da-DK">
              <a:latin typeface="+mn-lt"/>
            </a:endParaRPr>
          </a:p>
        </p:txBody>
      </p:sp>
      <p:pic>
        <p:nvPicPr>
          <p:cNvPr id="5" name="Billede 4">
            <a:extLst>
              <a:ext uri="{FF2B5EF4-FFF2-40B4-BE49-F238E27FC236}">
                <a16:creationId xmlns:a16="http://schemas.microsoft.com/office/drawing/2014/main" id="{ACDB1A9A-A22D-48AC-BFF6-BDC4B713D491}"/>
              </a:ext>
            </a:extLst>
          </p:cNvPr>
          <p:cNvPicPr>
            <a:picLocks noChangeAspect="1"/>
          </p:cNvPicPr>
          <p:nvPr/>
        </p:nvPicPr>
        <p:blipFill>
          <a:blip r:embed="rId4"/>
          <a:stretch>
            <a:fillRect/>
          </a:stretch>
        </p:blipFill>
        <p:spPr>
          <a:xfrm>
            <a:off x="1766594" y="1662113"/>
            <a:ext cx="7684714" cy="4572556"/>
          </a:xfrm>
          <a:prstGeom prst="rect">
            <a:avLst/>
          </a:prstGeom>
          <a:ln>
            <a:solidFill>
              <a:schemeClr val="accent1"/>
            </a:solidFill>
          </a:ln>
        </p:spPr>
      </p:pic>
      <p:sp>
        <p:nvSpPr>
          <p:cNvPr id="6" name="Ellipse 5">
            <a:extLst>
              <a:ext uri="{FF2B5EF4-FFF2-40B4-BE49-F238E27FC236}">
                <a16:creationId xmlns:a16="http://schemas.microsoft.com/office/drawing/2014/main" id="{C431BF92-B580-4796-9B1A-C357784534DF}"/>
              </a:ext>
            </a:extLst>
          </p:cNvPr>
          <p:cNvSpPr/>
          <p:nvPr/>
        </p:nvSpPr>
        <p:spPr>
          <a:xfrm>
            <a:off x="1997242" y="3465093"/>
            <a:ext cx="1070811" cy="543455"/>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888B1F15-68F9-4521-BD73-6515DB18EEEB}"/>
              </a:ext>
            </a:extLst>
          </p:cNvPr>
          <p:cNvSpPr/>
          <p:nvPr/>
        </p:nvSpPr>
        <p:spPr>
          <a:xfrm>
            <a:off x="5747084" y="3465092"/>
            <a:ext cx="1399674" cy="543455"/>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26065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1854F-9849-44E2-8AAE-28D7ADB459A3}"/>
              </a:ext>
            </a:extLst>
          </p:cNvPr>
          <p:cNvSpPr>
            <a:spLocks noGrp="1"/>
          </p:cNvSpPr>
          <p:nvPr>
            <p:ph type="title"/>
          </p:nvPr>
        </p:nvSpPr>
        <p:spPr/>
        <p:txBody>
          <a:bodyPr/>
          <a:lstStyle/>
          <a:p>
            <a:r>
              <a:rPr lang="da-DK">
                <a:latin typeface="+mn-lt"/>
              </a:rPr>
              <a:t>Del med: Medarbejdere i elevens klasse og gruppen ”Ledelse”</a:t>
            </a:r>
          </a:p>
        </p:txBody>
      </p:sp>
      <p:sp>
        <p:nvSpPr>
          <p:cNvPr id="3" name="Pladsholder til tekst 2">
            <a:extLst>
              <a:ext uri="{FF2B5EF4-FFF2-40B4-BE49-F238E27FC236}">
                <a16:creationId xmlns:a16="http://schemas.microsoft.com/office/drawing/2014/main" id="{913B9B7B-8C09-4446-8E4D-47D4ECBF9E2E}"/>
              </a:ext>
            </a:extLst>
          </p:cNvPr>
          <p:cNvSpPr>
            <a:spLocks noGrp="1"/>
          </p:cNvSpPr>
          <p:nvPr>
            <p:ph type="body" sz="quarter" idx="13"/>
          </p:nvPr>
        </p:nvSpPr>
        <p:spPr/>
        <p:txBody>
          <a:bodyPr/>
          <a:lstStyle/>
          <a:p>
            <a:r>
              <a:rPr lang="da-DK">
                <a:latin typeface="+mn-lt"/>
              </a:rPr>
              <a:t>DOKUMENTER</a:t>
            </a:r>
          </a:p>
        </p:txBody>
      </p:sp>
      <p:sp>
        <p:nvSpPr>
          <p:cNvPr id="4" name="Pladsholder til tekst 3">
            <a:extLst>
              <a:ext uri="{FF2B5EF4-FFF2-40B4-BE49-F238E27FC236}">
                <a16:creationId xmlns:a16="http://schemas.microsoft.com/office/drawing/2014/main" id="{1FFE9B8E-5815-43C5-93DD-1D72D1899DB6}"/>
              </a:ext>
            </a:extLst>
          </p:cNvPr>
          <p:cNvSpPr>
            <a:spLocks noGrp="1"/>
          </p:cNvSpPr>
          <p:nvPr>
            <p:ph type="body" sz="quarter" idx="14"/>
          </p:nvPr>
        </p:nvSpPr>
        <p:spPr/>
        <p:txBody>
          <a:bodyPr/>
          <a:lstStyle/>
          <a:p>
            <a:endParaRPr lang="da-DK">
              <a:latin typeface="+mn-lt"/>
            </a:endParaRPr>
          </a:p>
        </p:txBody>
      </p:sp>
      <p:pic>
        <p:nvPicPr>
          <p:cNvPr id="7" name="Billede 6">
            <a:extLst>
              <a:ext uri="{FF2B5EF4-FFF2-40B4-BE49-F238E27FC236}">
                <a16:creationId xmlns:a16="http://schemas.microsoft.com/office/drawing/2014/main" id="{CB9AAAAD-4591-4B8C-A4D8-A8953251FC84}"/>
              </a:ext>
            </a:extLst>
          </p:cNvPr>
          <p:cNvPicPr>
            <a:picLocks noChangeAspect="1"/>
          </p:cNvPicPr>
          <p:nvPr/>
        </p:nvPicPr>
        <p:blipFill rotWithShape="1">
          <a:blip r:embed="rId4"/>
          <a:srcRect t="16403"/>
          <a:stretch/>
        </p:blipFill>
        <p:spPr>
          <a:xfrm>
            <a:off x="3694806" y="1828800"/>
            <a:ext cx="4961050" cy="3446501"/>
          </a:xfrm>
          <a:prstGeom prst="rect">
            <a:avLst/>
          </a:prstGeom>
          <a:ln>
            <a:solidFill>
              <a:schemeClr val="accent1"/>
            </a:solidFill>
          </a:ln>
        </p:spPr>
      </p:pic>
      <p:sp>
        <p:nvSpPr>
          <p:cNvPr id="6" name="Ellipse 5">
            <a:extLst>
              <a:ext uri="{FF2B5EF4-FFF2-40B4-BE49-F238E27FC236}">
                <a16:creationId xmlns:a16="http://schemas.microsoft.com/office/drawing/2014/main" id="{D095F36D-ADC4-4BD9-B685-D1EE60226A0A}"/>
              </a:ext>
            </a:extLst>
          </p:cNvPr>
          <p:cNvSpPr/>
          <p:nvPr/>
        </p:nvSpPr>
        <p:spPr>
          <a:xfrm>
            <a:off x="4185540" y="3960418"/>
            <a:ext cx="1408124" cy="543455"/>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7E2211E9-9312-464F-A444-5D99B26B4E3F}"/>
              </a:ext>
            </a:extLst>
          </p:cNvPr>
          <p:cNvSpPr/>
          <p:nvPr/>
        </p:nvSpPr>
        <p:spPr>
          <a:xfrm>
            <a:off x="4185539" y="4422509"/>
            <a:ext cx="2997313" cy="965466"/>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179547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TEMA" val="8IiCFTr1"/>
  <p:tag name="ARTICULATE_DESIGN_ID_1_OFFICE-TEMA" val="susAPI3v"/>
  <p:tag name="THINKCELLPRESENTATIONDONOTDELETE" val="&lt;?xml version=&quot;1.0&quot; encoding=&quot;UTF-16&quot; standalone=&quot;yes&quot;?&gt;&lt;root reqver=&quot;24162&quot;&gt;&lt;version val=&quot;27062&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ARTICULATE_SLIDE_COUNT" val="123"/>
  <p:tag name="THINKCELLUNDODONOTDELETE" val="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_DD54a4Q_aTAvkwvUQB0A"/>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YP5lHf2RjCyKxupjYcGpw"/>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rKXBKXUTShCTxsnj_7neTA"/>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FnxUhgUTTb.MhJyso6dIfw"/>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2.xml><?xml version="1.0" encoding="utf-8"?>
<a:theme xmlns:a="http://schemas.openxmlformats.org/drawingml/2006/main" name="1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59A9C3DBC90E941A1B2808491BAB128" ma:contentTypeVersion="7" ma:contentTypeDescription="Opret et nyt dokument." ma:contentTypeScope="" ma:versionID="91d16a2933739852d253ae4ae459e1be">
  <xsd:schema xmlns:xsd="http://www.w3.org/2001/XMLSchema" xmlns:xs="http://www.w3.org/2001/XMLSchema" xmlns:p="http://schemas.microsoft.com/office/2006/metadata/properties" xmlns:ns2="16ca11c2-652e-4984-bdfe-49786aa2f500" xmlns:ns3="f26a3494-fb29-4aa4-bfb0-35341ca39cf4" targetNamespace="http://schemas.microsoft.com/office/2006/metadata/properties" ma:root="true" ma:fieldsID="770d8220dc17f23bd25660a39d935895" ns2:_="" ns3:_="">
    <xsd:import namespace="16ca11c2-652e-4984-bdfe-49786aa2f500"/>
    <xsd:import namespace="f26a3494-fb29-4aa4-bfb0-35341ca39c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a11c2-652e-4984-bdfe-49786aa2f50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6a3494-fb29-4aa4-bfb0-35341ca39cf4"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F4C3C2-1385-489E-AE76-538C26707876}">
  <ds:schemaRefs>
    <ds:schemaRef ds:uri="http://purl.org/dc/elements/1.1/"/>
    <ds:schemaRef ds:uri="http://schemas.microsoft.com/office/2006/metadata/properties"/>
    <ds:schemaRef ds:uri="16ca11c2-652e-4984-bdfe-49786aa2f500"/>
    <ds:schemaRef ds:uri="f26a3494-fb29-4aa4-bfb0-35341ca39cf4"/>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D5B01B5-1C6F-4476-9898-166BCCDFE8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ca11c2-652e-4984-bdfe-49786aa2f500"/>
    <ds:schemaRef ds:uri="f26a3494-fb29-4aa4-bfb0-35341ca39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4E26F9-84A6-4102-A8E4-5758011EBC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Office-tema</Template>
  <TotalTime>45</TotalTime>
  <Words>3959</Words>
  <Application>Microsoft Office PowerPoint</Application>
  <PresentationFormat>Skærmshow (16:10)</PresentationFormat>
  <Paragraphs>1070</Paragraphs>
  <Slides>122</Slides>
  <Notes>102</Notes>
  <HiddenSlides>1</HiddenSlides>
  <MMClips>0</MMClips>
  <ScaleCrop>false</ScaleCrop>
  <HeadingPairs>
    <vt:vector size="8" baseType="variant">
      <vt:variant>
        <vt:lpstr>Benyttede skrifttyper</vt:lpstr>
      </vt:variant>
      <vt:variant>
        <vt:i4>6</vt:i4>
      </vt:variant>
      <vt:variant>
        <vt:lpstr>Tema</vt:lpstr>
      </vt:variant>
      <vt:variant>
        <vt:i4>2</vt:i4>
      </vt:variant>
      <vt:variant>
        <vt:lpstr>Integrerede OLE-servere</vt:lpstr>
      </vt:variant>
      <vt:variant>
        <vt:i4>1</vt:i4>
      </vt:variant>
      <vt:variant>
        <vt:lpstr>Slidetitler</vt:lpstr>
      </vt:variant>
      <vt:variant>
        <vt:i4>122</vt:i4>
      </vt:variant>
    </vt:vector>
  </HeadingPairs>
  <TitlesOfParts>
    <vt:vector size="131" baseType="lpstr">
      <vt:lpstr>Arial</vt:lpstr>
      <vt:lpstr>Arial,Sans-Serif</vt:lpstr>
      <vt:lpstr>Calibri</vt:lpstr>
      <vt:lpstr>Calibri Light (Headings)</vt:lpstr>
      <vt:lpstr>Courier New</vt:lpstr>
      <vt:lpstr>Lato black</vt:lpstr>
      <vt:lpstr>Office-tema</vt:lpstr>
      <vt:lpstr>1_Office-tema</vt:lpstr>
      <vt:lpstr>think-cell Slide</vt:lpstr>
      <vt:lpstr> Aula uddannelsesforløb - for superbrugere på Aarhus Kommunes skoler   </vt:lpstr>
      <vt:lpstr>Program - superbrugere</vt:lpstr>
      <vt:lpstr>Mål for dagens undervisning </vt:lpstr>
      <vt:lpstr>Mål for dagens undervisning - superbrugere </vt:lpstr>
      <vt:lpstr>Aula i Aarhus Kommune</vt:lpstr>
      <vt:lpstr>Hvad er Aula?</vt:lpstr>
      <vt:lpstr>Hvad får vi med Aula?</vt:lpstr>
      <vt:lpstr>Sagt om SkoleIntra</vt:lpstr>
      <vt:lpstr>Aula som momentum</vt:lpstr>
      <vt:lpstr>Mål for Aula i Aarhus Kommune</vt:lpstr>
      <vt:lpstr>PowerPoint-præsentation</vt:lpstr>
      <vt:lpstr>Support</vt:lpstr>
      <vt:lpstr>At være superbruger</vt:lpstr>
      <vt:lpstr>Hvad er Google+ og hvor finder jeg det henne?</vt:lpstr>
      <vt:lpstr>Opgave: Bliv medlem af Google+ gruppen</vt:lpstr>
      <vt:lpstr>PowerPoint-præsentation</vt:lpstr>
      <vt:lpstr>Browseradgang til Aula</vt:lpstr>
      <vt:lpstr>Login – elev og forælder</vt:lpstr>
      <vt:lpstr>Login – medarbejder</vt:lpstr>
      <vt:lpstr>Overblikssiden</vt:lpstr>
      <vt:lpstr>Overblikssiden – opsamling</vt:lpstr>
      <vt:lpstr>PowerPoint-præsentation</vt:lpstr>
      <vt:lpstr>Min profil</vt:lpstr>
      <vt:lpstr>Søgning</vt:lpstr>
      <vt:lpstr>Visninger – medarbejder og forælder </vt:lpstr>
      <vt:lpstr>Hvem er jeg i Aula? </vt:lpstr>
      <vt:lpstr>Opgave</vt:lpstr>
      <vt:lpstr>PowerPoint-præsentation</vt:lpstr>
      <vt:lpstr>På opdagelse i Aula (5 minutter)</vt:lpstr>
      <vt:lpstr>Grupper i Aula understøtter målrettet kommunikation</vt:lpstr>
      <vt:lpstr>Automatiske grupper i Aula: UNI-grupper</vt:lpstr>
      <vt:lpstr>Grupper, som skolen selv kan oprette:</vt:lpstr>
      <vt:lpstr>Postliste – gruppe uden gruppeside</vt:lpstr>
      <vt:lpstr>Samarbejdsrum – gruppe med en gruppeside</vt:lpstr>
      <vt:lpstr>Adgang til Aulas grupper</vt:lpstr>
      <vt:lpstr>Samarbejdsrum i SkoleIntra og Aula</vt:lpstr>
      <vt:lpstr>Medarbejder – standardgrupper</vt:lpstr>
      <vt:lpstr>Medarbejder – manuelle grupper</vt:lpstr>
      <vt:lpstr>Medarbejder – manuelle grupper</vt:lpstr>
      <vt:lpstr>Elever - standardgrupper</vt:lpstr>
      <vt:lpstr>Forældre - standardgrupper</vt:lpstr>
      <vt:lpstr>Standardgrupper i Aula sammenlignet med SkoleIntra</vt:lpstr>
      <vt:lpstr>Aula internt og eksternt</vt:lpstr>
      <vt:lpstr>Behov for flere grupper?</vt:lpstr>
      <vt:lpstr>Gruppe med en gruppeside</vt:lpstr>
      <vt:lpstr>Begivenheder i grupper du er med i = Dine begivenheder</vt:lpstr>
      <vt:lpstr>Grupperedaktør – håndtering af anmeldelser og medlemmer</vt:lpstr>
      <vt:lpstr>PowerPoint-præsentation</vt:lpstr>
      <vt:lpstr>På opdagelse i Aula (10 minutter)</vt:lpstr>
      <vt:lpstr>Kendte måder at kommunikere på fra SkoleIntra:</vt:lpstr>
      <vt:lpstr>Hvad er nyt?</vt:lpstr>
      <vt:lpstr>Beskeder i Aula</vt:lpstr>
      <vt:lpstr>Beskeder i Aula – virtuelt samtalerum</vt:lpstr>
      <vt:lpstr>Beskeder i Aula – mange notifikationer</vt:lpstr>
      <vt:lpstr>Håndtering af beskeder med følsomt eller fortroligt indhold</vt:lpstr>
      <vt:lpstr>Håndtering af beskeder med følsomt eller fortroligt indhold</vt:lpstr>
      <vt:lpstr>Følsomt eller fortroligt?  Hvornår er skal du i stedet tage personlig kontakt?</vt:lpstr>
      <vt:lpstr>Når én platform skal rumme hele 0-18 års området</vt:lpstr>
      <vt:lpstr>Overvejelser, når du kommunikerer</vt:lpstr>
      <vt:lpstr>Retningslinjer</vt:lpstr>
      <vt:lpstr>Retningslinjer: Kalender</vt:lpstr>
      <vt:lpstr>Retningslinjer: Infobrev</vt:lpstr>
      <vt:lpstr>Retningslinjer: Opslag</vt:lpstr>
      <vt:lpstr>Retningslinjer: Besked</vt:lpstr>
      <vt:lpstr>Retningslinjer: SMS</vt:lpstr>
      <vt:lpstr>Retningslinjer: Samtaler</vt:lpstr>
      <vt:lpstr>Opgave: Lejrskole</vt:lpstr>
      <vt:lpstr>Opgave: Påskehygge – del 1</vt:lpstr>
      <vt:lpstr>Opgave: Påskehygge – del 2</vt:lpstr>
      <vt:lpstr>Opgave: Mindre konflikt mellem 3 elever </vt:lpstr>
      <vt:lpstr>Opgave: Spontan teatertur</vt:lpstr>
      <vt:lpstr>Opgave: Voldsom konflikt mellem to elever</vt:lpstr>
      <vt:lpstr>Opsamling på opgaverne:</vt:lpstr>
      <vt:lpstr>PowerPoint-præsentation</vt:lpstr>
      <vt:lpstr>På opdagelse i Aula (5 minutter)</vt:lpstr>
      <vt:lpstr>Konkrete retningslinjer</vt:lpstr>
      <vt:lpstr>Her finder du kalenderen i Aula</vt:lpstr>
      <vt:lpstr>Hvad er i Aulas kalender?</vt:lpstr>
      <vt:lpstr>Vikarplan i Aula – en del af kalenderen</vt:lpstr>
      <vt:lpstr>Skemabrik: Note til klasse</vt:lpstr>
      <vt:lpstr>Aktiviteter, der kræver handling, skal i Aulas kalender</vt:lpstr>
      <vt:lpstr>Du kan oprette begivenheder flere steder i Aula</vt:lpstr>
      <vt:lpstr>Begivenhed - underkategorier</vt:lpstr>
      <vt:lpstr>Samtaler</vt:lpstr>
      <vt:lpstr>Gruppens kalender er også din kalender</vt:lpstr>
      <vt:lpstr>Kalender og sikkerhed</vt:lpstr>
      <vt:lpstr>Kalender, besked eller Outlook?</vt:lpstr>
      <vt:lpstr>Opgave: Planlægning af forældremøde</vt:lpstr>
      <vt:lpstr>Opgave: Inviter til skole-hjem-samtaler i x.x</vt:lpstr>
      <vt:lpstr>PowerPoint-præsentation</vt:lpstr>
      <vt:lpstr>Fælles filer i Aula</vt:lpstr>
      <vt:lpstr>Brug Office365 og GSfE til dine filer</vt:lpstr>
      <vt:lpstr>Hvad skal vi bruge Fælles filer til?</vt:lpstr>
      <vt:lpstr>Sikker Fildeling: Et sikkert fælles sted til noter om barnet</vt:lpstr>
      <vt:lpstr>Fordelene ved et sikkert fælles sted</vt:lpstr>
      <vt:lpstr>Dokumentkategori: Anvend KUN ”Pædagogisk note”</vt:lpstr>
      <vt:lpstr>Titel – mulighed for sortering og overblik</vt:lpstr>
      <vt:lpstr>Tilknyt note til klasse og elev</vt:lpstr>
      <vt:lpstr>Del med: Medarbejdere i elevens klasse og gruppen ”Ledelse”</vt:lpstr>
      <vt:lpstr>Sikker fildeling: Notifikationer</vt:lpstr>
      <vt:lpstr>Opgave: Opret en pædagogisk note på en elev</vt:lpstr>
      <vt:lpstr>Hvornår skal du anvende ”Pædagogisk note”?</vt:lpstr>
      <vt:lpstr>Fælles viden  - et fælles sted</vt:lpstr>
      <vt:lpstr>PowerPoint-præsentation</vt:lpstr>
      <vt:lpstr>På opdagelse i Aula (5 minutter)</vt:lpstr>
      <vt:lpstr>Lovgivning omkring billeder af børn og unge</vt:lpstr>
      <vt:lpstr>Aula styrer visning af billeder med samtykker</vt:lpstr>
      <vt:lpstr>Situationsbillede eller portrætbillede?</vt:lpstr>
      <vt:lpstr>Tips til at undgå portrætbilleder</vt:lpstr>
      <vt:lpstr>Opgave: Lav et album til din klasse</vt:lpstr>
      <vt:lpstr>PowerPoint-præsentation</vt:lpstr>
      <vt:lpstr>Modul: Administration</vt:lpstr>
      <vt:lpstr>Ændret håndtering af brugere</vt:lpstr>
      <vt:lpstr>PowerPoint-præsentation</vt:lpstr>
      <vt:lpstr>Rettighedstildeling: Lokal drøftelse</vt:lpstr>
      <vt:lpstr>Hvad indeholder administrationsmodulet? </vt:lpstr>
      <vt:lpstr>Hvilke rettigheder kan deles ud?</vt:lpstr>
      <vt:lpstr>Opgave: Opret en gruppe til samarbejde mellem to teams</vt:lpstr>
      <vt:lpstr>PowerPoint-præsentation</vt:lpstr>
      <vt:lpstr>Parkeringspladsen</vt:lpstr>
      <vt:lpstr>Ressourcer – hvis du vil vide mere</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Uddannelsesforløb D</dc:title>
  <dc:creator>Peter Dalhoff</dc:creator>
  <cp:lastModifiedBy>Frederikke Sofie Bech Høyer</cp:lastModifiedBy>
  <cp:revision>2</cp:revision>
  <cp:lastPrinted>2018-12-10T11:12:00Z</cp:lastPrinted>
  <dcterms:created xsi:type="dcterms:W3CDTF">2018-05-28T07:09:24Z</dcterms:created>
  <dcterms:modified xsi:type="dcterms:W3CDTF">2019-02-26T10:05:16Z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0x010100059A9C3DBC90E941A1B2808491BAB128</vt:lpwstr>
  </property>
  <property fmtid="{D5CDD505-2E9C-101B-9397-08002B2CF9AE}" pid="3" name="CCMIsSharedOnOneDrive">
    <vt:bool>false</vt:bool>
  </property>
  <property fmtid="{D5CDD505-2E9C-101B-9397-08002B2CF9AE}" pid="4" name="CCMOneDriveOwnerID">
    <vt:lpwstr/>
  </property>
  <property fmtid="{D5CDD505-2E9C-101B-9397-08002B2CF9AE}" pid="5" name="CCMOneDriveItemID">
    <vt:lpwstr/>
  </property>
  <property fmtid="{D5CDD505-2E9C-101B-9397-08002B2CF9AE}" pid="6" name="CCMOneDriveID">
    <vt:lpwstr/>
  </property>
  <property fmtid="{D5CDD505-2E9C-101B-9397-08002B2CF9AE}" pid="7" name="CCMSystem">
    <vt:lpwstr> </vt:lpwstr>
  </property>
  <property fmtid="{D5CDD505-2E9C-101B-9397-08002B2CF9AE}" pid="8" name="ArticulateGUID">
    <vt:lpwstr>B20C6597-3A9E-46D7-A1DC-54F6E25CEB34</vt:lpwstr>
  </property>
  <property fmtid="{D5CDD505-2E9C-101B-9397-08002B2CF9AE}" pid="9" name="ArticulatePath">
    <vt:lpwstr>Uddannelsesforløb D - Slidedeck</vt:lpwstr>
  </property>
</Properties>
</file>