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142532741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B0B8C-F0DA-43CF-AC2B-6E132BC76223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EC837-C9B4-4675-BC00-C002528B5C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1400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Lidt senere gives lige en kort status på Onboarding indsatserne, som jo løber resten af 2023 og ind i starten af 2024</a:t>
            </a:r>
          </a:p>
          <a:p>
            <a:endParaRPr lang="da-DK" dirty="0"/>
          </a:p>
          <a:p>
            <a:r>
              <a:rPr lang="da-DK" dirty="0"/>
              <a:t>Vi besluttede at afholde et styregruppe-seminar, hvor vi skulle forberede den organisatoriske rammesætningen for det kommende arbejde.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1D5716-CD4D-41DA-A5AF-DCEC71F277EC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0102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BF6F9A-5B85-97AE-B698-299839795F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B06EB48-BD40-6D50-C87B-690078FAB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265D6A7-C8ED-ECB8-5CA2-D8D5CB9C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FC21849-9A9D-C520-B673-24B05E17B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137C60-B08B-8E17-2D93-F77F30C2A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339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DEE88-35AC-1A98-7F2E-035374CD1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6803203-602C-1F49-BD0F-BD84546D9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382FD1-0352-B8B8-A861-35A4A1528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52C12B-56D5-104C-4BF6-48792CD1B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60E3AD5-0726-72A7-8876-F74D6A70F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973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04FD5A2-9C51-2ACF-92D1-702C5CF56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6DB3318-A737-F4A5-83CF-FA053719C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A353453-9776-B3D6-ED8F-6D951180B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2C1BAD9-D44A-CA22-4FB2-E5D5572E7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E7ACBF0-83B1-08D3-3886-9C424EDE0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040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104C-CF3F-0312-3433-3B1CE92E7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CBE609-D4AB-4559-A68D-D8CF3621A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57FD39-EB1B-62F5-91B2-9DD303FCD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2386670-4711-AA12-E9AB-C0D462C39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1862664-215B-8BF5-D8C0-5E2AC5D6D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347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DA8275-5B4A-5235-77E8-A1598DA8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22729CC-9917-B31D-6B45-EB601A0A4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2C7D46-6FCD-7514-2442-43F2E60ED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4583155-D790-9C83-DC5C-B935BD02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294CB76-EDD9-FFE2-F807-7C1F81A4D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026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53758-AEB0-081A-928C-C145CC61C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BF58B85-ABE7-FC90-E838-2637568392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927F59D-9241-8A9B-90C4-AA221E2F1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88A5722-7307-6C15-10D9-70E1F051F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2B6812-8A91-8E6F-A246-E49CEA5BD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48EBDB4-68F4-1C36-C8AB-8A3157A1E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831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31E54B-6649-C6C1-EE26-871149D60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507AC3C-7B69-C5AB-22C8-A4E5AF5C4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343C076-6722-E5E7-67E8-5185BB105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4897846-96A8-F0F5-D584-4C2A80C6C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D2EFE06-91AC-CB79-4E5D-B5521A88FD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67439DE-3B5C-7BFC-FFBC-BD31C3AD3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3D6380C-24EC-F739-326D-7E88B3F25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6B61805-1239-811F-22E9-3551446EC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914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0D52F-F15A-B6EE-E957-3E9BA06A0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AE5F037-5B8D-15C3-D5A5-6B0E3FF3C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F4E52A7-14F2-5984-EC8C-7F7603865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063210A-8388-6954-0D38-5CCEFC90F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676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97DF415-8D0B-8698-46F6-761BEC788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A30DF03-C7AC-6206-6746-ACDA90769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532DFB5-66F9-762F-FA1D-B01B0CE59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516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F1924-7E38-16F7-51CF-C11FEC565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FF10C1-AFBE-86BB-DE13-050530FD6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B095482-07F7-D89A-8872-800FB45C5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8F50AB7-276C-5F20-302C-815CBE519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5337998-7E26-D61E-E2CD-9F49544E6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2D354C1-7B31-601B-020F-357FBB76D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253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088E56-6AD0-2537-8828-1B8FBB275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664E0B0-F15E-D7A4-CC64-27BBAE0F7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0790E6-F032-9684-1B6E-08CAB759E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FB7402A-5C0B-FFB8-A3D9-A7D64F3F1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4C57337-0FC7-53B3-D6AE-FF1D851D9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62BDC2B-254E-C9FB-6026-D66695E30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184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A3F239D-2663-0D2D-B5A6-51F77DA35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D3FBCFA-9863-2A76-6BBA-B7EC44364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4B58A8-AD8B-D1DB-9145-B26E36FB4E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DA8D4-BDE8-4E6B-9B49-7AD68A1C6D39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94E99D8-BACB-C3BC-9F9D-F25B67948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720AEB-297F-729D-3BC4-F7D296E05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2F121-E3D5-42E7-BF8F-0DF17B2500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92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37B57-D0A1-39C6-06F8-5CED3EC815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DDH 3.0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7F6340E-6F63-F3FB-5378-3D1BBA5CFA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Onboarding &amp; strategisk arbejde</a:t>
            </a:r>
          </a:p>
        </p:txBody>
      </p:sp>
    </p:spTree>
    <p:extLst>
      <p:ext uri="{BB962C8B-B14F-4D97-AF65-F5344CB8AC3E}">
        <p14:creationId xmlns:p14="http://schemas.microsoft.com/office/powerpoint/2010/main" val="393806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843363" y="140833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3520" y="140832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3676" y="140832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843364" y="889552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3520" y="889552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3676" y="889551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2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8F4CF076-AA8A-DE91-5C52-7BFB10784960}"/>
              </a:ext>
            </a:extLst>
          </p:cNvPr>
          <p:cNvSpPr txBox="1"/>
          <p:nvPr/>
        </p:nvSpPr>
        <p:spPr>
          <a:xfrm>
            <a:off x="833788" y="1287600"/>
            <a:ext cx="3437873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3520" y="1287602"/>
            <a:ext cx="3428299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3675" y="1287599"/>
            <a:ext cx="3428299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925424" y="1326027"/>
            <a:ext cx="5395865" cy="2308324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</a:t>
            </a: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-indsatser: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Ny medarbejder til DDH sekretariatet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E-learning moduler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 af agenter via ekstern undervisning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Medarbejderdag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Organisering i DDH-Netværk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Hjemmeside, velkomstpakke, håndbøger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19A001A-5C2F-C2FB-BE3F-85F0ABD4A296}"/>
              </a:ext>
            </a:extLst>
          </p:cNvPr>
          <p:cNvSpPr txBox="1"/>
          <p:nvPr/>
        </p:nvSpPr>
        <p:spPr>
          <a:xfrm>
            <a:off x="2779147" y="3407133"/>
            <a:ext cx="8568000" cy="2304000"/>
          </a:xfrm>
          <a:prstGeom prst="rect">
            <a:avLst/>
          </a:prstGeom>
          <a:solidFill>
            <a:schemeClr val="accent2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SWOT-</a:t>
            </a:r>
            <a:r>
              <a:rPr kumimoji="0" lang="da-DK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indsatser </a:t>
            </a: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(#1-12)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E6D03FE-573C-127A-A006-4C6E5A2A06BA}"/>
              </a:ext>
            </a:extLst>
          </p:cNvPr>
          <p:cNvSpPr txBox="1"/>
          <p:nvPr/>
        </p:nvSpPr>
        <p:spPr>
          <a:xfrm>
            <a:off x="2917595" y="3763811"/>
            <a:ext cx="1221388" cy="2539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Seminar (17. aug.) 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8D58565B-09A2-5DB8-55EF-09DBE191D206}"/>
              </a:ext>
            </a:extLst>
          </p:cNvPr>
          <p:cNvSpPr txBox="1"/>
          <p:nvPr/>
        </p:nvSpPr>
        <p:spPr>
          <a:xfrm>
            <a:off x="2939521" y="4028997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Netværksledelse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 5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B6DD05B2-4FA4-0CC9-6A35-786C747D8364}"/>
              </a:ext>
            </a:extLst>
          </p:cNvPr>
          <p:cNvSpPr txBox="1"/>
          <p:nvPr/>
        </p:nvSpPr>
        <p:spPr>
          <a:xfrm>
            <a:off x="2939521" y="4465081"/>
            <a:ext cx="1177536" cy="253916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Servicemål &amp; KPI 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6D8ED073-021D-9BF4-D4F8-112B0DEDCEFF}"/>
              </a:ext>
            </a:extLst>
          </p:cNvPr>
          <p:cNvSpPr txBox="1"/>
          <p:nvPr/>
        </p:nvSpPr>
        <p:spPr>
          <a:xfrm>
            <a:off x="2939521" y="5177985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Guider &amp; IVR mv. # 10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ADD9D7F-0EFF-A3A5-F8A2-3C9D8067F8CA}"/>
              </a:ext>
            </a:extLst>
          </p:cNvPr>
          <p:cNvSpPr txBox="1"/>
          <p:nvPr/>
        </p:nvSpPr>
        <p:spPr>
          <a:xfrm>
            <a:off x="313050" y="6575042"/>
            <a:ext cx="1433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 Repræsentantskabsmøde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A62A8780-6DE3-7044-88E5-CDAB9642DC6B}"/>
              </a:ext>
            </a:extLst>
          </p:cNvPr>
          <p:cNvSpPr txBox="1"/>
          <p:nvPr/>
        </p:nvSpPr>
        <p:spPr>
          <a:xfrm>
            <a:off x="2939521" y="4740742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Krav, Roller &amp; ansvar, # 4+5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F048AFE8-011B-7E10-8C7C-45C6B5E97F66}"/>
              </a:ext>
            </a:extLst>
          </p:cNvPr>
          <p:cNvSpPr txBox="1"/>
          <p:nvPr/>
        </p:nvSpPr>
        <p:spPr>
          <a:xfrm>
            <a:off x="4514850" y="3763811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Nye områder - </a:t>
            </a: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#1 Digital inklusion / #2 Kriseberedskab / #3 Én indgang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FE832519-3236-9906-567B-462BCDAE431D}"/>
              </a:ext>
            </a:extLst>
          </p:cNvPr>
          <p:cNvSpPr txBox="1"/>
          <p:nvPr/>
        </p:nvSpPr>
        <p:spPr>
          <a:xfrm>
            <a:off x="4514850" y="4236746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Ny governance model for DDH  - </a:t>
            </a: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#6 DDH som udviklingscenter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0710404E-480A-7A91-F04A-1E53B24FA6E3}"/>
              </a:ext>
            </a:extLst>
          </p:cNvPr>
          <p:cNvSpPr txBox="1"/>
          <p:nvPr/>
        </p:nvSpPr>
        <p:spPr>
          <a:xfrm>
            <a:off x="4514850" y="4706973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Bemanding &amp; kompetencer - </a:t>
            </a: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#7 Agil bemanding / #8+9 Skills </a:t>
            </a:r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F2E6C583-0945-9B4F-EC79-B84827A51AB0}"/>
              </a:ext>
            </a:extLst>
          </p:cNvPr>
          <p:cNvSpPr txBox="1"/>
          <p:nvPr/>
        </p:nvSpPr>
        <p:spPr>
          <a:xfrm>
            <a:off x="4514849" y="5201068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Ny teknologi - </a:t>
            </a: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#11 udvidet telefonisystem / #12 Udvikling af ny teknologi 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F0DDE142-43BA-66C8-5906-F4D8005BD883}"/>
              </a:ext>
            </a:extLst>
          </p:cNvPr>
          <p:cNvSpPr txBox="1"/>
          <p:nvPr/>
        </p:nvSpPr>
        <p:spPr>
          <a:xfrm>
            <a:off x="100251" y="6563422"/>
            <a:ext cx="291643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09AC6AD7-DD45-75B7-400B-A217B3BCCF6F}"/>
              </a:ext>
            </a:extLst>
          </p:cNvPr>
          <p:cNvSpPr txBox="1"/>
          <p:nvPr/>
        </p:nvSpPr>
        <p:spPr>
          <a:xfrm>
            <a:off x="3393381" y="612131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31/10</a:t>
            </a:r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13BC880B-CC13-2AA8-1A8B-4F4DB4978D9F}"/>
              </a:ext>
            </a:extLst>
          </p:cNvPr>
          <p:cNvSpPr txBox="1"/>
          <p:nvPr/>
        </p:nvSpPr>
        <p:spPr>
          <a:xfrm>
            <a:off x="1574784" y="6134017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24/5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2779147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Trivselsmåling-0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2FFE9BF-4855-630B-35A0-9B1C10078000}"/>
              </a:ext>
            </a:extLst>
          </p:cNvPr>
          <p:cNvSpPr txBox="1"/>
          <p:nvPr/>
        </p:nvSpPr>
        <p:spPr>
          <a:xfrm>
            <a:off x="6321289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Trivselsmåling-1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9854453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Trivselsmåling-2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323FA44-46DA-2956-84B7-2815A4B8C9AC}"/>
              </a:ext>
            </a:extLst>
          </p:cNvPr>
          <p:cNvSpPr txBox="1"/>
          <p:nvPr/>
        </p:nvSpPr>
        <p:spPr>
          <a:xfrm>
            <a:off x="4995978" y="6134017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735098D-0F89-F66A-9D77-85A32926BAA6}"/>
              </a:ext>
            </a:extLst>
          </p:cNvPr>
          <p:cNvSpPr txBox="1"/>
          <p:nvPr/>
        </p:nvSpPr>
        <p:spPr>
          <a:xfrm>
            <a:off x="6926449" y="6134017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8B38267B-2194-807A-4096-312B8C71C548}"/>
              </a:ext>
            </a:extLst>
          </p:cNvPr>
          <p:cNvSpPr txBox="1"/>
          <p:nvPr/>
        </p:nvSpPr>
        <p:spPr>
          <a:xfrm>
            <a:off x="8424277" y="6134017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C4FA6237-2129-0B24-E113-DF3E2937EF98}"/>
              </a:ext>
            </a:extLst>
          </p:cNvPr>
          <p:cNvSpPr txBox="1"/>
          <p:nvPr/>
        </p:nvSpPr>
        <p:spPr>
          <a:xfrm>
            <a:off x="10354748" y="6134017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090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7" ma:contentTypeDescription="Opret et nyt dokument." ma:contentTypeScope="" ma:versionID="87fe4d330f0451894bf330caacdc49fb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19074a4f44aaf2ce5e63bed0623b9c4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5BCAA2-D8EC-4FA5-836A-1BD11EBDC42E}"/>
</file>

<file path=customXml/itemProps2.xml><?xml version="1.0" encoding="utf-8"?>
<ds:datastoreItem xmlns:ds="http://schemas.openxmlformats.org/officeDocument/2006/customXml" ds:itemID="{E4219F7E-1C57-43FC-ADE3-8872035D69C8}"/>
</file>

<file path=customXml/itemProps3.xml><?xml version="1.0" encoding="utf-8"?>
<ds:datastoreItem xmlns:ds="http://schemas.openxmlformats.org/officeDocument/2006/customXml" ds:itemID="{8318B227-063C-4D35-A46B-808BE539A06F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172</Words>
  <Application>Microsoft Office PowerPoint</Application>
  <PresentationFormat>Widescreen</PresentationFormat>
  <Paragraphs>85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Office-tema</vt:lpstr>
      <vt:lpstr>DDH 3.0 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3.0 </dc:title>
  <dc:creator>Torben Glock</dc:creator>
  <cp:lastModifiedBy>Torben Glock</cp:lastModifiedBy>
  <cp:revision>1</cp:revision>
  <dcterms:created xsi:type="dcterms:W3CDTF">2023-11-30T06:52:56Z</dcterms:created>
  <dcterms:modified xsi:type="dcterms:W3CDTF">2023-11-30T07:04:35Z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</Properties>
</file>