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  <p:sldMasterId id="2147483648" r:id="rId2"/>
    <p:sldMasterId id="2147483665" r:id="rId3"/>
  </p:sldMasterIdLst>
  <p:notesMasterIdLst>
    <p:notesMasterId r:id="rId16"/>
  </p:notesMasterIdLst>
  <p:handoutMasterIdLst>
    <p:handoutMasterId r:id="rId17"/>
  </p:handoutMasterIdLst>
  <p:sldIdLst>
    <p:sldId id="274" r:id="rId4"/>
    <p:sldId id="275" r:id="rId5"/>
    <p:sldId id="279" r:id="rId6"/>
    <p:sldId id="288" r:id="rId7"/>
    <p:sldId id="285" r:id="rId8"/>
    <p:sldId id="280" r:id="rId9"/>
    <p:sldId id="286" r:id="rId10"/>
    <p:sldId id="283" r:id="rId11"/>
    <p:sldId id="284" r:id="rId12"/>
    <p:sldId id="287" r:id="rId13"/>
    <p:sldId id="276" r:id="rId14"/>
    <p:sldId id="277" r:id="rId15"/>
  </p:sldIdLst>
  <p:sldSz cx="9144000" cy="6858000" type="screen4x3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  <a:srgbClr val="FFEB00"/>
    <a:srgbClr val="050032"/>
    <a:srgbClr val="050035"/>
    <a:srgbClr val="808080"/>
    <a:srgbClr val="85C84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C823C6-899F-420C-B22A-0775F88B8C50}" v="1" dt="2022-11-23T10:12:07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08" autoAdjust="0"/>
  </p:normalViewPr>
  <p:slideViewPr>
    <p:cSldViewPr>
      <p:cViewPr varScale="1">
        <p:scale>
          <a:sx n="130" d="100"/>
          <a:sy n="130" d="100"/>
        </p:scale>
        <p:origin x="93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9" d="100"/>
          <a:sy n="159" d="100"/>
        </p:scale>
        <p:origin x="-5128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 H. Sørensen" userId="ac01d9ba-3a15-442c-8b44-be27ea635a65" providerId="ADAL" clId="{36C823C6-899F-420C-B22A-0775F88B8C50}"/>
    <pc:docChg chg="undo custSel addSld delSld modSld sldOrd">
      <pc:chgData name="Lars H. Sørensen" userId="ac01d9ba-3a15-442c-8b44-be27ea635a65" providerId="ADAL" clId="{36C823C6-899F-420C-B22A-0775F88B8C50}" dt="2022-11-24T07:33:53.152" v="2625" actId="20577"/>
      <pc:docMkLst>
        <pc:docMk/>
      </pc:docMkLst>
      <pc:sldChg chg="del">
        <pc:chgData name="Lars H. Sørensen" userId="ac01d9ba-3a15-442c-8b44-be27ea635a65" providerId="ADAL" clId="{36C823C6-899F-420C-B22A-0775F88B8C50}" dt="2022-11-14T12:55:37.019" v="137" actId="2696"/>
        <pc:sldMkLst>
          <pc:docMk/>
          <pc:sldMk cId="785907468" sldId="272"/>
        </pc:sldMkLst>
      </pc:sldChg>
      <pc:sldChg chg="modSp mod">
        <pc:chgData name="Lars H. Sørensen" userId="ac01d9ba-3a15-442c-8b44-be27ea635a65" providerId="ADAL" clId="{36C823C6-899F-420C-B22A-0775F88B8C50}" dt="2022-11-15T13:40:40.566" v="2063" actId="20577"/>
        <pc:sldMkLst>
          <pc:docMk/>
          <pc:sldMk cId="1797750587" sldId="274"/>
        </pc:sldMkLst>
        <pc:spChg chg="mod">
          <ac:chgData name="Lars H. Sørensen" userId="ac01d9ba-3a15-442c-8b44-be27ea635a65" providerId="ADAL" clId="{36C823C6-899F-420C-B22A-0775F88B8C50}" dt="2022-11-15T13:40:40.566" v="2063" actId="20577"/>
          <ac:spMkLst>
            <pc:docMk/>
            <pc:sldMk cId="1797750587" sldId="274"/>
            <ac:spMk id="2" creationId="{00000000-0000-0000-0000-000000000000}"/>
          </ac:spMkLst>
        </pc:spChg>
      </pc:sldChg>
      <pc:sldChg chg="addSp delSp modSp mod modClrScheme chgLayout">
        <pc:chgData name="Lars H. Sørensen" userId="ac01d9ba-3a15-442c-8b44-be27ea635a65" providerId="ADAL" clId="{36C823C6-899F-420C-B22A-0775F88B8C50}" dt="2022-11-24T07:23:43.598" v="2608" actId="20577"/>
        <pc:sldMkLst>
          <pc:docMk/>
          <pc:sldMk cId="2007344040" sldId="275"/>
        </pc:sldMkLst>
        <pc:spChg chg="mod ord">
          <ac:chgData name="Lars H. Sørensen" userId="ac01d9ba-3a15-442c-8b44-be27ea635a65" providerId="ADAL" clId="{36C823C6-899F-420C-B22A-0775F88B8C50}" dt="2022-11-24T07:23:43.598" v="2608" actId="20577"/>
          <ac:spMkLst>
            <pc:docMk/>
            <pc:sldMk cId="2007344040" sldId="275"/>
            <ac:spMk id="2" creationId="{8803D0DD-8F59-4DC2-99AE-71E6DBED8172}"/>
          </ac:spMkLst>
        </pc:spChg>
        <pc:spChg chg="mod ord">
          <ac:chgData name="Lars H. Sørensen" userId="ac01d9ba-3a15-442c-8b44-be27ea635a65" providerId="ADAL" clId="{36C823C6-899F-420C-B22A-0775F88B8C50}" dt="2022-11-23T10:02:33.828" v="2456" actId="700"/>
          <ac:spMkLst>
            <pc:docMk/>
            <pc:sldMk cId="2007344040" sldId="275"/>
            <ac:spMk id="3" creationId="{B7101A30-1DBD-4AB9-ADA9-1D5C2FD92F12}"/>
          </ac:spMkLst>
        </pc:spChg>
        <pc:spChg chg="add del mod ord">
          <ac:chgData name="Lars H. Sørensen" userId="ac01d9ba-3a15-442c-8b44-be27ea635a65" providerId="ADAL" clId="{36C823C6-899F-420C-B22A-0775F88B8C50}" dt="2022-11-23T10:02:33.828" v="2456" actId="700"/>
          <ac:spMkLst>
            <pc:docMk/>
            <pc:sldMk cId="2007344040" sldId="275"/>
            <ac:spMk id="4" creationId="{8B0104E7-4AB8-4A1C-5B42-74EDAB6ADF42}"/>
          </ac:spMkLst>
        </pc:spChg>
      </pc:sldChg>
      <pc:sldChg chg="modSp mod">
        <pc:chgData name="Lars H. Sørensen" userId="ac01d9ba-3a15-442c-8b44-be27ea635a65" providerId="ADAL" clId="{36C823C6-899F-420C-B22A-0775F88B8C50}" dt="2022-11-15T13:15:43.978" v="1970" actId="20577"/>
        <pc:sldMkLst>
          <pc:docMk/>
          <pc:sldMk cId="3989464569" sldId="276"/>
        </pc:sldMkLst>
        <pc:spChg chg="mod">
          <ac:chgData name="Lars H. Sørensen" userId="ac01d9ba-3a15-442c-8b44-be27ea635a65" providerId="ADAL" clId="{36C823C6-899F-420C-B22A-0775F88B8C50}" dt="2022-11-14T12:56:01.753" v="140" actId="20577"/>
          <ac:spMkLst>
            <pc:docMk/>
            <pc:sldMk cId="3989464569" sldId="276"/>
            <ac:spMk id="2" creationId="{F2AA49F8-3B96-4D6B-B69F-092558B5260D}"/>
          </ac:spMkLst>
        </pc:spChg>
        <pc:spChg chg="mod">
          <ac:chgData name="Lars H. Sørensen" userId="ac01d9ba-3a15-442c-8b44-be27ea635a65" providerId="ADAL" clId="{36C823C6-899F-420C-B22A-0775F88B8C50}" dt="2022-11-15T13:15:43.978" v="1970" actId="20577"/>
          <ac:spMkLst>
            <pc:docMk/>
            <pc:sldMk cId="3989464569" sldId="276"/>
            <ac:spMk id="3" creationId="{4805E7F1-53B0-46CA-89A7-E4054611DB4B}"/>
          </ac:spMkLst>
        </pc:spChg>
      </pc:sldChg>
      <pc:sldChg chg="modSp mod">
        <pc:chgData name="Lars H. Sørensen" userId="ac01d9ba-3a15-442c-8b44-be27ea635a65" providerId="ADAL" clId="{36C823C6-899F-420C-B22A-0775F88B8C50}" dt="2022-11-24T07:33:53.152" v="2625" actId="20577"/>
        <pc:sldMkLst>
          <pc:docMk/>
          <pc:sldMk cId="3815394784" sldId="277"/>
        </pc:sldMkLst>
        <pc:spChg chg="mod">
          <ac:chgData name="Lars H. Sørensen" userId="ac01d9ba-3a15-442c-8b44-be27ea635a65" providerId="ADAL" clId="{36C823C6-899F-420C-B22A-0775F88B8C50}" dt="2022-11-23T10:06:00.436" v="2568" actId="20577"/>
          <ac:spMkLst>
            <pc:docMk/>
            <pc:sldMk cId="3815394784" sldId="277"/>
            <ac:spMk id="2" creationId="{34F18F7F-FFBA-42CA-BBCA-A9B93278A6EB}"/>
          </ac:spMkLst>
        </pc:spChg>
        <pc:spChg chg="mod">
          <ac:chgData name="Lars H. Sørensen" userId="ac01d9ba-3a15-442c-8b44-be27ea635a65" providerId="ADAL" clId="{36C823C6-899F-420C-B22A-0775F88B8C50}" dt="2022-11-24T07:33:53.152" v="2625" actId="20577"/>
          <ac:spMkLst>
            <pc:docMk/>
            <pc:sldMk cId="3815394784" sldId="277"/>
            <ac:spMk id="3" creationId="{992E1ED7-D4EE-47D4-A491-5A77423E2495}"/>
          </ac:spMkLst>
        </pc:spChg>
      </pc:sldChg>
      <pc:sldChg chg="del">
        <pc:chgData name="Lars H. Sørensen" userId="ac01d9ba-3a15-442c-8b44-be27ea635a65" providerId="ADAL" clId="{36C823C6-899F-420C-B22A-0775F88B8C50}" dt="2022-11-14T13:05:39.030" v="607" actId="47"/>
        <pc:sldMkLst>
          <pc:docMk/>
          <pc:sldMk cId="2452004042" sldId="278"/>
        </pc:sldMkLst>
      </pc:sldChg>
      <pc:sldChg chg="modSp mod ord">
        <pc:chgData name="Lars H. Sørensen" userId="ac01d9ba-3a15-442c-8b44-be27ea635a65" providerId="ADAL" clId="{36C823C6-899F-420C-B22A-0775F88B8C50}" dt="2022-11-24T07:25:59.556" v="2620" actId="6549"/>
        <pc:sldMkLst>
          <pc:docMk/>
          <pc:sldMk cId="3294659123" sldId="279"/>
        </pc:sldMkLst>
        <pc:spChg chg="mod">
          <ac:chgData name="Lars H. Sørensen" userId="ac01d9ba-3a15-442c-8b44-be27ea635a65" providerId="ADAL" clId="{36C823C6-899F-420C-B22A-0775F88B8C50}" dt="2022-11-24T07:25:59.556" v="2620" actId="6549"/>
          <ac:spMkLst>
            <pc:docMk/>
            <pc:sldMk cId="3294659123" sldId="279"/>
            <ac:spMk id="2" creationId="{6D504BD0-B282-4DDC-AF69-CBB0BCC1EA7D}"/>
          </ac:spMkLst>
        </pc:spChg>
        <pc:spChg chg="mod">
          <ac:chgData name="Lars H. Sørensen" userId="ac01d9ba-3a15-442c-8b44-be27ea635a65" providerId="ADAL" clId="{36C823C6-899F-420C-B22A-0775F88B8C50}" dt="2022-11-15T12:53:06.254" v="877" actId="20577"/>
          <ac:spMkLst>
            <pc:docMk/>
            <pc:sldMk cId="3294659123" sldId="279"/>
            <ac:spMk id="3" creationId="{8490C960-5520-4280-8A66-3CD0A2F1C2D8}"/>
          </ac:spMkLst>
        </pc:spChg>
      </pc:sldChg>
      <pc:sldChg chg="addSp delSp modSp mod ord">
        <pc:chgData name="Lars H. Sørensen" userId="ac01d9ba-3a15-442c-8b44-be27ea635a65" providerId="ADAL" clId="{36C823C6-899F-420C-B22A-0775F88B8C50}" dt="2022-11-23T10:08:41.932" v="2572" actId="20577"/>
        <pc:sldMkLst>
          <pc:docMk/>
          <pc:sldMk cId="2716054732" sldId="280"/>
        </pc:sldMkLst>
        <pc:spChg chg="mod">
          <ac:chgData name="Lars H. Sørensen" userId="ac01d9ba-3a15-442c-8b44-be27ea635a65" providerId="ADAL" clId="{36C823C6-899F-420C-B22A-0775F88B8C50}" dt="2022-11-23T10:08:41.932" v="2572" actId="20577"/>
          <ac:spMkLst>
            <pc:docMk/>
            <pc:sldMk cId="2716054732" sldId="280"/>
            <ac:spMk id="2" creationId="{C2936CD3-9A2C-41B6-AC18-FB3C14D0DEE3}"/>
          </ac:spMkLst>
        </pc:spChg>
        <pc:spChg chg="mod">
          <ac:chgData name="Lars H. Sørensen" userId="ac01d9ba-3a15-442c-8b44-be27ea635a65" providerId="ADAL" clId="{36C823C6-899F-420C-B22A-0775F88B8C50}" dt="2022-11-15T12:52:49.924" v="861" actId="20577"/>
          <ac:spMkLst>
            <pc:docMk/>
            <pc:sldMk cId="2716054732" sldId="280"/>
            <ac:spMk id="3" creationId="{0A21D464-446F-4957-931B-8351BBFABEFB}"/>
          </ac:spMkLst>
        </pc:spChg>
        <pc:spChg chg="add del">
          <ac:chgData name="Lars H. Sørensen" userId="ac01d9ba-3a15-442c-8b44-be27ea635a65" providerId="ADAL" clId="{36C823C6-899F-420C-B22A-0775F88B8C50}" dt="2022-11-15T12:55:52.589" v="904" actId="22"/>
          <ac:spMkLst>
            <pc:docMk/>
            <pc:sldMk cId="2716054732" sldId="280"/>
            <ac:spMk id="5" creationId="{8D672D81-4740-74E7-5260-E9510EA082A0}"/>
          </ac:spMkLst>
        </pc:spChg>
      </pc:sldChg>
      <pc:sldChg chg="modSp new del mod">
        <pc:chgData name="Lars H. Sørensen" userId="ac01d9ba-3a15-442c-8b44-be27ea635a65" providerId="ADAL" clId="{36C823C6-899F-420C-B22A-0775F88B8C50}" dt="2022-11-15T13:15:51.573" v="1971" actId="47"/>
        <pc:sldMkLst>
          <pc:docMk/>
          <pc:sldMk cId="740049167" sldId="281"/>
        </pc:sldMkLst>
        <pc:spChg chg="mod">
          <ac:chgData name="Lars H. Sørensen" userId="ac01d9ba-3a15-442c-8b44-be27ea635a65" providerId="ADAL" clId="{36C823C6-899F-420C-B22A-0775F88B8C50}" dt="2022-11-14T12:57:49.995" v="203" actId="20577"/>
          <ac:spMkLst>
            <pc:docMk/>
            <pc:sldMk cId="740049167" sldId="281"/>
            <ac:spMk id="2" creationId="{F12E4871-A48D-B029-1368-EFA55B49DC48}"/>
          </ac:spMkLst>
        </pc:spChg>
      </pc:sldChg>
      <pc:sldChg chg="modSp new del mod">
        <pc:chgData name="Lars H. Sørensen" userId="ac01d9ba-3a15-442c-8b44-be27ea635a65" providerId="ADAL" clId="{36C823C6-899F-420C-B22A-0775F88B8C50}" dt="2022-11-15T13:15:58.513" v="1972" actId="47"/>
        <pc:sldMkLst>
          <pc:docMk/>
          <pc:sldMk cId="74090825" sldId="282"/>
        </pc:sldMkLst>
        <pc:spChg chg="mod">
          <ac:chgData name="Lars H. Sørensen" userId="ac01d9ba-3a15-442c-8b44-be27ea635a65" providerId="ADAL" clId="{36C823C6-899F-420C-B22A-0775F88B8C50}" dt="2022-11-14T13:05:17.838" v="606" actId="5793"/>
          <ac:spMkLst>
            <pc:docMk/>
            <pc:sldMk cId="74090825" sldId="282"/>
            <ac:spMk id="2" creationId="{4C738536-6EC1-18BB-779D-E5F35727767D}"/>
          </ac:spMkLst>
        </pc:spChg>
      </pc:sldChg>
      <pc:sldChg chg="modSp new mod">
        <pc:chgData name="Lars H. Sørensen" userId="ac01d9ba-3a15-442c-8b44-be27ea635a65" providerId="ADAL" clId="{36C823C6-899F-420C-B22A-0775F88B8C50}" dt="2022-11-24T07:29:55.892" v="2622" actId="113"/>
        <pc:sldMkLst>
          <pc:docMk/>
          <pc:sldMk cId="2413890008" sldId="283"/>
        </pc:sldMkLst>
        <pc:spChg chg="mod">
          <ac:chgData name="Lars H. Sørensen" userId="ac01d9ba-3a15-442c-8b44-be27ea635a65" providerId="ADAL" clId="{36C823C6-899F-420C-B22A-0775F88B8C50}" dt="2022-11-24T07:29:55.892" v="2622" actId="113"/>
          <ac:spMkLst>
            <pc:docMk/>
            <pc:sldMk cId="2413890008" sldId="283"/>
            <ac:spMk id="2" creationId="{23A1DAAD-675D-F8CC-3EDE-8A6046CDDF8E}"/>
          </ac:spMkLst>
        </pc:spChg>
        <pc:spChg chg="mod">
          <ac:chgData name="Lars H. Sørensen" userId="ac01d9ba-3a15-442c-8b44-be27ea635a65" providerId="ADAL" clId="{36C823C6-899F-420C-B22A-0775F88B8C50}" dt="2022-11-15T12:56:40.112" v="949" actId="20577"/>
          <ac:spMkLst>
            <pc:docMk/>
            <pc:sldMk cId="2413890008" sldId="283"/>
            <ac:spMk id="3" creationId="{3A8AC738-8BFE-76C9-728F-4BA743C9E1C3}"/>
          </ac:spMkLst>
        </pc:spChg>
      </pc:sldChg>
      <pc:sldChg chg="modSp new mod">
        <pc:chgData name="Lars H. Sørensen" userId="ac01d9ba-3a15-442c-8b44-be27ea635a65" providerId="ADAL" clId="{36C823C6-899F-420C-B22A-0775F88B8C50}" dt="2022-11-23T10:37:25.677" v="2593" actId="113"/>
        <pc:sldMkLst>
          <pc:docMk/>
          <pc:sldMk cId="1887921736" sldId="284"/>
        </pc:sldMkLst>
        <pc:spChg chg="mod">
          <ac:chgData name="Lars H. Sørensen" userId="ac01d9ba-3a15-442c-8b44-be27ea635a65" providerId="ADAL" clId="{36C823C6-899F-420C-B22A-0775F88B8C50}" dt="2022-11-23T10:37:25.677" v="2593" actId="113"/>
          <ac:spMkLst>
            <pc:docMk/>
            <pc:sldMk cId="1887921736" sldId="284"/>
            <ac:spMk id="2" creationId="{3F25DB39-69C0-C042-4A4B-E817D49D9C14}"/>
          </ac:spMkLst>
        </pc:spChg>
        <pc:spChg chg="mod">
          <ac:chgData name="Lars H. Sørensen" userId="ac01d9ba-3a15-442c-8b44-be27ea635a65" providerId="ADAL" clId="{36C823C6-899F-420C-B22A-0775F88B8C50}" dt="2022-11-15T13:15:17.810" v="1939" actId="20577"/>
          <ac:spMkLst>
            <pc:docMk/>
            <pc:sldMk cId="1887921736" sldId="284"/>
            <ac:spMk id="3" creationId="{0200F2DA-CFB1-10D6-E493-66DA738A4A5F}"/>
          </ac:spMkLst>
        </pc:spChg>
      </pc:sldChg>
      <pc:sldChg chg="modSp new mod">
        <pc:chgData name="Lars H. Sørensen" userId="ac01d9ba-3a15-442c-8b44-be27ea635a65" providerId="ADAL" clId="{36C823C6-899F-420C-B22A-0775F88B8C50}" dt="2022-11-21T10:52:15.575" v="2246" actId="20577"/>
        <pc:sldMkLst>
          <pc:docMk/>
          <pc:sldMk cId="1918738608" sldId="285"/>
        </pc:sldMkLst>
        <pc:spChg chg="mod">
          <ac:chgData name="Lars H. Sørensen" userId="ac01d9ba-3a15-442c-8b44-be27ea635a65" providerId="ADAL" clId="{36C823C6-899F-420C-B22A-0775F88B8C50}" dt="2022-11-21T10:52:15.575" v="2246" actId="20577"/>
          <ac:spMkLst>
            <pc:docMk/>
            <pc:sldMk cId="1918738608" sldId="285"/>
            <ac:spMk id="2" creationId="{5C4E7FD1-0178-BF5B-8E5F-6FCC3F360482}"/>
          </ac:spMkLst>
        </pc:spChg>
        <pc:spChg chg="mod">
          <ac:chgData name="Lars H. Sørensen" userId="ac01d9ba-3a15-442c-8b44-be27ea635a65" providerId="ADAL" clId="{36C823C6-899F-420C-B22A-0775F88B8C50}" dt="2022-11-21T10:52:09.435" v="2244" actId="20577"/>
          <ac:spMkLst>
            <pc:docMk/>
            <pc:sldMk cId="1918738608" sldId="285"/>
            <ac:spMk id="3" creationId="{F66502A9-DCC7-6DEB-0D81-FF0B6F71A54B}"/>
          </ac:spMkLst>
        </pc:spChg>
      </pc:sldChg>
      <pc:sldChg chg="new del">
        <pc:chgData name="Lars H. Sørensen" userId="ac01d9ba-3a15-442c-8b44-be27ea635a65" providerId="ADAL" clId="{36C823C6-899F-420C-B22A-0775F88B8C50}" dt="2022-11-17T06:48:46.786" v="2065" actId="2696"/>
        <pc:sldMkLst>
          <pc:docMk/>
          <pc:sldMk cId="4051429764" sldId="285"/>
        </pc:sldMkLst>
      </pc:sldChg>
      <pc:sldChg chg="modSp new mod">
        <pc:chgData name="Lars H. Sørensen" userId="ac01d9ba-3a15-442c-8b44-be27ea635a65" providerId="ADAL" clId="{36C823C6-899F-420C-B22A-0775F88B8C50}" dt="2022-11-24T07:28:46.352" v="2621" actId="20577"/>
        <pc:sldMkLst>
          <pc:docMk/>
          <pc:sldMk cId="1765225218" sldId="286"/>
        </pc:sldMkLst>
        <pc:spChg chg="mod">
          <ac:chgData name="Lars H. Sørensen" userId="ac01d9ba-3a15-442c-8b44-be27ea635a65" providerId="ADAL" clId="{36C823C6-899F-420C-B22A-0775F88B8C50}" dt="2022-11-24T07:28:46.352" v="2621" actId="20577"/>
          <ac:spMkLst>
            <pc:docMk/>
            <pc:sldMk cId="1765225218" sldId="286"/>
            <ac:spMk id="2" creationId="{8C748A0B-C142-9D91-9E39-B893F32BC008}"/>
          </ac:spMkLst>
        </pc:spChg>
        <pc:spChg chg="mod">
          <ac:chgData name="Lars H. Sørensen" userId="ac01d9ba-3a15-442c-8b44-be27ea635a65" providerId="ADAL" clId="{36C823C6-899F-420C-B22A-0775F88B8C50}" dt="2022-11-21T10:53:51.200" v="2253"/>
          <ac:spMkLst>
            <pc:docMk/>
            <pc:sldMk cId="1765225218" sldId="286"/>
            <ac:spMk id="3" creationId="{B055EAB9-AC65-E2B8-B277-338F3C2ABC7B}"/>
          </ac:spMkLst>
        </pc:spChg>
      </pc:sldChg>
      <pc:sldChg chg="modSp new mod">
        <pc:chgData name="Lars H. Sørensen" userId="ac01d9ba-3a15-442c-8b44-be27ea635a65" providerId="ADAL" clId="{36C823C6-899F-420C-B22A-0775F88B8C50}" dt="2022-11-24T07:33:01.246" v="2623" actId="6549"/>
        <pc:sldMkLst>
          <pc:docMk/>
          <pc:sldMk cId="3520440320" sldId="287"/>
        </pc:sldMkLst>
        <pc:spChg chg="mod">
          <ac:chgData name="Lars H. Sørensen" userId="ac01d9ba-3a15-442c-8b44-be27ea635a65" providerId="ADAL" clId="{36C823C6-899F-420C-B22A-0775F88B8C50}" dt="2022-11-24T07:33:01.246" v="2623" actId="6549"/>
          <ac:spMkLst>
            <pc:docMk/>
            <pc:sldMk cId="3520440320" sldId="287"/>
            <ac:spMk id="2" creationId="{40D62831-16C8-5EDB-CDA5-1E49F475AF42}"/>
          </ac:spMkLst>
        </pc:spChg>
        <pc:spChg chg="mod">
          <ac:chgData name="Lars H. Sørensen" userId="ac01d9ba-3a15-442c-8b44-be27ea635a65" providerId="ADAL" clId="{36C823C6-899F-420C-B22A-0775F88B8C50}" dt="2022-11-21T10:57:59.849" v="2320" actId="20577"/>
          <ac:spMkLst>
            <pc:docMk/>
            <pc:sldMk cId="3520440320" sldId="287"/>
            <ac:spMk id="3" creationId="{9C6A8441-A36D-7DFE-B40D-6D4DCAA23009}"/>
          </ac:spMkLst>
        </pc:spChg>
      </pc:sldChg>
      <pc:sldChg chg="modSp new mod">
        <pc:chgData name="Lars H. Sørensen" userId="ac01d9ba-3a15-442c-8b44-be27ea635a65" providerId="ADAL" clId="{36C823C6-899F-420C-B22A-0775F88B8C50}" dt="2022-11-24T07:25:40.289" v="2619"/>
        <pc:sldMkLst>
          <pc:docMk/>
          <pc:sldMk cId="3243374453" sldId="288"/>
        </pc:sldMkLst>
        <pc:spChg chg="mod">
          <ac:chgData name="Lars H. Sørensen" userId="ac01d9ba-3a15-442c-8b44-be27ea635a65" providerId="ADAL" clId="{36C823C6-899F-420C-B22A-0775F88B8C50}" dt="2022-11-24T07:25:25.937" v="2618" actId="20577"/>
          <ac:spMkLst>
            <pc:docMk/>
            <pc:sldMk cId="3243374453" sldId="288"/>
            <ac:spMk id="2" creationId="{3C36F1B6-8149-DE23-C7D2-366C7A2DE7E4}"/>
          </ac:spMkLst>
        </pc:spChg>
        <pc:spChg chg="mod">
          <ac:chgData name="Lars H. Sørensen" userId="ac01d9ba-3a15-442c-8b44-be27ea635a65" providerId="ADAL" clId="{36C823C6-899F-420C-B22A-0775F88B8C50}" dt="2022-11-24T07:25:40.289" v="2619"/>
          <ac:spMkLst>
            <pc:docMk/>
            <pc:sldMk cId="3243374453" sldId="288"/>
            <ac:spMk id="3" creationId="{53DD9784-22CD-8585-B9BB-24913C18B26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54850-BF05-154C-AB82-F996C2268BF1}" type="datetimeFigureOut">
              <a:rPr lang="da-DK" smtClean="0"/>
              <a:t>24-11-2022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34C2C-3801-4843-9EF8-D86F5BB28F6D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40993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4FAE7-88C6-451E-8031-C3786D532092}" type="datetimeFigureOut">
              <a:rPr lang="da-DK" smtClean="0"/>
              <a:t>24-11-2022</a:t>
            </a:fld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343CF-9589-4E4D-9A04-8FBEF1401A67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08907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dsholder til titel 1"/>
          <p:cNvSpPr>
            <a:spLocks noGrp="1"/>
          </p:cNvSpPr>
          <p:nvPr>
            <p:ph type="title"/>
          </p:nvPr>
        </p:nvSpPr>
        <p:spPr>
          <a:xfrm>
            <a:off x="323528" y="2132856"/>
            <a:ext cx="7344816" cy="180868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20" name="Pladsholder til dato 3"/>
          <p:cNvSpPr>
            <a:spLocks noGrp="1"/>
          </p:cNvSpPr>
          <p:nvPr>
            <p:ph type="dt" sz="half" idx="2"/>
          </p:nvPr>
        </p:nvSpPr>
        <p:spPr>
          <a:xfrm>
            <a:off x="323528" y="1484784"/>
            <a:ext cx="3672408" cy="39013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lnSpc>
                <a:spcPct val="120000"/>
              </a:lnSpc>
              <a:defRPr sz="900">
                <a:solidFill>
                  <a:srgbClr val="FFFFFF"/>
                </a:solidFill>
                <a:latin typeface="Helvetica"/>
                <a:ea typeface="Verdana" panose="020B0604030504040204" pitchFamily="34" charset="0"/>
                <a:cs typeface="Helvetica"/>
              </a:defRPr>
            </a:lvl1pPr>
          </a:lstStyle>
          <a:p>
            <a:fld id="{D65C8716-CEAC-EF46-BA40-ACA3A3D4CF42}" type="datetime3">
              <a:rPr lang="da-DK" smtClean="0"/>
              <a:pPr/>
              <a:t>24.11.2022</a:t>
            </a:fld>
            <a:r>
              <a:rPr lang="da-DK" dirty="0"/>
              <a:t> </a:t>
            </a:r>
            <a:br>
              <a:rPr lang="da-DK" dirty="0"/>
            </a:br>
            <a:r>
              <a:rPr lang="da-DK" dirty="0"/>
              <a:t>Indsæt navn</a:t>
            </a:r>
          </a:p>
        </p:txBody>
      </p:sp>
    </p:spTree>
    <p:extLst>
      <p:ext uri="{BB962C8B-B14F-4D97-AF65-F5344CB8AC3E}">
        <p14:creationId xmlns:p14="http://schemas.microsoft.com/office/powerpoint/2010/main" val="305512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titel 1"/>
          <p:cNvSpPr>
            <a:spLocks noGrp="1"/>
          </p:cNvSpPr>
          <p:nvPr>
            <p:ph type="title"/>
          </p:nvPr>
        </p:nvSpPr>
        <p:spPr>
          <a:xfrm>
            <a:off x="395536" y="411920"/>
            <a:ext cx="7344816" cy="7848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/>
          </p:nvPr>
        </p:nvSpPr>
        <p:spPr>
          <a:xfrm>
            <a:off x="-78046" y="1340768"/>
            <a:ext cx="8826510" cy="4897779"/>
          </a:xfrm>
          <a:blipFill rotWithShape="1">
            <a:blip r:embed="rId2"/>
            <a:srcRect/>
            <a:stretch>
              <a:fillRect t="-129" r="-7304" b="-12811"/>
            </a:stretch>
          </a:blipFill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da-DK" dirty="0"/>
              <a:t>Træk billede til pladsholder</a:t>
            </a:r>
          </a:p>
        </p:txBody>
      </p:sp>
    </p:spTree>
    <p:extLst>
      <p:ext uri="{BB962C8B-B14F-4D97-AF65-F5344CB8AC3E}">
        <p14:creationId xmlns:p14="http://schemas.microsoft.com/office/powerpoint/2010/main" val="399350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395536" y="1794587"/>
            <a:ext cx="8352928" cy="4226701"/>
          </a:xfrm>
        </p:spPr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3" name="Pladsholder til titel 1"/>
          <p:cNvSpPr>
            <a:spLocks noGrp="1"/>
          </p:cNvSpPr>
          <p:nvPr>
            <p:ph type="title"/>
          </p:nvPr>
        </p:nvSpPr>
        <p:spPr>
          <a:xfrm>
            <a:off x="395536" y="411921"/>
            <a:ext cx="7344816" cy="78483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2330308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og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95136" y="1794587"/>
            <a:ext cx="3960440" cy="4353347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Pladsholder til indhold 2"/>
          <p:cNvSpPr>
            <a:spLocks noGrp="1"/>
          </p:cNvSpPr>
          <p:nvPr>
            <p:ph idx="13"/>
          </p:nvPr>
        </p:nvSpPr>
        <p:spPr>
          <a:xfrm>
            <a:off x="4788024" y="1794587"/>
            <a:ext cx="3960440" cy="4353347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4" name="Pladsholder til titel 1"/>
          <p:cNvSpPr>
            <a:spLocks noGrp="1"/>
          </p:cNvSpPr>
          <p:nvPr>
            <p:ph type="title"/>
          </p:nvPr>
        </p:nvSpPr>
        <p:spPr>
          <a:xfrm>
            <a:off x="395536" y="411921"/>
            <a:ext cx="7344816" cy="78483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32236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350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 txBox="1">
            <a:spLocks noChangeAspect="1"/>
          </p:cNvSpPr>
          <p:nvPr userDrawn="1"/>
        </p:nvSpPr>
        <p:spPr>
          <a:xfrm>
            <a:off x="1" y="1339533"/>
            <a:ext cx="8748463" cy="4897779"/>
          </a:xfrm>
          <a:prstGeom prst="rect">
            <a:avLst/>
          </a:prstGeom>
          <a:solidFill>
            <a:srgbClr val="ED1C24"/>
          </a:solidFill>
        </p:spPr>
        <p:txBody>
          <a:bodyPr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Tx/>
              <a:buSzPct val="130000"/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Helvetica"/>
                <a:ea typeface="Verdana" panose="020B0604030504040204" pitchFamily="34" charset="0"/>
                <a:cs typeface="Helvetica"/>
              </a:defRPr>
            </a:lvl1pPr>
            <a:lvl2pPr marL="406400" indent="-217488" algn="l" defTabSz="914400" rtl="0" eaLnBrk="1" latinLnBrk="0" hangingPunct="1">
              <a:spcBef>
                <a:spcPct val="20000"/>
              </a:spcBef>
              <a:buClr>
                <a:srgbClr val="808080"/>
              </a:buClr>
              <a:buSzPct val="13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Helvetica"/>
                <a:ea typeface="Verdana" panose="020B0604030504040204" pitchFamily="34" charset="0"/>
                <a:cs typeface="Helvetica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Helvetica"/>
                <a:ea typeface="Verdana" panose="020B0604030504040204" pitchFamily="34" charset="0"/>
                <a:cs typeface="Helvetica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Helvetica"/>
                <a:ea typeface="Verdana" panose="020B0604030504040204" pitchFamily="34" charset="0"/>
                <a:cs typeface="Helvetica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/>
                <a:ea typeface="Verdana" panose="020B0604030504040204" pitchFamily="34" charset="0"/>
                <a:cs typeface="Helvetica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</p:txBody>
      </p:sp>
      <p:pic>
        <p:nvPicPr>
          <p:cNvPr id="12" name="Billede 11" descr="ØB_navnetræk_horizontal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6525344"/>
            <a:ext cx="1827979" cy="78156"/>
          </a:xfrm>
          <a:prstGeom prst="rect">
            <a:avLst/>
          </a:prstGeom>
        </p:spPr>
      </p:pic>
      <p:pic>
        <p:nvPicPr>
          <p:cNvPr id="16" name="Billede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000" y="332656"/>
            <a:ext cx="475454" cy="864096"/>
          </a:xfrm>
          <a:prstGeom prst="rect">
            <a:avLst/>
          </a:prstGeom>
        </p:spPr>
      </p:pic>
      <p:pic>
        <p:nvPicPr>
          <p:cNvPr id="14" name="Billede 13" descr="ØB_Pattern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455" y="4509120"/>
            <a:ext cx="4644009" cy="92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46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800" b="0" kern="1200">
          <a:solidFill>
            <a:schemeClr val="bg1"/>
          </a:solidFill>
          <a:latin typeface="Helvetica"/>
          <a:ea typeface="Verdana" panose="020B0604030504040204" pitchFamily="34" charset="0"/>
          <a:cs typeface="Helvetica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Tx/>
        <a:buSzPct val="13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Helvetica"/>
          <a:ea typeface="Verdana" panose="020B0604030504040204" pitchFamily="34" charset="0"/>
          <a:cs typeface="Helvetica"/>
        </a:defRPr>
      </a:lvl1pPr>
      <a:lvl2pPr marL="406400" indent="-217488" algn="l" defTabSz="914400" rtl="0" eaLnBrk="1" latinLnBrk="0" hangingPunct="1">
        <a:spcBef>
          <a:spcPct val="20000"/>
        </a:spcBef>
        <a:buClr>
          <a:srgbClr val="808080"/>
        </a:buClr>
        <a:buSzPct val="13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Helvetica"/>
          <a:ea typeface="Verdana" panose="020B0604030504040204" pitchFamily="34" charset="0"/>
          <a:cs typeface="Helvetica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Helvetica"/>
          <a:ea typeface="Verdana" panose="020B0604030504040204" pitchFamily="34" charset="0"/>
          <a:cs typeface="Helvetica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"/>
          <a:ea typeface="Verdana" panose="020B0604030504040204" pitchFamily="34" charset="0"/>
          <a:cs typeface="Helvetica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/>
          <a:ea typeface="Verdana" panose="020B0604030504040204" pitchFamily="34" charset="0"/>
          <a:cs typeface="Helvetica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8"/>
          <p:cNvSpPr txBox="1">
            <a:spLocks noChangeAspect="1"/>
          </p:cNvSpPr>
          <p:nvPr userDrawn="1"/>
        </p:nvSpPr>
        <p:spPr>
          <a:xfrm>
            <a:off x="1" y="1339533"/>
            <a:ext cx="8748463" cy="48977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Tx/>
              <a:buSzPct val="130000"/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Helvetica"/>
                <a:ea typeface="Verdana" panose="020B0604030504040204" pitchFamily="34" charset="0"/>
                <a:cs typeface="Helvetica"/>
              </a:defRPr>
            </a:lvl1pPr>
            <a:lvl2pPr marL="406400" indent="-217488" algn="l" defTabSz="914400" rtl="0" eaLnBrk="1" latinLnBrk="0" hangingPunct="1">
              <a:spcBef>
                <a:spcPct val="20000"/>
              </a:spcBef>
              <a:buClr>
                <a:srgbClr val="808080"/>
              </a:buClr>
              <a:buSzPct val="13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Helvetica"/>
                <a:ea typeface="Verdana" panose="020B0604030504040204" pitchFamily="34" charset="0"/>
                <a:cs typeface="Helvetica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Helvetica"/>
                <a:ea typeface="Verdana" panose="020B0604030504040204" pitchFamily="34" charset="0"/>
                <a:cs typeface="Helvetica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Helvetica"/>
                <a:ea typeface="Verdana" panose="020B0604030504040204" pitchFamily="34" charset="0"/>
                <a:cs typeface="Helvetica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/>
                <a:ea typeface="Verdana" panose="020B0604030504040204" pitchFamily="34" charset="0"/>
                <a:cs typeface="Helvetica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95535" y="1794587"/>
            <a:ext cx="8355919" cy="42267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7" name="Billede 16" descr="ØB_navnetræk_horizontal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6525344"/>
            <a:ext cx="1827979" cy="78156"/>
          </a:xfrm>
          <a:prstGeom prst="rect">
            <a:avLst/>
          </a:prstGeom>
        </p:spPr>
      </p:pic>
      <p:sp>
        <p:nvSpPr>
          <p:cNvPr id="9" name="Pladsholder til titel 1"/>
          <p:cNvSpPr>
            <a:spLocks noGrp="1"/>
          </p:cNvSpPr>
          <p:nvPr>
            <p:ph type="title"/>
          </p:nvPr>
        </p:nvSpPr>
        <p:spPr>
          <a:xfrm>
            <a:off x="395536" y="411920"/>
            <a:ext cx="7344816" cy="9621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pic>
        <p:nvPicPr>
          <p:cNvPr id="14" name="Billed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000" y="332656"/>
            <a:ext cx="475454" cy="864096"/>
          </a:xfrm>
          <a:prstGeom prst="rect">
            <a:avLst/>
          </a:prstGeom>
        </p:spPr>
      </p:pic>
      <p:sp>
        <p:nvSpPr>
          <p:cNvPr id="24" name="Pladsholder til diasnummer 5"/>
          <p:cNvSpPr txBox="1">
            <a:spLocks/>
          </p:cNvSpPr>
          <p:nvPr userDrawn="1"/>
        </p:nvSpPr>
        <p:spPr>
          <a:xfrm>
            <a:off x="7956376" y="6304235"/>
            <a:ext cx="86409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da-DK"/>
            </a:defPPr>
            <a:lvl1pPr marL="0" algn="r" defTabSz="914400" rtl="0" eaLnBrk="1" latinLnBrk="0" hangingPunct="1">
              <a:defRPr lang="da-DK" sz="900" kern="120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latin typeface="Helvetica"/>
                <a:cs typeface="Helvetica"/>
              </a:rPr>
              <a:t>Side </a:t>
            </a:r>
            <a:fld id="{1A10CD6F-94D6-4449-BAC4-D807E23F59AB}" type="slidenum">
              <a:rPr lang="tr-TR" smtClean="0">
                <a:latin typeface="Helvetica"/>
                <a:cs typeface="Helvetica"/>
              </a:rPr>
              <a:pPr/>
              <a:t>‹nr.›</a:t>
            </a:fld>
            <a:endParaRPr lang="tr-TR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969358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0" r:id="rId2"/>
    <p:sldLayoutId id="2147483662" r:id="rId3"/>
  </p:sldLayoutIdLst>
  <p:hf hdr="0" ftr="0"/>
  <p:txStyles>
    <p:titleStyle>
      <a:lvl1pPr algn="l" defTabSz="914400" rtl="0" eaLnBrk="1" latinLnBrk="0" hangingPunct="1">
        <a:lnSpc>
          <a:spcPts val="2400"/>
        </a:lnSpc>
        <a:spcBef>
          <a:spcPct val="0"/>
        </a:spcBef>
        <a:buNone/>
        <a:defRPr sz="2200" b="0" kern="1200">
          <a:solidFill>
            <a:srgbClr val="050032"/>
          </a:solidFill>
          <a:latin typeface="Helvetica"/>
          <a:ea typeface="Verdana" panose="020B0604030504040204" pitchFamily="34" charset="0"/>
          <a:cs typeface="Helvetica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Tx/>
        <a:buSzPct val="13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Helvetica"/>
          <a:ea typeface="Verdana" panose="020B0604030504040204" pitchFamily="34" charset="0"/>
          <a:cs typeface="Helvetica"/>
        </a:defRPr>
      </a:lvl1pPr>
      <a:lvl2pPr marL="406400" indent="-217488" algn="l" defTabSz="914400" rtl="0" eaLnBrk="1" latinLnBrk="0" hangingPunct="1">
        <a:spcBef>
          <a:spcPct val="20000"/>
        </a:spcBef>
        <a:buClr>
          <a:srgbClr val="808080"/>
        </a:buClr>
        <a:buSzPct val="13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Helvetica"/>
          <a:ea typeface="Verdana" panose="020B0604030504040204" pitchFamily="34" charset="0"/>
          <a:cs typeface="Helvetica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Helvetica"/>
          <a:ea typeface="Verdana" panose="020B0604030504040204" pitchFamily="34" charset="0"/>
          <a:cs typeface="Helvetica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"/>
          <a:ea typeface="Verdana" panose="020B0604030504040204" pitchFamily="34" charset="0"/>
          <a:cs typeface="Helvetica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/>
          <a:ea typeface="Verdana" panose="020B0604030504040204" pitchFamily="34" charset="0"/>
          <a:cs typeface="Helvetica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ØB_navnetræk_horizontal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6525344"/>
            <a:ext cx="1827979" cy="7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02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Brandhæmmende teknologier</a:t>
            </a:r>
            <a:br>
              <a:rPr lang="da-DK" dirty="0"/>
            </a:br>
            <a:br>
              <a:rPr lang="da-DK" dirty="0"/>
            </a:br>
            <a:r>
              <a:rPr lang="da-DK" dirty="0"/>
              <a:t>24. november 2022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65C8716-CEAC-EF46-BA40-ACA3A3D4CF42}" type="datetime3">
              <a:rPr lang="da-DK" smtClean="0"/>
              <a:pPr/>
              <a:t>24.11.2022</a:t>
            </a:fld>
            <a:r>
              <a:rPr lang="da-DK" dirty="0"/>
              <a:t> </a:t>
            </a:r>
            <a:br>
              <a:rPr lang="da-DK" dirty="0"/>
            </a:br>
            <a:r>
              <a:rPr lang="da-DK" dirty="0"/>
              <a:t>Lars Holm Sørensen</a:t>
            </a:r>
          </a:p>
        </p:txBody>
      </p:sp>
    </p:spTree>
    <p:extLst>
      <p:ext uri="{BB962C8B-B14F-4D97-AF65-F5344CB8AC3E}">
        <p14:creationId xmlns:p14="http://schemas.microsoft.com/office/powerpoint/2010/main" val="1797750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40D62831-16C8-5EDB-CDA5-1E49F475A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Eksempler på brandforebyggende tiltag/brandhæmmende teknologier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Møbler i ubrændbare materialer eller svært antændelige materialer</a:t>
            </a:r>
          </a:p>
          <a:p>
            <a:r>
              <a:rPr lang="da-DK" dirty="0"/>
              <a:t>Rygeforklæde og rygetæpper</a:t>
            </a:r>
          </a:p>
          <a:p>
            <a:r>
              <a:rPr lang="da-DK" dirty="0"/>
              <a:t>Brandhæmmende sengetøj </a:t>
            </a:r>
          </a:p>
          <a:p>
            <a:r>
              <a:rPr lang="da-DK" dirty="0"/>
              <a:t>Brandhæmmende gulvbelægning</a:t>
            </a:r>
          </a:p>
          <a:p>
            <a:r>
              <a:rPr lang="da-DK" dirty="0"/>
              <a:t>Komfurvagt</a:t>
            </a:r>
          </a:p>
          <a:p>
            <a:r>
              <a:rPr lang="da-DK" dirty="0"/>
              <a:t>Mindre håndildslukkere</a:t>
            </a:r>
          </a:p>
          <a:p>
            <a:r>
              <a:rPr lang="da-DK" dirty="0"/>
              <a:t>Slukningsanlæg (mobile sprinklere/fire eater)</a:t>
            </a:r>
          </a:p>
          <a:p>
            <a:r>
              <a:rPr lang="da-DK" dirty="0"/>
              <a:t>El-eftersyn (forebyggende tiltag)</a:t>
            </a:r>
          </a:p>
          <a:p>
            <a:r>
              <a:rPr lang="da-DK" dirty="0"/>
              <a:t>Brandhæmmende imprægneringsmaterialer</a:t>
            </a:r>
          </a:p>
          <a:p>
            <a:r>
              <a:rPr lang="da-DK" dirty="0"/>
              <a:t>Beklædning (pas på løsthængende beklædning – navnlig kunststoffer, der er letantændelig)</a:t>
            </a:r>
          </a:p>
          <a:p>
            <a:endParaRPr lang="da-DK" dirty="0"/>
          </a:p>
          <a:p>
            <a:pPr marL="0" indent="0" algn="ctr">
              <a:buNone/>
            </a:pPr>
            <a:r>
              <a:rPr lang="da-DK" dirty="0"/>
              <a:t> </a:t>
            </a:r>
            <a:r>
              <a:rPr lang="da-DK" sz="1800" b="1" dirty="0"/>
              <a:t>Adfærd!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C6A8441-A36D-7DFE-B40D-6D4DCAA23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Brandhæmmende teknologier</a:t>
            </a:r>
          </a:p>
        </p:txBody>
      </p:sp>
    </p:spTree>
    <p:extLst>
      <p:ext uri="{BB962C8B-B14F-4D97-AF65-F5344CB8AC3E}">
        <p14:creationId xmlns:p14="http://schemas.microsoft.com/office/powerpoint/2010/main" val="3520440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F2AA49F8-3B96-4D6B-B69F-092558B52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72816"/>
            <a:ext cx="8352928" cy="4226701"/>
          </a:xfrm>
        </p:spPr>
        <p:txBody>
          <a:bodyPr/>
          <a:lstStyle/>
          <a:p>
            <a:pPr>
              <a:buFont typeface="+mj-lt"/>
              <a:buAutoNum type="arabicPeriod"/>
            </a:pPr>
            <a:endParaRPr lang="da-DK" sz="1800" b="1" dirty="0"/>
          </a:p>
          <a:p>
            <a:pPr>
              <a:buFont typeface="+mj-lt"/>
              <a:buAutoNum type="arabicPeriod"/>
            </a:pPr>
            <a:endParaRPr lang="da-DK" sz="1800" b="1" dirty="0"/>
          </a:p>
          <a:p>
            <a:pPr>
              <a:buFont typeface="+mj-lt"/>
              <a:buAutoNum type="arabicPeriod"/>
            </a:pPr>
            <a:endParaRPr lang="da-DK" sz="1800" b="1" dirty="0"/>
          </a:p>
          <a:p>
            <a:pPr marL="0" indent="0">
              <a:buNone/>
            </a:pPr>
            <a:r>
              <a:rPr lang="da-DK" sz="1800" b="1" dirty="0"/>
              <a:t>Bygningslovgivningen (bygningsreglementet) </a:t>
            </a:r>
            <a:r>
              <a:rPr lang="da-DK" dirty="0"/>
              <a:t>fastlægger kravene til brandsikkerhed i bygninger – bl.a. under hensyntagen til bygningens anvendelse samt krav til vedligeholdelse af brandsikkerheden.</a:t>
            </a:r>
          </a:p>
          <a:p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805E7F1-53B0-46CA-89A7-E4054611D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Brandsikkerhed i plejeinstitutioner</a:t>
            </a:r>
          </a:p>
        </p:txBody>
      </p:sp>
    </p:spTree>
    <p:extLst>
      <p:ext uri="{BB962C8B-B14F-4D97-AF65-F5344CB8AC3E}">
        <p14:creationId xmlns:p14="http://schemas.microsoft.com/office/powerpoint/2010/main" val="3989464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34F18F7F-FFBA-42CA-BBCA-A9B93278A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sz="1600" dirty="0"/>
              <a:t>Ejeren/den driftsansvarlige har i henhold til bygningslovgivningen ansvaret for at sikre, at drift, kontrol og vedligehold i og ved bygningen sker således, at den brandsikkerhed bygningen er godkendt med opretholdes i hele bygningens levetid.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92E1ED7-D4EE-47D4-A491-5A77423E2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Bygningsreglementet – Ejers/</a:t>
            </a:r>
            <a:r>
              <a:rPr lang="da-DK"/>
              <a:t>driftsansvarliges </a:t>
            </a:r>
            <a:r>
              <a:rPr lang="da-DK" b="1" dirty="0"/>
              <a:t>a</a:t>
            </a:r>
            <a:r>
              <a:rPr lang="da-DK" b="1"/>
              <a:t>nsvar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3815394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8803D0DD-8F59-4DC2-99AE-71E6DBED8172}"/>
              </a:ext>
            </a:extLst>
          </p:cNvPr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AutoNum type="arabicPeriod"/>
            </a:pPr>
            <a:endParaRPr lang="da-DK" dirty="0"/>
          </a:p>
          <a:p>
            <a:pPr>
              <a:buAutoNum type="arabicPeriod"/>
            </a:pPr>
            <a:endParaRPr lang="da-DK" dirty="0"/>
          </a:p>
          <a:p>
            <a:pPr>
              <a:buAutoNum type="arabicPeriod"/>
            </a:pPr>
            <a:endParaRPr lang="da-DK" dirty="0"/>
          </a:p>
          <a:p>
            <a:pPr>
              <a:buAutoNum type="arabicPeriod"/>
            </a:pPr>
            <a:endParaRPr lang="da-DK" dirty="0"/>
          </a:p>
          <a:p>
            <a:pPr>
              <a:buAutoNum type="arabicPeriod"/>
            </a:pPr>
            <a:endParaRPr lang="da-DK" dirty="0"/>
          </a:p>
          <a:p>
            <a:pPr>
              <a:buAutoNum type="arabicPeriod"/>
            </a:pPr>
            <a:r>
              <a:rPr lang="da-DK" sz="1800" dirty="0"/>
              <a:t>Præsentation.</a:t>
            </a:r>
          </a:p>
          <a:p>
            <a:pPr>
              <a:buAutoNum type="arabicPeriod"/>
            </a:pPr>
            <a:r>
              <a:rPr lang="da-DK" sz="1800" dirty="0"/>
              <a:t>Utilsigtede dødsbrande i Danmark.</a:t>
            </a:r>
          </a:p>
          <a:p>
            <a:pPr>
              <a:buAutoNum type="arabicPeriod"/>
            </a:pPr>
            <a:r>
              <a:rPr lang="da-DK" sz="1800" dirty="0"/>
              <a:t>Bygningslovgivningen og brandsikkerhed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7101A30-1DBD-4AB9-ADA9-1D5C2FD92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Brandhæmmende teknologier</a:t>
            </a:r>
          </a:p>
        </p:txBody>
      </p:sp>
    </p:spTree>
    <p:extLst>
      <p:ext uri="{BB962C8B-B14F-4D97-AF65-F5344CB8AC3E}">
        <p14:creationId xmlns:p14="http://schemas.microsoft.com/office/powerpoint/2010/main" val="2007344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6D504BD0-B282-4DDC-AF69-CBB0BCC1E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600" dirty="0"/>
              <a:t>Gennemsnitlig </a:t>
            </a:r>
            <a:r>
              <a:rPr lang="da-DK" sz="2000" b="1" dirty="0"/>
              <a:t>63 </a:t>
            </a:r>
            <a:r>
              <a:rPr lang="da-DK" sz="1600" dirty="0"/>
              <a:t>personer omkommer årligt som følge af utilsigtet brand i årene 2012 – 2021 (52 personer omkom i 2021). </a:t>
            </a:r>
            <a:endParaRPr lang="da-DK" sz="2000" b="1" dirty="0"/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490C960-5520-4280-8A66-3CD0A2F1C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Utilsigtede dødsbrande i Danmark 2012-2021</a:t>
            </a:r>
          </a:p>
        </p:txBody>
      </p:sp>
    </p:spTree>
    <p:extLst>
      <p:ext uri="{BB962C8B-B14F-4D97-AF65-F5344CB8AC3E}">
        <p14:creationId xmlns:p14="http://schemas.microsoft.com/office/powerpoint/2010/main" val="3294659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3C36F1B6-8149-DE23-C7D2-366C7A2DE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r>
              <a:rPr lang="da-DK" sz="2000" b="1" dirty="0"/>
              <a:t>Hvem rammes af utilsigtede dødsbrand?:</a:t>
            </a:r>
          </a:p>
          <a:p>
            <a:r>
              <a:rPr lang="da-DK" dirty="0"/>
              <a:t>64 % er mænd</a:t>
            </a:r>
          </a:p>
          <a:p>
            <a:r>
              <a:rPr lang="da-DK" dirty="0"/>
              <a:t>78% er over 50 år (funktionsniveauet – psykisk og fysisk samt misbrug/medicin)</a:t>
            </a:r>
          </a:p>
          <a:p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3DD9784-22CD-8585-B9BB-24913C18B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Utilsigtede dødsbrande i Danmark 2012-2021</a:t>
            </a:r>
          </a:p>
        </p:txBody>
      </p:sp>
    </p:spTree>
    <p:extLst>
      <p:ext uri="{BB962C8B-B14F-4D97-AF65-F5344CB8AC3E}">
        <p14:creationId xmlns:p14="http://schemas.microsoft.com/office/powerpoint/2010/main" val="324337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5C4E7FD1-0178-BF5B-8E5F-6FCC3F360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r>
              <a:rPr lang="da-DK" sz="2000" b="1" dirty="0"/>
              <a:t>Årsager til dødsbrande</a:t>
            </a:r>
          </a:p>
          <a:p>
            <a:r>
              <a:rPr lang="da-DK" dirty="0"/>
              <a:t>57% skyldes rygning</a:t>
            </a:r>
          </a:p>
          <a:p>
            <a:r>
              <a:rPr lang="da-DK" dirty="0"/>
              <a:t>10% skyldes fejl/svigt i el</a:t>
            </a:r>
          </a:p>
          <a:p>
            <a:r>
              <a:rPr lang="da-DK" dirty="0"/>
              <a:t>5 % skyldes madlavning</a:t>
            </a:r>
          </a:p>
          <a:p>
            <a:r>
              <a:rPr lang="da-DK" dirty="0"/>
              <a:t>4 % skyldes levende lys</a:t>
            </a:r>
          </a:p>
          <a:p>
            <a:r>
              <a:rPr lang="da-DK" dirty="0"/>
              <a:t>3% skyldes fyringsanlæg/optænding</a:t>
            </a:r>
          </a:p>
          <a:p>
            <a:r>
              <a:rPr lang="da-DK" dirty="0"/>
              <a:t>8% skyldes andet</a:t>
            </a:r>
          </a:p>
          <a:p>
            <a:r>
              <a:rPr lang="da-DK" dirty="0"/>
              <a:t>13% er ukendte årsager</a:t>
            </a:r>
          </a:p>
          <a:p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66502A9-DCC7-6DEB-0D81-FF0B6F71A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Utilsigtede dødsbrande i Danmark 2021-2021</a:t>
            </a:r>
          </a:p>
        </p:txBody>
      </p:sp>
    </p:spTree>
    <p:extLst>
      <p:ext uri="{BB962C8B-B14F-4D97-AF65-F5344CB8AC3E}">
        <p14:creationId xmlns:p14="http://schemas.microsoft.com/office/powerpoint/2010/main" val="1918738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C2936CD3-9A2C-41B6-AC18-FB3C14D0D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r>
              <a:rPr lang="da-DK" sz="2000" b="1" dirty="0"/>
              <a:t>Arnested</a:t>
            </a:r>
            <a:r>
              <a:rPr lang="da-DK" sz="2000" dirty="0"/>
              <a:t>:</a:t>
            </a:r>
          </a:p>
          <a:p>
            <a:r>
              <a:rPr lang="da-DK" dirty="0"/>
              <a:t>26 % er seng</a:t>
            </a:r>
          </a:p>
          <a:p>
            <a:r>
              <a:rPr lang="da-DK" dirty="0"/>
              <a:t>24 % er siddemøbel</a:t>
            </a:r>
          </a:p>
          <a:p>
            <a:r>
              <a:rPr lang="da-DK" dirty="0"/>
              <a:t>10% er tøj</a:t>
            </a:r>
          </a:p>
          <a:p>
            <a:r>
              <a:rPr lang="da-DK" dirty="0"/>
              <a:t>3% er gulv/gulvtæppe</a:t>
            </a:r>
          </a:p>
          <a:p>
            <a:r>
              <a:rPr lang="da-DK" dirty="0"/>
              <a:t>7% er komfur</a:t>
            </a:r>
          </a:p>
          <a:p>
            <a:r>
              <a:rPr lang="da-DK" dirty="0"/>
              <a:t>16 % er andet</a:t>
            </a:r>
          </a:p>
          <a:p>
            <a:r>
              <a:rPr lang="da-DK" dirty="0"/>
              <a:t>11% ukendt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A21D464-446F-4957-931B-8351BBFAB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Utilsigtede dødsbrande i Danmark 2012-2021</a:t>
            </a:r>
          </a:p>
        </p:txBody>
      </p:sp>
    </p:spTree>
    <p:extLst>
      <p:ext uri="{BB962C8B-B14F-4D97-AF65-F5344CB8AC3E}">
        <p14:creationId xmlns:p14="http://schemas.microsoft.com/office/powerpoint/2010/main" val="271605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8C748A0B-C142-9D91-9E39-B893F32BC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r>
              <a:rPr lang="da-DK" sz="2000" b="1" dirty="0"/>
              <a:t>Boligtype (befolkningens fordeling!):</a:t>
            </a:r>
          </a:p>
          <a:p>
            <a:r>
              <a:rPr lang="da-DK" dirty="0"/>
              <a:t>49% er alm. bolig uden pleje</a:t>
            </a:r>
          </a:p>
          <a:p>
            <a:r>
              <a:rPr lang="da-DK" dirty="0"/>
              <a:t>34% er alm. bolig med pleje</a:t>
            </a:r>
          </a:p>
          <a:p>
            <a:r>
              <a:rPr lang="da-DK" dirty="0"/>
              <a:t>10% er plejehjem</a:t>
            </a:r>
          </a:p>
          <a:p>
            <a:r>
              <a:rPr lang="da-DK" dirty="0"/>
              <a:t>2 % er døgninstitutioner</a:t>
            </a:r>
          </a:p>
          <a:p>
            <a:r>
              <a:rPr lang="da-DK" dirty="0"/>
              <a:t>1% er hotel og lignende </a:t>
            </a:r>
          </a:p>
          <a:p>
            <a:r>
              <a:rPr lang="da-DK" dirty="0"/>
              <a:t>4 % er andet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055EAB9-AC65-E2B8-B277-338F3C2A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Utilsigtede dødsbrande i Danmark 2012-2021</a:t>
            </a:r>
          </a:p>
        </p:txBody>
      </p:sp>
    </p:spTree>
    <p:extLst>
      <p:ext uri="{BB962C8B-B14F-4D97-AF65-F5344CB8AC3E}">
        <p14:creationId xmlns:p14="http://schemas.microsoft.com/office/powerpoint/2010/main" val="1765225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23A1DAAD-675D-F8CC-3EDE-8A6046CDD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1600" dirty="0"/>
              <a:t>Ca. </a:t>
            </a:r>
            <a:r>
              <a:rPr lang="da-DK" sz="1600" b="1" dirty="0"/>
              <a:t>64%</a:t>
            </a:r>
            <a:r>
              <a:rPr lang="da-DK" sz="1600" dirty="0"/>
              <a:t> af omkomne ved dødsbrande har haft mindst en kritisk helbredsfaktor, som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r>
              <a:rPr lang="da-DK" sz="1600" dirty="0"/>
              <a:t>Fysisk funktionsnedsættelse (41%)</a:t>
            </a:r>
          </a:p>
          <a:p>
            <a:r>
              <a:rPr lang="da-DK" sz="1600" dirty="0"/>
              <a:t>Misbrug - hyppigst alkohol (24%)</a:t>
            </a:r>
          </a:p>
          <a:p>
            <a:r>
              <a:rPr lang="da-DK" sz="1600" dirty="0"/>
              <a:t>Kognitiv funktionsnedsættelse - demens eller psykisk sygdom (14%)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A8AC738-8BFE-76C9-728F-4BA743C9E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Kritiske faktorer ved utilsigtede dødsbrande</a:t>
            </a:r>
          </a:p>
        </p:txBody>
      </p:sp>
    </p:spTree>
    <p:extLst>
      <p:ext uri="{BB962C8B-B14F-4D97-AF65-F5344CB8AC3E}">
        <p14:creationId xmlns:p14="http://schemas.microsoft.com/office/powerpoint/2010/main" val="2413890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3F25DB39-69C0-C042-4A4B-E817D49D9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600" dirty="0"/>
              <a:t>På grund af kritiske helbredsfaktorer er </a:t>
            </a:r>
            <a:r>
              <a:rPr lang="da-DK" sz="1600" b="1" dirty="0"/>
              <a:t>røgalarmer</a:t>
            </a:r>
            <a:r>
              <a:rPr lang="da-DK" sz="1600" dirty="0"/>
              <a:t> i mange tilfælde </a:t>
            </a:r>
            <a:r>
              <a:rPr lang="da-DK" sz="1600" b="1" dirty="0"/>
              <a:t>ikke</a:t>
            </a:r>
            <a:r>
              <a:rPr lang="da-DK" sz="1600" dirty="0"/>
              <a:t> tilstrækkelig eller den rette løsning.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600" dirty="0"/>
              <a:t>Det giver derfor god mening at se på brandhæmmende teknologier hos sårbare/udsatte personer.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00F2DA-CFB1-10D6-E493-66DA738A4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Brandhæmmende teknologier</a:t>
            </a:r>
          </a:p>
        </p:txBody>
      </p:sp>
    </p:spTree>
    <p:extLst>
      <p:ext uri="{BB962C8B-B14F-4D97-AF65-F5344CB8AC3E}">
        <p14:creationId xmlns:p14="http://schemas.microsoft.com/office/powerpoint/2010/main" val="1887921736"/>
      </p:ext>
    </p:extLst>
  </p:cSld>
  <p:clrMapOvr>
    <a:masterClrMapping/>
  </p:clrMapOvr>
</p:sld>
</file>

<file path=ppt/theme/theme1.xml><?xml version="1.0" encoding="utf-8"?>
<a:theme xmlns:a="http://schemas.openxmlformats.org/drawingml/2006/main" name="1_BB_Powerpoint_03">
  <a:themeElements>
    <a:clrScheme name="Brugerdefineret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STBV_Powerpoint_01.pptx" id="{5DAB6F90-425D-4CD7-B6D4-8566878671D4}" vid="{299383D9-BC1D-4D79-A8BB-85F07735BCC3}"/>
    </a:ext>
  </a:extLst>
</a:theme>
</file>

<file path=ppt/theme/theme2.xml><?xml version="1.0" encoding="utf-8"?>
<a:theme xmlns:a="http://schemas.openxmlformats.org/drawingml/2006/main" name="BB_Powerpoint_03">
  <a:themeElements>
    <a:clrScheme name="Brugerdefineret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STBV_Powerpoint_01.pptx" id="{5DAB6F90-425D-4CD7-B6D4-8566878671D4}" vid="{42CBB3E6-FA31-4A1F-B1C3-246CFC77DF3F}"/>
    </a:ext>
  </a:extLst>
</a:theme>
</file>

<file path=ppt/theme/theme3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STBV_Powerpoint_01.pptx" id="{5DAB6F90-425D-4CD7-B6D4-8566878671D4}" vid="{12349501-A605-4B90-AC82-8D10A16BEFE8}"/>
    </a:ext>
  </a:extLst>
</a:theme>
</file>

<file path=ppt/theme/theme4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OSTBV_Powerpoint_01</Template>
  <TotalTime>463</TotalTime>
  <Words>421</Words>
  <Application>Microsoft Office PowerPoint</Application>
  <PresentationFormat>Skærmshow (4:3)</PresentationFormat>
  <Paragraphs>105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12</vt:i4>
      </vt:variant>
    </vt:vector>
  </HeadingPairs>
  <TitlesOfParts>
    <vt:vector size="18" baseType="lpstr">
      <vt:lpstr>Arial</vt:lpstr>
      <vt:lpstr>Calibri</vt:lpstr>
      <vt:lpstr>Helvetica</vt:lpstr>
      <vt:lpstr>1_BB_Powerpoint_03</vt:lpstr>
      <vt:lpstr>BB_Powerpoint_03</vt:lpstr>
      <vt:lpstr>Brugerdefineret design</vt:lpstr>
      <vt:lpstr>Brandhæmmende teknologier  24. november 2022</vt:lpstr>
      <vt:lpstr>Brandhæmmende teknologier</vt:lpstr>
      <vt:lpstr>Utilsigtede dødsbrande i Danmark 2012-2021</vt:lpstr>
      <vt:lpstr>Utilsigtede dødsbrande i Danmark 2012-2021</vt:lpstr>
      <vt:lpstr>Utilsigtede dødsbrande i Danmark 2021-2021</vt:lpstr>
      <vt:lpstr>Utilsigtede dødsbrande i Danmark 2012-2021</vt:lpstr>
      <vt:lpstr>Utilsigtede dødsbrande i Danmark 2012-2021</vt:lpstr>
      <vt:lpstr>Kritiske faktorer ved utilsigtede dødsbrande</vt:lpstr>
      <vt:lpstr>Brandhæmmende teknologier</vt:lpstr>
      <vt:lpstr>Brandhæmmende teknologier</vt:lpstr>
      <vt:lpstr>Brandsikkerhed i plejeinstitutioner</vt:lpstr>
      <vt:lpstr>Bygningsreglementet – Ejers/driftsansvarliges ansvar</vt:lpstr>
    </vt:vector>
  </TitlesOfParts>
  <Company>www.RiisDATA.com v/Michael Riis Sørensen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Brandinstruktion for teknisk personale på plejehjem under Sundhed og Omsorg</dc:title>
  <dc:creator>Lars H. Sørensen</dc:creator>
  <cp:lastModifiedBy>Lars H. Sørensen</cp:lastModifiedBy>
  <cp:revision>20</cp:revision>
  <cp:lastPrinted>2022-11-23T10:15:16Z</cp:lastPrinted>
  <dcterms:created xsi:type="dcterms:W3CDTF">2020-02-28T08:23:44Z</dcterms:created>
  <dcterms:modified xsi:type="dcterms:W3CDTF">2022-11-24T07:34:02Z</dcterms:modified>
</cp:coreProperties>
</file>