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Bækgaard Christensen" userId="895b20d1-8a83-4427-801b-a124aada3673" providerId="ADAL" clId="{6AF5674D-A282-44EA-9531-644FBFF5848B}"/>
    <pc:docChg chg="modSld">
      <pc:chgData name="Rikke Bækgaard Christensen" userId="895b20d1-8a83-4427-801b-a124aada3673" providerId="ADAL" clId="{6AF5674D-A282-44EA-9531-644FBFF5848B}" dt="2024-11-13T11:55:01.307" v="0" actId="729"/>
      <pc:docMkLst>
        <pc:docMk/>
      </pc:docMkLst>
      <pc:sldChg chg="mod modShow">
        <pc:chgData name="Rikke Bækgaard Christensen" userId="895b20d1-8a83-4427-801b-a124aada3673" providerId="ADAL" clId="{6AF5674D-A282-44EA-9531-644FBFF5848B}" dt="2024-11-13T11:55:01.307" v="0" actId="729"/>
        <pc:sldMkLst>
          <pc:docMk/>
          <pc:sldMk cId="2598638871" sldId="258"/>
        </pc:sldMkLst>
      </pc:sldChg>
    </pc:docChg>
  </pc:docChgLst>
  <pc:docChgLst>
    <pc:chgData name="Torben Glock" userId="11106b89-72de-413e-b65b-8a42fa6400a0" providerId="ADAL" clId="{43C1772D-52B3-44D6-9C9D-83E576E7DAFB}"/>
    <pc:docChg chg="custSel delSld modSld">
      <pc:chgData name="Torben Glock" userId="11106b89-72de-413e-b65b-8a42fa6400a0" providerId="ADAL" clId="{43C1772D-52B3-44D6-9C9D-83E576E7DAFB}" dt="2024-11-07T19:58:33.128" v="77" actId="1076"/>
      <pc:docMkLst>
        <pc:docMk/>
      </pc:docMkLst>
      <pc:sldChg chg="addSp delSp modSp mod setBg">
        <pc:chgData name="Torben Glock" userId="11106b89-72de-413e-b65b-8a42fa6400a0" providerId="ADAL" clId="{43C1772D-52B3-44D6-9C9D-83E576E7DAFB}" dt="2024-11-07T19:14:52.200" v="58" actId="26606"/>
        <pc:sldMkLst>
          <pc:docMk/>
          <pc:sldMk cId="2868441213" sldId="256"/>
        </pc:sldMkLst>
        <pc:spChg chg="mod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2" creationId="{F1C12654-6B94-7A57-7846-CD1EE7BB8BE2}"/>
          </ac:spMkLst>
        </pc:spChg>
        <pc:spChg chg="mod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3" creationId="{7CBAB646-610E-A8A2-FAF5-0C86117579A4}"/>
          </ac:spMkLst>
        </pc:spChg>
        <pc:spChg chg="add del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8" creationId="{C27D7A02-907B-496F-BA7E-AA3780733CA7}"/>
          </ac:spMkLst>
        </pc:spChg>
        <pc:spChg chg="add del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10" creationId="{0FBA5268-0AE7-4CAD-9537-D0EB09E76406}"/>
          </ac:spMkLst>
        </pc:spChg>
        <pc:spChg chg="add del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12" creationId="{088D065B-39DA-4077-B9CF-E489CE4C0169}"/>
          </ac:spMkLst>
        </pc:spChg>
        <pc:spChg chg="add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17" creationId="{934F1179-B481-4F9E-BCA3-AFB972070F83}"/>
          </ac:spMkLst>
        </pc:spChg>
        <pc:spChg chg="add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19" creationId="{827DC2C4-B485-428A-BF4A-472D2967F47F}"/>
          </ac:spMkLst>
        </pc:spChg>
        <pc:spChg chg="add">
          <ac:chgData name="Torben Glock" userId="11106b89-72de-413e-b65b-8a42fa6400a0" providerId="ADAL" clId="{43C1772D-52B3-44D6-9C9D-83E576E7DAFB}" dt="2024-11-07T19:14:52.200" v="58" actId="26606"/>
          <ac:spMkLst>
            <pc:docMk/>
            <pc:sldMk cId="2868441213" sldId="256"/>
            <ac:spMk id="21" creationId="{EE04B5EB-F158-4507-90DD-BD23620C7CC9}"/>
          </ac:spMkLst>
        </pc:spChg>
      </pc:sldChg>
      <pc:sldChg chg="addSp delSp modSp mod">
        <pc:chgData name="Torben Glock" userId="11106b89-72de-413e-b65b-8a42fa6400a0" providerId="ADAL" clId="{43C1772D-52B3-44D6-9C9D-83E576E7DAFB}" dt="2024-11-07T19:14:44.237" v="57" actId="20577"/>
        <pc:sldMkLst>
          <pc:docMk/>
          <pc:sldMk cId="1406307247" sldId="257"/>
        </pc:sldMkLst>
        <pc:spChg chg="mod">
          <ac:chgData name="Torben Glock" userId="11106b89-72de-413e-b65b-8a42fa6400a0" providerId="ADAL" clId="{43C1772D-52B3-44D6-9C9D-83E576E7DAFB}" dt="2024-11-07T19:14:44.237" v="57" actId="20577"/>
          <ac:spMkLst>
            <pc:docMk/>
            <pc:sldMk cId="1406307247" sldId="257"/>
            <ac:spMk id="2" creationId="{425E5EB5-CF67-1A30-D98D-3ECDDFF277BF}"/>
          </ac:spMkLst>
        </pc:spChg>
        <pc:graphicFrameChg chg="add mod">
          <ac:chgData name="Torben Glock" userId="11106b89-72de-413e-b65b-8a42fa6400a0" providerId="ADAL" clId="{43C1772D-52B3-44D6-9C9D-83E576E7DAFB}" dt="2024-11-07T19:11:57.171" v="27"/>
          <ac:graphicFrameMkLst>
            <pc:docMk/>
            <pc:sldMk cId="1406307247" sldId="257"/>
            <ac:graphicFrameMk id="3" creationId="{B0E8EECD-A0FB-7585-0F06-BCCFD0C93EF9}"/>
          </ac:graphicFrameMkLst>
        </pc:graphicFrameChg>
        <pc:picChg chg="del">
          <ac:chgData name="Torben Glock" userId="11106b89-72de-413e-b65b-8a42fa6400a0" providerId="ADAL" clId="{43C1772D-52B3-44D6-9C9D-83E576E7DAFB}" dt="2024-11-07T19:12:02.290" v="28" actId="478"/>
          <ac:picMkLst>
            <pc:docMk/>
            <pc:sldMk cId="1406307247" sldId="257"/>
            <ac:picMk id="4" creationId="{91D59DE6-CEEA-13EC-ABE3-96F075F430B0}"/>
          </ac:picMkLst>
        </pc:picChg>
        <pc:picChg chg="add mod">
          <ac:chgData name="Torben Glock" userId="11106b89-72de-413e-b65b-8a42fa6400a0" providerId="ADAL" clId="{43C1772D-52B3-44D6-9C9D-83E576E7DAFB}" dt="2024-11-07T19:12:51.314" v="39" actId="1076"/>
          <ac:picMkLst>
            <pc:docMk/>
            <pc:sldMk cId="1406307247" sldId="257"/>
            <ac:picMk id="5" creationId="{4E2EF986-8A99-E14F-B6D7-EA330127BCFD}"/>
          </ac:picMkLst>
        </pc:picChg>
      </pc:sldChg>
      <pc:sldChg chg="addSp delSp modSp mod">
        <pc:chgData name="Torben Glock" userId="11106b89-72de-413e-b65b-8a42fa6400a0" providerId="ADAL" clId="{43C1772D-52B3-44D6-9C9D-83E576E7DAFB}" dt="2024-11-07T19:58:33.128" v="77" actId="1076"/>
        <pc:sldMkLst>
          <pc:docMk/>
          <pc:sldMk cId="2598638871" sldId="258"/>
        </pc:sldMkLst>
        <pc:spChg chg="mod">
          <ac:chgData name="Torben Glock" userId="11106b89-72de-413e-b65b-8a42fa6400a0" providerId="ADAL" clId="{43C1772D-52B3-44D6-9C9D-83E576E7DAFB}" dt="2024-11-07T19:58:33.128" v="77" actId="1076"/>
          <ac:spMkLst>
            <pc:docMk/>
            <pc:sldMk cId="2598638871" sldId="258"/>
            <ac:spMk id="2" creationId="{1F31B5F9-6773-BA73-2499-EA6D7CB513DD}"/>
          </ac:spMkLst>
        </pc:spChg>
        <pc:graphicFrameChg chg="del">
          <ac:chgData name="Torben Glock" userId="11106b89-72de-413e-b65b-8a42fa6400a0" providerId="ADAL" clId="{43C1772D-52B3-44D6-9C9D-83E576E7DAFB}" dt="2024-11-07T19:08:30.333" v="16" actId="478"/>
          <ac:graphicFrameMkLst>
            <pc:docMk/>
            <pc:sldMk cId="2598638871" sldId="258"/>
            <ac:graphicFrameMk id="3" creationId="{5451054A-6502-8755-B9EF-47618B6094D7}"/>
          </ac:graphicFrameMkLst>
        </pc:graphicFrameChg>
        <pc:graphicFrameChg chg="add del mod">
          <ac:chgData name="Torben Glock" userId="11106b89-72de-413e-b65b-8a42fa6400a0" providerId="ADAL" clId="{43C1772D-52B3-44D6-9C9D-83E576E7DAFB}" dt="2024-11-07T19:18:41.580" v="61" actId="478"/>
          <ac:graphicFrameMkLst>
            <pc:docMk/>
            <pc:sldMk cId="2598638871" sldId="258"/>
            <ac:graphicFrameMk id="4" creationId="{96F4EA99-01ED-04AD-2755-003F59F7B8E0}"/>
          </ac:graphicFrameMkLst>
        </pc:graphicFrameChg>
        <pc:picChg chg="add mod">
          <ac:chgData name="Torben Glock" userId="11106b89-72de-413e-b65b-8a42fa6400a0" providerId="ADAL" clId="{43C1772D-52B3-44D6-9C9D-83E576E7DAFB}" dt="2024-11-07T19:18:53.447" v="64" actId="14100"/>
          <ac:picMkLst>
            <pc:docMk/>
            <pc:sldMk cId="2598638871" sldId="258"/>
            <ac:picMk id="5" creationId="{9D5F2F3A-DDE9-A8F8-D098-E3611B2D1C94}"/>
          </ac:picMkLst>
        </pc:picChg>
      </pc:sldChg>
      <pc:sldChg chg="del">
        <pc:chgData name="Torben Glock" userId="11106b89-72de-413e-b65b-8a42fa6400a0" providerId="ADAL" clId="{43C1772D-52B3-44D6-9C9D-83E576E7DAFB}" dt="2024-11-07T19:09:10.715" v="21" actId="2696"/>
        <pc:sldMkLst>
          <pc:docMk/>
          <pc:sldMk cId="3898833994" sldId="259"/>
        </pc:sldMkLst>
      </pc:sldChg>
      <pc:sldChg chg="del">
        <pc:chgData name="Torben Glock" userId="11106b89-72de-413e-b65b-8a42fa6400a0" providerId="ADAL" clId="{43C1772D-52B3-44D6-9C9D-83E576E7DAFB}" dt="2024-11-07T19:13:55.809" v="40" actId="2696"/>
        <pc:sldMkLst>
          <pc:docMk/>
          <pc:sldMk cId="2479761112" sldId="260"/>
        </pc:sldMkLst>
      </pc:sldChg>
      <pc:sldChg chg="del">
        <pc:chgData name="Torben Glock" userId="11106b89-72de-413e-b65b-8a42fa6400a0" providerId="ADAL" clId="{43C1772D-52B3-44D6-9C9D-83E576E7DAFB}" dt="2024-11-07T19:09:07.879" v="20" actId="2696"/>
        <pc:sldMkLst>
          <pc:docMk/>
          <pc:sldMk cId="2584619497" sldId="262"/>
        </pc:sldMkLst>
      </pc:sldChg>
      <pc:sldChg chg="del">
        <pc:chgData name="Torben Glock" userId="11106b89-72de-413e-b65b-8a42fa6400a0" providerId="ADAL" clId="{43C1772D-52B3-44D6-9C9D-83E576E7DAFB}" dt="2024-11-07T19:09:18.043" v="23" actId="2696"/>
        <pc:sldMkLst>
          <pc:docMk/>
          <pc:sldMk cId="1613044814" sldId="263"/>
        </pc:sldMkLst>
      </pc:sldChg>
      <pc:sldChg chg="del">
        <pc:chgData name="Torben Glock" userId="11106b89-72de-413e-b65b-8a42fa6400a0" providerId="ADAL" clId="{43C1772D-52B3-44D6-9C9D-83E576E7DAFB}" dt="2024-11-07T19:09:14.525" v="22" actId="2696"/>
        <pc:sldMkLst>
          <pc:docMk/>
          <pc:sldMk cId="2519436413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DFADB-9EC2-D8AE-B840-B334045BD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DC324F-33D8-BCF3-3340-C89023B52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ADB146-1AC7-EEAA-0C37-8E7EF25C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33D692-D049-265B-4245-5A3E66A8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C461A3-8D20-8B22-CA7C-949328688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63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39680-CB57-CDB4-9154-323CFD83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A8DC721-1CF2-C4DE-1A41-E8078CB2A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327AA1-BC73-FA39-AF44-0D1159E4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3078DB-A894-734B-B04A-67465E5A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144F81-B12D-B94B-586D-6AE068D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247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54ABE4C-FAF8-D850-C398-E9C61582B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7ABB9C-A7C3-8623-4FEE-6996FEE68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7447DA-F5B3-8244-8DE8-3FD0860E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BEE83B-CCF2-AC4B-95F9-978190F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E2FFCB-5E90-0944-61E3-6E2444AA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632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471F3-23B6-CCF9-2B17-E5306E3D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C50FAA-0798-7C65-AC9C-DC1108309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5EA1BB-8D84-6205-C237-FDA88045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8AE1A6-AE5D-CE62-43B1-F37BB669B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9071CE-204B-2F6C-1977-4EA34CC4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62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DC2F3-55CB-D4A0-156C-D9F4F84AE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547917-FC7E-CC8E-426A-22FD4B56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100BC8-E0CA-95CA-A18D-2F38D116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9A5CEC-ABB5-C4C7-CF55-135EB967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4EEAFB-C4E2-3456-8372-1EADF057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612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B69B3-CE6C-015F-0FCB-D6025166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4DB007-0AD2-8212-CED6-15C7C67B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68FAC0-3713-B02B-D49A-AEDD2C1AC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2894A9-2BE1-1870-383B-7210F3A0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FDC655-E9AE-37D7-59C0-D52BC756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C996D7-0EFD-8D93-F983-C737B781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377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6AD12-ACE8-4284-840E-ACD0A475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D38F78-93F2-AB03-0FF4-13280ECC7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679C2E-8B79-3313-C9E2-E21445A62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7E446E7-28D2-69D4-AA05-CB4CDB385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3E07F8-4B43-CD79-03F7-D9A36A8735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F03E2DE-7064-027E-AD2E-6CE74513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677ABC-9EC5-9528-D356-C7EDA7F7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B712EED-BE77-5DDF-08A7-AE043BF0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45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669C6-A992-047C-3805-61041BDD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68D012-3410-9CD3-877F-04A400308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DE4EE2E-F02C-7E09-96F8-5B151A46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576C4D-2502-6869-1B75-2AE86B60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32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78485A-BFE4-E2E4-0572-617B183A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8AA71E1-6BF6-CEF7-B921-F0D03B1B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2700813-DE81-F757-7D0E-3AED6458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8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0D424-7EE8-79CC-D86A-DB89AA1E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D9B0CB-ADF8-87C2-DC2A-AFE3489F2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BD3B59-F7C2-1DF2-B0D7-A561E30AB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AEAE4B5-AC4D-4019-BFD5-3EE17E40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D704F68-D450-4D95-8B46-0F6A8790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F878DB9-79E4-9C83-B83D-5CD5EF24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00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DB0BC-F30C-8509-C520-BCD5E59A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0114C7F-A37E-7998-F03E-6EA991F74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B1431DB-4D27-E78A-2A16-889EF4F86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804B2D-E8BE-D5C7-7310-D03BE07B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6708DC-AAE4-897C-1EFF-1326724A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3CFD9E5-A85F-EFE1-A54C-286E3F75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9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B0FADF6-A667-844E-2CA1-6E9BB8D5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1AEC6D-B004-C7ED-8D26-ACB3A7F33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8341F9-1D84-CD85-D816-1EFCDD053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D93D-E1C6-4B68-8A2E-94BE6B76A911}" type="datetimeFigureOut">
              <a:rPr lang="da-DK" smtClean="0"/>
              <a:t>13-11-2024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211593-979A-F9F3-EB73-5390EEB50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A21F38-FF3E-FFA4-EF68-1A3A17B3F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301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C12654-6B94-7A57-7846-CD1EE7BB8B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da-DK" sz="8100"/>
              <a:t>DDH </a:t>
            </a:r>
            <a:br>
              <a:rPr lang="da-DK" sz="8100"/>
            </a:br>
            <a:r>
              <a:rPr lang="da-DK" sz="8100"/>
              <a:t>forventet regnskab 2024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BAB646-610E-A8A2-FAF5-0C8611757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da-DK"/>
              <a:t>Kontaktcenter og Chatbot</a:t>
            </a:r>
          </a:p>
        </p:txBody>
      </p:sp>
    </p:spTree>
    <p:extLst>
      <p:ext uri="{BB962C8B-B14F-4D97-AF65-F5344CB8AC3E}">
        <p14:creationId xmlns:p14="http://schemas.microsoft.com/office/powerpoint/2010/main" val="286844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1B5F9-6773-BA73-2499-EA6D7CB5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8546" y="449174"/>
            <a:ext cx="2888974" cy="750336"/>
          </a:xfrm>
        </p:spPr>
        <p:txBody>
          <a:bodyPr>
            <a:noAutofit/>
          </a:bodyPr>
          <a:lstStyle/>
          <a:p>
            <a:r>
              <a:rPr lang="da-DK" sz="3600" b="1" dirty="0"/>
              <a:t>DDH Kontaktcenter 2024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D5F2F3A-DDE9-A8F8-D098-E3611B2D1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818179" cy="685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63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E5EB5-CF67-1A30-D98D-3ECDDFF2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7719" y="619126"/>
            <a:ext cx="2584361" cy="489640"/>
          </a:xfrm>
        </p:spPr>
        <p:txBody>
          <a:bodyPr>
            <a:normAutofit fontScale="90000"/>
          </a:bodyPr>
          <a:lstStyle/>
          <a:p>
            <a:r>
              <a:rPr lang="da-DK" dirty="0"/>
              <a:t>Chatbot                 2024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E2EF986-8A99-E14F-B6D7-EA330127B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86" y="44669"/>
            <a:ext cx="10209533" cy="676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307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7EE3D5-08EE-4EB0-8E29-279FB6CAB6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3F0459-58C3-4F20-9D44-A8D4E6CC0F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1260B-E0FC-4940-9014-D04C6E5E0359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13</Words>
  <Application>Microsoft Office PowerPoint</Application>
  <PresentationFormat>Widescreen</PresentationFormat>
  <Paragraphs>4</Paragraphs>
  <Slides>3</Slides>
  <Notes>0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DDH  forventet regnskab 2024</vt:lpstr>
      <vt:lpstr>DDH Kontaktcenter 2024</vt:lpstr>
      <vt:lpstr>Chatbot                 2024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budgetter 2025 (inkl. 2024 forventet regnskab)</dc:title>
  <dc:creator>Torben Glock</dc:creator>
  <cp:lastModifiedBy>Rikke Bækgaard Christensen</cp:lastModifiedBy>
  <cp:revision>2</cp:revision>
  <dcterms:created xsi:type="dcterms:W3CDTF">2024-04-12T11:16:08Z</dcterms:created>
  <dcterms:modified xsi:type="dcterms:W3CDTF">2024-11-13T11:55:10Z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