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B9EA1-FDEC-41F7-8D74-D0383C0B6E34}" v="2" dt="2024-04-18T06:35:17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Glock" userId="11106b89-72de-413e-b65b-8a42fa6400a0" providerId="ADAL" clId="{8C4B9EA1-FDEC-41F7-8D74-D0383C0B6E34}"/>
    <pc:docChg chg="modSld">
      <pc:chgData name="Torben Glock" userId="11106b89-72de-413e-b65b-8a42fa6400a0" providerId="ADAL" clId="{8C4B9EA1-FDEC-41F7-8D74-D0383C0B6E34}" dt="2024-05-09T13:04:16.772" v="4" actId="1076"/>
      <pc:docMkLst>
        <pc:docMk/>
      </pc:docMkLst>
      <pc:sldChg chg="modSp mod">
        <pc:chgData name="Torben Glock" userId="11106b89-72de-413e-b65b-8a42fa6400a0" providerId="ADAL" clId="{8C4B9EA1-FDEC-41F7-8D74-D0383C0B6E34}" dt="2024-05-09T13:04:16.772" v="4" actId="1076"/>
        <pc:sldMkLst>
          <pc:docMk/>
          <pc:sldMk cId="2026090121" sldId="257"/>
        </pc:sldMkLst>
        <pc:spChg chg="mod">
          <ac:chgData name="Torben Glock" userId="11106b89-72de-413e-b65b-8a42fa6400a0" providerId="ADAL" clId="{8C4B9EA1-FDEC-41F7-8D74-D0383C0B6E34}" dt="2024-05-09T13:04:16.772" v="4" actId="1076"/>
          <ac:spMkLst>
            <pc:docMk/>
            <pc:sldMk cId="2026090121" sldId="257"/>
            <ac:spMk id="2" creationId="{B7B9C47B-C274-2515-5086-9D291EEDF15E}"/>
          </ac:spMkLst>
        </pc:spChg>
      </pc:sldChg>
      <pc:sldChg chg="addSp modSp mod">
        <pc:chgData name="Torben Glock" userId="11106b89-72de-413e-b65b-8a42fa6400a0" providerId="ADAL" clId="{8C4B9EA1-FDEC-41F7-8D74-D0383C0B6E34}" dt="2024-04-18T06:35:21.804" v="3" actId="1076"/>
        <pc:sldMkLst>
          <pc:docMk/>
          <pc:sldMk cId="2033368563" sldId="263"/>
        </pc:sldMkLst>
        <pc:picChg chg="add mod">
          <ac:chgData name="Torben Glock" userId="11106b89-72de-413e-b65b-8a42fa6400a0" providerId="ADAL" clId="{8C4B9EA1-FDEC-41F7-8D74-D0383C0B6E34}" dt="2024-04-18T06:34:57.414" v="1" actId="1076"/>
          <ac:picMkLst>
            <pc:docMk/>
            <pc:sldMk cId="2033368563" sldId="263"/>
            <ac:picMk id="3" creationId="{90854F5A-B001-A6CB-FFFD-5935124CD3D8}"/>
          </ac:picMkLst>
        </pc:picChg>
        <pc:picChg chg="add mod">
          <ac:chgData name="Torben Glock" userId="11106b89-72de-413e-b65b-8a42fa6400a0" providerId="ADAL" clId="{8C4B9EA1-FDEC-41F7-8D74-D0383C0B6E34}" dt="2024-04-18T06:35:21.804" v="3" actId="1076"/>
          <ac:picMkLst>
            <pc:docMk/>
            <pc:sldMk cId="2033368563" sldId="263"/>
            <ac:picMk id="4" creationId="{64EFBE65-5F15-F3D2-952D-B2C898FB90DC}"/>
          </ac:picMkLst>
        </pc:picChg>
      </pc:sldChg>
    </pc:docChg>
  </pc:docChgLst>
  <pc:docChgLst>
    <pc:chgData name="Torben Glock" userId="11106b89-72de-413e-b65b-8a42fa6400a0" providerId="ADAL" clId="{49BC3971-D23C-4BC7-99A3-06B4DEB2B2E3}"/>
    <pc:docChg chg="custSel modSld">
      <pc:chgData name="Torben Glock" userId="11106b89-72de-413e-b65b-8a42fa6400a0" providerId="ADAL" clId="{49BC3971-D23C-4BC7-99A3-06B4DEB2B2E3}" dt="2024-01-22T16:41:45.130" v="30" actId="20577"/>
      <pc:docMkLst>
        <pc:docMk/>
      </pc:docMkLst>
      <pc:sldChg chg="modSp mod">
        <pc:chgData name="Torben Glock" userId="11106b89-72de-413e-b65b-8a42fa6400a0" providerId="ADAL" clId="{49BC3971-D23C-4BC7-99A3-06B4DEB2B2E3}" dt="2024-01-22T16:29:43.414" v="9" actId="20577"/>
        <pc:sldMkLst>
          <pc:docMk/>
          <pc:sldMk cId="2141835672" sldId="256"/>
        </pc:sldMkLst>
        <pc:spChg chg="mod">
          <ac:chgData name="Torben Glock" userId="11106b89-72de-413e-b65b-8a42fa6400a0" providerId="ADAL" clId="{49BC3971-D23C-4BC7-99A3-06B4DEB2B2E3}" dt="2024-01-22T16:29:38.920" v="8" actId="20577"/>
          <ac:spMkLst>
            <pc:docMk/>
            <pc:sldMk cId="2141835672" sldId="256"/>
            <ac:spMk id="2" creationId="{10A6739A-3E12-A432-B4B0-41E7594C64D3}"/>
          </ac:spMkLst>
        </pc:spChg>
        <pc:spChg chg="mod">
          <ac:chgData name="Torben Glock" userId="11106b89-72de-413e-b65b-8a42fa6400a0" providerId="ADAL" clId="{49BC3971-D23C-4BC7-99A3-06B4DEB2B2E3}" dt="2024-01-22T16:29:43.414" v="9" actId="20577"/>
          <ac:spMkLst>
            <pc:docMk/>
            <pc:sldMk cId="2141835672" sldId="256"/>
            <ac:spMk id="3" creationId="{02AFA032-F83D-2CB4-C500-9E200052B109}"/>
          </ac:spMkLst>
        </pc:spChg>
      </pc:sldChg>
      <pc:sldChg chg="delSp modSp mod">
        <pc:chgData name="Torben Glock" userId="11106b89-72de-413e-b65b-8a42fa6400a0" providerId="ADAL" clId="{49BC3971-D23C-4BC7-99A3-06B4DEB2B2E3}" dt="2024-01-22T16:41:45.130" v="30" actId="20577"/>
        <pc:sldMkLst>
          <pc:docMk/>
          <pc:sldMk cId="2026090121" sldId="257"/>
        </pc:sldMkLst>
        <pc:spChg chg="mod">
          <ac:chgData name="Torben Glock" userId="11106b89-72de-413e-b65b-8a42fa6400a0" providerId="ADAL" clId="{49BC3971-D23C-4BC7-99A3-06B4DEB2B2E3}" dt="2024-01-22T16:31:50.829" v="21" actId="1076"/>
          <ac:spMkLst>
            <pc:docMk/>
            <pc:sldMk cId="2026090121" sldId="257"/>
            <ac:spMk id="2" creationId="{B7B9C47B-C274-2515-5086-9D291EEDF15E}"/>
          </ac:spMkLst>
        </pc:spChg>
        <pc:spChg chg="mod">
          <ac:chgData name="Torben Glock" userId="11106b89-72de-413e-b65b-8a42fa6400a0" providerId="ADAL" clId="{49BC3971-D23C-4BC7-99A3-06B4DEB2B2E3}" dt="2024-01-22T16:41:37.716" v="25" actId="20577"/>
          <ac:spMkLst>
            <pc:docMk/>
            <pc:sldMk cId="2026090121" sldId="257"/>
            <ac:spMk id="16" creationId="{7323FA44-46DA-2956-84B7-2815A4B8C9AC}"/>
          </ac:spMkLst>
        </pc:spChg>
        <pc:spChg chg="mod">
          <ac:chgData name="Torben Glock" userId="11106b89-72de-413e-b65b-8a42fa6400a0" providerId="ADAL" clId="{49BC3971-D23C-4BC7-99A3-06B4DEB2B2E3}" dt="2024-01-22T16:41:45.130" v="30" actId="20577"/>
          <ac:spMkLst>
            <pc:docMk/>
            <pc:sldMk cId="2026090121" sldId="257"/>
            <ac:spMk id="17" creationId="{D735098D-0F89-F66A-9D77-85A32926BAA6}"/>
          </ac:spMkLst>
        </pc:spChg>
        <pc:spChg chg="del mod">
          <ac:chgData name="Torben Glock" userId="11106b89-72de-413e-b65b-8a42fa6400a0" providerId="ADAL" clId="{49BC3971-D23C-4BC7-99A3-06B4DEB2B2E3}" dt="2024-01-22T16:31:24.737" v="18" actId="478"/>
          <ac:spMkLst>
            <pc:docMk/>
            <pc:sldMk cId="2026090121" sldId="257"/>
            <ac:spMk id="36" creationId="{09AC6AD7-DD45-75B7-400B-A217B3BCCF6F}"/>
          </ac:spMkLst>
        </pc:spChg>
        <pc:spChg chg="del">
          <ac:chgData name="Torben Glock" userId="11106b89-72de-413e-b65b-8a42fa6400a0" providerId="ADAL" clId="{49BC3971-D23C-4BC7-99A3-06B4DEB2B2E3}" dt="2024-01-22T16:31:27.829" v="19" actId="478"/>
          <ac:spMkLst>
            <pc:docMk/>
            <pc:sldMk cId="2026090121" sldId="257"/>
            <ac:spMk id="37" creationId="{13BC880B-CC13-2AA8-1A8B-4F4DB4978D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EEA3E-E974-A7D8-AC25-95F459AD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C9F403-6A17-98A3-8A1F-46538D793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30B1D5-12E0-35DD-8DD1-B5447FFF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00E80E-7844-9A37-0C67-6721AB65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570C7F-C747-9E29-2C02-E7CD76F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1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C33EB-3702-B8A8-926A-9746AC8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2DC48EC-CC31-6D55-2ED3-C7B4B011D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B8C045-0A00-7257-3D46-D6422625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99FA23-23A6-7D9A-DAD5-CD56E1C0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BE773B-AAFA-E00D-AB2D-86248345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8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703F2AB-4F8C-929D-A87C-AB7371646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AAA9A9-2439-C6CA-291D-4D8F9778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4CB73B-67E5-F1AF-AA66-814F82BB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4C67CB-EBAA-F87F-A797-5B14A24D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36352A-F8E6-AA9A-7B7A-29F4C1FC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58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2BFEF-E8BA-88CD-AE06-3902997A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BC8B0D-0A1E-7FB7-619C-17FEBDB1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B6728B-A869-CD12-7A03-0BAB8955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E38A8-53AA-5C60-85A4-3F921C48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A62021-F56B-3DE1-443D-1CB17B88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1C25D-D90A-329E-6F8F-B3545509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F5B83A-2153-B98F-E415-C05CA7E3D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11AD9C-EC66-0B45-9654-27655254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A365AD-D42C-CF3A-686C-AD06A676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C699F8-3C07-47E4-177A-7E2FB22B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2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4679D-F06F-3655-F026-774D90D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877A6B-06CC-6533-C583-1DE228277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5E933F-9C72-5F0C-9EBB-F5E9CCEE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6555F2-34FE-7DC6-88DC-D5F14405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12E231-919A-9CF1-C371-E0836A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99E353-6239-4A63-C19D-95F866F8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7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7E1EB-2FE0-53A4-BA07-28DF6D2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BF2472-7186-4CC6-EB08-E48E7DC6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B3B881-5E4B-F191-C4DF-2D7ED7D19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03AF60-53B7-8DC4-01A4-31FC54F9C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154462-E951-F144-D914-383EFD2D0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24ACD0-CD3B-CE16-F621-9F4A1E8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13F254A-25DF-254A-D884-961DCF5F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AAF2FB-B063-457F-6514-6E7D4033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0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64147-EF46-A7F1-DAB4-017243EC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9C71AB-306B-3EF2-C70B-E180A371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0F91B56-B43A-B61B-32F8-1E207792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0882E2-62FD-38D7-7364-C9C017B6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0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4281468-6013-D764-D4F2-FE01E914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6B5D99-8453-3D1F-F9A5-0676A1CD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38E71C9-6456-C695-D2FC-594F111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4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A3A0E-ABBE-61DF-513D-255ED11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76D39B-472F-463B-B55D-218EC8EF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3BD839-6FE9-E99A-1A97-7AF54685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284637-729C-5924-D27A-2AE9263E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D7CDBA-84F8-AFBE-1137-604176D7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F83247-EB98-B2BC-8365-CBB8C517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0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B91CF-CD9B-DDAE-0011-FB657044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79EA86-6525-21FE-AABD-0A4F8C853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3C8AC3-C493-2805-987D-F898A1B8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BA82D4-3045-DC2F-F222-7087ECE9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749F7A-CFB4-C9A6-15BB-DD500FCA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A9829A-5BFE-4F46-AB77-A86A7C6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18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72322F-1BBB-E5F1-797B-C317D7E3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D13572-7CC7-2409-5B11-3747B447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451806-60AA-DBF5-0630-1B7D2B70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588F-91B5-43BF-A2EF-B054D3F6A94A}" type="datetimeFigureOut">
              <a:rPr lang="da-DK" smtClean="0"/>
              <a:t>09-05-2024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428FF0-6F01-34CA-CF0E-114BB8C0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F3AA38-D84D-3F0C-71D8-4D0956055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3D-trappe design">
            <a:extLst>
              <a:ext uri="{FF2B5EF4-FFF2-40B4-BE49-F238E27FC236}">
                <a16:creationId xmlns:a16="http://schemas.microsoft.com/office/drawing/2014/main" id="{E014D186-AEE6-EC6D-493F-9C2575DC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090" r="3426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A6739A-3E12-A432-B4B0-41E7594C6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7834312" cy="2387600"/>
          </a:xfrm>
        </p:spPr>
        <p:txBody>
          <a:bodyPr>
            <a:normAutofit/>
          </a:bodyPr>
          <a:lstStyle/>
          <a:p>
            <a:pPr algn="l"/>
            <a:r>
              <a:rPr lang="da-DK" sz="5000" dirty="0">
                <a:solidFill>
                  <a:schemeClr val="bg1"/>
                </a:solidFill>
              </a:rPr>
              <a:t>DDH 3.0 strategi &amp; prioriteringer 2024-2026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2AFA032-F83D-2CB4-C500-9E200052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chemeClr val="bg1"/>
                </a:solidFill>
              </a:rPr>
              <a:t>Onboarding &amp; SWOT-handlingsplan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5B33BAE5-AC97-B989-1E9E-A92FF196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974320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285BC4B-4DC8-849C-BD93-5D90E3A4A033}"/>
              </a:ext>
            </a:extLst>
          </p:cNvPr>
          <p:cNvSpPr txBox="1">
            <a:spLocks/>
          </p:cNvSpPr>
          <p:nvPr/>
        </p:nvSpPr>
        <p:spPr>
          <a:xfrm>
            <a:off x="841691" y="318122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 dirty="0"/>
              <a:t>2023</a:t>
            </a:r>
          </a:p>
          <a:p>
            <a:pPr algn="ctr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5FE1A5-AF4F-1C1E-3DB3-0D5F987223D7}"/>
              </a:ext>
            </a:extLst>
          </p:cNvPr>
          <p:cNvSpPr txBox="1"/>
          <p:nvPr/>
        </p:nvSpPr>
        <p:spPr>
          <a:xfrm>
            <a:off x="4381848" y="318121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 dirty="0"/>
              <a:t>2024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5DA5344-2FCA-CC42-6A9B-71955EFA8AD4}"/>
              </a:ext>
            </a:extLst>
          </p:cNvPr>
          <p:cNvSpPr txBox="1"/>
          <p:nvPr/>
        </p:nvSpPr>
        <p:spPr>
          <a:xfrm>
            <a:off x="7922004" y="318121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 dirty="0"/>
              <a:t>2025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EE81B6D-3082-0D2D-53FC-ED5C660E1AA6}"/>
              </a:ext>
            </a:extLst>
          </p:cNvPr>
          <p:cNvSpPr txBox="1"/>
          <p:nvPr/>
        </p:nvSpPr>
        <p:spPr>
          <a:xfrm>
            <a:off x="841692" y="1066841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Konsolidering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ADF7017-90CD-3454-C89C-7811FE0EDB81}"/>
              </a:ext>
            </a:extLst>
          </p:cNvPr>
          <p:cNvSpPr txBox="1"/>
          <p:nvPr/>
        </p:nvSpPr>
        <p:spPr>
          <a:xfrm>
            <a:off x="4381848" y="1066841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Forandringspotentialer 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B3D878-A42A-ABB6-3ED0-25C31823F578}"/>
              </a:ext>
            </a:extLst>
          </p:cNvPr>
          <p:cNvSpPr txBox="1"/>
          <p:nvPr/>
        </p:nvSpPr>
        <p:spPr>
          <a:xfrm>
            <a:off x="7922004" y="1066840"/>
            <a:ext cx="3428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Forandringspotentialer 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F4CF076-AA8A-DE91-5C52-7BFB10784960}"/>
              </a:ext>
            </a:extLst>
          </p:cNvPr>
          <p:cNvSpPr txBox="1"/>
          <p:nvPr/>
        </p:nvSpPr>
        <p:spPr>
          <a:xfrm>
            <a:off x="832116" y="1464889"/>
            <a:ext cx="3437873" cy="496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C60FE14-06FC-F7BE-9709-BD10B3C1B862}"/>
              </a:ext>
            </a:extLst>
          </p:cNvPr>
          <p:cNvSpPr txBox="1"/>
          <p:nvPr/>
        </p:nvSpPr>
        <p:spPr>
          <a:xfrm>
            <a:off x="4381848" y="1464891"/>
            <a:ext cx="3428299" cy="49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46223D-417B-103E-80EA-B4A54FB74DCB}"/>
              </a:ext>
            </a:extLst>
          </p:cNvPr>
          <p:cNvSpPr txBox="1"/>
          <p:nvPr/>
        </p:nvSpPr>
        <p:spPr>
          <a:xfrm>
            <a:off x="7922003" y="1464888"/>
            <a:ext cx="3428299" cy="496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EB97AA3-C8B2-6CF7-4171-2E035E650138}"/>
              </a:ext>
            </a:extLst>
          </p:cNvPr>
          <p:cNvSpPr txBox="1"/>
          <p:nvPr/>
        </p:nvSpPr>
        <p:spPr>
          <a:xfrm>
            <a:off x="950613" y="1548502"/>
            <a:ext cx="5395865" cy="2031325"/>
          </a:xfrm>
          <a:prstGeom prst="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Onboarding</a:t>
            </a:r>
            <a:r>
              <a:rPr lang="da-DK" dirty="0"/>
              <a:t>-indsatser: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E-learning moduler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Onboarding af agenter – Brian Vang / Ian Wisler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Medarbejderdag </a:t>
            </a:r>
            <a:r>
              <a:rPr lang="da-DK" dirty="0">
                <a:solidFill>
                  <a:srgbClr val="FF0000"/>
                </a:solidFill>
              </a:rPr>
              <a:t>(Afventer)</a:t>
            </a: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Organisering i DDH-Netværk </a:t>
            </a:r>
            <a:r>
              <a:rPr lang="da-DK" dirty="0">
                <a:solidFill>
                  <a:srgbClr val="FF0000"/>
                </a:solidFill>
              </a:rPr>
              <a:t>(Afventer)</a:t>
            </a: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Hjemmeside, velkomstpakke, håndbøger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19A001A-5C2F-C2FB-BE3F-85F0ABD4A296}"/>
              </a:ext>
            </a:extLst>
          </p:cNvPr>
          <p:cNvSpPr txBox="1"/>
          <p:nvPr/>
        </p:nvSpPr>
        <p:spPr>
          <a:xfrm>
            <a:off x="2779147" y="3407133"/>
            <a:ext cx="8568000" cy="2304000"/>
          </a:xfrm>
          <a:prstGeom prst="rect">
            <a:avLst/>
          </a:prstGeom>
          <a:solidFill>
            <a:schemeClr val="accent2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SWOT-</a:t>
            </a:r>
            <a:r>
              <a:rPr lang="da-DK" dirty="0"/>
              <a:t>indsatser </a:t>
            </a:r>
            <a:r>
              <a:rPr lang="da-DK" sz="1000" dirty="0"/>
              <a:t>(#1-12)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E6D03FE-573C-127A-A006-4C6E5A2A06BA}"/>
              </a:ext>
            </a:extLst>
          </p:cNvPr>
          <p:cNvSpPr txBox="1"/>
          <p:nvPr/>
        </p:nvSpPr>
        <p:spPr>
          <a:xfrm>
            <a:off x="2917595" y="3763811"/>
            <a:ext cx="1221388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50" b="1" i="1" dirty="0"/>
              <a:t>Seminar (17. aug.)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D58565B-09A2-5DB8-55EF-09DBE191D206}"/>
              </a:ext>
            </a:extLst>
          </p:cNvPr>
          <p:cNvSpPr txBox="1"/>
          <p:nvPr/>
        </p:nvSpPr>
        <p:spPr>
          <a:xfrm>
            <a:off x="2939521" y="4028997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Netværksledelse</a:t>
            </a:r>
          </a:p>
          <a:p>
            <a:pPr algn="ctr"/>
            <a:r>
              <a:rPr lang="da-DK" sz="1050" dirty="0"/>
              <a:t># 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6DD05B2-4FA4-0CC9-6A35-786C747D8364}"/>
              </a:ext>
            </a:extLst>
          </p:cNvPr>
          <p:cNvSpPr txBox="1"/>
          <p:nvPr/>
        </p:nvSpPr>
        <p:spPr>
          <a:xfrm>
            <a:off x="2939521" y="4465081"/>
            <a:ext cx="1177536" cy="2539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Servicemål &amp; KPI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D8ED073-021D-9BF4-D4F8-112B0DEDCEFF}"/>
              </a:ext>
            </a:extLst>
          </p:cNvPr>
          <p:cNvSpPr txBox="1"/>
          <p:nvPr/>
        </p:nvSpPr>
        <p:spPr>
          <a:xfrm>
            <a:off x="2939521" y="5177985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Guider &amp; IVR mv. # 10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ADD9D7F-0EFF-A3A5-F8A2-3C9D8067F8CA}"/>
              </a:ext>
            </a:extLst>
          </p:cNvPr>
          <p:cNvSpPr txBox="1"/>
          <p:nvPr/>
        </p:nvSpPr>
        <p:spPr>
          <a:xfrm>
            <a:off x="313050" y="6575042"/>
            <a:ext cx="1433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= Repræsentantskabsmøde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62A8780-6DE3-7044-88E5-CDAB9642DC6B}"/>
              </a:ext>
            </a:extLst>
          </p:cNvPr>
          <p:cNvSpPr txBox="1"/>
          <p:nvPr/>
        </p:nvSpPr>
        <p:spPr>
          <a:xfrm>
            <a:off x="2939521" y="4740742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Krav, Roller &amp; ansvar, # 4+5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048AFE8-011B-7E10-8C7C-45C6B5E97F66}"/>
              </a:ext>
            </a:extLst>
          </p:cNvPr>
          <p:cNvSpPr txBox="1"/>
          <p:nvPr/>
        </p:nvSpPr>
        <p:spPr>
          <a:xfrm>
            <a:off x="4514850" y="3763811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Nye områder - </a:t>
            </a:r>
            <a:r>
              <a:rPr lang="da-DK" sz="1600" dirty="0"/>
              <a:t>#1 Digital inklusion / #2 Kriseberedskab / #3 Én indgang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E832519-3236-9906-567B-462BCDAE431D}"/>
              </a:ext>
            </a:extLst>
          </p:cNvPr>
          <p:cNvSpPr txBox="1"/>
          <p:nvPr/>
        </p:nvSpPr>
        <p:spPr>
          <a:xfrm>
            <a:off x="4514850" y="4236746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governance model for DDH  - </a:t>
            </a:r>
            <a:r>
              <a:rPr lang="da-DK" sz="1600" dirty="0"/>
              <a:t>#4,5,6 DDH som udviklingscenter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0710404E-480A-7A91-F04A-1E53B24FA6E3}"/>
              </a:ext>
            </a:extLst>
          </p:cNvPr>
          <p:cNvSpPr txBox="1"/>
          <p:nvPr/>
        </p:nvSpPr>
        <p:spPr>
          <a:xfrm>
            <a:off x="4514850" y="4706973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Bemanding &amp; kompetencer - </a:t>
            </a:r>
            <a:r>
              <a:rPr lang="da-DK" sz="1600" dirty="0"/>
              <a:t>#7 Agil bemanding / #8+9 Skills 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2E6C583-0945-9B4F-EC79-B84827A51AB0}"/>
              </a:ext>
            </a:extLst>
          </p:cNvPr>
          <p:cNvSpPr txBox="1"/>
          <p:nvPr/>
        </p:nvSpPr>
        <p:spPr>
          <a:xfrm>
            <a:off x="4514849" y="5201068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teknologi - </a:t>
            </a:r>
            <a:r>
              <a:rPr lang="da-DK" sz="1600" dirty="0"/>
              <a:t>#11 udvidet telefonisystem / #12 Udvikling af ny teknologi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F0DDE142-43BA-66C8-5906-F4D8005BD883}"/>
              </a:ext>
            </a:extLst>
          </p:cNvPr>
          <p:cNvSpPr txBox="1"/>
          <p:nvPr/>
        </p:nvSpPr>
        <p:spPr>
          <a:xfrm>
            <a:off x="100251" y="6563422"/>
            <a:ext cx="291643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sz="8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7B9C47B-C274-2515-5086-9D291EEDF15E}"/>
              </a:ext>
            </a:extLst>
          </p:cNvPr>
          <p:cNvSpPr txBox="1"/>
          <p:nvPr/>
        </p:nvSpPr>
        <p:spPr>
          <a:xfrm>
            <a:off x="3832265" y="5759282"/>
            <a:ext cx="1477368" cy="316547"/>
          </a:xfrm>
          <a:prstGeom prst="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b="1"/>
            </a:lvl1pPr>
            <a:lvl2pPr marL="742950" lvl="1" indent="-285750">
              <a:buFont typeface="Wingdings" panose="05000000000000000000" pitchFamily="2" charset="2"/>
              <a:buChar char="ü"/>
            </a:lvl2pPr>
          </a:lstStyle>
          <a:p>
            <a:r>
              <a:rPr lang="da-DK" sz="1400" b="0" dirty="0"/>
              <a:t>Trivselsmåling-0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FFE9BF-4855-630B-35A0-9B1C10078000}"/>
              </a:ext>
            </a:extLst>
          </p:cNvPr>
          <p:cNvSpPr txBox="1"/>
          <p:nvPr/>
        </p:nvSpPr>
        <p:spPr>
          <a:xfrm>
            <a:off x="6321289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Trivselsmåling-1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8CF7FDC-B7F6-0A31-63BB-E51EEB930552}"/>
              </a:ext>
            </a:extLst>
          </p:cNvPr>
          <p:cNvSpPr txBox="1"/>
          <p:nvPr/>
        </p:nvSpPr>
        <p:spPr>
          <a:xfrm>
            <a:off x="9854453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323FA44-46DA-2956-84B7-2815A4B8C9AC}"/>
              </a:ext>
            </a:extLst>
          </p:cNvPr>
          <p:cNvSpPr txBox="1"/>
          <p:nvPr/>
        </p:nvSpPr>
        <p:spPr>
          <a:xfrm>
            <a:off x="5093633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800" b="1" dirty="0"/>
              <a:t>16/5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735098D-0F89-F66A-9D77-85A32926BAA6}"/>
              </a:ext>
            </a:extLst>
          </p:cNvPr>
          <p:cNvSpPr txBox="1"/>
          <p:nvPr/>
        </p:nvSpPr>
        <p:spPr>
          <a:xfrm>
            <a:off x="7024104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800" b="1" dirty="0"/>
              <a:t>13/11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B38267B-2194-807A-4096-312B8C71C548}"/>
              </a:ext>
            </a:extLst>
          </p:cNvPr>
          <p:cNvSpPr txBox="1"/>
          <p:nvPr/>
        </p:nvSpPr>
        <p:spPr>
          <a:xfrm>
            <a:off x="8521932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4FA6237-2129-0B24-E113-DF3E2937EF98}"/>
              </a:ext>
            </a:extLst>
          </p:cNvPr>
          <p:cNvSpPr txBox="1"/>
          <p:nvPr/>
        </p:nvSpPr>
        <p:spPr>
          <a:xfrm>
            <a:off x="10452403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26" name="Stjerne: 6 takker 25">
            <a:extLst>
              <a:ext uri="{FF2B5EF4-FFF2-40B4-BE49-F238E27FC236}">
                <a16:creationId xmlns:a16="http://schemas.microsoft.com/office/drawing/2014/main" id="{1FAFBBE9-266F-74F7-F13A-60BCDF49B587}"/>
              </a:ext>
            </a:extLst>
          </p:cNvPr>
          <p:cNvSpPr/>
          <p:nvPr/>
        </p:nvSpPr>
        <p:spPr>
          <a:xfrm>
            <a:off x="3235982" y="1591330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09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Nye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områder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6CFCA4-ABC4-8CBE-6F7F-5BCDDE51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" y="0"/>
            <a:ext cx="12158939" cy="4985165"/>
          </a:xfrm>
          <a:prstGeom prst="rect">
            <a:avLst/>
          </a:prstGeom>
        </p:spPr>
      </p:pic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8D302FD1-A339-7798-138D-D353D61C13D9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105235A-15D1-00C5-3C0C-7D8740702EFB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12" name="Stjerne: 6 takker 11">
            <a:extLst>
              <a:ext uri="{FF2B5EF4-FFF2-40B4-BE49-F238E27FC236}">
                <a16:creationId xmlns:a16="http://schemas.microsoft.com/office/drawing/2014/main" id="{C214BEB2-1E66-CE87-8C6C-7F0EBD8E252A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0D7C44C-91AC-C1EC-D5B1-AD2A9FF594FA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14" name="Stjerne: 6 takker 13">
            <a:extLst>
              <a:ext uri="{FF2B5EF4-FFF2-40B4-BE49-F238E27FC236}">
                <a16:creationId xmlns:a16="http://schemas.microsoft.com/office/drawing/2014/main" id="{B176CF0F-58E1-5DD6-0252-1B6D04761D01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F0F9224-C4F9-BAB2-3830-43FAE93294EA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?</a:t>
            </a:r>
          </a:p>
        </p:txBody>
      </p:sp>
      <p:sp>
        <p:nvSpPr>
          <p:cNvPr id="16" name="Stjerne: 6 takker 15">
            <a:extLst>
              <a:ext uri="{FF2B5EF4-FFF2-40B4-BE49-F238E27FC236}">
                <a16:creationId xmlns:a16="http://schemas.microsoft.com/office/drawing/2014/main" id="{361E1D0C-D27F-4ECD-7687-80FA041F5D54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462CA71-9566-CEF2-161A-9466EF165C69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854F5A-B001-A6CB-FFFD-5935124C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7" y="263099"/>
            <a:ext cx="268247" cy="26824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4EFBE65-5F15-F3D2-952D-B2C898FB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711" y="263099"/>
            <a:ext cx="268247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Organisering &amp; Governance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B98AD25-E2D5-3856-5A84-E43FB3B2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20" y="436301"/>
            <a:ext cx="11002427" cy="4521917"/>
          </a:xfrm>
          <a:prstGeom prst="rect">
            <a:avLst/>
          </a:prstGeom>
        </p:spPr>
      </p:pic>
      <p:sp>
        <p:nvSpPr>
          <p:cNvPr id="6" name="Stjerne: 6 takker 5">
            <a:extLst>
              <a:ext uri="{FF2B5EF4-FFF2-40B4-BE49-F238E27FC236}">
                <a16:creationId xmlns:a16="http://schemas.microsoft.com/office/drawing/2014/main" id="{BB7EC016-E8C4-4AAF-5C06-12A9AAFFECE7}"/>
              </a:ext>
            </a:extLst>
          </p:cNvPr>
          <p:cNvSpPr/>
          <p:nvPr/>
        </p:nvSpPr>
        <p:spPr>
          <a:xfrm>
            <a:off x="624179" y="1287432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jerne: 6 takker 7">
            <a:extLst>
              <a:ext uri="{FF2B5EF4-FFF2-40B4-BE49-F238E27FC236}">
                <a16:creationId xmlns:a16="http://schemas.microsoft.com/office/drawing/2014/main" id="{EDAFD35A-1789-C023-9D5D-55FDB9E020FB}"/>
              </a:ext>
            </a:extLst>
          </p:cNvPr>
          <p:cNvSpPr/>
          <p:nvPr/>
        </p:nvSpPr>
        <p:spPr>
          <a:xfrm>
            <a:off x="628414" y="2574864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jerne: 6 takker 8">
            <a:extLst>
              <a:ext uri="{FF2B5EF4-FFF2-40B4-BE49-F238E27FC236}">
                <a16:creationId xmlns:a16="http://schemas.microsoft.com/office/drawing/2014/main" id="{5EDC822B-C294-B6D2-B467-5C153A6756F4}"/>
              </a:ext>
            </a:extLst>
          </p:cNvPr>
          <p:cNvSpPr/>
          <p:nvPr/>
        </p:nvSpPr>
        <p:spPr>
          <a:xfrm>
            <a:off x="624179" y="1588303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90E55B1A-B8A5-4B89-F260-EC5C1767AC35}"/>
              </a:ext>
            </a:extLst>
          </p:cNvPr>
          <p:cNvSpPr/>
          <p:nvPr/>
        </p:nvSpPr>
        <p:spPr>
          <a:xfrm>
            <a:off x="624179" y="2869169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tjerne: 6 takker 10">
            <a:extLst>
              <a:ext uri="{FF2B5EF4-FFF2-40B4-BE49-F238E27FC236}">
                <a16:creationId xmlns:a16="http://schemas.microsoft.com/office/drawing/2014/main" id="{AB8EFC8D-AB5B-7D81-814F-EEA7DEF041B7}"/>
              </a:ext>
            </a:extLst>
          </p:cNvPr>
          <p:cNvSpPr/>
          <p:nvPr/>
        </p:nvSpPr>
        <p:spPr>
          <a:xfrm>
            <a:off x="624179" y="3780105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jerne: 6 takker 11">
            <a:extLst>
              <a:ext uri="{FF2B5EF4-FFF2-40B4-BE49-F238E27FC236}">
                <a16:creationId xmlns:a16="http://schemas.microsoft.com/office/drawing/2014/main" id="{6CD5B711-5248-A1B3-BD55-07A5B5201898}"/>
              </a:ext>
            </a:extLst>
          </p:cNvPr>
          <p:cNvSpPr/>
          <p:nvPr/>
        </p:nvSpPr>
        <p:spPr>
          <a:xfrm>
            <a:off x="624179" y="4080976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Stjerne: 6 takker 12">
            <a:extLst>
              <a:ext uri="{FF2B5EF4-FFF2-40B4-BE49-F238E27FC236}">
                <a16:creationId xmlns:a16="http://schemas.microsoft.com/office/drawing/2014/main" id="{531E37C7-BF50-F267-0295-F20E71ACC99A}"/>
              </a:ext>
            </a:extLst>
          </p:cNvPr>
          <p:cNvSpPr/>
          <p:nvPr/>
        </p:nvSpPr>
        <p:spPr>
          <a:xfrm>
            <a:off x="4272254" y="1287432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Stjerne: 6 takker 13">
            <a:extLst>
              <a:ext uri="{FF2B5EF4-FFF2-40B4-BE49-F238E27FC236}">
                <a16:creationId xmlns:a16="http://schemas.microsoft.com/office/drawing/2014/main" id="{64EA5A5C-A8AF-699E-FBDC-4EB14FBB71D7}"/>
              </a:ext>
            </a:extLst>
          </p:cNvPr>
          <p:cNvSpPr/>
          <p:nvPr/>
        </p:nvSpPr>
        <p:spPr>
          <a:xfrm>
            <a:off x="4272254" y="1588303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Stjerne: 6 takker 14">
            <a:extLst>
              <a:ext uri="{FF2B5EF4-FFF2-40B4-BE49-F238E27FC236}">
                <a16:creationId xmlns:a16="http://schemas.microsoft.com/office/drawing/2014/main" id="{B8A8F341-37AC-1E61-A9B3-11CE7D087B26}"/>
              </a:ext>
            </a:extLst>
          </p:cNvPr>
          <p:cNvSpPr/>
          <p:nvPr/>
        </p:nvSpPr>
        <p:spPr>
          <a:xfrm>
            <a:off x="4272254" y="3814635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Stjerne: 6 takker 15">
            <a:extLst>
              <a:ext uri="{FF2B5EF4-FFF2-40B4-BE49-F238E27FC236}">
                <a16:creationId xmlns:a16="http://schemas.microsoft.com/office/drawing/2014/main" id="{242C7837-612B-97CB-115C-92FF0615ADF5}"/>
              </a:ext>
            </a:extLst>
          </p:cNvPr>
          <p:cNvSpPr/>
          <p:nvPr/>
        </p:nvSpPr>
        <p:spPr>
          <a:xfrm>
            <a:off x="4272254" y="4115506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Stjerne: 6 takker 16">
            <a:extLst>
              <a:ext uri="{FF2B5EF4-FFF2-40B4-BE49-F238E27FC236}">
                <a16:creationId xmlns:a16="http://schemas.microsoft.com/office/drawing/2014/main" id="{C148F5A1-6D4F-6D85-B0D9-CD42476CD0C6}"/>
              </a:ext>
            </a:extLst>
          </p:cNvPr>
          <p:cNvSpPr/>
          <p:nvPr/>
        </p:nvSpPr>
        <p:spPr>
          <a:xfrm>
            <a:off x="4272254" y="2582238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Stjerne: 6 takker 17">
            <a:extLst>
              <a:ext uri="{FF2B5EF4-FFF2-40B4-BE49-F238E27FC236}">
                <a16:creationId xmlns:a16="http://schemas.microsoft.com/office/drawing/2014/main" id="{E1B79D22-236D-DFDA-0D6C-FF7F6B03C26A}"/>
              </a:ext>
            </a:extLst>
          </p:cNvPr>
          <p:cNvSpPr/>
          <p:nvPr/>
        </p:nvSpPr>
        <p:spPr>
          <a:xfrm>
            <a:off x="4272254" y="2883109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Stjerne: 6 takker 26">
            <a:extLst>
              <a:ext uri="{FF2B5EF4-FFF2-40B4-BE49-F238E27FC236}">
                <a16:creationId xmlns:a16="http://schemas.microsoft.com/office/drawing/2014/main" id="{9A899552-7839-9C4C-2258-284F235AA296}"/>
              </a:ext>
            </a:extLst>
          </p:cNvPr>
          <p:cNvSpPr/>
          <p:nvPr/>
        </p:nvSpPr>
        <p:spPr>
          <a:xfrm>
            <a:off x="7890043" y="1279131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Stjerne: 6 takker 27">
            <a:extLst>
              <a:ext uri="{FF2B5EF4-FFF2-40B4-BE49-F238E27FC236}">
                <a16:creationId xmlns:a16="http://schemas.microsoft.com/office/drawing/2014/main" id="{837EF313-5032-A61F-5D76-4720A6218BD0}"/>
              </a:ext>
            </a:extLst>
          </p:cNvPr>
          <p:cNvSpPr/>
          <p:nvPr/>
        </p:nvSpPr>
        <p:spPr>
          <a:xfrm>
            <a:off x="7882223" y="3837535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Stjerne: 6 takker 28">
            <a:extLst>
              <a:ext uri="{FF2B5EF4-FFF2-40B4-BE49-F238E27FC236}">
                <a16:creationId xmlns:a16="http://schemas.microsoft.com/office/drawing/2014/main" id="{1739AEC3-E172-9642-34DF-AED9F4597DC9}"/>
              </a:ext>
            </a:extLst>
          </p:cNvPr>
          <p:cNvSpPr/>
          <p:nvPr/>
        </p:nvSpPr>
        <p:spPr>
          <a:xfrm>
            <a:off x="7882224" y="2549157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Stjerne: 6 takker 29">
            <a:extLst>
              <a:ext uri="{FF2B5EF4-FFF2-40B4-BE49-F238E27FC236}">
                <a16:creationId xmlns:a16="http://schemas.microsoft.com/office/drawing/2014/main" id="{FAA62C12-37DC-8DD8-EF06-709164D066DA}"/>
              </a:ext>
            </a:extLst>
          </p:cNvPr>
          <p:cNvSpPr/>
          <p:nvPr/>
        </p:nvSpPr>
        <p:spPr>
          <a:xfrm>
            <a:off x="7890043" y="4124726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Stjerne: 6 takker 30">
            <a:extLst>
              <a:ext uri="{FF2B5EF4-FFF2-40B4-BE49-F238E27FC236}">
                <a16:creationId xmlns:a16="http://schemas.microsoft.com/office/drawing/2014/main" id="{CFD0CF19-735C-2CEB-0AAB-4897D7CEC520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467AAD4B-0109-907A-7A97-263BC035A2F2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33" name="Stjerne: 6 takker 32">
            <a:extLst>
              <a:ext uri="{FF2B5EF4-FFF2-40B4-BE49-F238E27FC236}">
                <a16:creationId xmlns:a16="http://schemas.microsoft.com/office/drawing/2014/main" id="{1CEF14D4-9276-13A9-8849-A4FD42F2370A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13D81CC3-DFD6-582B-CBFB-E3E7B0AD2406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35" name="Stjerne: 6 takker 34">
            <a:extLst>
              <a:ext uri="{FF2B5EF4-FFF2-40B4-BE49-F238E27FC236}">
                <a16:creationId xmlns:a16="http://schemas.microsoft.com/office/drawing/2014/main" id="{63ACC836-E2E1-2D63-DA26-411FBED9D583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FEAF9CDA-C5E3-9E35-10A3-D5427FF2461E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37" name="Stjerne: 6 takker 36">
            <a:extLst>
              <a:ext uri="{FF2B5EF4-FFF2-40B4-BE49-F238E27FC236}">
                <a16:creationId xmlns:a16="http://schemas.microsoft.com/office/drawing/2014/main" id="{6DFD2B5D-F73D-EA05-DC8D-49EB0E2A3E80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2E77038F-2D63-A39C-3C0A-A950DBBEB81D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33723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kompetencer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3FFA8A-26B6-1BB2-7D2E-03FFC265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7" y="35222"/>
            <a:ext cx="11964074" cy="4905270"/>
          </a:xfrm>
          <a:prstGeom prst="rect">
            <a:avLst/>
          </a:prstGeom>
        </p:spPr>
      </p:pic>
      <p:sp>
        <p:nvSpPr>
          <p:cNvPr id="13" name="Stjerne: 6 takker 12">
            <a:extLst>
              <a:ext uri="{FF2B5EF4-FFF2-40B4-BE49-F238E27FC236}">
                <a16:creationId xmlns:a16="http://schemas.microsoft.com/office/drawing/2014/main" id="{0B524767-6AAC-34E9-43DB-AA2A01301962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A820BF-9E27-DC00-841E-D899B4A2D8BD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15" name="Stjerne: 6 takker 14">
            <a:extLst>
              <a:ext uri="{FF2B5EF4-FFF2-40B4-BE49-F238E27FC236}">
                <a16:creationId xmlns:a16="http://schemas.microsoft.com/office/drawing/2014/main" id="{29BB1AAB-7DA5-B3D9-C4CA-08E4F29E780B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C324BBA-D69D-5790-1983-3A906F4E198D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17" name="Stjerne: 6 takker 16">
            <a:extLst>
              <a:ext uri="{FF2B5EF4-FFF2-40B4-BE49-F238E27FC236}">
                <a16:creationId xmlns:a16="http://schemas.microsoft.com/office/drawing/2014/main" id="{98257295-5102-908A-1147-10D2727D8A28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2687616-A7FA-50E2-8563-01CC191E3AF2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19" name="Stjerne: 6 takker 18">
            <a:extLst>
              <a:ext uri="{FF2B5EF4-FFF2-40B4-BE49-F238E27FC236}">
                <a16:creationId xmlns:a16="http://schemas.microsoft.com/office/drawing/2014/main" id="{AF20F9B0-B6C1-1375-82B0-16FD4FD83D82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1A4253F-215A-3124-570F-25F791B60F31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34682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teknologi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ED7C62-4434-FD16-B760-C856A6A0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" y="-6825"/>
            <a:ext cx="11988308" cy="5013475"/>
          </a:xfrm>
          <a:prstGeom prst="rect">
            <a:avLst/>
          </a:prstGeom>
        </p:spPr>
      </p:pic>
      <p:sp>
        <p:nvSpPr>
          <p:cNvPr id="19" name="Stjerne: 6 takker 18">
            <a:extLst>
              <a:ext uri="{FF2B5EF4-FFF2-40B4-BE49-F238E27FC236}">
                <a16:creationId xmlns:a16="http://schemas.microsoft.com/office/drawing/2014/main" id="{0AE4932D-32D3-9E08-A0BF-82B6516ABF1C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5219696-1CC0-E340-AB0C-13678735A86E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21" name="Stjerne: 6 takker 20">
            <a:extLst>
              <a:ext uri="{FF2B5EF4-FFF2-40B4-BE49-F238E27FC236}">
                <a16:creationId xmlns:a16="http://schemas.microsoft.com/office/drawing/2014/main" id="{46BCB4B6-D9FE-5D4D-8295-CE862B727363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791839E-B76E-12D3-2288-58E7E214BB23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23" name="Stjerne: 6 takker 22">
            <a:extLst>
              <a:ext uri="{FF2B5EF4-FFF2-40B4-BE49-F238E27FC236}">
                <a16:creationId xmlns:a16="http://schemas.microsoft.com/office/drawing/2014/main" id="{F5D363BF-A67D-8173-FF12-DF0743F93604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8A6BEE6-2298-64C5-51F8-EB34E6969434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25" name="Stjerne: 6 takker 24">
            <a:extLst>
              <a:ext uri="{FF2B5EF4-FFF2-40B4-BE49-F238E27FC236}">
                <a16:creationId xmlns:a16="http://schemas.microsoft.com/office/drawing/2014/main" id="{3ADD832D-5F61-9CB9-554F-6286D8389A07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470BB8F-4EE5-0B14-66F8-8822CD11FA41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  <p:sp>
        <p:nvSpPr>
          <p:cNvPr id="27" name="Stjerne: 6 takker 26">
            <a:extLst>
              <a:ext uri="{FF2B5EF4-FFF2-40B4-BE49-F238E27FC236}">
                <a16:creationId xmlns:a16="http://schemas.microsoft.com/office/drawing/2014/main" id="{29885645-6ACC-A884-1F40-14D2CBFD53E2}"/>
              </a:ext>
            </a:extLst>
          </p:cNvPr>
          <p:cNvSpPr/>
          <p:nvPr/>
        </p:nvSpPr>
        <p:spPr>
          <a:xfrm>
            <a:off x="-15934" y="3750208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Stjerne: 6 takker 28">
            <a:extLst>
              <a:ext uri="{FF2B5EF4-FFF2-40B4-BE49-F238E27FC236}">
                <a16:creationId xmlns:a16="http://schemas.microsoft.com/office/drawing/2014/main" id="{100AC1E8-CC11-0B6D-AE51-01CF55A03668}"/>
              </a:ext>
            </a:extLst>
          </p:cNvPr>
          <p:cNvSpPr/>
          <p:nvPr/>
        </p:nvSpPr>
        <p:spPr>
          <a:xfrm>
            <a:off x="-52665" y="91277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Stjerne: 6 takker 30">
            <a:extLst>
              <a:ext uri="{FF2B5EF4-FFF2-40B4-BE49-F238E27FC236}">
                <a16:creationId xmlns:a16="http://schemas.microsoft.com/office/drawing/2014/main" id="{53F834A5-43AC-B20D-B03B-9EF7777A5AB7}"/>
              </a:ext>
            </a:extLst>
          </p:cNvPr>
          <p:cNvSpPr/>
          <p:nvPr/>
        </p:nvSpPr>
        <p:spPr>
          <a:xfrm>
            <a:off x="-22185" y="1368985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Stjerne: 6 takker 31">
            <a:extLst>
              <a:ext uri="{FF2B5EF4-FFF2-40B4-BE49-F238E27FC236}">
                <a16:creationId xmlns:a16="http://schemas.microsoft.com/office/drawing/2014/main" id="{1415D2FE-BC19-8DE3-12EC-4F58B793870D}"/>
              </a:ext>
            </a:extLst>
          </p:cNvPr>
          <p:cNvSpPr/>
          <p:nvPr/>
        </p:nvSpPr>
        <p:spPr>
          <a:xfrm>
            <a:off x="-17413" y="2678088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10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b98870e3c2029466ed803e67fc7dac51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4be10ba7c7bccc95d23f79bc93418551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53E36-D7F5-4C88-88C2-3730F1C13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E3D-7540-4DC3-993F-55406E319C6E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customXml/itemProps3.xml><?xml version="1.0" encoding="utf-8"?>
<ds:datastoreItem xmlns:ds="http://schemas.openxmlformats.org/officeDocument/2006/customXml" ds:itemID="{6CDF1082-F8A3-48F8-9AFD-C770FFC65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174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DDH 3.0 strategi &amp; prioriteringer 2024-2026</vt:lpstr>
      <vt:lpstr>PowerPoint-præsentation</vt:lpstr>
      <vt:lpstr>Nye områder</vt:lpstr>
      <vt:lpstr>Organisering &amp; Governance</vt:lpstr>
      <vt:lpstr>Nye kompetencer</vt:lpstr>
      <vt:lpstr>Ny teknologi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Torben Glock</dc:creator>
  <cp:lastModifiedBy>Torben Glock</cp:lastModifiedBy>
  <cp:revision>4</cp:revision>
  <dcterms:created xsi:type="dcterms:W3CDTF">2023-02-27T12:07:54Z</dcterms:created>
  <dcterms:modified xsi:type="dcterms:W3CDTF">2024-05-09T13:04:26Z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