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openxmlformats.org/officeDocument/2006/relationships/customXml" Target="../customXml/item3.xml"/><Relationship Id="rId5" Type="http://schemas.openxmlformats.org/officeDocument/2006/relationships/presProps" Target="presProps.xml"/><Relationship Id="rId10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CB8683C-1C4A-922C-6974-2AF000B500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E847D9D2-6FDE-7B49-07A9-2B6C4882AD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CA35209-8E0D-33C4-56C3-61830BE70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4F2DBAC-5B60-D0BA-3187-09063D9E9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85422CF-0742-A307-4E11-06DC8792A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7899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B5312D-FAFC-85CE-E651-CECAEF155B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FAE67493-6D0A-E79B-C0AB-6DFD6E42A9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570CFFC-BACA-5D53-9915-DD5CF2AB2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A511B9A6-C73E-A2CE-4EAC-2B92F87EC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557FF9-611C-D4AD-A2E2-8B5250B60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6334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F27D74A4-5CBB-1EAC-0557-98AAB02503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2ECA6A3-F909-9E0C-12F3-F5351C0DED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48DDFE3-AA06-4846-8595-C7432E3D5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59B86A2B-75D7-557A-8516-94E94A27FA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913B094-C08F-3464-2344-AFC5775E6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7112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CBB4E-EB71-0E1E-5300-752133745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256E70D-AB0F-F575-335B-3FF6D5C7F4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58087B1-F547-BFC2-C3CF-144E719F45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BA0D1A-ECD8-1A3A-5D27-AA1710F20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B841CA1-C58A-EC6E-A15B-DCB87C7425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0491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EAE60AD-A593-D7EC-7654-13FC65541F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A183F03F-8920-01C1-28D9-B174BE12A2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9E97092-7125-8570-7CE9-397BCF1802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ACAB12-05C9-8F42-BE84-37724C5C6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696138D-1772-2F26-2E34-EE55EE37A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5588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953AF7-2182-0A3E-DA1F-FCC5E38E3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029E1AA-E34E-E9FA-7A08-3ABC1707A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50A96D30-4152-7EE1-C4D6-002A063C32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2675874-5722-3ED5-F861-68FBD284DC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131D279-A732-950C-D85E-EB710FF18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23D4BAE-BB7F-BF48-621C-7F435077B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48725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FEC6FB-9D71-7D77-53E2-C1D8B7760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05346C-8500-FBE0-3290-978BA6167D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3B3FCE0-FD05-6FE7-981F-137C12D7B2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7DBB879-DC99-71A9-DDEC-FFFE1A6F610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6194DD56-09B2-CB2F-66DA-05FF670B3D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58D41D7C-0782-D353-D67D-91C401FE8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F585595E-AFFE-75E1-16FD-D1860D925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7FA59382-2E53-1E25-675F-5B787A870E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88559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AFDCD9-5F41-652E-713A-38E78F8DA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8F8EBA3F-91F0-E5E8-EF4D-0A1761B5DF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5FFBC39F-920D-69DE-1BBF-368273ADF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D4299FD3-3278-2B80-728F-9C4C2CF85A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4118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86A48868-AC31-483A-5DD1-15512C0FA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EDDFE31-1DF5-A424-0044-6404396E7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856F74E-9957-A3AB-E499-7B8FB2A73A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0096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2F4D02A-D06B-A541-1064-C025A8357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554987D2-7495-490B-2964-7C10DAC365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AADAC926-8455-4CF8-4B30-F0D0044B5CC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A1746586-21AB-B3FD-43D3-EE21992046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EAE8AB0-407C-59AF-6D50-DDAA61443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F1A8A09-1A84-8F99-CCD7-472FDF2E8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6507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67ACDDC-6527-EEE7-D412-04C8C7B5C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D34D7673-4B07-C6E7-9766-FBCC397C91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24FF64A9-99AD-732E-AA87-A83B58570D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202EEF9F-B8AD-649E-3182-7B09726823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C07E39FA-7B27-312C-6AB4-324223A0E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FA308E5-A43E-D218-CF82-5919BD8F2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49013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58B2E82-E6FF-092F-A225-440C5FC31C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6B39CD2A-F73F-2943-06E6-F52BB1C23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6B48AEFB-2485-90B0-AEB6-693723CF1F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E54637-5332-4FD7-B3F1-A8475CDE763B}" type="datetimeFigureOut">
              <a:rPr lang="da-DK" smtClean="0"/>
              <a:t>22-01-2024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6A142B3-167A-C0A5-664B-E1B7FBBB2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D8DAD588-9EC5-D769-67C8-6F1CA25B74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1B0E1A-017C-4651-9F55-7D784D533B2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86944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DEE047D-3F5A-466F-00EB-E35EB053C1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/>
              <a:t>Ledelse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DCDEA25C-DF20-63B7-78F6-9509469839E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a-DK" dirty="0"/>
              <a:t>12-12 seminar</a:t>
            </a:r>
          </a:p>
        </p:txBody>
      </p:sp>
    </p:spTree>
    <p:extLst>
      <p:ext uri="{BB962C8B-B14F-4D97-AF65-F5344CB8AC3E}">
        <p14:creationId xmlns:p14="http://schemas.microsoft.com/office/powerpoint/2010/main" val="3347671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7BBA0E-D4FF-3A96-3FD3-4990184F21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a-DK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4FD4B37E-E609-A9E4-11D3-61331DE57D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03427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lede 3">
            <a:extLst>
              <a:ext uri="{FF2B5EF4-FFF2-40B4-BE49-F238E27FC236}">
                <a16:creationId xmlns:a16="http://schemas.microsoft.com/office/drawing/2014/main" id="{8F0BDF78-BA41-8206-65D9-FC1F225A69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54899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b98870e3c2029466ed803e67fc7dac51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4be10ba7c7bccc95d23f79bc93418551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3E167A37-7FE8-40BF-B091-AD97A8B3297A}"/>
</file>

<file path=customXml/itemProps2.xml><?xml version="1.0" encoding="utf-8"?>
<ds:datastoreItem xmlns:ds="http://schemas.openxmlformats.org/officeDocument/2006/customXml" ds:itemID="{24B7BF22-BD5C-4796-BE5E-0B045797CA4E}"/>
</file>

<file path=customXml/itemProps3.xml><?xml version="1.0" encoding="utf-8"?>
<ds:datastoreItem xmlns:ds="http://schemas.openxmlformats.org/officeDocument/2006/customXml" ds:itemID="{BEF699EF-1DB4-45D0-8E3A-80F8622F3F6C}"/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Office-tema</vt:lpstr>
      <vt:lpstr>Ledelse</vt:lpstr>
      <vt:lpstr>PowerPoint-præsentation</vt:lpstr>
      <vt:lpstr>PowerPoint-præsentation</vt:lpstr>
    </vt:vector>
  </TitlesOfParts>
  <Company>Aarhus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Ledelse</dc:title>
  <dc:creator>Torben Glock</dc:creator>
  <cp:lastModifiedBy>Torben Glock</cp:lastModifiedBy>
  <cp:revision>1</cp:revision>
  <dcterms:created xsi:type="dcterms:W3CDTF">2024-01-22T11:04:23Z</dcterms:created>
  <dcterms:modified xsi:type="dcterms:W3CDTF">2024-01-22T11:06:08Z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