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08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D4042-A676-49FD-89D8-FF6E3084B33F}" v="3" dt="2019-01-30T10:15:41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>
            <a:extLst>
              <a:ext uri="{FF2B5EF4-FFF2-40B4-BE49-F238E27FC236}">
                <a16:creationId xmlns:a16="http://schemas.microsoft.com/office/drawing/2014/main" id="{D21B5BC7-2603-3B4E-93E8-779AA598B1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0983" y="1224916"/>
            <a:ext cx="10515600" cy="725028"/>
          </a:xfrm>
        </p:spPr>
        <p:txBody>
          <a:bodyPr/>
          <a:lstStyle/>
          <a:p>
            <a:r>
              <a:rPr lang="da-DK"/>
              <a:t>Overskrift skal stå her</a:t>
            </a:r>
          </a:p>
        </p:txBody>
      </p:sp>
      <p:sp>
        <p:nvSpPr>
          <p:cNvPr id="18" name="Pladsholder til sidefod 17">
            <a:extLst>
              <a:ext uri="{FF2B5EF4-FFF2-40B4-BE49-F238E27FC236}">
                <a16:creationId xmlns:a16="http://schemas.microsoft.com/office/drawing/2014/main" id="{E2FB1501-613B-8B44-B489-9768C9E4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32660" y="6428078"/>
            <a:ext cx="3897085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23" name="Pladsholder til tekst 22">
            <a:extLst>
              <a:ext uri="{FF2B5EF4-FFF2-40B4-BE49-F238E27FC236}">
                <a16:creationId xmlns:a16="http://schemas.microsoft.com/office/drawing/2014/main" id="{DB027E1D-551F-614A-B54D-3207D16815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267" y="392430"/>
            <a:ext cx="7137400" cy="312965"/>
          </a:xfrm>
        </p:spPr>
        <p:txBody>
          <a:bodyPr>
            <a:normAutofit/>
          </a:bodyPr>
          <a:lstStyle>
            <a:lvl1pPr>
              <a:defRPr sz="1440" b="1" spc="360">
                <a:solidFill>
                  <a:srgbClr val="2091A2"/>
                </a:solidFill>
              </a:defRPr>
            </a:lvl1pPr>
          </a:lstStyle>
          <a:p>
            <a:pPr lvl="0"/>
            <a:r>
              <a:rPr lang="da-DK"/>
              <a:t>TEMAOVERSKRIFT</a:t>
            </a:r>
          </a:p>
        </p:txBody>
      </p:sp>
      <p:sp>
        <p:nvSpPr>
          <p:cNvPr id="25" name="Pladsholder til tekst 24">
            <a:extLst>
              <a:ext uri="{FF2B5EF4-FFF2-40B4-BE49-F238E27FC236}">
                <a16:creationId xmlns:a16="http://schemas.microsoft.com/office/drawing/2014/main" id="{5512BAC3-ECC3-8D4D-BB98-A376A5D93C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1266" y="1994536"/>
            <a:ext cx="10515316" cy="3480436"/>
          </a:xfrm>
        </p:spPr>
        <p:txBody>
          <a:bodyPr/>
          <a:lstStyle/>
          <a:p>
            <a:pPr lvl="0"/>
            <a:r>
              <a:rPr lang="da-DK"/>
              <a:t>Indhold og punktopstilling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pic>
        <p:nvPicPr>
          <p:cNvPr id="27" name="Billede 26">
            <a:extLst>
              <a:ext uri="{FF2B5EF4-FFF2-40B4-BE49-F238E27FC236}">
                <a16:creationId xmlns:a16="http://schemas.microsoft.com/office/drawing/2014/main" id="{C9EE5561-02F8-9440-93F9-F10EBBB4FA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983" y="6237715"/>
            <a:ext cx="832679" cy="30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51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FC00FA56-49B6-4273-A923-3623A14D3C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8232793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17" imgW="353" imgH="353" progId="TCLayout.ActiveDocument.1">
                  <p:embed/>
                </p:oleObj>
              </mc:Choice>
              <mc:Fallback>
                <p:oleObj name="think-cell Slide" r:id="rId17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 hidden="1">
            <a:extLst>
              <a:ext uri="{FF2B5EF4-FFF2-40B4-BE49-F238E27FC236}">
                <a16:creationId xmlns:a16="http://schemas.microsoft.com/office/drawing/2014/main" id="{01BEF994-D480-4E00-B293-2F17AE6430CE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tags" Target="../tags/tag5.xml"/><Relationship Id="rId7" Type="http://schemas.openxmlformats.org/officeDocument/2006/relationships/image" Target="../media/image4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sv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5010534B-04FB-48B5-B8E7-970C3F65115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19285959"/>
              </p:ext>
            </p:extLst>
          </p:nvPr>
        </p:nvGraphicFramePr>
        <p:xfrm>
          <a:off x="611030" y="344330"/>
          <a:ext cx="1429" cy="1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5010534B-04FB-48B5-B8E7-970C3F6511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030" y="344330"/>
                        <a:ext cx="1429" cy="14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ktangel 19" hidden="1">
            <a:extLst>
              <a:ext uri="{FF2B5EF4-FFF2-40B4-BE49-F238E27FC236}">
                <a16:creationId xmlns:a16="http://schemas.microsoft.com/office/drawing/2014/main" id="{892BA17F-C538-48DD-AB24-198F621C35B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9600" y="0"/>
            <a:ext cx="1905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a-DK" sz="32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A9B0772B-182C-4D17-9490-1E1642B97AB6}"/>
              </a:ext>
            </a:extLst>
          </p:cNvPr>
          <p:cNvSpPr/>
          <p:nvPr/>
        </p:nvSpPr>
        <p:spPr>
          <a:xfrm>
            <a:off x="4673549" y="1153905"/>
            <a:ext cx="2287188" cy="1486194"/>
          </a:xfrm>
          <a:prstGeom prst="roundRect">
            <a:avLst/>
          </a:prstGeom>
          <a:noFill/>
          <a:ln w="38100">
            <a:solidFill>
              <a:srgbClr val="249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da-DK" sz="144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</a:rPr>
              <a:t>AULA </a:t>
            </a:r>
          </a:p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</a:rPr>
              <a:t>SUPPORTER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 dirty="0">
                <a:solidFill>
                  <a:schemeClr val="tx1"/>
                </a:solidFill>
              </a:rPr>
              <a:t>Supportere superbrugere</a:t>
            </a:r>
            <a:endParaRPr lang="da-DK" sz="990" dirty="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990" dirty="0">
                <a:solidFill>
                  <a:schemeClr val="tx1"/>
                </a:solidFill>
              </a:rPr>
              <a:t>Vejlede</a:t>
            </a:r>
            <a:r>
              <a:rPr lang="da-DK" sz="990" dirty="0">
                <a:solidFill>
                  <a:schemeClr val="tx1"/>
                </a:solidFill>
                <a:cs typeface="Calibri"/>
              </a:rPr>
              <a:t>, undervise, formidle og udarbejde materiale til brugerne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 dirty="0">
                <a:solidFill>
                  <a:schemeClr val="tx1"/>
                </a:solidFill>
                <a:cs typeface="Calibri"/>
              </a:rPr>
              <a:t>Kontakt til leverandør-support</a:t>
            </a:r>
          </a:p>
        </p:txBody>
      </p:sp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04E7E72C-C497-4F6F-B361-B4C58CC279D2}"/>
              </a:ext>
            </a:extLst>
          </p:cNvPr>
          <p:cNvSpPr/>
          <p:nvPr/>
        </p:nvSpPr>
        <p:spPr>
          <a:xfrm>
            <a:off x="4673549" y="3226893"/>
            <a:ext cx="2287188" cy="957927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  <a:cs typeface="Calibri"/>
              </a:rPr>
              <a:t>AULA </a:t>
            </a:r>
          </a:p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  <a:cs typeface="Calibri"/>
              </a:rPr>
              <a:t>SUPERBRUGER</a:t>
            </a:r>
            <a:endParaRPr lang="da-DK" sz="990" dirty="0">
              <a:solidFill>
                <a:schemeClr val="tx1"/>
              </a:solidFill>
              <a:cs typeface="Calibri"/>
            </a:endParaRPr>
          </a:p>
          <a:p>
            <a:pPr>
              <a:defRPr/>
            </a:pPr>
            <a:r>
              <a:rPr lang="da-DK" sz="990" dirty="0">
                <a:solidFill>
                  <a:schemeClr val="tx1"/>
                </a:solidFill>
                <a:cs typeface="Calibri"/>
              </a:rPr>
              <a:t>Daglig støtte til medarbejdere</a:t>
            </a:r>
          </a:p>
        </p:txBody>
      </p:sp>
      <p:pic>
        <p:nvPicPr>
          <p:cNvPr id="12" name="Grafik 11" descr="Bruger">
            <a:extLst>
              <a:ext uri="{FF2B5EF4-FFF2-40B4-BE49-F238E27FC236}">
                <a16:creationId xmlns:a16="http://schemas.microsoft.com/office/drawing/2014/main" id="{4D2AD2E9-AB53-4019-94F8-AD0223250C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87982" y="743156"/>
            <a:ext cx="687581" cy="687581"/>
          </a:xfrm>
          <a:prstGeom prst="rect">
            <a:avLst/>
          </a:prstGeom>
        </p:spPr>
      </p:pic>
      <p:pic>
        <p:nvPicPr>
          <p:cNvPr id="15" name="Grafik 14" descr="Bruger">
            <a:extLst>
              <a:ext uri="{FF2B5EF4-FFF2-40B4-BE49-F238E27FC236}">
                <a16:creationId xmlns:a16="http://schemas.microsoft.com/office/drawing/2014/main" id="{B781D215-A4C3-42D2-9804-8A9C2656E73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95106" y="2811889"/>
            <a:ext cx="687581" cy="687581"/>
          </a:xfrm>
          <a:prstGeom prst="rect">
            <a:avLst/>
          </a:prstGeom>
        </p:spPr>
      </p:pic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BF20165B-4C34-4A42-BF77-6354B56B7C79}"/>
              </a:ext>
            </a:extLst>
          </p:cNvPr>
          <p:cNvCxnSpPr>
            <a:cxnSpLocks/>
          </p:cNvCxnSpPr>
          <p:nvPr/>
        </p:nvCxnSpPr>
        <p:spPr>
          <a:xfrm>
            <a:off x="1266990" y="2795351"/>
            <a:ext cx="9433752" cy="0"/>
          </a:xfrm>
          <a:prstGeom prst="line">
            <a:avLst/>
          </a:prstGeom>
          <a:ln w="38100">
            <a:solidFill>
              <a:srgbClr val="DD083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felt 16">
            <a:extLst>
              <a:ext uri="{FF2B5EF4-FFF2-40B4-BE49-F238E27FC236}">
                <a16:creationId xmlns:a16="http://schemas.microsoft.com/office/drawing/2014/main" id="{FDB77084-D8A0-4EF6-91C7-4B8AFFDD0115}"/>
              </a:ext>
            </a:extLst>
          </p:cNvPr>
          <p:cNvSpPr txBox="1"/>
          <p:nvPr/>
        </p:nvSpPr>
        <p:spPr>
          <a:xfrm>
            <a:off x="1136952" y="2347118"/>
            <a:ext cx="1508760" cy="50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40" b="1" dirty="0"/>
              <a:t>FÆLLES</a:t>
            </a:r>
            <a:r>
              <a:rPr lang="da-DK" sz="1264" dirty="0"/>
              <a:t> </a:t>
            </a:r>
            <a:br>
              <a:rPr lang="da-DK" sz="1264" dirty="0"/>
            </a:br>
            <a:endParaRPr lang="da-DK" sz="1264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F470691-0EB9-4476-98E6-BFD1B0F2C681}"/>
              </a:ext>
            </a:extLst>
          </p:cNvPr>
          <p:cNvSpPr txBox="1"/>
          <p:nvPr/>
        </p:nvSpPr>
        <p:spPr>
          <a:xfrm>
            <a:off x="1136952" y="3159083"/>
            <a:ext cx="1378726" cy="50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40" b="1" dirty="0"/>
              <a:t>LOKALT</a:t>
            </a:r>
            <a:r>
              <a:rPr lang="da-DK" sz="1264" dirty="0"/>
              <a:t> </a:t>
            </a:r>
            <a:br>
              <a:rPr lang="da-DK" sz="1264" dirty="0"/>
            </a:br>
            <a:endParaRPr lang="da-DK" sz="1264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8B6D9A-F564-4EEA-8671-824F36127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484" y="747971"/>
            <a:ext cx="9464040" cy="725028"/>
          </a:xfrm>
        </p:spPr>
        <p:txBody>
          <a:bodyPr>
            <a:normAutofit/>
          </a:bodyPr>
          <a:lstStyle/>
          <a:p>
            <a:r>
              <a:rPr lang="da-DK" sz="3200" dirty="0"/>
              <a:t>Support </a:t>
            </a:r>
            <a:r>
              <a:rPr lang="da-DK" sz="3200" dirty="0" err="1"/>
              <a:t>setup</a:t>
            </a:r>
            <a:endParaRPr lang="da-DK" sz="320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F989740-83A4-4375-A5F5-AE499D13E1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Opgaver på vej mod Aula</a:t>
            </a:r>
          </a:p>
        </p:txBody>
      </p:sp>
      <p:sp>
        <p:nvSpPr>
          <p:cNvPr id="24" name="Rektangel: afrundede hjørner 23">
            <a:extLst>
              <a:ext uri="{FF2B5EF4-FFF2-40B4-BE49-F238E27FC236}">
                <a16:creationId xmlns:a16="http://schemas.microsoft.com/office/drawing/2014/main" id="{E169B96C-054F-41D6-8588-DBA55DBAE525}"/>
              </a:ext>
            </a:extLst>
          </p:cNvPr>
          <p:cNvSpPr/>
          <p:nvPr/>
        </p:nvSpPr>
        <p:spPr>
          <a:xfrm>
            <a:off x="4673549" y="4704124"/>
            <a:ext cx="2287188" cy="764549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  <a:cs typeface="Calibri"/>
              </a:rPr>
              <a:t>MEDARBEJDERE</a:t>
            </a:r>
          </a:p>
          <a:p>
            <a:pPr>
              <a:defRPr/>
            </a:pPr>
            <a:r>
              <a:rPr lang="da-DK" sz="990" dirty="0">
                <a:solidFill>
                  <a:schemeClr val="tx1"/>
                </a:solidFill>
                <a:cs typeface="Calibri"/>
              </a:rPr>
              <a:t>Støtte til elever og forældre</a:t>
            </a:r>
          </a:p>
        </p:txBody>
      </p:sp>
      <p:pic>
        <p:nvPicPr>
          <p:cNvPr id="25" name="Grafik 24" descr="Bruger">
            <a:extLst>
              <a:ext uri="{FF2B5EF4-FFF2-40B4-BE49-F238E27FC236}">
                <a16:creationId xmlns:a16="http://schemas.microsoft.com/office/drawing/2014/main" id="{7CFAD608-69D0-40BE-B911-7AC03920755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95106" y="4289120"/>
            <a:ext cx="687581" cy="687581"/>
          </a:xfrm>
          <a:prstGeom prst="rect">
            <a:avLst/>
          </a:prstGeom>
        </p:spPr>
      </p:pic>
      <p:sp>
        <p:nvSpPr>
          <p:cNvPr id="26" name="Rektangel: afrundede hjørner 25">
            <a:extLst>
              <a:ext uri="{FF2B5EF4-FFF2-40B4-BE49-F238E27FC236}">
                <a16:creationId xmlns:a16="http://schemas.microsoft.com/office/drawing/2014/main" id="{DAC561A1-A1BA-4039-BCBD-D0894FDFDE4A}"/>
              </a:ext>
            </a:extLst>
          </p:cNvPr>
          <p:cNvSpPr/>
          <p:nvPr/>
        </p:nvSpPr>
        <p:spPr>
          <a:xfrm>
            <a:off x="4666426" y="5861597"/>
            <a:ext cx="2287188" cy="690666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  <a:cs typeface="Calibri"/>
              </a:rPr>
              <a:t>ELEVER</a:t>
            </a:r>
            <a:endParaRPr lang="da-DK" sz="99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7" name="Grafik 26" descr="Bruger">
            <a:extLst>
              <a:ext uri="{FF2B5EF4-FFF2-40B4-BE49-F238E27FC236}">
                <a16:creationId xmlns:a16="http://schemas.microsoft.com/office/drawing/2014/main" id="{EC3D3765-9E53-4D16-ACEF-770E4D60919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87982" y="5446594"/>
            <a:ext cx="687581" cy="687581"/>
          </a:xfrm>
          <a:prstGeom prst="rect">
            <a:avLst/>
          </a:prstGeom>
        </p:spPr>
      </p:pic>
      <p:sp>
        <p:nvSpPr>
          <p:cNvPr id="28" name="Rektangel: afrundede hjørner 27">
            <a:extLst>
              <a:ext uri="{FF2B5EF4-FFF2-40B4-BE49-F238E27FC236}">
                <a16:creationId xmlns:a16="http://schemas.microsoft.com/office/drawing/2014/main" id="{C4A1D0BF-42FE-4D59-95A8-AE5EF0CDB91D}"/>
              </a:ext>
            </a:extLst>
          </p:cNvPr>
          <p:cNvSpPr/>
          <p:nvPr/>
        </p:nvSpPr>
        <p:spPr>
          <a:xfrm>
            <a:off x="7374619" y="5858559"/>
            <a:ext cx="2287188" cy="690666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  <a:cs typeface="Calibri"/>
              </a:rPr>
              <a:t>FORÆLDRE</a:t>
            </a:r>
            <a:endParaRPr lang="da-DK" sz="99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9" name="Grafik 28" descr="Bruger">
            <a:extLst>
              <a:ext uri="{FF2B5EF4-FFF2-40B4-BE49-F238E27FC236}">
                <a16:creationId xmlns:a16="http://schemas.microsoft.com/office/drawing/2014/main" id="{0946594C-E452-452F-BE77-E30E3ECC9E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96176" y="5443555"/>
            <a:ext cx="687581" cy="687581"/>
          </a:xfrm>
          <a:prstGeom prst="rect">
            <a:avLst/>
          </a:prstGeom>
        </p:spPr>
      </p:pic>
      <p:sp>
        <p:nvSpPr>
          <p:cNvPr id="30" name="Rektangel: afrundede hjørner 29">
            <a:extLst>
              <a:ext uri="{FF2B5EF4-FFF2-40B4-BE49-F238E27FC236}">
                <a16:creationId xmlns:a16="http://schemas.microsoft.com/office/drawing/2014/main" id="{9CF458AC-7113-40CF-8024-84934FB7CF8A}"/>
              </a:ext>
            </a:extLst>
          </p:cNvPr>
          <p:cNvSpPr/>
          <p:nvPr/>
        </p:nvSpPr>
        <p:spPr>
          <a:xfrm>
            <a:off x="7374619" y="1665426"/>
            <a:ext cx="2287188" cy="932810"/>
          </a:xfrm>
          <a:prstGeom prst="roundRect">
            <a:avLst/>
          </a:prstGeom>
          <a:noFill/>
          <a:ln w="38100">
            <a:solidFill>
              <a:srgbClr val="249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da-DK" sz="144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da-DK" sz="1440" b="1" dirty="0">
                <a:solidFill>
                  <a:schemeClr val="tx1"/>
                </a:solidFill>
              </a:rPr>
              <a:t>DEN DIGITALE HOTLINE</a:t>
            </a:r>
          </a:p>
          <a:p>
            <a:pPr>
              <a:defRPr/>
            </a:pPr>
            <a:r>
              <a:rPr lang="da-DK" sz="990" dirty="0">
                <a:solidFill>
                  <a:schemeClr val="tx1"/>
                </a:solidFill>
              </a:rPr>
              <a:t>Generel information og vejledning </a:t>
            </a:r>
            <a:br>
              <a:rPr lang="da-DK" sz="990" dirty="0">
                <a:solidFill>
                  <a:schemeClr val="tx1"/>
                </a:solidFill>
              </a:rPr>
            </a:br>
            <a:r>
              <a:rPr lang="da-DK" sz="990" dirty="0">
                <a:solidFill>
                  <a:schemeClr val="tx1"/>
                </a:solidFill>
              </a:rPr>
              <a:t>til forældre</a:t>
            </a:r>
            <a:endParaRPr lang="da-DK" sz="99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31" name="Grafik 30" descr="Bruger">
            <a:extLst>
              <a:ext uri="{FF2B5EF4-FFF2-40B4-BE49-F238E27FC236}">
                <a16:creationId xmlns:a16="http://schemas.microsoft.com/office/drawing/2014/main" id="{FCB4A861-991C-46F1-B6D3-741716E31C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89053" y="1269433"/>
            <a:ext cx="687581" cy="68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331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BGm8mftttSQbdO9WXkHp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_eXx8PRQ2OUzBoqHZZ6Ng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9A9C3DBC90E941A1B2808491BAB128" ma:contentTypeVersion="9" ma:contentTypeDescription="Opret et nyt dokument." ma:contentTypeScope="" ma:versionID="7b65f8ae38cbd4c3e50e56e54726a625">
  <xsd:schema xmlns:xsd="http://www.w3.org/2001/XMLSchema" xmlns:xs="http://www.w3.org/2001/XMLSchema" xmlns:p="http://schemas.microsoft.com/office/2006/metadata/properties" xmlns:ns2="16ca11c2-652e-4984-bdfe-49786aa2f500" xmlns:ns3="f26a3494-fb29-4aa4-bfb0-35341ca39cf4" targetNamespace="http://schemas.microsoft.com/office/2006/metadata/properties" ma:root="true" ma:fieldsID="ac418c8b00749367973edeafc1943300" ns2:_="" ns3:_="">
    <xsd:import namespace="16ca11c2-652e-4984-bdfe-49786aa2f500"/>
    <xsd:import namespace="f26a3494-fb29-4aa4-bfb0-35341ca39c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a11c2-652e-4984-bdfe-49786aa2f5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a3494-fb29-4aa4-bfb0-35341ca39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549CB-ABB1-48C2-86EA-DBA13591F4C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26a3494-fb29-4aa4-bfb0-35341ca39cf4"/>
    <ds:schemaRef ds:uri="http://purl.org/dc/elements/1.1/"/>
    <ds:schemaRef ds:uri="http://schemas.microsoft.com/office/2006/metadata/properties"/>
    <ds:schemaRef ds:uri="16ca11c2-652e-4984-bdfe-49786aa2f500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AF281C7-DE79-44C9-BD03-1A7D7E8234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72567D-663A-43A4-8A26-4F27176043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ca11c2-652e-4984-bdfe-49786aa2f500"/>
    <ds:schemaRef ds:uri="f26a3494-fb29-4aa4-bfb0-35341ca39c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</Words>
  <Application>Microsoft Office PowerPoint</Application>
  <PresentationFormat>Widescreen</PresentationFormat>
  <Paragraphs>20</Paragraphs>
  <Slides>1</Slides>
  <Notes>0</Notes>
  <HiddenSlides>1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Kontortema</vt:lpstr>
      <vt:lpstr>think-cell Slide</vt:lpstr>
      <vt:lpstr>Support setup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/>
  <cp:lastModifiedBy>Birgitte Mouritzen</cp:lastModifiedBy>
  <cp:revision>2</cp:revision>
  <dcterms:created xsi:type="dcterms:W3CDTF">2012-08-10T12:37:40Z</dcterms:created>
  <dcterms:modified xsi:type="dcterms:W3CDTF">2019-08-09T08:57:05Z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Ids_UIVersion_512">
    <vt:lpwstr>86</vt:lpwstr>
  </property>
  <property fmtid="{D5CDD505-2E9C-101B-9397-08002B2CF9AE}" pid="3" name="ContentTypeId">
    <vt:lpwstr>0x010100059A9C3DBC90E941A1B2808491BAB128</vt:lpwstr>
  </property>
</Properties>
</file>