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21"/>
  </p:notesMasterIdLst>
  <p:sldIdLst>
    <p:sldId id="283" r:id="rId6"/>
    <p:sldId id="284" r:id="rId7"/>
    <p:sldId id="288" r:id="rId8"/>
    <p:sldId id="2142532674" r:id="rId9"/>
    <p:sldId id="2142532678" r:id="rId10"/>
    <p:sldId id="4679" r:id="rId11"/>
    <p:sldId id="2142532675" r:id="rId12"/>
    <p:sldId id="2142532677" r:id="rId13"/>
    <p:sldId id="4670" r:id="rId14"/>
    <p:sldId id="2142532673" r:id="rId15"/>
    <p:sldId id="2142532654" r:id="rId16"/>
    <p:sldId id="2142532672" r:id="rId17"/>
    <p:sldId id="2142532669" r:id="rId18"/>
    <p:sldId id="2142532671" r:id="rId19"/>
    <p:sldId id="287" r:id="rId2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CE"/>
    <a:srgbClr val="F7E497"/>
    <a:srgbClr val="C3B477"/>
    <a:srgbClr val="E7E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924831-0E6D-4045-944C-96376C8C5ACB}" v="74" dt="2024-09-18T06:48:26.924"/>
    <p1510:client id="{2A6C7162-96DD-4FA9-B070-31633BFE27A6}" v="232" dt="2024-09-18T09:20:02.504"/>
    <p1510:client id="{2D509931-6A26-5BDB-AC37-7E2950F06C2D}" v="402" dt="2024-09-18T08:09:13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Bækgaard Christensen" userId="895b20d1-8a83-4427-801b-a124aada3673" providerId="ADAL" clId="{2A6C7162-96DD-4FA9-B070-31633BFE27A6}"/>
    <pc:docChg chg="undo custSel addSld delSld modSld">
      <pc:chgData name="Rikke Bækgaard Christensen" userId="895b20d1-8a83-4427-801b-a124aada3673" providerId="ADAL" clId="{2A6C7162-96DD-4FA9-B070-31633BFE27A6}" dt="2024-09-18T09:20:02.504" v="516" actId="47"/>
      <pc:docMkLst>
        <pc:docMk/>
      </pc:docMkLst>
      <pc:sldChg chg="addSp modSp mod">
        <pc:chgData name="Rikke Bækgaard Christensen" userId="895b20d1-8a83-4427-801b-a124aada3673" providerId="ADAL" clId="{2A6C7162-96DD-4FA9-B070-31633BFE27A6}" dt="2024-09-11T08:12:38.756" v="277" actId="6549"/>
        <pc:sldMkLst>
          <pc:docMk/>
          <pc:sldMk cId="4197978303" sldId="281"/>
        </pc:sldMkLst>
        <pc:spChg chg="add mod">
          <ac:chgData name="Rikke Bækgaard Christensen" userId="895b20d1-8a83-4427-801b-a124aada3673" providerId="ADAL" clId="{2A6C7162-96DD-4FA9-B070-31633BFE27A6}" dt="2024-09-11T08:12:27.948" v="251" actId="20577"/>
          <ac:spMkLst>
            <pc:docMk/>
            <pc:sldMk cId="4197978303" sldId="281"/>
            <ac:spMk id="3" creationId="{2CE66EFD-4EB5-2685-FC00-002347420AE2}"/>
          </ac:spMkLst>
        </pc:spChg>
        <pc:spChg chg="mod">
          <ac:chgData name="Rikke Bækgaard Christensen" userId="895b20d1-8a83-4427-801b-a124aada3673" providerId="ADAL" clId="{2A6C7162-96DD-4FA9-B070-31633BFE27A6}" dt="2024-09-11T08:12:38.756" v="277" actId="6549"/>
          <ac:spMkLst>
            <pc:docMk/>
            <pc:sldMk cId="4197978303" sldId="281"/>
            <ac:spMk id="6" creationId="{7A8FA165-3BDE-ADE3-B6F7-01D5EAFAD8C4}"/>
          </ac:spMkLst>
        </pc:spChg>
      </pc:sldChg>
      <pc:sldChg chg="addSp modSp mod">
        <pc:chgData name="Rikke Bækgaard Christensen" userId="895b20d1-8a83-4427-801b-a124aada3673" providerId="ADAL" clId="{2A6C7162-96DD-4FA9-B070-31633BFE27A6}" dt="2024-09-11T08:12:50.736" v="279"/>
        <pc:sldMkLst>
          <pc:docMk/>
          <pc:sldMk cId="9629625" sldId="285"/>
        </pc:sldMkLst>
        <pc:spChg chg="mod">
          <ac:chgData name="Rikke Bækgaard Christensen" userId="895b20d1-8a83-4427-801b-a124aada3673" providerId="ADAL" clId="{2A6C7162-96DD-4FA9-B070-31633BFE27A6}" dt="2024-09-11T06:43:21.795" v="243" actId="13926"/>
          <ac:spMkLst>
            <pc:docMk/>
            <pc:sldMk cId="9629625" sldId="285"/>
            <ac:spMk id="3" creationId="{50029D4D-9672-B0E4-568C-B55913F02AA2}"/>
          </ac:spMkLst>
        </pc:spChg>
        <pc:spChg chg="add mod">
          <ac:chgData name="Rikke Bækgaard Christensen" userId="895b20d1-8a83-4427-801b-a124aada3673" providerId="ADAL" clId="{2A6C7162-96DD-4FA9-B070-31633BFE27A6}" dt="2024-09-11T08:12:50.736" v="279"/>
          <ac:spMkLst>
            <pc:docMk/>
            <pc:sldMk cId="9629625" sldId="285"/>
            <ac:spMk id="4" creationId="{CA8BB4E8-AEE8-CC7A-04A2-299440DD5205}"/>
          </ac:spMkLst>
        </pc:spChg>
      </pc:sldChg>
      <pc:sldChg chg="modSp mod">
        <pc:chgData name="Rikke Bækgaard Christensen" userId="895b20d1-8a83-4427-801b-a124aada3673" providerId="ADAL" clId="{2A6C7162-96DD-4FA9-B070-31633BFE27A6}" dt="2024-09-17T08:36:04.914" v="433" actId="13926"/>
        <pc:sldMkLst>
          <pc:docMk/>
          <pc:sldMk cId="2267220326" sldId="287"/>
        </pc:sldMkLst>
        <pc:spChg chg="mod">
          <ac:chgData name="Rikke Bækgaard Christensen" userId="895b20d1-8a83-4427-801b-a124aada3673" providerId="ADAL" clId="{2A6C7162-96DD-4FA9-B070-31633BFE27A6}" dt="2024-09-17T08:36:04.914" v="433" actId="13926"/>
          <ac:spMkLst>
            <pc:docMk/>
            <pc:sldMk cId="2267220326" sldId="287"/>
            <ac:spMk id="3" creationId="{DA4C6DCE-8B4C-9915-492B-67CEB30D4FB9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3.279" v="280"/>
        <pc:sldMkLst>
          <pc:docMk/>
          <pc:sldMk cId="1606076687" sldId="4668"/>
        </pc:sldMkLst>
        <pc:spChg chg="add mod">
          <ac:chgData name="Rikke Bækgaard Christensen" userId="895b20d1-8a83-4427-801b-a124aada3673" providerId="ADAL" clId="{2A6C7162-96DD-4FA9-B070-31633BFE27A6}" dt="2024-09-11T08:12:53.279" v="280"/>
          <ac:spMkLst>
            <pc:docMk/>
            <pc:sldMk cId="1606076687" sldId="4668"/>
            <ac:spMk id="4" creationId="{C15CB1FE-F4EF-E18A-D114-54530242CAC3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5.710" v="282"/>
        <pc:sldMkLst>
          <pc:docMk/>
          <pc:sldMk cId="1553059552" sldId="4669"/>
        </pc:sldMkLst>
        <pc:spChg chg="add mod">
          <ac:chgData name="Rikke Bækgaard Christensen" userId="895b20d1-8a83-4427-801b-a124aada3673" providerId="ADAL" clId="{2A6C7162-96DD-4FA9-B070-31633BFE27A6}" dt="2024-09-11T08:12:55.710" v="282"/>
          <ac:spMkLst>
            <pc:docMk/>
            <pc:sldMk cId="1553059552" sldId="4669"/>
            <ac:spMk id="2" creationId="{68303D8D-98FF-EBA2-F2D9-241C52F9BC53}"/>
          </ac:spMkLst>
        </pc:spChg>
      </pc:sldChg>
      <pc:sldChg chg="addSp modSp 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824485205" sldId="4670"/>
        </pc:sldMkLst>
        <pc:spChg chg="add mod">
          <ac:chgData name="Rikke Bækgaard Christensen" userId="895b20d1-8a83-4427-801b-a124aada3673" providerId="ADAL" clId="{2A6C7162-96DD-4FA9-B070-31633BFE27A6}" dt="2024-09-11T08:12:58.706" v="284"/>
          <ac:spMkLst>
            <pc:docMk/>
            <pc:sldMk cId="3824485205" sldId="4670"/>
            <ac:spMk id="2" creationId="{EECB2AD6-0FBE-5DBC-F647-2791C3989159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4.449" v="281"/>
        <pc:sldMkLst>
          <pc:docMk/>
          <pc:sldMk cId="1633397902" sldId="4677"/>
        </pc:sldMkLst>
        <pc:spChg chg="add mod">
          <ac:chgData name="Rikke Bækgaard Christensen" userId="895b20d1-8a83-4427-801b-a124aada3673" providerId="ADAL" clId="{2A6C7162-96DD-4FA9-B070-31633BFE27A6}" dt="2024-09-11T08:12:54.449" v="281"/>
          <ac:spMkLst>
            <pc:docMk/>
            <pc:sldMk cId="1633397902" sldId="4677"/>
            <ac:spMk id="3" creationId="{D01279FD-E234-70B5-4B67-F4AA09F3D4E1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6.950" v="283"/>
        <pc:sldMkLst>
          <pc:docMk/>
          <pc:sldMk cId="2408948009" sldId="4678"/>
        </pc:sldMkLst>
        <pc:spChg chg="add mod">
          <ac:chgData name="Rikke Bækgaard Christensen" userId="895b20d1-8a83-4427-801b-a124aada3673" providerId="ADAL" clId="{2A6C7162-96DD-4FA9-B070-31633BFE27A6}" dt="2024-09-11T08:12:56.950" v="283"/>
          <ac:spMkLst>
            <pc:docMk/>
            <pc:sldMk cId="2408948009" sldId="4678"/>
            <ac:spMk id="2" creationId="{F0306E43-5763-1F1E-8F96-84A80D9DA98C}"/>
          </ac:spMkLst>
        </pc:spChg>
      </pc:sldChg>
      <pc:sldChg chg="addSp modSp 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705841286" sldId="4679"/>
        </pc:sldMkLst>
        <pc:spChg chg="add mod">
          <ac:chgData name="Rikke Bækgaard Christensen" userId="895b20d1-8a83-4427-801b-a124aada3673" providerId="ADAL" clId="{2A6C7162-96DD-4FA9-B070-31633BFE27A6}" dt="2024-09-11T08:12:48.024" v="278"/>
          <ac:spMkLst>
            <pc:docMk/>
            <pc:sldMk cId="2705841286" sldId="4679"/>
            <ac:spMk id="5" creationId="{CB8DB24B-135B-70EB-FA62-7EF1CAF10C91}"/>
          </ac:spMkLst>
        </pc:spChg>
      </pc:sldChg>
      <pc:sldChg chg="modSp mod modNotesTx">
        <pc:chgData name="Rikke Bækgaard Christensen" userId="895b20d1-8a83-4427-801b-a124aada3673" providerId="ADAL" clId="{2A6C7162-96DD-4FA9-B070-31633BFE27A6}" dt="2024-09-04T07:33:38.007" v="187" actId="20577"/>
        <pc:sldMkLst>
          <pc:docMk/>
          <pc:sldMk cId="3613668217" sldId="2142532669"/>
        </pc:sldMkLst>
        <pc:spChg chg="mod">
          <ac:chgData name="Rikke Bækgaard Christensen" userId="895b20d1-8a83-4427-801b-a124aada3673" providerId="ADAL" clId="{2A6C7162-96DD-4FA9-B070-31633BFE27A6}" dt="2024-08-29T12:19:16.629" v="44" actId="27636"/>
          <ac:spMkLst>
            <pc:docMk/>
            <pc:sldMk cId="3613668217" sldId="2142532669"/>
            <ac:spMk id="3" creationId="{BBC31E6D-D0F9-2232-DDEE-BBE83AAF179A}"/>
          </ac:spMkLst>
        </pc:spChg>
      </pc:sldChg>
      <pc:sldChg chg="modSp mod">
        <pc:chgData name="Rikke Bækgaard Christensen" userId="895b20d1-8a83-4427-801b-a124aada3673" providerId="ADAL" clId="{2A6C7162-96DD-4FA9-B070-31633BFE27A6}" dt="2024-09-18T09:18:32.990" v="514" actId="207"/>
        <pc:sldMkLst>
          <pc:docMk/>
          <pc:sldMk cId="378759103" sldId="2142532671"/>
        </pc:sldMkLst>
        <pc:graphicFrameChg chg="modGraphic">
          <ac:chgData name="Rikke Bækgaard Christensen" userId="895b20d1-8a83-4427-801b-a124aada3673" providerId="ADAL" clId="{2A6C7162-96DD-4FA9-B070-31633BFE27A6}" dt="2024-09-18T09:18:32.990" v="514" actId="207"/>
          <ac:graphicFrameMkLst>
            <pc:docMk/>
            <pc:sldMk cId="378759103" sldId="2142532671"/>
            <ac:graphicFrameMk id="11" creationId="{CA8165C0-E2B3-3816-2234-3F0E438E91EF}"/>
          </ac:graphicFrameMkLst>
        </pc:graphicFrameChg>
        <pc:graphicFrameChg chg="mod modGraphic">
          <ac:chgData name="Rikke Bækgaard Christensen" userId="895b20d1-8a83-4427-801b-a124aada3673" providerId="ADAL" clId="{2A6C7162-96DD-4FA9-B070-31633BFE27A6}" dt="2024-09-18T06:51:12.257" v="468" actId="207"/>
          <ac:graphicFrameMkLst>
            <pc:docMk/>
            <pc:sldMk cId="378759103" sldId="2142532671"/>
            <ac:graphicFrameMk id="12" creationId="{98F014EE-5CED-83DA-66BD-74CBAA6AFCA3}"/>
          </ac:graphicFrameMkLst>
        </pc:graphicFrameChg>
        <pc:graphicFrameChg chg="mod modGraphic">
          <ac:chgData name="Rikke Bækgaard Christensen" userId="895b20d1-8a83-4427-801b-a124aada3673" providerId="ADAL" clId="{2A6C7162-96DD-4FA9-B070-31633BFE27A6}" dt="2024-09-18T09:16:45.188" v="485" actId="2161"/>
          <ac:graphicFrameMkLst>
            <pc:docMk/>
            <pc:sldMk cId="378759103" sldId="2142532671"/>
            <ac:graphicFrameMk id="13" creationId="{7A57A1A5-9979-75A8-71C8-7E83D174AA67}"/>
          </ac:graphicFrameMkLst>
        </pc:graphicFrameChg>
      </pc:sldChg>
      <pc:sldChg chg="modSp add del mod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286144086" sldId="2142532673"/>
        </pc:sldMkLst>
        <pc:spChg chg="mod">
          <ac:chgData name="Rikke Bækgaard Christensen" userId="895b20d1-8a83-4427-801b-a124aada3673" providerId="ADAL" clId="{2A6C7162-96DD-4FA9-B070-31633BFE27A6}" dt="2024-09-17T08:36:50.079" v="434" actId="20577"/>
          <ac:spMkLst>
            <pc:docMk/>
            <pc:sldMk cId="2286144086" sldId="2142532673"/>
            <ac:spMk id="2" creationId="{28DD54B0-90E7-7914-1266-8AFB127AEE78}"/>
          </ac:spMkLst>
        </pc:spChg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373504240" sldId="2142532674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961099889" sldId="2142532675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552585191" sldId="2142532677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823693457" sldId="2142532678"/>
        </pc:sldMkLst>
      </pc:sldChg>
    </pc:docChg>
  </pc:docChgLst>
  <pc:docChgLst>
    <pc:chgData name="Gæstebruger" userId="S::urn:spo:anon#5500e08fbf5ddfe82381e8492898fab59adf8febdaae551dc81fe0115851a762::" providerId="AD" clId="Web-{2D509931-6A26-5BDB-AC37-7E2950F06C2D}"/>
    <pc:docChg chg="addSld delSld modSld">
      <pc:chgData name="Gæstebruger" userId="S::urn:spo:anon#5500e08fbf5ddfe82381e8492898fab59adf8febdaae551dc81fe0115851a762::" providerId="AD" clId="Web-{2D509931-6A26-5BDB-AC37-7E2950F06C2D}" dt="2024-09-18T08:10:55.227" v="432"/>
      <pc:docMkLst>
        <pc:docMk/>
      </pc:docMkLst>
      <pc:sldChg chg="modSp modNotes">
        <pc:chgData name="Gæstebruger" userId="S::urn:spo:anon#5500e08fbf5ddfe82381e8492898fab59adf8febdaae551dc81fe0115851a762::" providerId="AD" clId="Web-{2D509931-6A26-5BDB-AC37-7E2950F06C2D}" dt="2024-09-18T07:18:29.614" v="165"/>
        <pc:sldMkLst>
          <pc:docMk/>
          <pc:sldMk cId="3824485205" sldId="4670"/>
        </pc:sldMkLst>
        <pc:spChg chg="mod">
          <ac:chgData name="Gæstebruger" userId="S::urn:spo:anon#5500e08fbf5ddfe82381e8492898fab59adf8febdaae551dc81fe0115851a762::" providerId="AD" clId="Web-{2D509931-6A26-5BDB-AC37-7E2950F06C2D}" dt="2024-09-18T07:14:14.593" v="64" actId="20577"/>
          <ac:spMkLst>
            <pc:docMk/>
            <pc:sldMk cId="3824485205" sldId="4670"/>
            <ac:spMk id="3" creationId="{77A5EC25-9F72-75BE-6707-E9FE3755EEFD}"/>
          </ac:spMkLst>
        </pc:sp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8:10:55.227" v="432"/>
        <pc:sldMkLst>
          <pc:docMk/>
          <pc:sldMk cId="2705841286" sldId="4679"/>
        </pc:sldMkLst>
        <pc:spChg chg="mo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" creationId="{8E27BD7B-8419-1DE6-4C0D-64C792E9589C}"/>
          </ac:spMkLst>
        </pc:spChg>
        <pc:spChg chg="mod">
          <ac:chgData name="Gæstebruger" userId="S::urn:spo:anon#5500e08fbf5ddfe82381e8492898fab59adf8febdaae551dc81fe0115851a762::" providerId="AD" clId="Web-{2D509931-6A26-5BDB-AC37-7E2950F06C2D}" dt="2024-09-18T07:55:21.567" v="424" actId="20577"/>
          <ac:spMkLst>
            <pc:docMk/>
            <pc:sldMk cId="2705841286" sldId="4679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4" creationId="{84ECDE7A-6944-466D-8FFE-149A29BA6BAE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6" creationId="{B3420082-9415-44EC-802E-C77D71D59C57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8" creationId="{55A52C45-1FCB-4636-A80F-2849B8226C01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0" creationId="{768EB4DD-3704-43AD-92B3-C4E0C6EA92CB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5" creationId="{84ECDE7A-6944-466D-8FFE-149A29BA6BAE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7" creationId="{B3420082-9415-44EC-802E-C77D71D59C57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9" creationId="{55A52C45-1FCB-4636-A80F-2849B8226C01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31" creationId="{768EB4DD-3704-43AD-92B3-C4E0C6EA92CB}"/>
          </ac:spMkLst>
        </pc:spChg>
        <pc:graphicFrameChg chg="add del mod modGraphic">
          <ac:chgData name="Gæstebruger" userId="S::urn:spo:anon#5500e08fbf5ddfe82381e8492898fab59adf8febdaae551dc81fe0115851a762::" providerId="AD" clId="Web-{2D509931-6A26-5BDB-AC37-7E2950F06C2D}" dt="2024-09-18T07:05:56.489" v="32"/>
          <ac:graphicFrameMkLst>
            <pc:docMk/>
            <pc:sldMk cId="2705841286" sldId="4679"/>
            <ac:graphicFrameMk id="3" creationId="{E5E7CE47-53BB-841A-0F4C-ACC6F3D872D3}"/>
          </ac:graphicFrameMkLst>
        </pc:graphicFrameChg>
        <pc:picChg chg="mod">
          <ac:chgData name="Gæstebruger" userId="S::urn:spo:anon#5500e08fbf5ddfe82381e8492898fab59adf8febdaae551dc81fe0115851a762::" providerId="AD" clId="Web-{2D509931-6A26-5BDB-AC37-7E2950F06C2D}" dt="2024-09-18T07:04:54.066" v="28"/>
          <ac:picMkLst>
            <pc:docMk/>
            <pc:sldMk cId="2705841286" sldId="4679"/>
            <ac:picMk id="7" creationId="{88965689-EE2C-1D47-AE10-49F24527B290}"/>
          </ac:picMkLst>
        </pc:pic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7:52:05.438" v="408" actId="14100"/>
        <pc:sldMkLst>
          <pc:docMk/>
          <pc:sldMk cId="2286144086" sldId="2142532673"/>
        </pc:sldMkLst>
        <pc:spChg chg="mo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2" creationId="{28DD54B0-90E7-7914-1266-8AFB127AEE78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1" creationId="{BACC6370-2D7E-4714-9D71-7542949D7D5D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3" creationId="{F68B3F68-107C-434F-AA38-110D5EA91B85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5" creationId="{AAD0DBB9-1A4B-4391-81D4-CB19F9AB918A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7" creationId="{063BBA22-50EA-4C4D-BE05-F1CE4E63AA56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2" creationId="{53B021B3-DE93-4AB7-8A18-CF5F1CED88B8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4" creationId="{52D502E5-F6B4-4D58-B4AE-FC466FF15EE8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6" creationId="{9DECDBF4-02B6-4BB4-B65B-B8107AD6A9E8}"/>
          </ac:spMkLst>
        </pc:spChg>
        <pc:graphicFrameChg chg="mod modGraphic">
          <ac:chgData name="Gæstebruger" userId="S::urn:spo:anon#5500e08fbf5ddfe82381e8492898fab59adf8febdaae551dc81fe0115851a762::" providerId="AD" clId="Web-{2D509931-6A26-5BDB-AC37-7E2950F06C2D}" dt="2024-09-18T07:52:05.438" v="408" actId="14100"/>
          <ac:graphicFrameMkLst>
            <pc:docMk/>
            <pc:sldMk cId="2286144086" sldId="2142532673"/>
            <ac:graphicFrameMk id="5" creationId="{F1D97DD6-7E0F-6998-539B-8FC5F0CBAB41}"/>
          </ac:graphicFrameMkLst>
        </pc:graphicFrame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7:49:08.981" v="405"/>
        <pc:sldMkLst>
          <pc:docMk/>
          <pc:sldMk cId="3373504240" sldId="2142532674"/>
        </pc:sldMkLst>
        <pc:graphicFrameChg chg="add del modGraphic">
          <ac:chgData name="Gæstebruger" userId="S::urn:spo:anon#5500e08fbf5ddfe82381e8492898fab59adf8febdaae551dc81fe0115851a762::" providerId="AD" clId="Web-{2D509931-6A26-5BDB-AC37-7E2950F06C2D}" dt="2024-09-18T07:49:08.981" v="405"/>
          <ac:graphicFrameMkLst>
            <pc:docMk/>
            <pc:sldMk cId="3373504240" sldId="2142532674"/>
            <ac:graphicFrameMk id="4" creationId="{31EDA54C-FC14-E2E6-4065-EE1E14193E92}"/>
          </ac:graphicFrameMkLst>
        </pc:graphicFrameChg>
      </pc:sldChg>
      <pc:sldChg chg="modSp modNotes">
        <pc:chgData name="Gæstebruger" userId="S::urn:spo:anon#5500e08fbf5ddfe82381e8492898fab59adf8febdaae551dc81fe0115851a762::" providerId="AD" clId="Web-{2D509931-6A26-5BDB-AC37-7E2950F06C2D}" dt="2024-09-18T07:54:10.066" v="415" actId="1076"/>
        <pc:sldMkLst>
          <pc:docMk/>
          <pc:sldMk cId="3961099889" sldId="2142532675"/>
        </pc:sldMkLst>
        <pc:spChg chg="mod">
          <ac:chgData name="Gæstebruger" userId="S::urn:spo:anon#5500e08fbf5ddfe82381e8492898fab59adf8febdaae551dc81fe0115851a762::" providerId="AD" clId="Web-{2D509931-6A26-5BDB-AC37-7E2950F06C2D}" dt="2024-09-18T07:54:10.066" v="415" actId="1076"/>
          <ac:spMkLst>
            <pc:docMk/>
            <pc:sldMk cId="3961099889" sldId="2142532675"/>
            <ac:spMk id="3" creationId="{206011D4-9327-AAF3-7F9E-D38D238C3C88}"/>
          </ac:spMkLst>
        </pc:spChg>
      </pc:sldChg>
      <pc:sldChg chg="addSp delSp modSp del">
        <pc:chgData name="Gæstebruger" userId="S::urn:spo:anon#5500e08fbf5ddfe82381e8492898fab59adf8febdaae551dc81fe0115851a762::" providerId="AD" clId="Web-{2D509931-6A26-5BDB-AC37-7E2950F06C2D}" dt="2024-09-18T06:58:59.277" v="21"/>
        <pc:sldMkLst>
          <pc:docMk/>
          <pc:sldMk cId="462829466" sldId="2142532676"/>
        </pc:sldMkLst>
        <pc:spChg chg="mod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" creationId="{8E27BD7B-8419-1DE6-4C0D-64C792E9589C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16" creationId="{B3420082-9415-44EC-802E-C77D71D59C57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18" creationId="{55A52C45-1FCB-4636-A80F-2849B8226C01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0" creationId="{768EB4DD-3704-43AD-92B3-C4E0C6EA92CB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5" creationId="{A4AC5506-6312-4701-8D3C-40187889A947}"/>
          </ac:spMkLst>
        </pc:spChg>
        <pc:graphicFrameChg chg="add mod modGraphic">
          <ac:chgData name="Gæstebruger" userId="S::urn:spo:anon#5500e08fbf5ddfe82381e8492898fab59adf8febdaae551dc81fe0115851a762::" providerId="AD" clId="Web-{2D509931-6A26-5BDB-AC37-7E2950F06C2D}" dt="2024-09-18T06:56:11.993" v="2"/>
          <ac:graphicFrameMkLst>
            <pc:docMk/>
            <pc:sldMk cId="462829466" sldId="2142532676"/>
            <ac:graphicFrameMk id="4" creationId="{DF8411BE-53D6-8235-5278-C8ECDFD6FEA4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6:55:09.304" v="0"/>
          <ac:picMkLst>
            <pc:docMk/>
            <pc:sldMk cId="462829466" sldId="2142532676"/>
            <ac:picMk id="6" creationId="{E01A0EE3-0955-BA13-74DE-CD464DEBD665}"/>
          </ac:picMkLst>
        </pc:picChg>
      </pc:sldChg>
      <pc:sldChg chg="addSp delSp modSp">
        <pc:chgData name="Gæstebruger" userId="S::urn:spo:anon#5500e08fbf5ddfe82381e8492898fab59adf8febdaae551dc81fe0115851a762::" providerId="AD" clId="Web-{2D509931-6A26-5BDB-AC37-7E2950F06C2D}" dt="2024-09-18T07:00:55.217" v="26"/>
        <pc:sldMkLst>
          <pc:docMk/>
          <pc:sldMk cId="2552585191" sldId="2142532677"/>
        </pc:sldMkLst>
        <pc:spChg chg="mod">
          <ac:chgData name="Gæstebruger" userId="S::urn:spo:anon#5500e08fbf5ddfe82381e8492898fab59adf8febdaae551dc81fe0115851a762::" providerId="AD" clId="Web-{2D509931-6A26-5BDB-AC37-7E2950F06C2D}" dt="2024-09-18T06:58:57.824" v="20" actId="20577"/>
          <ac:spMkLst>
            <pc:docMk/>
            <pc:sldMk cId="2552585191" sldId="2142532677"/>
            <ac:spMk id="2" creationId="{8E27BD7B-8419-1DE6-4C0D-64C792E9589C}"/>
          </ac:spMkLst>
        </pc:spChg>
        <pc:graphicFrameChg chg="add del mod">
          <ac:chgData name="Gæstebruger" userId="S::urn:spo:anon#5500e08fbf5ddfe82381e8492898fab59adf8febdaae551dc81fe0115851a762::" providerId="AD" clId="Web-{2D509931-6A26-5BDB-AC37-7E2950F06C2D}" dt="2024-09-18T06:58:07.448" v="6"/>
          <ac:graphicFrameMkLst>
            <pc:docMk/>
            <pc:sldMk cId="2552585191" sldId="2142532677"/>
            <ac:graphicFrameMk id="5" creationId="{C255C2C3-CD3B-2E82-EADB-F02042970390}"/>
          </ac:graphicFrameMkLst>
        </pc:graphicFrameChg>
        <pc:graphicFrameChg chg="add mod modGraphic">
          <ac:chgData name="Gæstebruger" userId="S::urn:spo:anon#5500e08fbf5ddfe82381e8492898fab59adf8febdaae551dc81fe0115851a762::" providerId="AD" clId="Web-{2D509931-6A26-5BDB-AC37-7E2950F06C2D}" dt="2024-09-18T07:00:55.217" v="26"/>
          <ac:graphicFrameMkLst>
            <pc:docMk/>
            <pc:sldMk cId="2552585191" sldId="2142532677"/>
            <ac:graphicFrameMk id="7" creationId="{CE8FE5BE-7813-9494-35D9-2A01495EEB09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6:57:46.541" v="4"/>
          <ac:picMkLst>
            <pc:docMk/>
            <pc:sldMk cId="2552585191" sldId="2142532677"/>
            <ac:picMk id="4" creationId="{859784FB-4987-DA38-06C1-BDE76957FE58}"/>
          </ac:picMkLst>
        </pc:picChg>
      </pc:sldChg>
      <pc:sldChg chg="addSp delSp modSp add replId modNotes">
        <pc:chgData name="Gæstebruger" userId="S::urn:spo:anon#5500e08fbf5ddfe82381e8492898fab59adf8febdaae551dc81fe0115851a762::" providerId="AD" clId="Web-{2D509931-6A26-5BDB-AC37-7E2950F06C2D}" dt="2024-09-18T08:08:38.506" v="429" actId="20577"/>
        <pc:sldMkLst>
          <pc:docMk/>
          <pc:sldMk cId="2823693457" sldId="2142532678"/>
        </pc:sldMkLst>
        <pc:spChg chg="mod">
          <ac:chgData name="Gæstebruger" userId="S::urn:spo:anon#5500e08fbf5ddfe82381e8492898fab59adf8febdaae551dc81fe0115851a762::" providerId="AD" clId="Web-{2D509931-6A26-5BDB-AC37-7E2950F06C2D}" dt="2024-09-18T07:48:30.715" v="403" actId="20577"/>
          <ac:spMkLst>
            <pc:docMk/>
            <pc:sldMk cId="2823693457" sldId="2142532678"/>
            <ac:spMk id="2" creationId="{8E27BD7B-8419-1DE6-4C0D-64C792E9589C}"/>
          </ac:spMkLst>
        </pc:spChg>
        <pc:spChg chg="add mod">
          <ac:chgData name="Gæstebruger" userId="S::urn:spo:anon#5500e08fbf5ddfe82381e8492898fab59adf8febdaae551dc81fe0115851a762::" providerId="AD" clId="Web-{2D509931-6A26-5BDB-AC37-7E2950F06C2D}" dt="2024-09-18T08:08:38.506" v="429" actId="20577"/>
          <ac:spMkLst>
            <pc:docMk/>
            <pc:sldMk cId="2823693457" sldId="2142532678"/>
            <ac:spMk id="32" creationId="{C89AF745-D8D4-73A2-A9B5-031A7144DF50}"/>
          </ac:spMkLst>
        </pc:spChg>
        <pc:spChg chg="add mod">
          <ac:chgData name="Gæstebruger" userId="S::urn:spo:anon#5500e08fbf5ddfe82381e8492898fab59adf8febdaae551dc81fe0115851a762::" providerId="AD" clId="Web-{2D509931-6A26-5BDB-AC37-7E2950F06C2D}" dt="2024-09-18T08:08:32.459" v="428" actId="20577"/>
          <ac:spMkLst>
            <pc:docMk/>
            <pc:sldMk cId="2823693457" sldId="2142532678"/>
            <ac:spMk id="33" creationId="{18228B06-880C-555B-4B43-B5A857324A36}"/>
          </ac:spMkLst>
        </pc:spChg>
        <pc:graphicFrameChg chg="del">
          <ac:chgData name="Gæstebruger" userId="S::urn:spo:anon#5500e08fbf5ddfe82381e8492898fab59adf8febdaae551dc81fe0115851a762::" providerId="AD" clId="Web-{2D509931-6A26-5BDB-AC37-7E2950F06C2D}" dt="2024-09-18T07:17:28.738" v="163"/>
          <ac:graphicFrameMkLst>
            <pc:docMk/>
            <pc:sldMk cId="2823693457" sldId="2142532678"/>
            <ac:graphicFrameMk id="4" creationId="{31EDA54C-FC14-E2E6-4065-EE1E14193E92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7:17:26.019" v="162"/>
          <ac:picMkLst>
            <pc:docMk/>
            <pc:sldMk cId="2823693457" sldId="2142532678"/>
            <ac:picMk id="22" creationId="{34B2B234-6129-5FA6-F5E7-32DB8C492D12}"/>
          </ac:picMkLst>
        </pc:picChg>
        <pc:picChg chg="add del mod">
          <ac:chgData name="Gæstebruger" userId="S::urn:spo:anon#5500e08fbf5ddfe82381e8492898fab59adf8febdaae551dc81fe0115851a762::" providerId="AD" clId="Web-{2D509931-6A26-5BDB-AC37-7E2950F06C2D}" dt="2024-09-18T07:31:16.943" v="178"/>
          <ac:picMkLst>
            <pc:docMk/>
            <pc:sldMk cId="2823693457" sldId="2142532678"/>
            <ac:picMk id="29" creationId="{790867D7-215D-FE01-1111-94F88CF4E989}"/>
          </ac:picMkLst>
        </pc:picChg>
        <pc:picChg chg="add mod">
          <ac:chgData name="Gæstebruger" userId="S::urn:spo:anon#5500e08fbf5ddfe82381e8492898fab59adf8febdaae551dc81fe0115851a762::" providerId="AD" clId="Web-{2D509931-6A26-5BDB-AC37-7E2950F06C2D}" dt="2024-09-18T07:42:18.160" v="280" actId="14100"/>
          <ac:picMkLst>
            <pc:docMk/>
            <pc:sldMk cId="2823693457" sldId="2142532678"/>
            <ac:picMk id="30" creationId="{C6140D4B-95E4-18B7-2709-1298986D81E1}"/>
          </ac:picMkLst>
        </pc:picChg>
        <pc:picChg chg="add mod">
          <ac:chgData name="Gæstebruger" userId="S::urn:spo:anon#5500e08fbf5ddfe82381e8492898fab59adf8febdaae551dc81fe0115851a762::" providerId="AD" clId="Web-{2D509931-6A26-5BDB-AC37-7E2950F06C2D}" dt="2024-09-18T07:42:21.160" v="281" actId="14100"/>
          <ac:picMkLst>
            <pc:docMk/>
            <pc:sldMk cId="2823693457" sldId="2142532678"/>
            <ac:picMk id="31" creationId="{11F42846-D574-695F-DADF-75BA8602392B}"/>
          </ac:picMkLst>
        </pc:picChg>
      </pc:sldChg>
      <pc:sldChg chg="add del replId">
        <pc:chgData name="Gæstebruger" userId="S::urn:spo:anon#5500e08fbf5ddfe82381e8492898fab59adf8febdaae551dc81fe0115851a762::" providerId="AD" clId="Web-{2D509931-6A26-5BDB-AC37-7E2950F06C2D}" dt="2024-09-18T07:03:30.596" v="27"/>
        <pc:sldMkLst>
          <pc:docMk/>
          <pc:sldMk cId="3872395662" sldId="2142532678"/>
        </pc:sldMkLst>
      </pc:sldChg>
    </pc:docChg>
  </pc:docChgLst>
  <pc:docChgLst>
    <pc:chgData name="Torben Glock" userId="11106b89-72de-413e-b65b-8a42fa6400a0" providerId="ADAL" clId="{01924831-0E6D-4045-944C-96376C8C5ACB}"/>
    <pc:docChg chg="custSel modSld">
      <pc:chgData name="Torben Glock" userId="11106b89-72de-413e-b65b-8a42fa6400a0" providerId="ADAL" clId="{01924831-0E6D-4045-944C-96376C8C5ACB}" dt="2024-09-18T06:48:26.924" v="78" actId="14100"/>
      <pc:docMkLst>
        <pc:docMk/>
      </pc:docMkLst>
      <pc:sldChg chg="modSp mod">
        <pc:chgData name="Torben Glock" userId="11106b89-72de-413e-b65b-8a42fa6400a0" providerId="ADAL" clId="{01924831-0E6D-4045-944C-96376C8C5ACB}" dt="2024-09-18T06:42:54.954" v="0" actId="1076"/>
        <pc:sldMkLst>
          <pc:docMk/>
          <pc:sldMk cId="2141835672" sldId="283"/>
        </pc:sldMkLst>
        <pc:spChg chg="mod">
          <ac:chgData name="Torben Glock" userId="11106b89-72de-413e-b65b-8a42fa6400a0" providerId="ADAL" clId="{01924831-0E6D-4045-944C-96376C8C5ACB}" dt="2024-09-18T06:42:54.954" v="0" actId="1076"/>
          <ac:spMkLst>
            <pc:docMk/>
            <pc:sldMk cId="2141835672" sldId="283"/>
            <ac:spMk id="2" creationId="{10A6739A-3E12-A432-B4B0-41E7594C64D3}"/>
          </ac:spMkLst>
        </pc:spChg>
      </pc:sldChg>
      <pc:sldChg chg="addSp delSp modSp mod">
        <pc:chgData name="Torben Glock" userId="11106b89-72de-413e-b65b-8a42fa6400a0" providerId="ADAL" clId="{01924831-0E6D-4045-944C-96376C8C5ACB}" dt="2024-09-18T06:48:26.924" v="78" actId="14100"/>
        <pc:sldMkLst>
          <pc:docMk/>
          <pc:sldMk cId="1990816693" sldId="284"/>
        </pc:sldMkLst>
        <pc:spChg chg="mod">
          <ac:chgData name="Torben Glock" userId="11106b89-72de-413e-b65b-8a42fa6400a0" providerId="ADAL" clId="{01924831-0E6D-4045-944C-96376C8C5ACB}" dt="2024-09-18T06:44:32.155" v="5" actId="1076"/>
          <ac:spMkLst>
            <pc:docMk/>
            <pc:sldMk cId="1990816693" sldId="284"/>
            <ac:spMk id="9" creationId="{2C5CEED9-802E-3AED-8B51-9C51137AE92E}"/>
          </ac:spMkLst>
        </pc:spChg>
        <pc:spChg chg="add mod">
          <ac:chgData name="Torben Glock" userId="11106b89-72de-413e-b65b-8a42fa6400a0" providerId="ADAL" clId="{01924831-0E6D-4045-944C-96376C8C5ACB}" dt="2024-09-18T06:47:25.556" v="41" actId="1076"/>
          <ac:spMkLst>
            <pc:docMk/>
            <pc:sldMk cId="1990816693" sldId="284"/>
            <ac:spMk id="10" creationId="{E000C077-C3E8-D668-A709-74408BC44BBB}"/>
          </ac:spMkLst>
        </pc:spChg>
        <pc:spChg chg="mod">
          <ac:chgData name="Torben Glock" userId="11106b89-72de-413e-b65b-8a42fa6400a0" providerId="ADAL" clId="{01924831-0E6D-4045-944C-96376C8C5ACB}" dt="2024-09-18T06:45:01.099" v="20" actId="1076"/>
          <ac:spMkLst>
            <pc:docMk/>
            <pc:sldMk cId="1990816693" sldId="284"/>
            <ac:spMk id="13" creationId="{68CF7FDC-B7F6-0A31-63BB-E51EEB930552}"/>
          </ac:spMkLst>
        </pc:spChg>
        <pc:spChg chg="mod">
          <ac:chgData name="Torben Glock" userId="11106b89-72de-413e-b65b-8a42fa6400a0" providerId="ADAL" clId="{01924831-0E6D-4045-944C-96376C8C5ACB}" dt="2024-09-18T06:48:26.924" v="78" actId="14100"/>
          <ac:spMkLst>
            <pc:docMk/>
            <pc:sldMk cId="1990816693" sldId="284"/>
            <ac:spMk id="14" creationId="{7EB97AA3-C8B2-6CF7-4171-2E035E650138}"/>
          </ac:spMkLst>
        </pc:spChg>
        <pc:spChg chg="add mod">
          <ac:chgData name="Torben Glock" userId="11106b89-72de-413e-b65b-8a42fa6400a0" providerId="ADAL" clId="{01924831-0E6D-4045-944C-96376C8C5ACB}" dt="2024-09-18T06:45:17.778" v="26" actId="20577"/>
          <ac:spMkLst>
            <pc:docMk/>
            <pc:sldMk cId="1990816693" sldId="284"/>
            <ac:spMk id="15" creationId="{23ADF9EC-45F9-CB62-9429-483001CAC70E}"/>
          </ac:spMkLst>
        </pc:spChg>
        <pc:spChg chg="mod">
          <ac:chgData name="Torben Glock" userId="11106b89-72de-413e-b65b-8a42fa6400a0" providerId="ADAL" clId="{01924831-0E6D-4045-944C-96376C8C5ACB}" dt="2024-09-18T06:45:10.363" v="22" actId="1076"/>
          <ac:spMkLst>
            <pc:docMk/>
            <pc:sldMk cId="1990816693" sldId="284"/>
            <ac:spMk id="17" creationId="{D735098D-0F89-F66A-9D77-85A32926BAA6}"/>
          </ac:spMkLst>
        </pc:spChg>
        <pc:spChg chg="del">
          <ac:chgData name="Torben Glock" userId="11106b89-72de-413e-b65b-8a42fa6400a0" providerId="ADAL" clId="{01924831-0E6D-4045-944C-96376C8C5ACB}" dt="2024-09-18T06:44:55.258" v="19" actId="478"/>
          <ac:spMkLst>
            <pc:docMk/>
            <pc:sldMk cId="1990816693" sldId="284"/>
            <ac:spMk id="18" creationId="{8B38267B-2194-807A-4096-312B8C71C548}"/>
          </ac:spMkLst>
        </pc:spChg>
        <pc:spChg chg="add mod">
          <ac:chgData name="Torben Glock" userId="11106b89-72de-413e-b65b-8a42fa6400a0" providerId="ADAL" clId="{01924831-0E6D-4045-944C-96376C8C5ACB}" dt="2024-09-18T06:46:55.779" v="38" actId="1076"/>
          <ac:spMkLst>
            <pc:docMk/>
            <pc:sldMk cId="1990816693" sldId="284"/>
            <ac:spMk id="19" creationId="{2C00FDD9-EEB2-D550-78BC-BEB492C5B836}"/>
          </ac:spMkLst>
        </pc:spChg>
        <pc:spChg chg="add mod">
          <ac:chgData name="Torben Glock" userId="11106b89-72de-413e-b65b-8a42fa6400a0" providerId="ADAL" clId="{01924831-0E6D-4045-944C-96376C8C5ACB}" dt="2024-09-18T06:46:45.299" v="37" actId="1076"/>
          <ac:spMkLst>
            <pc:docMk/>
            <pc:sldMk cId="1990816693" sldId="284"/>
            <ac:spMk id="20" creationId="{0F4FB9B1-7652-5233-7944-98D691AFE533}"/>
          </ac:spMkLst>
        </pc:spChg>
        <pc:spChg chg="add mod">
          <ac:chgData name="Torben Glock" userId="11106b89-72de-413e-b65b-8a42fa6400a0" providerId="ADAL" clId="{01924831-0E6D-4045-944C-96376C8C5ACB}" dt="2024-09-18T06:46:40.050" v="36" actId="1076"/>
          <ac:spMkLst>
            <pc:docMk/>
            <pc:sldMk cId="1990816693" sldId="284"/>
            <ac:spMk id="21" creationId="{0F60721A-DA21-DC07-356F-DB9380FFC857}"/>
          </ac:spMkLst>
        </pc:spChg>
        <pc:spChg chg="add mod">
          <ac:chgData name="Torben Glock" userId="11106b89-72de-413e-b65b-8a42fa6400a0" providerId="ADAL" clId="{01924831-0E6D-4045-944C-96376C8C5ACB}" dt="2024-09-18T06:48:09.800" v="75" actId="1076"/>
          <ac:spMkLst>
            <pc:docMk/>
            <pc:sldMk cId="1990816693" sldId="284"/>
            <ac:spMk id="22" creationId="{C715ADE2-5BC3-272A-2518-B14A8AB716D7}"/>
          </ac:spMkLst>
        </pc:spChg>
        <pc:spChg chg="del">
          <ac:chgData name="Torben Glock" userId="11106b89-72de-413e-b65b-8a42fa6400a0" providerId="ADAL" clId="{01924831-0E6D-4045-944C-96376C8C5ACB}" dt="2024-09-18T06:45:19.767" v="27" actId="478"/>
          <ac:spMkLst>
            <pc:docMk/>
            <pc:sldMk cId="1990816693" sldId="284"/>
            <ac:spMk id="23" creationId="{C4FA6237-2129-0B24-E113-DF3E2937EF98}"/>
          </ac:spMkLst>
        </pc:spChg>
        <pc:spChg chg="del">
          <ac:chgData name="Torben Glock" userId="11106b89-72de-413e-b65b-8a42fa6400a0" providerId="ADAL" clId="{01924831-0E6D-4045-944C-96376C8C5ACB}" dt="2024-09-18T06:48:16.169" v="77" actId="478"/>
          <ac:spMkLst>
            <pc:docMk/>
            <pc:sldMk cId="1990816693" sldId="284"/>
            <ac:spMk id="24" creationId="{6ADD9D7F-0EFF-A3A5-F8A2-3C9D8067F8CA}"/>
          </ac:spMkLst>
        </pc:spChg>
        <pc:spChg chg="del">
          <ac:chgData name="Torben Glock" userId="11106b89-72de-413e-b65b-8a42fa6400a0" providerId="ADAL" clId="{01924831-0E6D-4045-944C-96376C8C5ACB}" dt="2024-09-18T06:46:13.393" v="34" actId="478"/>
          <ac:spMkLst>
            <pc:docMk/>
            <pc:sldMk cId="1990816693" sldId="284"/>
            <ac:spMk id="26" creationId="{1FAFBBE9-266F-74F7-F13A-60BCDF49B587}"/>
          </ac:spMkLst>
        </pc:spChg>
        <pc:spChg chg="del">
          <ac:chgData name="Torben Glock" userId="11106b89-72de-413e-b65b-8a42fa6400a0" providerId="ADAL" clId="{01924831-0E6D-4045-944C-96376C8C5ACB}" dt="2024-09-18T06:48:13.609" v="76" actId="478"/>
          <ac:spMkLst>
            <pc:docMk/>
            <pc:sldMk cId="1990816693" sldId="284"/>
            <ac:spMk id="35" creationId="{F0DDE142-43BA-66C8-5906-F4D8005BD883}"/>
          </ac:spMkLst>
        </pc:spChg>
      </pc:sldChg>
    </pc:docChg>
  </pc:docChgLst>
  <pc:docChgLst>
    <pc:chgData name="Gæstebruger" userId="S::urn:spo:anon#5500e08fbf5ddfe82381e8492898fab59adf8febdaae551dc81fe0115851a762::" providerId="AD" clId="Web-{AB1A11F2-FC4E-7279-2619-4DD7C1A5A6E9}"/>
    <pc:docChg chg="addSld delSld modSld sldOrd">
      <pc:chgData name="Gæstebruger" userId="S::urn:spo:anon#5500e08fbf5ddfe82381e8492898fab59adf8febdaae551dc81fe0115851a762::" providerId="AD" clId="Web-{AB1A11F2-FC4E-7279-2619-4DD7C1A5A6E9}" dt="2024-09-16T12:29:14.088" v="1889"/>
      <pc:docMkLst>
        <pc:docMk/>
      </pc:docMkLst>
      <pc:sldChg chg="addSp delSp modSp del modNotes">
        <pc:chgData name="Gæstebruger" userId="S::urn:spo:anon#5500e08fbf5ddfe82381e8492898fab59adf8febdaae551dc81fe0115851a762::" providerId="AD" clId="Web-{AB1A11F2-FC4E-7279-2619-4DD7C1A5A6E9}" dt="2024-09-16T06:52:26.821" v="453"/>
        <pc:sldMkLst>
          <pc:docMk/>
          <pc:sldMk cId="4197978303" sldId="281"/>
        </pc:sldMkLst>
        <pc:spChg chg="del mod">
          <ac:chgData name="Gæstebruger" userId="S::urn:spo:anon#5500e08fbf5ddfe82381e8492898fab59adf8febdaae551dc81fe0115851a762::" providerId="AD" clId="Web-{AB1A11F2-FC4E-7279-2619-4DD7C1A5A6E9}" dt="2024-09-16T06:42:22.889" v="389"/>
          <ac:spMkLst>
            <pc:docMk/>
            <pc:sldMk cId="4197978303" sldId="281"/>
            <ac:spMk id="3" creationId="{2CE66EFD-4EB5-2685-FC00-002347420AE2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42:39.155" v="390"/>
          <ac:spMkLst>
            <pc:docMk/>
            <pc:sldMk cId="4197978303" sldId="281"/>
            <ac:spMk id="6" creationId="{7A8FA165-3BDE-ADE3-B6F7-01D5EAFAD8C4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10.175" v="417"/>
          <ac:spMkLst>
            <pc:docMk/>
            <pc:sldMk cId="4197978303" sldId="281"/>
            <ac:spMk id="18" creationId="{BE7AA353-959E-5520-31CA-0AAE8CAC5FC2}"/>
          </ac:spMkLst>
        </pc:spChg>
        <pc:graphicFrameChg chg="add mod">
          <ac:chgData name="Gæstebruger" userId="S::urn:spo:anon#5500e08fbf5ddfe82381e8492898fab59adf8febdaae551dc81fe0115851a762::" providerId="AD" clId="Web-{AB1A11F2-FC4E-7279-2619-4DD7C1A5A6E9}" dt="2024-09-16T06:51:47.117" v="448" actId="1076"/>
          <ac:graphicFrameMkLst>
            <pc:docMk/>
            <pc:sldMk cId="4197978303" sldId="281"/>
            <ac:graphicFrameMk id="8" creationId="{13A3ACE6-A343-61BF-FB08-F35E06CC0917}"/>
          </ac:graphicFrameMkLst>
        </pc:graphicFrameChg>
        <pc:picChg chg="add mod">
          <ac:chgData name="Gæstebruger" userId="S::urn:spo:anon#5500e08fbf5ddfe82381e8492898fab59adf8febdaae551dc81fe0115851a762::" providerId="AD" clId="Web-{AB1A11F2-FC4E-7279-2619-4DD7C1A5A6E9}" dt="2024-09-16T05:36:47.915" v="15"/>
          <ac:picMkLst>
            <pc:docMk/>
            <pc:sldMk cId="4197978303" sldId="281"/>
            <ac:picMk id="4" creationId="{3434A804-2599-EBF3-7FB7-A8DA4A0C6F1A}"/>
          </ac:picMkLst>
        </pc:picChg>
        <pc:picChg chg="del">
          <ac:chgData name="Gæstebruger" userId="S::urn:spo:anon#5500e08fbf5ddfe82381e8492898fab59adf8febdaae551dc81fe0115851a762::" providerId="AD" clId="Web-{AB1A11F2-FC4E-7279-2619-4DD7C1A5A6E9}" dt="2024-09-16T05:36:19.757" v="11"/>
          <ac:picMkLst>
            <pc:docMk/>
            <pc:sldMk cId="4197978303" sldId="281"/>
            <ac:picMk id="5" creationId="{FC3CAAF6-987D-077F-45A3-8788D1CD94E5}"/>
          </ac:picMkLst>
        </pc:picChg>
      </pc:sldChg>
      <pc:sldChg chg="addSp delSp modSp del">
        <pc:chgData name="Gæstebruger" userId="S::urn:spo:anon#5500e08fbf5ddfe82381e8492898fab59adf8febdaae551dc81fe0115851a762::" providerId="AD" clId="Web-{AB1A11F2-FC4E-7279-2619-4DD7C1A5A6E9}" dt="2024-09-16T06:56:57.716" v="510"/>
        <pc:sldMkLst>
          <pc:docMk/>
          <pc:sldMk cId="9629625" sldId="285"/>
        </pc:sldMkLst>
        <pc:spChg chg="mod">
          <ac:chgData name="Gæstebruger" userId="S::urn:spo:anon#5500e08fbf5ddfe82381e8492898fab59adf8febdaae551dc81fe0115851a762::" providerId="AD" clId="Web-{AB1A11F2-FC4E-7279-2619-4DD7C1A5A6E9}" dt="2024-09-16T06:17:21.177" v="193" actId="20577"/>
          <ac:spMkLst>
            <pc:docMk/>
            <pc:sldMk cId="9629625" sldId="285"/>
            <ac:spMk id="2" creationId="{99AB2F2C-F387-AA5A-A963-C94D5662824D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26:55.499" v="295" actId="20577"/>
          <ac:spMkLst>
            <pc:docMk/>
            <pc:sldMk cId="9629625" sldId="285"/>
            <ac:spMk id="3" creationId="{50029D4D-9672-B0E4-568C-B55913F02AA2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49:09.099" v="437"/>
          <ac:spMkLst>
            <pc:docMk/>
            <pc:sldMk cId="9629625" sldId="285"/>
            <ac:spMk id="4" creationId="{CA8BB4E8-AEE8-CC7A-04A2-299440DD5205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15.862" v="418"/>
          <ac:spMkLst>
            <pc:docMk/>
            <pc:sldMk cId="9629625" sldId="285"/>
            <ac:spMk id="6" creationId="{99360117-6359-EBE3-B59F-5D60FE2D80E2}"/>
          </ac:spMkLst>
        </pc:spChg>
      </pc:sldChg>
      <pc:sldChg chg="modSp del modNotes">
        <pc:chgData name="Gæstebruger" userId="S::urn:spo:anon#5500e08fbf5ddfe82381e8492898fab59adf8febdaae551dc81fe0115851a762::" providerId="AD" clId="Web-{AB1A11F2-FC4E-7279-2619-4DD7C1A5A6E9}" dt="2024-09-16T11:52:08.761" v="1125"/>
        <pc:sldMkLst>
          <pc:docMk/>
          <pc:sldMk cId="1606076687" sldId="4668"/>
        </pc:sldMkLst>
        <pc:spChg chg="mod">
          <ac:chgData name="Gæstebruger" userId="S::urn:spo:anon#5500e08fbf5ddfe82381e8492898fab59adf8febdaae551dc81fe0115851a762::" providerId="AD" clId="Web-{AB1A11F2-FC4E-7279-2619-4DD7C1A5A6E9}" dt="2024-09-16T07:31:42.675" v="701" actId="20577"/>
          <ac:spMkLst>
            <pc:docMk/>
            <pc:sldMk cId="1606076687" sldId="4668"/>
            <ac:spMk id="2" creationId="{EDEDDAB0-2B20-561A-EE7F-F2131F8F027C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11:44:14.186" v="824" actId="20577"/>
          <ac:spMkLst>
            <pc:docMk/>
            <pc:sldMk cId="1606076687" sldId="4668"/>
            <ac:spMk id="3" creationId="{B998D83D-2F3B-FDBB-2E26-625C9B77BC0E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17:46.302" v="198" actId="1076"/>
          <ac:spMkLst>
            <pc:docMk/>
            <pc:sldMk cId="1606076687" sldId="4668"/>
            <ac:spMk id="4" creationId="{C15CB1FE-F4EF-E18A-D114-54530242CAC3}"/>
          </ac:spMkLst>
        </pc:spChg>
      </pc:sldChg>
      <pc:sldChg chg="addSp delSp modSp add del ord modNotes">
        <pc:chgData name="Gæstebruger" userId="S::urn:spo:anon#5500e08fbf5ddfe82381e8492898fab59adf8febdaae551dc81fe0115851a762::" providerId="AD" clId="Web-{AB1A11F2-FC4E-7279-2619-4DD7C1A5A6E9}" dt="2024-09-16T07:03:19.441" v="556"/>
        <pc:sldMkLst>
          <pc:docMk/>
          <pc:sldMk cId="1553059552" sldId="4669"/>
        </pc:sldMkLst>
        <pc:spChg chg="del mod">
          <ac:chgData name="Gæstebruger" userId="S::urn:spo:anon#5500e08fbf5ddfe82381e8492898fab59adf8febdaae551dc81fe0115851a762::" providerId="AD" clId="Web-{AB1A11F2-FC4E-7279-2619-4DD7C1A5A6E9}" dt="2024-09-16T06:49:05.333" v="436"/>
          <ac:spMkLst>
            <pc:docMk/>
            <pc:sldMk cId="1553059552" sldId="4669"/>
            <ac:spMk id="2" creationId="{68303D8D-98FF-EBA2-F2D9-241C52F9BC53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21.894" v="419"/>
          <ac:spMkLst>
            <pc:docMk/>
            <pc:sldMk cId="1553059552" sldId="4669"/>
            <ac:spMk id="4" creationId="{5112B9A9-26EF-B6AC-7BBD-83BD24294474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7:03:02.581" v="555" actId="20577"/>
          <ac:spMkLst>
            <pc:docMk/>
            <pc:sldMk cId="1553059552" sldId="4669"/>
            <ac:spMk id="14" creationId="{182EE427-D425-32AC-F457-290CF38A76C2}"/>
          </ac:spMkLst>
        </pc:spChg>
        <pc:picChg chg="mod">
          <ac:chgData name="Gæstebruger" userId="S::urn:spo:anon#5500e08fbf5ddfe82381e8492898fab59adf8febdaae551dc81fe0115851a762::" providerId="AD" clId="Web-{AB1A11F2-FC4E-7279-2619-4DD7C1A5A6E9}" dt="2024-09-16T06:48:51.817" v="434" actId="14100"/>
          <ac:picMkLst>
            <pc:docMk/>
            <pc:sldMk cId="1553059552" sldId="4669"/>
            <ac:picMk id="5" creationId="{A7D694FF-8FF9-6ED5-DCF4-777FE2B7AEE2}"/>
          </ac:picMkLst>
        </pc:picChg>
      </pc:sldChg>
      <pc:sldChg chg="addSp delSp modSp mod ord setBg modNotes">
        <pc:chgData name="Gæstebruger" userId="S::urn:spo:anon#5500e08fbf5ddfe82381e8492898fab59adf8febdaae551dc81fe0115851a762::" providerId="AD" clId="Web-{AB1A11F2-FC4E-7279-2619-4DD7C1A5A6E9}" dt="2024-09-16T07:27:00.326" v="685" actId="1076"/>
        <pc:sldMkLst>
          <pc:docMk/>
          <pc:sldMk cId="3824485205" sldId="4670"/>
        </pc:sldMkLst>
        <pc:spChg chg="del mod">
          <ac:chgData name="Gæstebruger" userId="S::urn:spo:anon#5500e08fbf5ddfe82381e8492898fab59adf8febdaae551dc81fe0115851a762::" providerId="AD" clId="Web-{AB1A11F2-FC4E-7279-2619-4DD7C1A5A6E9}" dt="2024-09-16T07:05:57.178" v="564"/>
          <ac:spMkLst>
            <pc:docMk/>
            <pc:sldMk cId="3824485205" sldId="4670"/>
            <ac:spMk id="2" creationId="{EECB2AD6-0FBE-5DBC-F647-2791C3989159}"/>
          </ac:spMkLst>
        </pc:spChg>
        <pc:spChg chg="add del mod ord">
          <ac:chgData name="Gæstebruger" userId="S::urn:spo:anon#5500e08fbf5ddfe82381e8492898fab59adf8febdaae551dc81fe0115851a762::" providerId="AD" clId="Web-{AB1A11F2-FC4E-7279-2619-4DD7C1A5A6E9}" dt="2024-09-16T07:22:32.462" v="668" actId="20577"/>
          <ac:spMkLst>
            <pc:docMk/>
            <pc:sldMk cId="3824485205" sldId="4670"/>
            <ac:spMk id="3" creationId="{77A5EC25-9F72-75BE-6707-E9FE3755EEFD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7:27:00.326" v="685" actId="1076"/>
          <ac:spMkLst>
            <pc:docMk/>
            <pc:sldMk cId="3824485205" sldId="4670"/>
            <ac:spMk id="14" creationId="{182EE427-D425-32AC-F457-290CF38A76C2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5" creationId="{C2554CA6-288E-4202-BC52-2E5A8F0C0AE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7" creationId="{B10BB131-AC8E-4A8E-A5D1-36260F720C3B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9" creationId="{5B7778FC-632E-4DCA-A7CB-0D7731CCF970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31" creationId="{FA23A907-97FB-4A8F-880A-DD77401C4296}"/>
          </ac:spMkLst>
        </pc:spChg>
      </pc:sldChg>
      <pc:sldChg chg="modSp del modNotes">
        <pc:chgData name="Gæstebruger" userId="S::urn:spo:anon#5500e08fbf5ddfe82381e8492898fab59adf8febdaae551dc81fe0115851a762::" providerId="AD" clId="Web-{AB1A11F2-FC4E-7279-2619-4DD7C1A5A6E9}" dt="2024-09-16T11:52:25.106" v="1126"/>
        <pc:sldMkLst>
          <pc:docMk/>
          <pc:sldMk cId="1633397902" sldId="4677"/>
        </pc:sldMkLst>
        <pc:spChg chg="mod">
          <ac:chgData name="Gæstebruger" userId="S::urn:spo:anon#5500e08fbf5ddfe82381e8492898fab59adf8febdaae551dc81fe0115851a762::" providerId="AD" clId="Web-{AB1A11F2-FC4E-7279-2619-4DD7C1A5A6E9}" dt="2024-09-16T06:18:09.834" v="199" actId="1076"/>
          <ac:spMkLst>
            <pc:docMk/>
            <pc:sldMk cId="1633397902" sldId="4677"/>
            <ac:spMk id="3" creationId="{D01279FD-E234-70B5-4B67-F4AA09F3D4E1}"/>
          </ac:spMkLst>
        </pc:spChg>
      </pc:sldChg>
      <pc:sldChg chg="addSp delSp modSp del ord">
        <pc:chgData name="Gæstebruger" userId="S::urn:spo:anon#5500e08fbf5ddfe82381e8492898fab59adf8febdaae551dc81fe0115851a762::" providerId="AD" clId="Web-{AB1A11F2-FC4E-7279-2619-4DD7C1A5A6E9}" dt="2024-09-16T07:05:40.412" v="563"/>
        <pc:sldMkLst>
          <pc:docMk/>
          <pc:sldMk cId="2408948009" sldId="4678"/>
        </pc:sldMkLst>
        <pc:spChg chg="del mod">
          <ac:chgData name="Gæstebruger" userId="S::urn:spo:anon#5500e08fbf5ddfe82381e8492898fab59adf8febdaae551dc81fe0115851a762::" providerId="AD" clId="Web-{AB1A11F2-FC4E-7279-2619-4DD7C1A5A6E9}" dt="2024-09-16T06:49:13.927" v="438"/>
          <ac:spMkLst>
            <pc:docMk/>
            <pc:sldMk cId="2408948009" sldId="4678"/>
            <ac:spMk id="2" creationId="{F0306E43-5763-1F1E-8F96-84A80D9DA98C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9:38.724" v="440"/>
          <ac:spMkLst>
            <pc:docMk/>
            <pc:sldMk cId="2408948009" sldId="4678"/>
            <ac:spMk id="4" creationId="{CC3215D4-6D4A-E756-DE2E-C8C8507F0DFF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49:53.599" v="441" actId="20577"/>
          <ac:spMkLst>
            <pc:docMk/>
            <pc:sldMk cId="2408948009" sldId="4678"/>
            <ac:spMk id="14" creationId="{182EE427-D425-32AC-F457-290CF38A76C2}"/>
          </ac:spMkLst>
        </pc:spChg>
      </pc:sldChg>
      <pc:sldChg chg="addSp delSp modSp mod setBg">
        <pc:chgData name="Gæstebruger" userId="S::urn:spo:anon#5500e08fbf5ddfe82381e8492898fab59adf8febdaae551dc81fe0115851a762::" providerId="AD" clId="Web-{AB1A11F2-FC4E-7279-2619-4DD7C1A5A6E9}" dt="2024-09-16T06:56:39.169" v="508" actId="20577"/>
        <pc:sldMkLst>
          <pc:docMk/>
          <pc:sldMk cId="2705841286" sldId="4679"/>
        </pc:sldMkLst>
        <pc:spChg chg="mod">
          <ac:chgData name="Gæstebruger" userId="S::urn:spo:anon#5500e08fbf5ddfe82381e8492898fab59adf8febdaae551dc81fe0115851a762::" providerId="AD" clId="Web-{AB1A11F2-FC4E-7279-2619-4DD7C1A5A6E9}" dt="2024-09-16T06:56:39.169" v="508" actId="20577"/>
          <ac:spMkLst>
            <pc:docMk/>
            <pc:sldMk cId="2705841286" sldId="4679"/>
            <ac:spMk id="2" creationId="{8E27BD7B-8419-1DE6-4C0D-64C792E9589C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38:11.088" v="373"/>
          <ac:spMkLst>
            <pc:docMk/>
            <pc:sldMk cId="2705841286" sldId="4679"/>
            <ac:spMk id="4" creationId="{49087770-87AA-6D95-DBF0-A0EFF8529B3D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38:25.416" v="374"/>
          <ac:spMkLst>
            <pc:docMk/>
            <pc:sldMk cId="2705841286" sldId="4679"/>
            <ac:spMk id="5" creationId="{CB8DB24B-135B-70EB-FA62-7EF1CAF10C91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43:05.108" v="392"/>
          <ac:spMkLst>
            <pc:docMk/>
            <pc:sldMk cId="2705841286" sldId="4679"/>
            <ac:spMk id="8" creationId="{2CE66EFD-4EB5-2685-FC00-002347420AE2}"/>
          </ac:spMkLst>
        </pc:spChg>
        <pc:spChg chg="add mod">
          <ac:chgData name="Gæstebruger" userId="S::urn:spo:anon#5500e08fbf5ddfe82381e8492898fab59adf8febdaae551dc81fe0115851a762::" providerId="AD" clId="Web-{AB1A11F2-FC4E-7279-2619-4DD7C1A5A6E9}" dt="2024-09-16T06:46:38.580" v="416" actId="20577"/>
          <ac:spMkLst>
            <pc:docMk/>
            <pc:sldMk cId="2705841286" sldId="4679"/>
            <ac:spMk id="9" creationId="{FC1BC603-325D-845B-F3BF-BA56DE58207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4" creationId="{84ECDE7A-6944-466D-8FFE-149A29BA6BAE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6" creationId="{B3420082-9415-44EC-802E-C77D71D59C57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8" creationId="{55A52C45-1FCB-4636-A80F-2849B8226C01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20" creationId="{768EB4DD-3704-43AD-92B3-C4E0C6EA92CB}"/>
          </ac:spMkLst>
        </pc:spChg>
        <pc:graphicFrameChg chg="del mod modGraphic">
          <ac:chgData name="Gæstebruger" userId="S::urn:spo:anon#5500e08fbf5ddfe82381e8492898fab59adf8febdaae551dc81fe0115851a762::" providerId="AD" clId="Web-{AB1A11F2-FC4E-7279-2619-4DD7C1A5A6E9}" dt="2024-09-16T06:09:00.372" v="84"/>
          <ac:graphicFrameMkLst>
            <pc:docMk/>
            <pc:sldMk cId="2705841286" sldId="4679"/>
            <ac:graphicFrameMk id="3" creationId="{CC1118F3-3860-7F74-5E0D-654CE3ABD11D}"/>
          </ac:graphicFrameMkLst>
        </pc:graphicFrameChg>
        <pc:picChg chg="add del mod">
          <ac:chgData name="Gæstebruger" userId="S::urn:spo:anon#5500e08fbf5ddfe82381e8492898fab59adf8febdaae551dc81fe0115851a762::" providerId="AD" clId="Web-{AB1A11F2-FC4E-7279-2619-4DD7C1A5A6E9}" dt="2024-09-16T06:16:46.364" v="178"/>
          <ac:picMkLst>
            <pc:docMk/>
            <pc:sldMk cId="2705841286" sldId="4679"/>
            <ac:picMk id="6" creationId="{41C49D05-34CC-7EAA-0889-88FEE88ADE0D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6:45:13.438" v="399"/>
          <ac:picMkLst>
            <pc:docMk/>
            <pc:sldMk cId="2705841286" sldId="4679"/>
            <ac:picMk id="7" creationId="{88965689-EE2C-1D47-AE10-49F24527B290}"/>
          </ac:picMkLst>
        </pc:picChg>
      </pc:sldChg>
      <pc:sldChg chg="addSp delSp modSp new mod setBg">
        <pc:chgData name="Gæstebruger" userId="S::urn:spo:anon#5500e08fbf5ddfe82381e8492898fab59adf8febdaae551dc81fe0115851a762::" providerId="AD" clId="Web-{AB1A11F2-FC4E-7279-2619-4DD7C1A5A6E9}" dt="2024-09-16T12:21:29.060" v="1883"/>
        <pc:sldMkLst>
          <pc:docMk/>
          <pc:sldMk cId="2286144086" sldId="2142532673"/>
        </pc:sldMkLst>
        <pc:spChg chg="mod">
          <ac:chgData name="Gæstebruger" userId="S::urn:spo:anon#5500e08fbf5ddfe82381e8492898fab59adf8febdaae551dc81fe0115851a762::" providerId="AD" clId="Web-{AB1A11F2-FC4E-7279-2619-4DD7C1A5A6E9}" dt="2024-09-16T12:21:28.747" v="1882" actId="20577"/>
          <ac:spMkLst>
            <pc:docMk/>
            <pc:sldMk cId="2286144086" sldId="2142532673"/>
            <ac:spMk id="2" creationId="{28DD54B0-90E7-7914-1266-8AFB127AEE78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12:07:51.694" v="1579"/>
          <ac:spMkLst>
            <pc:docMk/>
            <pc:sldMk cId="2286144086" sldId="2142532673"/>
            <ac:spMk id="3" creationId="{6248B270-6AF2-4232-FC96-33F5CFCA07A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9" creationId="{BACC6370-2D7E-4714-9D71-7542949D7D5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1" creationId="{F68B3F68-107C-434F-AA38-110D5EA91B8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3" creationId="{AAD0DBB9-1A4B-4391-81D4-CB19F9AB918A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5" creationId="{063BBA22-50EA-4C4D-BE05-F1CE4E63AA56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0" creationId="{BACC6370-2D7E-4714-9D71-7542949D7D5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2" creationId="{F68B3F68-107C-434F-AA38-110D5EA91B8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4" creationId="{AAD0DBB9-1A4B-4391-81D4-CB19F9AB918A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6" creationId="{063BBA22-50EA-4C4D-BE05-F1CE4E63AA56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1" creationId="{BACC6370-2D7E-4714-9D71-7542949D7D5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3" creationId="{F68B3F68-107C-434F-AA38-110D5EA91B85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5" creationId="{AAD0DBB9-1A4B-4391-81D4-CB19F9AB918A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7" creationId="{063BBA22-50EA-4C4D-BE05-F1CE4E63AA56}"/>
          </ac:spMkLst>
        </pc:spChg>
        <pc:graphicFrameChg chg="add mod modGraphic">
          <ac:chgData name="Gæstebruger" userId="S::urn:spo:anon#5500e08fbf5ddfe82381e8492898fab59adf8febdaae551dc81fe0115851a762::" providerId="AD" clId="Web-{AB1A11F2-FC4E-7279-2619-4DD7C1A5A6E9}" dt="2024-09-16T12:21:29.060" v="1883"/>
          <ac:graphicFrameMkLst>
            <pc:docMk/>
            <pc:sldMk cId="2286144086" sldId="2142532673"/>
            <ac:graphicFrameMk id="5" creationId="{F1D97DD6-7E0F-6998-539B-8FC5F0CBAB41}"/>
          </ac:graphicFrameMkLst>
        </pc:graphicFrameChg>
        <pc:picChg chg="add del mod">
          <ac:chgData name="Gæstebruger" userId="S::urn:spo:anon#5500e08fbf5ddfe82381e8492898fab59adf8febdaae551dc81fe0115851a762::" providerId="AD" clId="Web-{AB1A11F2-FC4E-7279-2619-4DD7C1A5A6E9}" dt="2024-09-16T06:37:12.555" v="371"/>
          <ac:picMkLst>
            <pc:docMk/>
            <pc:sldMk cId="2286144086" sldId="2142532673"/>
            <ac:picMk id="4" creationId="{EACBB571-7023-E0FB-08D3-B51CCF87CEA5}"/>
          </ac:picMkLst>
        </pc:picChg>
      </pc:sldChg>
      <pc:sldChg chg="addSp delSp modSp add ord replId modNotes">
        <pc:chgData name="Gæstebruger" userId="S::urn:spo:anon#5500e08fbf5ddfe82381e8492898fab59adf8febdaae551dc81fe0115851a762::" providerId="AD" clId="Web-{AB1A11F2-FC4E-7279-2619-4DD7C1A5A6E9}" dt="2024-09-16T12:29:14.088" v="1889"/>
        <pc:sldMkLst>
          <pc:docMk/>
          <pc:sldMk cId="3373504240" sldId="2142532674"/>
        </pc:sldMkLst>
        <pc:spChg chg="mod">
          <ac:chgData name="Gæstebruger" userId="S::urn:spo:anon#5500e08fbf5ddfe82381e8492898fab59adf8febdaae551dc81fe0115851a762::" providerId="AD" clId="Web-{AB1A11F2-FC4E-7279-2619-4DD7C1A5A6E9}" dt="2024-09-16T06:56:43.747" v="509" actId="20577"/>
          <ac:spMkLst>
            <pc:docMk/>
            <pc:sldMk cId="3373504240" sldId="2142532674"/>
            <ac:spMk id="2" creationId="{8E27BD7B-8419-1DE6-4C0D-64C792E9589C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51:56.789" v="450"/>
          <ac:spMkLst>
            <pc:docMk/>
            <pc:sldMk cId="3373504240" sldId="2142532674"/>
            <ac:spMk id="9" creationId="{FC1BC603-325D-845B-F3BF-BA56DE582078}"/>
          </ac:spMkLst>
        </pc:spChg>
        <pc:graphicFrameChg chg="add mod modGraphic">
          <ac:chgData name="Gæstebruger" userId="S::urn:spo:anon#5500e08fbf5ddfe82381e8492898fab59adf8febdaae551dc81fe0115851a762::" providerId="AD" clId="Web-{AB1A11F2-FC4E-7279-2619-4DD7C1A5A6E9}" dt="2024-09-16T12:29:14.088" v="1889"/>
          <ac:graphicFrameMkLst>
            <pc:docMk/>
            <pc:sldMk cId="3373504240" sldId="2142532674"/>
            <ac:graphicFrameMk id="4" creationId="{31EDA54C-FC14-E2E6-4065-EE1E14193E92}"/>
          </ac:graphicFrameMkLst>
        </pc:graphicFrameChg>
        <pc:picChg chg="del">
          <ac:chgData name="Gæstebruger" userId="S::urn:spo:anon#5500e08fbf5ddfe82381e8492898fab59adf8febdaae551dc81fe0115851a762::" providerId="AD" clId="Web-{AB1A11F2-FC4E-7279-2619-4DD7C1A5A6E9}" dt="2024-09-16T06:50:58.085" v="444"/>
          <ac:picMkLst>
            <pc:docMk/>
            <pc:sldMk cId="3373504240" sldId="2142532674"/>
            <ac:picMk id="7" creationId="{88965689-EE2C-1D47-AE10-49F24527B290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6:54:49.432" v="492" actId="14100"/>
          <ac:picMkLst>
            <pc:docMk/>
            <pc:sldMk cId="3373504240" sldId="2142532674"/>
            <ac:picMk id="22" creationId="{34B2B234-6129-5FA6-F5E7-32DB8C492D12}"/>
          </ac:picMkLst>
        </pc:picChg>
      </pc:sldChg>
      <pc:sldChg chg="add del replId">
        <pc:chgData name="Gæstebruger" userId="S::urn:spo:anon#5500e08fbf5ddfe82381e8492898fab59adf8febdaae551dc81fe0115851a762::" providerId="AD" clId="Web-{AB1A11F2-FC4E-7279-2619-4DD7C1A5A6E9}" dt="2024-09-16T06:51:39.335" v="447"/>
        <pc:sldMkLst>
          <pc:docMk/>
          <pc:sldMk cId="1153110690" sldId="2142532675"/>
        </pc:sldMkLst>
      </pc:sldChg>
      <pc:sldChg chg="addSp delSp modSp add replId modNotes">
        <pc:chgData name="Gæstebruger" userId="S::urn:spo:anon#5500e08fbf5ddfe82381e8492898fab59adf8febdaae551dc81fe0115851a762::" providerId="AD" clId="Web-{AB1A11F2-FC4E-7279-2619-4DD7C1A5A6E9}" dt="2024-09-16T11:51:45.714" v="1124" actId="20577"/>
        <pc:sldMkLst>
          <pc:docMk/>
          <pc:sldMk cId="3961099889" sldId="2142532675"/>
        </pc:sldMkLst>
        <pc:spChg chg="mod">
          <ac:chgData name="Gæstebruger" userId="S::urn:spo:anon#5500e08fbf5ddfe82381e8492898fab59adf8febdaae551dc81fe0115851a762::" providerId="AD" clId="Web-{AB1A11F2-FC4E-7279-2619-4DD7C1A5A6E9}" dt="2024-09-16T07:29:35.720" v="695" actId="1076"/>
          <ac:spMkLst>
            <pc:docMk/>
            <pc:sldMk cId="3961099889" sldId="2142532675"/>
            <ac:spMk id="2" creationId="{8E27BD7B-8419-1DE6-4C0D-64C792E9589C}"/>
          </ac:spMkLst>
        </pc:spChg>
        <pc:spChg chg="add mod">
          <ac:chgData name="Gæstebruger" userId="S::urn:spo:anon#5500e08fbf5ddfe82381e8492898fab59adf8febdaae551dc81fe0115851a762::" providerId="AD" clId="Web-{AB1A11F2-FC4E-7279-2619-4DD7C1A5A6E9}" dt="2024-09-16T11:51:45.714" v="1124" actId="20577"/>
          <ac:spMkLst>
            <pc:docMk/>
            <pc:sldMk cId="3961099889" sldId="2142532675"/>
            <ac:spMk id="3" creationId="{206011D4-9327-AAF3-7F9E-D38D238C3C88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55:46.011" v="495"/>
          <ac:spMkLst>
            <pc:docMk/>
            <pc:sldMk cId="3961099889" sldId="2142532675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6:55:46.011" v="497"/>
          <ac:spMkLst>
            <pc:docMk/>
            <pc:sldMk cId="3961099889" sldId="2142532675"/>
            <ac:spMk id="14" creationId="{84ECDE7A-6944-466D-8FFE-149A29BA6BAE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16" creationId="{B3420082-9415-44EC-802E-C77D71D59C57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18" creationId="{55A52C45-1FCB-4636-A80F-2849B8226C01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20" creationId="{768EB4DD-3704-43AD-92B3-C4E0C6EA92CB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5" creationId="{C2554CA6-288E-4202-BC52-2E5A8F0C0AE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7" creationId="{B10BB131-AC8E-4A8E-A5D1-36260F720C3B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9" creationId="{5B7778FC-632E-4DCA-A7CB-0D7731CCF970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31" creationId="{FA23A907-97FB-4A8F-880A-DD77401C4296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3" creationId="{9F835A99-04AC-494A-A572-AFE8413CC93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4" creationId="{E92FEB64-6EEA-4759-B4A4-BD2C1E660BA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5" creationId="{7B786209-1B0B-4CA9-9BDD-F7327066A84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6" creationId="{B10BB131-AC8E-4A8E-A5D1-36260F720C3B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7" creationId="{2D2964BB-484D-45AE-AD66-D407D0629652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8" creationId="{14847E93-7DC1-4D4B-8829-B19AA7137C50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9" creationId="{6691AC69-A76E-4DAB-B565-468B6B87ACF3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40" creationId="{5566D6E1-03A1-4D73-A4E0-35D74D568A04}"/>
          </ac:spMkLst>
        </pc:spChg>
        <pc:picChg chg="del">
          <ac:chgData name="Gæstebruger" userId="S::urn:spo:anon#5500e08fbf5ddfe82381e8492898fab59adf8febdaae551dc81fe0115851a762::" providerId="AD" clId="Web-{AB1A11F2-FC4E-7279-2619-4DD7C1A5A6E9}" dt="2024-09-16T06:55:46.011" v="496"/>
          <ac:picMkLst>
            <pc:docMk/>
            <pc:sldMk cId="3961099889" sldId="2142532675"/>
            <ac:picMk id="7" creationId="{88965689-EE2C-1D47-AE10-49F24527B290}"/>
          </ac:picMkLst>
        </pc:picChg>
      </pc:sldChg>
      <pc:sldChg chg="addSp delSp modSp add ord replId">
        <pc:chgData name="Gæstebruger" userId="S::urn:spo:anon#5500e08fbf5ddfe82381e8492898fab59adf8febdaae551dc81fe0115851a762::" providerId="AD" clId="Web-{AB1A11F2-FC4E-7279-2619-4DD7C1A5A6E9}" dt="2024-09-16T07:05:18.490" v="562" actId="14100"/>
        <pc:sldMkLst>
          <pc:docMk/>
          <pc:sldMk cId="462829466" sldId="2142532676"/>
        </pc:sldMkLst>
        <pc:spChg chg="mod">
          <ac:chgData name="Gæstebruger" userId="S::urn:spo:anon#5500e08fbf5ddfe82381e8492898fab59adf8febdaae551dc81fe0115851a762::" providerId="AD" clId="Web-{AB1A11F2-FC4E-7279-2619-4DD7C1A5A6E9}" dt="2024-09-16T07:02:55.956" v="551" actId="20577"/>
          <ac:spMkLst>
            <pc:docMk/>
            <pc:sldMk cId="462829466" sldId="2142532676"/>
            <ac:spMk id="2" creationId="{8E27BD7B-8419-1DE6-4C0D-64C792E9589C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7:00:06.969" v="520"/>
          <ac:spMkLst>
            <pc:docMk/>
            <pc:sldMk cId="462829466" sldId="2142532676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7:00:06.969" v="522"/>
          <ac:spMkLst>
            <pc:docMk/>
            <pc:sldMk cId="462829466" sldId="2142532676"/>
            <ac:spMk id="14" creationId="{84ECDE7A-6944-466D-8FFE-149A29BA6BAE}"/>
          </ac:spMkLst>
        </pc:spChg>
        <pc:picChg chg="add del mod">
          <ac:chgData name="Gæstebruger" userId="S::urn:spo:anon#5500e08fbf5ddfe82381e8492898fab59adf8febdaae551dc81fe0115851a762::" providerId="AD" clId="Web-{AB1A11F2-FC4E-7279-2619-4DD7C1A5A6E9}" dt="2024-09-16T07:05:03.381" v="559"/>
          <ac:picMkLst>
            <pc:docMk/>
            <pc:sldMk cId="462829466" sldId="2142532676"/>
            <ac:picMk id="4" creationId="{859784FB-4987-DA38-06C1-BDE76957FE58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7:05:18.490" v="562" actId="14100"/>
          <ac:picMkLst>
            <pc:docMk/>
            <pc:sldMk cId="462829466" sldId="2142532676"/>
            <ac:picMk id="6" creationId="{E01A0EE3-0955-BA13-74DE-CD464DEBD665}"/>
          </ac:picMkLst>
        </pc:picChg>
        <pc:picChg chg="del">
          <ac:chgData name="Gæstebruger" userId="S::urn:spo:anon#5500e08fbf5ddfe82381e8492898fab59adf8febdaae551dc81fe0115851a762::" providerId="AD" clId="Web-{AB1A11F2-FC4E-7279-2619-4DD7C1A5A6E9}" dt="2024-09-16T07:00:06.969" v="521"/>
          <ac:picMkLst>
            <pc:docMk/>
            <pc:sldMk cId="462829466" sldId="2142532676"/>
            <ac:picMk id="7" creationId="{88965689-EE2C-1D47-AE10-49F24527B290}"/>
          </ac:picMkLst>
        </pc:picChg>
      </pc:sldChg>
      <pc:sldChg chg="addSp delSp modSp add ord replId">
        <pc:chgData name="Gæstebruger" userId="S::urn:spo:anon#5500e08fbf5ddfe82381e8492898fab59adf8febdaae551dc81fe0115851a762::" providerId="AD" clId="Web-{AB1A11F2-FC4E-7279-2619-4DD7C1A5A6E9}" dt="2024-09-16T11:46:58.862" v="922"/>
        <pc:sldMkLst>
          <pc:docMk/>
          <pc:sldMk cId="2552585191" sldId="2142532677"/>
        </pc:sldMkLst>
        <pc:spChg chg="mod">
          <ac:chgData name="Gæstebruger" userId="S::urn:spo:anon#5500e08fbf5ddfe82381e8492898fab59adf8febdaae551dc81fe0115851a762::" providerId="AD" clId="Web-{AB1A11F2-FC4E-7279-2619-4DD7C1A5A6E9}" dt="2024-09-16T11:46:58.659" v="921" actId="20577"/>
          <ac:spMkLst>
            <pc:docMk/>
            <pc:sldMk cId="2552585191" sldId="2142532677"/>
            <ac:spMk id="2" creationId="{8E27BD7B-8419-1DE6-4C0D-64C792E9589C}"/>
          </ac:spMkLst>
        </pc:spChg>
        <pc:spChg chg="add del mod">
          <ac:chgData name="Gæstebruger" userId="S::urn:spo:anon#5500e08fbf5ddfe82381e8492898fab59adf8febdaae551dc81fe0115851a762::" providerId="AD" clId="Web-{AB1A11F2-FC4E-7279-2619-4DD7C1A5A6E9}" dt="2024-09-16T07:02:00.533" v="537"/>
          <ac:spMkLst>
            <pc:docMk/>
            <pc:sldMk cId="2552585191" sldId="2142532677"/>
            <ac:spMk id="3" creationId="{948060D8-844A-2DD3-5E1F-81FBFE3E2BCD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72961-7315-4582-BDD8-D9191A5A38D0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BD275E21-ABE2-4867-8EEE-757812C53735}">
      <dgm:prSet/>
      <dgm:spPr/>
      <dgm:t>
        <a:bodyPr/>
        <a:lstStyle/>
        <a:p>
          <a:pPr rtl="0"/>
          <a:r>
            <a:rPr lang="da-DK" b="1"/>
            <a:t>Udsendt:</a:t>
          </a:r>
          <a:r>
            <a:rPr lang="da-DK"/>
            <a:t> Onsdag den 21. august via dybdelink til alle medarbejdere. </a:t>
          </a:r>
          <a:r>
            <a:rPr lang="da-DK">
              <a:latin typeface="Aptos Display" panose="02110004020202020204"/>
            </a:rPr>
            <a:t> </a:t>
          </a:r>
          <a:endParaRPr lang="en-US"/>
        </a:p>
      </dgm:t>
    </dgm:pt>
    <dgm:pt modelId="{D8B2A205-6B50-425C-8FA8-51C8F7559D6D}" type="parTrans" cxnId="{C3AB4C4A-7F02-43A5-B962-56855A10D3B5}">
      <dgm:prSet/>
      <dgm:spPr/>
      <dgm:t>
        <a:bodyPr/>
        <a:lstStyle/>
        <a:p>
          <a:endParaRPr lang="en-US"/>
        </a:p>
      </dgm:t>
    </dgm:pt>
    <dgm:pt modelId="{F6B4936D-DC0D-422C-B91D-42AF0D50ABD4}" type="sibTrans" cxnId="{C3AB4C4A-7F02-43A5-B962-56855A10D3B5}">
      <dgm:prSet/>
      <dgm:spPr/>
      <dgm:t>
        <a:bodyPr/>
        <a:lstStyle/>
        <a:p>
          <a:endParaRPr lang="en-US"/>
        </a:p>
      </dgm:t>
    </dgm:pt>
    <dgm:pt modelId="{42F10B7F-47A3-4508-BEC8-F00D1F7CCC90}">
      <dgm:prSet/>
      <dgm:spPr/>
      <dgm:t>
        <a:bodyPr/>
        <a:lstStyle/>
        <a:p>
          <a:r>
            <a:rPr lang="da-DK" b="1"/>
            <a:t>Deadline: </a:t>
          </a:r>
          <a:r>
            <a:rPr lang="da-DK"/>
            <a:t>23 september.</a:t>
          </a:r>
          <a:endParaRPr lang="en-US"/>
        </a:p>
      </dgm:t>
    </dgm:pt>
    <dgm:pt modelId="{41C10502-FA9A-4FFA-912B-FAEBF3DE042A}" type="parTrans" cxnId="{542B527B-2310-429B-8A2B-8CBC7B481C2B}">
      <dgm:prSet/>
      <dgm:spPr/>
      <dgm:t>
        <a:bodyPr/>
        <a:lstStyle/>
        <a:p>
          <a:endParaRPr lang="en-US"/>
        </a:p>
      </dgm:t>
    </dgm:pt>
    <dgm:pt modelId="{65F0A05B-9061-43B4-A9A4-75EA18AFD492}" type="sibTrans" cxnId="{542B527B-2310-429B-8A2B-8CBC7B481C2B}">
      <dgm:prSet/>
      <dgm:spPr/>
      <dgm:t>
        <a:bodyPr/>
        <a:lstStyle/>
        <a:p>
          <a:endParaRPr lang="en-US"/>
        </a:p>
      </dgm:t>
    </dgm:pt>
    <dgm:pt modelId="{FAC98B14-87E0-4567-A777-6ED839FB22CC}">
      <dgm:prSet/>
      <dgm:spPr/>
      <dgm:t>
        <a:bodyPr/>
        <a:lstStyle/>
        <a:p>
          <a:r>
            <a:rPr lang="da-DK" b="1"/>
            <a:t>Opfølgning: </a:t>
          </a:r>
          <a:r>
            <a:rPr lang="da-DK"/>
            <a:t>DDH Sekretariat følger gennemførselsraten</a:t>
          </a:r>
          <a:endParaRPr lang="en-US"/>
        </a:p>
      </dgm:t>
    </dgm:pt>
    <dgm:pt modelId="{4261EBEB-ACBB-44EE-B5E6-41757798053B}" type="parTrans" cxnId="{A7E318D1-32D8-4D82-AB8B-30854AF6E0D6}">
      <dgm:prSet/>
      <dgm:spPr/>
      <dgm:t>
        <a:bodyPr/>
        <a:lstStyle/>
        <a:p>
          <a:endParaRPr lang="en-US"/>
        </a:p>
      </dgm:t>
    </dgm:pt>
    <dgm:pt modelId="{CC89C821-9C81-42F6-8DCE-F898D3D585A6}" type="sibTrans" cxnId="{A7E318D1-32D8-4D82-AB8B-30854AF6E0D6}">
      <dgm:prSet/>
      <dgm:spPr/>
      <dgm:t>
        <a:bodyPr/>
        <a:lstStyle/>
        <a:p>
          <a:endParaRPr lang="en-US"/>
        </a:p>
      </dgm:t>
    </dgm:pt>
    <dgm:pt modelId="{0A6EC023-2DA7-4E53-96BE-EF9FE39D9526}">
      <dgm:prSet/>
      <dgm:spPr/>
      <dgm:t>
        <a:bodyPr/>
        <a:lstStyle/>
        <a:p>
          <a:r>
            <a:rPr lang="da-DK" b="1"/>
            <a:t>Gennemgang:</a:t>
          </a:r>
          <a:r>
            <a:rPr lang="da-DK"/>
            <a:t> På leder netværk i slut september</a:t>
          </a:r>
          <a:endParaRPr lang="en-US"/>
        </a:p>
      </dgm:t>
    </dgm:pt>
    <dgm:pt modelId="{74D0FF39-A138-4D8C-8BD9-6AF30816E996}" type="parTrans" cxnId="{AC9B3E8C-2865-4B3B-988D-805DA0B53C1E}">
      <dgm:prSet/>
      <dgm:spPr/>
      <dgm:t>
        <a:bodyPr/>
        <a:lstStyle/>
        <a:p>
          <a:endParaRPr lang="en-US"/>
        </a:p>
      </dgm:t>
    </dgm:pt>
    <dgm:pt modelId="{61FC3F79-B99F-4C0B-8B4E-08D80BC90D5B}" type="sibTrans" cxnId="{AC9B3E8C-2865-4B3B-988D-805DA0B53C1E}">
      <dgm:prSet/>
      <dgm:spPr/>
      <dgm:t>
        <a:bodyPr/>
        <a:lstStyle/>
        <a:p>
          <a:endParaRPr lang="en-US"/>
        </a:p>
      </dgm:t>
    </dgm:pt>
    <dgm:pt modelId="{9BCEE6D5-9BEF-4ABC-B17D-D9E4CC29A298}">
      <dgm:prSet/>
      <dgm:spPr/>
      <dgm:t>
        <a:bodyPr/>
        <a:lstStyle/>
        <a:p>
          <a:r>
            <a:rPr lang="da-DK" b="1"/>
            <a:t>Gennemført:</a:t>
          </a:r>
          <a:r>
            <a:rPr lang="da-DK"/>
            <a:t> Forventet gennemførsel af alle agenter senest oktober 2024</a:t>
          </a:r>
          <a:endParaRPr lang="en-US"/>
        </a:p>
      </dgm:t>
    </dgm:pt>
    <dgm:pt modelId="{508D983F-67CE-4546-9730-1DED7CA9F5E6}" type="parTrans" cxnId="{CE440DE0-F281-4444-88EA-78BB90818849}">
      <dgm:prSet/>
      <dgm:spPr/>
      <dgm:t>
        <a:bodyPr/>
        <a:lstStyle/>
        <a:p>
          <a:endParaRPr lang="en-US"/>
        </a:p>
      </dgm:t>
    </dgm:pt>
    <dgm:pt modelId="{C94B0888-DA1C-45ED-963F-ECF204EF594D}" type="sibTrans" cxnId="{CE440DE0-F281-4444-88EA-78BB90818849}">
      <dgm:prSet/>
      <dgm:spPr/>
      <dgm:t>
        <a:bodyPr/>
        <a:lstStyle/>
        <a:p>
          <a:endParaRPr lang="en-US"/>
        </a:p>
      </dgm:t>
    </dgm:pt>
    <dgm:pt modelId="{25F21282-FF4C-422A-8B66-54A40B3E5DE4}" type="pres">
      <dgm:prSet presAssocID="{44F72961-7315-4582-BDD8-D9191A5A38D0}" presName="outerComposite" presStyleCnt="0">
        <dgm:presLayoutVars>
          <dgm:chMax val="5"/>
          <dgm:dir/>
          <dgm:resizeHandles val="exact"/>
        </dgm:presLayoutVars>
      </dgm:prSet>
      <dgm:spPr/>
    </dgm:pt>
    <dgm:pt modelId="{65FDCB7D-6700-4E50-94DE-11731F9C7E58}" type="pres">
      <dgm:prSet presAssocID="{44F72961-7315-4582-BDD8-D9191A5A38D0}" presName="dummyMaxCanvas" presStyleCnt="0">
        <dgm:presLayoutVars/>
      </dgm:prSet>
      <dgm:spPr/>
    </dgm:pt>
    <dgm:pt modelId="{1135B53E-D9C5-492B-BA57-C5E3A096074F}" type="pres">
      <dgm:prSet presAssocID="{44F72961-7315-4582-BDD8-D9191A5A38D0}" presName="FiveNodes_1" presStyleLbl="node1" presStyleIdx="0" presStyleCnt="5">
        <dgm:presLayoutVars>
          <dgm:bulletEnabled val="1"/>
        </dgm:presLayoutVars>
      </dgm:prSet>
      <dgm:spPr/>
    </dgm:pt>
    <dgm:pt modelId="{3EE47635-837E-4762-91AF-EF81C4EE6BFD}" type="pres">
      <dgm:prSet presAssocID="{44F72961-7315-4582-BDD8-D9191A5A38D0}" presName="FiveNodes_2" presStyleLbl="node1" presStyleIdx="1" presStyleCnt="5">
        <dgm:presLayoutVars>
          <dgm:bulletEnabled val="1"/>
        </dgm:presLayoutVars>
      </dgm:prSet>
      <dgm:spPr/>
    </dgm:pt>
    <dgm:pt modelId="{958C69C8-A34E-46B2-A5ED-CE1310006E3D}" type="pres">
      <dgm:prSet presAssocID="{44F72961-7315-4582-BDD8-D9191A5A38D0}" presName="FiveNodes_3" presStyleLbl="node1" presStyleIdx="2" presStyleCnt="5">
        <dgm:presLayoutVars>
          <dgm:bulletEnabled val="1"/>
        </dgm:presLayoutVars>
      </dgm:prSet>
      <dgm:spPr/>
    </dgm:pt>
    <dgm:pt modelId="{2FD9D917-903F-443A-B15B-16A3A9B0DFE5}" type="pres">
      <dgm:prSet presAssocID="{44F72961-7315-4582-BDD8-D9191A5A38D0}" presName="FiveNodes_4" presStyleLbl="node1" presStyleIdx="3" presStyleCnt="5">
        <dgm:presLayoutVars>
          <dgm:bulletEnabled val="1"/>
        </dgm:presLayoutVars>
      </dgm:prSet>
      <dgm:spPr/>
    </dgm:pt>
    <dgm:pt modelId="{FC9805EB-592D-41FF-9358-BD9AFFA9A7D4}" type="pres">
      <dgm:prSet presAssocID="{44F72961-7315-4582-BDD8-D9191A5A38D0}" presName="FiveNodes_5" presStyleLbl="node1" presStyleIdx="4" presStyleCnt="5">
        <dgm:presLayoutVars>
          <dgm:bulletEnabled val="1"/>
        </dgm:presLayoutVars>
      </dgm:prSet>
      <dgm:spPr/>
    </dgm:pt>
    <dgm:pt modelId="{2C54984E-0A2F-48ED-86ED-2D280116F4BD}" type="pres">
      <dgm:prSet presAssocID="{44F72961-7315-4582-BDD8-D9191A5A38D0}" presName="FiveConn_1-2" presStyleLbl="fgAccFollowNode1" presStyleIdx="0" presStyleCnt="4">
        <dgm:presLayoutVars>
          <dgm:bulletEnabled val="1"/>
        </dgm:presLayoutVars>
      </dgm:prSet>
      <dgm:spPr/>
    </dgm:pt>
    <dgm:pt modelId="{0C986847-255A-4D96-924D-1EA329AD6BFA}" type="pres">
      <dgm:prSet presAssocID="{44F72961-7315-4582-BDD8-D9191A5A38D0}" presName="FiveConn_2-3" presStyleLbl="fgAccFollowNode1" presStyleIdx="1" presStyleCnt="4">
        <dgm:presLayoutVars>
          <dgm:bulletEnabled val="1"/>
        </dgm:presLayoutVars>
      </dgm:prSet>
      <dgm:spPr/>
    </dgm:pt>
    <dgm:pt modelId="{9E36943D-FFBF-4AA3-BEE4-FF74E8407EF5}" type="pres">
      <dgm:prSet presAssocID="{44F72961-7315-4582-BDD8-D9191A5A38D0}" presName="FiveConn_3-4" presStyleLbl="fgAccFollowNode1" presStyleIdx="2" presStyleCnt="4">
        <dgm:presLayoutVars>
          <dgm:bulletEnabled val="1"/>
        </dgm:presLayoutVars>
      </dgm:prSet>
      <dgm:spPr/>
    </dgm:pt>
    <dgm:pt modelId="{A2D9CF6D-52AC-4624-BB4E-F330D47314A4}" type="pres">
      <dgm:prSet presAssocID="{44F72961-7315-4582-BDD8-D9191A5A38D0}" presName="FiveConn_4-5" presStyleLbl="fgAccFollowNode1" presStyleIdx="3" presStyleCnt="4">
        <dgm:presLayoutVars>
          <dgm:bulletEnabled val="1"/>
        </dgm:presLayoutVars>
      </dgm:prSet>
      <dgm:spPr/>
    </dgm:pt>
    <dgm:pt modelId="{564E9B3A-4E77-40DB-8ED7-B674F99D266D}" type="pres">
      <dgm:prSet presAssocID="{44F72961-7315-4582-BDD8-D9191A5A38D0}" presName="FiveNodes_1_text" presStyleLbl="node1" presStyleIdx="4" presStyleCnt="5">
        <dgm:presLayoutVars>
          <dgm:bulletEnabled val="1"/>
        </dgm:presLayoutVars>
      </dgm:prSet>
      <dgm:spPr/>
    </dgm:pt>
    <dgm:pt modelId="{61CDFE4A-53D9-4749-9F29-62935675A6AE}" type="pres">
      <dgm:prSet presAssocID="{44F72961-7315-4582-BDD8-D9191A5A38D0}" presName="FiveNodes_2_text" presStyleLbl="node1" presStyleIdx="4" presStyleCnt="5">
        <dgm:presLayoutVars>
          <dgm:bulletEnabled val="1"/>
        </dgm:presLayoutVars>
      </dgm:prSet>
      <dgm:spPr/>
    </dgm:pt>
    <dgm:pt modelId="{FF97C644-3A40-48F0-AD09-8D432D49F6F8}" type="pres">
      <dgm:prSet presAssocID="{44F72961-7315-4582-BDD8-D9191A5A38D0}" presName="FiveNodes_3_text" presStyleLbl="node1" presStyleIdx="4" presStyleCnt="5">
        <dgm:presLayoutVars>
          <dgm:bulletEnabled val="1"/>
        </dgm:presLayoutVars>
      </dgm:prSet>
      <dgm:spPr/>
    </dgm:pt>
    <dgm:pt modelId="{3DE28219-F671-4553-9E9F-DC9536E9F142}" type="pres">
      <dgm:prSet presAssocID="{44F72961-7315-4582-BDD8-D9191A5A38D0}" presName="FiveNodes_4_text" presStyleLbl="node1" presStyleIdx="4" presStyleCnt="5">
        <dgm:presLayoutVars>
          <dgm:bulletEnabled val="1"/>
        </dgm:presLayoutVars>
      </dgm:prSet>
      <dgm:spPr/>
    </dgm:pt>
    <dgm:pt modelId="{DEDD5816-D4D0-4873-A06F-7718D6EA3CB6}" type="pres">
      <dgm:prSet presAssocID="{44F72961-7315-4582-BDD8-D9191A5A38D0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7485800-3810-4962-9D3A-63EC37BE47DB}" type="presOf" srcId="{FAC98B14-87E0-4567-A777-6ED839FB22CC}" destId="{FF97C644-3A40-48F0-AD09-8D432D49F6F8}" srcOrd="1" destOrd="0" presId="urn:microsoft.com/office/officeart/2005/8/layout/vProcess5"/>
    <dgm:cxn modelId="{27EAA515-3534-40C6-B86F-6BE775BD0DFA}" type="presOf" srcId="{FAC98B14-87E0-4567-A777-6ED839FB22CC}" destId="{958C69C8-A34E-46B2-A5ED-CE1310006E3D}" srcOrd="0" destOrd="0" presId="urn:microsoft.com/office/officeart/2005/8/layout/vProcess5"/>
    <dgm:cxn modelId="{87525320-E259-4A5E-829B-233EA3309CE5}" type="presOf" srcId="{9BCEE6D5-9BEF-4ABC-B17D-D9E4CC29A298}" destId="{FC9805EB-592D-41FF-9358-BD9AFFA9A7D4}" srcOrd="0" destOrd="0" presId="urn:microsoft.com/office/officeart/2005/8/layout/vProcess5"/>
    <dgm:cxn modelId="{FE3B0A2D-2B0B-42D5-A02C-78E257974941}" type="presOf" srcId="{CC89C821-9C81-42F6-8DCE-F898D3D585A6}" destId="{9E36943D-FFBF-4AA3-BEE4-FF74E8407EF5}" srcOrd="0" destOrd="0" presId="urn:microsoft.com/office/officeart/2005/8/layout/vProcess5"/>
    <dgm:cxn modelId="{F6EC7F2E-9EF8-49F0-AAF4-B84F9105564C}" type="presOf" srcId="{F6B4936D-DC0D-422C-B91D-42AF0D50ABD4}" destId="{2C54984E-0A2F-48ED-86ED-2D280116F4BD}" srcOrd="0" destOrd="0" presId="urn:microsoft.com/office/officeart/2005/8/layout/vProcess5"/>
    <dgm:cxn modelId="{C3AB4C4A-7F02-43A5-B962-56855A10D3B5}" srcId="{44F72961-7315-4582-BDD8-D9191A5A38D0}" destId="{BD275E21-ABE2-4867-8EEE-757812C53735}" srcOrd="0" destOrd="0" parTransId="{D8B2A205-6B50-425C-8FA8-51C8F7559D6D}" sibTransId="{F6B4936D-DC0D-422C-B91D-42AF0D50ABD4}"/>
    <dgm:cxn modelId="{CECDE16F-0BC3-4BB6-87E2-ECAAFDC0B2F6}" type="presOf" srcId="{42F10B7F-47A3-4508-BEC8-F00D1F7CCC90}" destId="{61CDFE4A-53D9-4749-9F29-62935675A6AE}" srcOrd="1" destOrd="0" presId="urn:microsoft.com/office/officeart/2005/8/layout/vProcess5"/>
    <dgm:cxn modelId="{5B82EE79-E6CA-49E2-9E1C-847B17CC085D}" type="presOf" srcId="{65F0A05B-9061-43B4-A9A4-75EA18AFD492}" destId="{0C986847-255A-4D96-924D-1EA329AD6BFA}" srcOrd="0" destOrd="0" presId="urn:microsoft.com/office/officeart/2005/8/layout/vProcess5"/>
    <dgm:cxn modelId="{542B527B-2310-429B-8A2B-8CBC7B481C2B}" srcId="{44F72961-7315-4582-BDD8-D9191A5A38D0}" destId="{42F10B7F-47A3-4508-BEC8-F00D1F7CCC90}" srcOrd="1" destOrd="0" parTransId="{41C10502-FA9A-4FFA-912B-FAEBF3DE042A}" sibTransId="{65F0A05B-9061-43B4-A9A4-75EA18AFD492}"/>
    <dgm:cxn modelId="{F751927E-766E-48F4-A5F1-DC729FFCFC19}" type="presOf" srcId="{42F10B7F-47A3-4508-BEC8-F00D1F7CCC90}" destId="{3EE47635-837E-4762-91AF-EF81C4EE6BFD}" srcOrd="0" destOrd="0" presId="urn:microsoft.com/office/officeart/2005/8/layout/vProcess5"/>
    <dgm:cxn modelId="{AC9B3E8C-2865-4B3B-988D-805DA0B53C1E}" srcId="{44F72961-7315-4582-BDD8-D9191A5A38D0}" destId="{0A6EC023-2DA7-4E53-96BE-EF9FE39D9526}" srcOrd="3" destOrd="0" parTransId="{74D0FF39-A138-4D8C-8BD9-6AF30816E996}" sibTransId="{61FC3F79-B99F-4C0B-8B4E-08D80BC90D5B}"/>
    <dgm:cxn modelId="{3F4E4DA8-616C-4B60-A53B-217B99CDBF4B}" type="presOf" srcId="{44F72961-7315-4582-BDD8-D9191A5A38D0}" destId="{25F21282-FF4C-422A-8B66-54A40B3E5DE4}" srcOrd="0" destOrd="0" presId="urn:microsoft.com/office/officeart/2005/8/layout/vProcess5"/>
    <dgm:cxn modelId="{A92A84A8-7DA3-4CED-9B04-E76E5C83E6D1}" type="presOf" srcId="{BD275E21-ABE2-4867-8EEE-757812C53735}" destId="{1135B53E-D9C5-492B-BA57-C5E3A096074F}" srcOrd="0" destOrd="0" presId="urn:microsoft.com/office/officeart/2005/8/layout/vProcess5"/>
    <dgm:cxn modelId="{52213AB8-29D2-449A-BA17-1E3BF9D76BC8}" type="presOf" srcId="{BD275E21-ABE2-4867-8EEE-757812C53735}" destId="{564E9B3A-4E77-40DB-8ED7-B674F99D266D}" srcOrd="1" destOrd="0" presId="urn:microsoft.com/office/officeart/2005/8/layout/vProcess5"/>
    <dgm:cxn modelId="{02C6F1B9-8064-4DDB-B0F2-69A5AE5F8289}" type="presOf" srcId="{0A6EC023-2DA7-4E53-96BE-EF9FE39D9526}" destId="{3DE28219-F671-4553-9E9F-DC9536E9F142}" srcOrd="1" destOrd="0" presId="urn:microsoft.com/office/officeart/2005/8/layout/vProcess5"/>
    <dgm:cxn modelId="{6A9266C3-5FE2-419C-A0AE-7679A52BB0D3}" type="presOf" srcId="{9BCEE6D5-9BEF-4ABC-B17D-D9E4CC29A298}" destId="{DEDD5816-D4D0-4873-A06F-7718D6EA3CB6}" srcOrd="1" destOrd="0" presId="urn:microsoft.com/office/officeart/2005/8/layout/vProcess5"/>
    <dgm:cxn modelId="{A7E318D1-32D8-4D82-AB8B-30854AF6E0D6}" srcId="{44F72961-7315-4582-BDD8-D9191A5A38D0}" destId="{FAC98B14-87E0-4567-A777-6ED839FB22CC}" srcOrd="2" destOrd="0" parTransId="{4261EBEB-ACBB-44EE-B5E6-41757798053B}" sibTransId="{CC89C821-9C81-42F6-8DCE-F898D3D585A6}"/>
    <dgm:cxn modelId="{CE440DE0-F281-4444-88EA-78BB90818849}" srcId="{44F72961-7315-4582-BDD8-D9191A5A38D0}" destId="{9BCEE6D5-9BEF-4ABC-B17D-D9E4CC29A298}" srcOrd="4" destOrd="0" parTransId="{508D983F-67CE-4546-9730-1DED7CA9F5E6}" sibTransId="{C94B0888-DA1C-45ED-963F-ECF204EF594D}"/>
    <dgm:cxn modelId="{BBAFFDE9-AE31-4D6B-8F80-0C81A72E7FD9}" type="presOf" srcId="{61FC3F79-B99F-4C0B-8B4E-08D80BC90D5B}" destId="{A2D9CF6D-52AC-4624-BB4E-F330D47314A4}" srcOrd="0" destOrd="0" presId="urn:microsoft.com/office/officeart/2005/8/layout/vProcess5"/>
    <dgm:cxn modelId="{91AC0FF5-E987-494C-B211-75CD07B18FA3}" type="presOf" srcId="{0A6EC023-2DA7-4E53-96BE-EF9FE39D9526}" destId="{2FD9D917-903F-443A-B15B-16A3A9B0DFE5}" srcOrd="0" destOrd="0" presId="urn:microsoft.com/office/officeart/2005/8/layout/vProcess5"/>
    <dgm:cxn modelId="{340EC538-7ABF-4D9D-91A1-3DE80D55AF11}" type="presParOf" srcId="{25F21282-FF4C-422A-8B66-54A40B3E5DE4}" destId="{65FDCB7D-6700-4E50-94DE-11731F9C7E58}" srcOrd="0" destOrd="0" presId="urn:microsoft.com/office/officeart/2005/8/layout/vProcess5"/>
    <dgm:cxn modelId="{27CE8605-046C-4AE0-B763-0A58531F375A}" type="presParOf" srcId="{25F21282-FF4C-422A-8B66-54A40B3E5DE4}" destId="{1135B53E-D9C5-492B-BA57-C5E3A096074F}" srcOrd="1" destOrd="0" presId="urn:microsoft.com/office/officeart/2005/8/layout/vProcess5"/>
    <dgm:cxn modelId="{EAB7558C-A7C9-49D1-B067-6DFE05E04A67}" type="presParOf" srcId="{25F21282-FF4C-422A-8B66-54A40B3E5DE4}" destId="{3EE47635-837E-4762-91AF-EF81C4EE6BFD}" srcOrd="2" destOrd="0" presId="urn:microsoft.com/office/officeart/2005/8/layout/vProcess5"/>
    <dgm:cxn modelId="{E71D959A-9371-4741-9364-A41A20735C22}" type="presParOf" srcId="{25F21282-FF4C-422A-8B66-54A40B3E5DE4}" destId="{958C69C8-A34E-46B2-A5ED-CE1310006E3D}" srcOrd="3" destOrd="0" presId="urn:microsoft.com/office/officeart/2005/8/layout/vProcess5"/>
    <dgm:cxn modelId="{83354BD0-9A03-467E-8AC9-ECD14D51EC75}" type="presParOf" srcId="{25F21282-FF4C-422A-8B66-54A40B3E5DE4}" destId="{2FD9D917-903F-443A-B15B-16A3A9B0DFE5}" srcOrd="4" destOrd="0" presId="urn:microsoft.com/office/officeart/2005/8/layout/vProcess5"/>
    <dgm:cxn modelId="{DA04EF4E-25A4-465E-9662-5D3594B12FFC}" type="presParOf" srcId="{25F21282-FF4C-422A-8B66-54A40B3E5DE4}" destId="{FC9805EB-592D-41FF-9358-BD9AFFA9A7D4}" srcOrd="5" destOrd="0" presId="urn:microsoft.com/office/officeart/2005/8/layout/vProcess5"/>
    <dgm:cxn modelId="{C7DCED3E-0AF3-45E4-B70A-472DA1E5711C}" type="presParOf" srcId="{25F21282-FF4C-422A-8B66-54A40B3E5DE4}" destId="{2C54984E-0A2F-48ED-86ED-2D280116F4BD}" srcOrd="6" destOrd="0" presId="urn:microsoft.com/office/officeart/2005/8/layout/vProcess5"/>
    <dgm:cxn modelId="{660FC64F-15D0-4A4B-8133-E6F6FF9FECAF}" type="presParOf" srcId="{25F21282-FF4C-422A-8B66-54A40B3E5DE4}" destId="{0C986847-255A-4D96-924D-1EA329AD6BFA}" srcOrd="7" destOrd="0" presId="urn:microsoft.com/office/officeart/2005/8/layout/vProcess5"/>
    <dgm:cxn modelId="{B414F140-45C2-48B2-BDCF-232383E75297}" type="presParOf" srcId="{25F21282-FF4C-422A-8B66-54A40B3E5DE4}" destId="{9E36943D-FFBF-4AA3-BEE4-FF74E8407EF5}" srcOrd="8" destOrd="0" presId="urn:microsoft.com/office/officeart/2005/8/layout/vProcess5"/>
    <dgm:cxn modelId="{B945D2CA-DBB0-435C-8FC1-B51996A033A9}" type="presParOf" srcId="{25F21282-FF4C-422A-8B66-54A40B3E5DE4}" destId="{A2D9CF6D-52AC-4624-BB4E-F330D47314A4}" srcOrd="9" destOrd="0" presId="urn:microsoft.com/office/officeart/2005/8/layout/vProcess5"/>
    <dgm:cxn modelId="{EFA04394-E9D2-4A33-B6F4-268FC4322930}" type="presParOf" srcId="{25F21282-FF4C-422A-8B66-54A40B3E5DE4}" destId="{564E9B3A-4E77-40DB-8ED7-B674F99D266D}" srcOrd="10" destOrd="0" presId="urn:microsoft.com/office/officeart/2005/8/layout/vProcess5"/>
    <dgm:cxn modelId="{A503AACC-DEF7-489E-A51F-9CCC7E116A93}" type="presParOf" srcId="{25F21282-FF4C-422A-8B66-54A40B3E5DE4}" destId="{61CDFE4A-53D9-4749-9F29-62935675A6AE}" srcOrd="11" destOrd="0" presId="urn:microsoft.com/office/officeart/2005/8/layout/vProcess5"/>
    <dgm:cxn modelId="{8B652A40-EFF5-4C08-BDB6-EF911FD9118A}" type="presParOf" srcId="{25F21282-FF4C-422A-8B66-54A40B3E5DE4}" destId="{FF97C644-3A40-48F0-AD09-8D432D49F6F8}" srcOrd="12" destOrd="0" presId="urn:microsoft.com/office/officeart/2005/8/layout/vProcess5"/>
    <dgm:cxn modelId="{EB689ABB-CFAE-4FF0-9A48-4A80FF472ADC}" type="presParOf" srcId="{25F21282-FF4C-422A-8B66-54A40B3E5DE4}" destId="{3DE28219-F671-4553-9E9F-DC9536E9F142}" srcOrd="13" destOrd="0" presId="urn:microsoft.com/office/officeart/2005/8/layout/vProcess5"/>
    <dgm:cxn modelId="{AE55F060-EA58-4EF1-90EA-736E4A323F0D}" type="presParOf" srcId="{25F21282-FF4C-422A-8B66-54A40B3E5DE4}" destId="{DEDD5816-D4D0-4873-A06F-7718D6EA3CB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3FD912-7104-43A3-BF48-22C5175E419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B6571BD0-4BE1-48A8-9036-45678C851B4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a-DK" b="1"/>
            <a:t>Standard guides: </a:t>
          </a:r>
          <a:r>
            <a:rPr lang="da-DK">
              <a:latin typeface="Aptos Display" panose="02110004020202020204"/>
            </a:rPr>
            <a:t>Et</a:t>
          </a:r>
          <a:r>
            <a:rPr lang="da-DK"/>
            <a:t> af de største ønsker fra agenterne. </a:t>
          </a:r>
          <a:endParaRPr lang="en-US"/>
        </a:p>
      </dgm:t>
    </dgm:pt>
    <dgm:pt modelId="{3EDA3FF4-218F-4B99-9E12-B22B763D6BFD}" type="parTrans" cxnId="{CA5DB828-E812-4027-B61F-F61F98B44EF0}">
      <dgm:prSet/>
      <dgm:spPr/>
      <dgm:t>
        <a:bodyPr/>
        <a:lstStyle/>
        <a:p>
          <a:endParaRPr lang="en-US"/>
        </a:p>
      </dgm:t>
    </dgm:pt>
    <dgm:pt modelId="{F12AF1EA-6C53-4BEA-B35D-4241FDAFB29A}" type="sibTrans" cxnId="{CA5DB828-E812-4027-B61F-F61F98B44EF0}">
      <dgm:prSet/>
      <dgm:spPr/>
      <dgm:t>
        <a:bodyPr/>
        <a:lstStyle/>
        <a:p>
          <a:endParaRPr lang="en-US"/>
        </a:p>
      </dgm:t>
    </dgm:pt>
    <dgm:pt modelId="{96A1BBBC-F89F-498F-9E01-E5280DEBA9A8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Omfang:</a:t>
          </a:r>
          <a:r>
            <a:rPr lang="da-DK"/>
            <a:t> 8 markerede standard guides til at starte med. </a:t>
          </a:r>
          <a:r>
            <a:rPr lang="da-DK">
              <a:latin typeface="Aptos Display" panose="02110004020202020204"/>
            </a:rPr>
            <a:t>Første standardguide er færdig - Tidsbestilling. </a:t>
          </a:r>
          <a:endParaRPr lang="en-US"/>
        </a:p>
      </dgm:t>
    </dgm:pt>
    <dgm:pt modelId="{5BB3F2C1-4AD6-4A0E-877A-4C7484C3AEF4}" type="parTrans" cxnId="{D0B43EE5-3852-4C28-A165-F85D215223CD}">
      <dgm:prSet/>
      <dgm:spPr/>
      <dgm:t>
        <a:bodyPr/>
        <a:lstStyle/>
        <a:p>
          <a:endParaRPr lang="en-US"/>
        </a:p>
      </dgm:t>
    </dgm:pt>
    <dgm:pt modelId="{4DDA4812-872C-4353-8B5B-DA0256311920}" type="sibTrans" cxnId="{D0B43EE5-3852-4C28-A165-F85D215223CD}">
      <dgm:prSet/>
      <dgm:spPr/>
      <dgm:t>
        <a:bodyPr/>
        <a:lstStyle/>
        <a:p>
          <a:endParaRPr lang="en-US"/>
        </a:p>
      </dgm:t>
    </dgm:pt>
    <dgm:pt modelId="{8331BB11-D13A-468C-9702-0C7D943E3DED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Målet:</a:t>
          </a:r>
          <a:r>
            <a:rPr lang="da-DK"/>
            <a:t> Målet er at det vil give agenterne mulighed for at bruge deres lokale erfaring på DDH</a:t>
          </a:r>
          <a:r>
            <a:rPr lang="da-DK">
              <a:latin typeface="Aptos Display" panose="02110004020202020204"/>
            </a:rPr>
            <a:t>.</a:t>
          </a:r>
          <a:endParaRPr lang="en-US"/>
        </a:p>
      </dgm:t>
    </dgm:pt>
    <dgm:pt modelId="{AE60085C-5B47-4108-B887-E2125C08B05C}" type="parTrans" cxnId="{F4DC5820-3A83-4922-A2F7-03DA643FBE5F}">
      <dgm:prSet/>
      <dgm:spPr/>
      <dgm:t>
        <a:bodyPr/>
        <a:lstStyle/>
        <a:p>
          <a:endParaRPr lang="en-US"/>
        </a:p>
      </dgm:t>
    </dgm:pt>
    <dgm:pt modelId="{17239D36-BDD2-47DC-88F3-99752BBCE450}" type="sibTrans" cxnId="{F4DC5820-3A83-4922-A2F7-03DA643FBE5F}">
      <dgm:prSet/>
      <dgm:spPr/>
      <dgm:t>
        <a:bodyPr/>
        <a:lstStyle/>
        <a:p>
          <a:endParaRPr lang="en-US"/>
        </a:p>
      </dgm:t>
    </dgm:pt>
    <dgm:pt modelId="{EB660DD9-4162-47AD-BED7-D9B99B212C7B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Arbejdsgruppe: </a:t>
          </a:r>
          <a:r>
            <a:rPr lang="da-DK"/>
            <a:t>Anton (Halsnæs/sekretariatet) Maren (Frederikshavn), Pernille (Aarhus), Tonni (Hjørring).</a:t>
          </a:r>
          <a:endParaRPr lang="en-US"/>
        </a:p>
      </dgm:t>
    </dgm:pt>
    <dgm:pt modelId="{6677D7A3-6A32-46D6-A3A7-3637718652F5}" type="parTrans" cxnId="{149E8EB7-7EA0-46BF-B46A-A0E0BACC15AD}">
      <dgm:prSet/>
      <dgm:spPr/>
      <dgm:t>
        <a:bodyPr/>
        <a:lstStyle/>
        <a:p>
          <a:endParaRPr lang="en-US"/>
        </a:p>
      </dgm:t>
    </dgm:pt>
    <dgm:pt modelId="{7DBB520E-16CC-479D-BFD5-2A762E903A02}" type="sibTrans" cxnId="{149E8EB7-7EA0-46BF-B46A-A0E0BACC15AD}">
      <dgm:prSet/>
      <dgm:spPr/>
      <dgm:t>
        <a:bodyPr/>
        <a:lstStyle/>
        <a:p>
          <a:endParaRPr lang="en-US"/>
        </a:p>
      </dgm:t>
    </dgm:pt>
    <dgm:pt modelId="{79118672-0A67-416C-9A9D-B6390CAB02B3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Nye muligheder: </a:t>
          </a:r>
          <a:r>
            <a:rPr lang="da-DK"/>
            <a:t>Flere guides, i Selvbetjening.nu, kan blive delt med DDH</a:t>
          </a:r>
          <a:endParaRPr lang="en-US"/>
        </a:p>
      </dgm:t>
    </dgm:pt>
    <dgm:pt modelId="{B2D95F1A-A05D-420E-A861-197B7AD677C5}" type="parTrans" cxnId="{03257F2F-FE06-4525-99A5-7F9B86D18103}">
      <dgm:prSet/>
      <dgm:spPr/>
      <dgm:t>
        <a:bodyPr/>
        <a:lstStyle/>
        <a:p>
          <a:endParaRPr lang="en-US"/>
        </a:p>
      </dgm:t>
    </dgm:pt>
    <dgm:pt modelId="{A8AF5B9B-AE89-43F2-8B12-6AE536F2DCD6}" type="sibTrans" cxnId="{03257F2F-FE06-4525-99A5-7F9B86D18103}">
      <dgm:prSet/>
      <dgm:spPr/>
      <dgm:t>
        <a:bodyPr/>
        <a:lstStyle/>
        <a:p>
          <a:endParaRPr lang="en-US"/>
        </a:p>
      </dgm:t>
    </dgm:pt>
    <dgm:pt modelId="{E3375BB8-F9E0-4F12-A783-8AA81DD28A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a-DK" b="1"/>
            <a:t>Nyt spørgeskema </a:t>
          </a:r>
          <a:r>
            <a:rPr lang="da-DK" b="1">
              <a:latin typeface="Aptos Display" panose="02110004020202020204"/>
            </a:rPr>
            <a:t>(</a:t>
          </a:r>
          <a:r>
            <a:rPr lang="da-DK" b="1"/>
            <a:t>2025): </a:t>
          </a:r>
          <a:r>
            <a:rPr lang="da-DK"/>
            <a:t>Hvor langt er vi kommet? </a:t>
          </a:r>
          <a:endParaRPr lang="en-US"/>
        </a:p>
      </dgm:t>
    </dgm:pt>
    <dgm:pt modelId="{146D629A-3329-48A8-BD66-E36249AC9F56}" type="parTrans" cxnId="{97F51D99-A3F3-404C-A60C-F738157E0FE4}">
      <dgm:prSet/>
      <dgm:spPr/>
      <dgm:t>
        <a:bodyPr/>
        <a:lstStyle/>
        <a:p>
          <a:endParaRPr lang="en-US"/>
        </a:p>
      </dgm:t>
    </dgm:pt>
    <dgm:pt modelId="{798FFB89-3DF1-4B31-853F-293498E819A0}" type="sibTrans" cxnId="{97F51D99-A3F3-404C-A60C-F738157E0FE4}">
      <dgm:prSet/>
      <dgm:spPr/>
      <dgm:t>
        <a:bodyPr/>
        <a:lstStyle/>
        <a:p>
          <a:endParaRPr lang="en-US"/>
        </a:p>
      </dgm:t>
    </dgm:pt>
    <dgm:pt modelId="{133C05E9-0937-4D46-9014-48E10DBE49E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da-DK">
              <a:latin typeface="Aptos Display" panose="02110004020202020204"/>
            </a:rPr>
            <a:t>Målet: En sammenligning med spørgeskemaet fra Januar 2024 på følgende 3 områder:  </a:t>
          </a:r>
        </a:p>
      </dgm:t>
    </dgm:pt>
    <dgm:pt modelId="{3E999ED3-CB55-4FFC-9BFF-AF448AC8CD21}" type="parTrans" cxnId="{401C2057-28FE-4777-9129-4FF266C817C1}">
      <dgm:prSet/>
      <dgm:spPr/>
    </dgm:pt>
    <dgm:pt modelId="{0354F2BB-D218-4B10-9AF7-36E176A69A6C}" type="sibTrans" cxnId="{401C2057-28FE-4777-9129-4FF266C817C1}">
      <dgm:prSet/>
      <dgm:spPr/>
    </dgm:pt>
    <dgm:pt modelId="{AB086498-C7B2-4767-A2BB-DE029FE70285}">
      <dgm:prSet phldr="0"/>
      <dgm:spPr/>
      <dgm:t>
        <a:bodyPr/>
        <a:lstStyle/>
        <a:p>
          <a:r>
            <a:rPr lang="da-DK" b="0">
              <a:latin typeface="Aptos Display" panose="02110004020202020204"/>
            </a:rPr>
            <a:t>Agenternes anvendelse og viden om de værktøjer de har til rådighed.</a:t>
          </a:r>
        </a:p>
      </dgm:t>
    </dgm:pt>
    <dgm:pt modelId="{B1CBAD25-0349-451B-A079-0300A4D1AE9A}" type="parTrans" cxnId="{19F16BDF-AA46-4DEE-BF3A-2A0AE1602279}">
      <dgm:prSet/>
      <dgm:spPr/>
    </dgm:pt>
    <dgm:pt modelId="{A1E7863E-A2E9-453B-966F-0C56656EFF07}" type="sibTrans" cxnId="{19F16BDF-AA46-4DEE-BF3A-2A0AE1602279}">
      <dgm:prSet/>
      <dgm:spPr/>
    </dgm:pt>
    <dgm:pt modelId="{82808259-B238-4D7E-845B-0579725F669D}">
      <dgm:prSet phldr="0"/>
      <dgm:spPr/>
      <dgm:t>
        <a:bodyPr/>
        <a:lstStyle/>
        <a:p>
          <a:r>
            <a:rPr lang="da-DK" b="0">
              <a:latin typeface="Calibri"/>
              <a:ea typeface="Calibri"/>
              <a:cs typeface="Calibri"/>
            </a:rPr>
            <a:t>Agenternes trivsel.</a:t>
          </a:r>
        </a:p>
      </dgm:t>
    </dgm:pt>
    <dgm:pt modelId="{3246D543-55F8-4E2D-908E-0DB496C83ADB}" type="parTrans" cxnId="{A73D0F27-F2C8-4C19-9FCC-B14119C32D03}">
      <dgm:prSet/>
      <dgm:spPr/>
    </dgm:pt>
    <dgm:pt modelId="{51B6A693-64C1-4E54-861B-B27062B98961}" type="sibTrans" cxnId="{A73D0F27-F2C8-4C19-9FCC-B14119C32D03}">
      <dgm:prSet/>
      <dgm:spPr/>
    </dgm:pt>
    <dgm:pt modelId="{5AAE5AC0-0D2A-46A0-91FF-71A83BE70D2C}">
      <dgm:prSet phldr="0"/>
      <dgm:spPr/>
      <dgm:t>
        <a:bodyPr/>
        <a:lstStyle/>
        <a:p>
          <a:r>
            <a:rPr lang="da-DK">
              <a:latin typeface="Aptos Display" panose="02110004020202020204"/>
            </a:rPr>
            <a:t>Agenternes syn på opmærksomheden på DDH i egen kommune.  </a:t>
          </a:r>
          <a:endParaRPr lang="da-DK"/>
        </a:p>
      </dgm:t>
    </dgm:pt>
    <dgm:pt modelId="{AD3DF571-CFCB-44D5-AFC8-6CC0623A8E6F}" type="parTrans" cxnId="{6BBD3F6D-DF84-4ED9-A1B5-2621DBB9E732}">
      <dgm:prSet/>
      <dgm:spPr/>
    </dgm:pt>
    <dgm:pt modelId="{9CB8745B-36A5-4EBC-856B-953E7BD9D232}" type="sibTrans" cxnId="{6BBD3F6D-DF84-4ED9-A1B5-2621DBB9E732}">
      <dgm:prSet/>
      <dgm:spPr/>
    </dgm:pt>
    <dgm:pt modelId="{92EC8DE4-3167-456E-A08A-17826F1A5AB4}" type="pres">
      <dgm:prSet presAssocID="{3B3FD912-7104-43A3-BF48-22C5175E419F}" presName="root" presStyleCnt="0">
        <dgm:presLayoutVars>
          <dgm:dir/>
          <dgm:resizeHandles val="exact"/>
        </dgm:presLayoutVars>
      </dgm:prSet>
      <dgm:spPr/>
    </dgm:pt>
    <dgm:pt modelId="{4A06ED56-AEF3-4B90-8EF5-EF2D868EDFD2}" type="pres">
      <dgm:prSet presAssocID="{B6571BD0-4BE1-48A8-9036-45678C851B4B}" presName="compNode" presStyleCnt="0"/>
      <dgm:spPr/>
    </dgm:pt>
    <dgm:pt modelId="{D516CCB2-73DC-4AD0-9853-78F1FD23F5A8}" type="pres">
      <dgm:prSet presAssocID="{B6571BD0-4BE1-48A8-9036-45678C851B4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ksamensbevis"/>
        </a:ext>
      </dgm:extLst>
    </dgm:pt>
    <dgm:pt modelId="{94B336C2-1B6D-4706-B450-128C679A2DDD}" type="pres">
      <dgm:prSet presAssocID="{B6571BD0-4BE1-48A8-9036-45678C851B4B}" presName="iconSpace" presStyleCnt="0"/>
      <dgm:spPr/>
    </dgm:pt>
    <dgm:pt modelId="{C6C63211-DAC4-4D47-A1AD-F9383F627E42}" type="pres">
      <dgm:prSet presAssocID="{B6571BD0-4BE1-48A8-9036-45678C851B4B}" presName="parTx" presStyleLbl="revTx" presStyleIdx="0" presStyleCnt="4">
        <dgm:presLayoutVars>
          <dgm:chMax val="0"/>
          <dgm:chPref val="0"/>
        </dgm:presLayoutVars>
      </dgm:prSet>
      <dgm:spPr/>
    </dgm:pt>
    <dgm:pt modelId="{098096D6-1A27-4BFD-8370-AC8C4849C608}" type="pres">
      <dgm:prSet presAssocID="{B6571BD0-4BE1-48A8-9036-45678C851B4B}" presName="txSpace" presStyleCnt="0"/>
      <dgm:spPr/>
    </dgm:pt>
    <dgm:pt modelId="{EB61D09F-AB14-485B-A0C5-972417CE5231}" type="pres">
      <dgm:prSet presAssocID="{B6571BD0-4BE1-48A8-9036-45678C851B4B}" presName="desTx" presStyleLbl="revTx" presStyleIdx="1" presStyleCnt="4">
        <dgm:presLayoutVars/>
      </dgm:prSet>
      <dgm:spPr/>
    </dgm:pt>
    <dgm:pt modelId="{3984DF21-5156-46DB-B0FB-C520F024436A}" type="pres">
      <dgm:prSet presAssocID="{F12AF1EA-6C53-4BEA-B35D-4241FDAFB29A}" presName="sibTrans" presStyleCnt="0"/>
      <dgm:spPr/>
    </dgm:pt>
    <dgm:pt modelId="{AB0E71AB-ACA7-42FA-80A7-96E2534B464B}" type="pres">
      <dgm:prSet presAssocID="{E3375BB8-F9E0-4F12-A783-8AA81DD28AB0}" presName="compNode" presStyleCnt="0"/>
      <dgm:spPr/>
    </dgm:pt>
    <dgm:pt modelId="{BF8DF5EC-8254-4AA6-B21E-216BE2906095}" type="pres">
      <dgm:prSet presAssocID="{E3375BB8-F9E0-4F12-A783-8AA81DD28AB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93187523-2331-4C58-91AD-F7E09C7B88D5}" type="pres">
      <dgm:prSet presAssocID="{E3375BB8-F9E0-4F12-A783-8AA81DD28AB0}" presName="iconSpace" presStyleCnt="0"/>
      <dgm:spPr/>
    </dgm:pt>
    <dgm:pt modelId="{D8CD7425-A253-4403-B76B-CA3C9E0C4321}" type="pres">
      <dgm:prSet presAssocID="{E3375BB8-F9E0-4F12-A783-8AA81DD28AB0}" presName="parTx" presStyleLbl="revTx" presStyleIdx="2" presStyleCnt="4">
        <dgm:presLayoutVars>
          <dgm:chMax val="0"/>
          <dgm:chPref val="0"/>
        </dgm:presLayoutVars>
      </dgm:prSet>
      <dgm:spPr/>
    </dgm:pt>
    <dgm:pt modelId="{985F98C4-3AD8-4765-8004-69526A67BF61}" type="pres">
      <dgm:prSet presAssocID="{E3375BB8-F9E0-4F12-A783-8AA81DD28AB0}" presName="txSpace" presStyleCnt="0"/>
      <dgm:spPr/>
    </dgm:pt>
    <dgm:pt modelId="{EFEA3557-933C-4BD9-8573-8B9F4855A406}" type="pres">
      <dgm:prSet presAssocID="{E3375BB8-F9E0-4F12-A783-8AA81DD28AB0}" presName="desTx" presStyleLbl="revTx" presStyleIdx="3" presStyleCnt="4">
        <dgm:presLayoutVars/>
      </dgm:prSet>
      <dgm:spPr/>
    </dgm:pt>
  </dgm:ptLst>
  <dgm:cxnLst>
    <dgm:cxn modelId="{F4DC5820-3A83-4922-A2F7-03DA643FBE5F}" srcId="{B6571BD0-4BE1-48A8-9036-45678C851B4B}" destId="{8331BB11-D13A-468C-9702-0C7D943E3DED}" srcOrd="1" destOrd="0" parTransId="{AE60085C-5B47-4108-B887-E2125C08B05C}" sibTransId="{17239D36-BDD2-47DC-88F3-99752BBCE450}"/>
    <dgm:cxn modelId="{D2367326-E243-47B4-A3FA-36556EECC8A5}" type="presOf" srcId="{3B3FD912-7104-43A3-BF48-22C5175E419F}" destId="{92EC8DE4-3167-456E-A08A-17826F1A5AB4}" srcOrd="0" destOrd="0" presId="urn:microsoft.com/office/officeart/2018/5/layout/CenteredIconLabelDescriptionList"/>
    <dgm:cxn modelId="{A73D0F27-F2C8-4C19-9FCC-B14119C32D03}" srcId="{133C05E9-0937-4D46-9014-48E10DBE49EB}" destId="{82808259-B238-4D7E-845B-0579725F669D}" srcOrd="1" destOrd="0" parTransId="{3246D543-55F8-4E2D-908E-0DB496C83ADB}" sibTransId="{51B6A693-64C1-4E54-861B-B27062B98961}"/>
    <dgm:cxn modelId="{CA5DB828-E812-4027-B61F-F61F98B44EF0}" srcId="{3B3FD912-7104-43A3-BF48-22C5175E419F}" destId="{B6571BD0-4BE1-48A8-9036-45678C851B4B}" srcOrd="0" destOrd="0" parTransId="{3EDA3FF4-218F-4B99-9E12-B22B763D6BFD}" sibTransId="{F12AF1EA-6C53-4BEA-B35D-4241FDAFB29A}"/>
    <dgm:cxn modelId="{03257F2F-FE06-4525-99A5-7F9B86D18103}" srcId="{B6571BD0-4BE1-48A8-9036-45678C851B4B}" destId="{79118672-0A67-416C-9A9D-B6390CAB02B3}" srcOrd="3" destOrd="0" parTransId="{B2D95F1A-A05D-420E-A861-197B7AD677C5}" sibTransId="{A8AF5B9B-AE89-43F2-8B12-6AE536F2DCD6}"/>
    <dgm:cxn modelId="{F392DE5D-0A2D-4601-9B84-AD126DDB3C4C}" type="presOf" srcId="{82808259-B238-4D7E-845B-0579725F669D}" destId="{EFEA3557-933C-4BD9-8573-8B9F4855A406}" srcOrd="0" destOrd="2" presId="urn:microsoft.com/office/officeart/2018/5/layout/CenteredIconLabelDescriptionList"/>
    <dgm:cxn modelId="{8B1C6264-532E-4440-B25A-26EDA515E035}" type="presOf" srcId="{5AAE5AC0-0D2A-46A0-91FF-71A83BE70D2C}" destId="{EFEA3557-933C-4BD9-8573-8B9F4855A406}" srcOrd="0" destOrd="3" presId="urn:microsoft.com/office/officeart/2018/5/layout/CenteredIconLabelDescriptionList"/>
    <dgm:cxn modelId="{6BBD3F6D-DF84-4ED9-A1B5-2621DBB9E732}" srcId="{133C05E9-0937-4D46-9014-48E10DBE49EB}" destId="{5AAE5AC0-0D2A-46A0-91FF-71A83BE70D2C}" srcOrd="2" destOrd="0" parTransId="{AD3DF571-CFCB-44D5-AFC8-6CC0623A8E6F}" sibTransId="{9CB8745B-36A5-4EBC-856B-953E7BD9D232}"/>
    <dgm:cxn modelId="{DD25D575-5A8E-4B79-91E8-09989E1C3239}" type="presOf" srcId="{EB660DD9-4162-47AD-BED7-D9B99B212C7B}" destId="{EB61D09F-AB14-485B-A0C5-972417CE5231}" srcOrd="0" destOrd="2" presId="urn:microsoft.com/office/officeart/2018/5/layout/CenteredIconLabelDescriptionList"/>
    <dgm:cxn modelId="{401C2057-28FE-4777-9129-4FF266C817C1}" srcId="{E3375BB8-F9E0-4F12-A783-8AA81DD28AB0}" destId="{133C05E9-0937-4D46-9014-48E10DBE49EB}" srcOrd="0" destOrd="0" parTransId="{3E999ED3-CB55-4FFC-9BFF-AF448AC8CD21}" sibTransId="{0354F2BB-D218-4B10-9AF7-36E176A69A6C}"/>
    <dgm:cxn modelId="{FC0DB37D-4A37-43C3-882C-6AD23927304D}" type="presOf" srcId="{B6571BD0-4BE1-48A8-9036-45678C851B4B}" destId="{C6C63211-DAC4-4D47-A1AD-F9383F627E42}" srcOrd="0" destOrd="0" presId="urn:microsoft.com/office/officeart/2018/5/layout/CenteredIconLabelDescriptionList"/>
    <dgm:cxn modelId="{D2E77A8C-3016-4FE6-99CF-9CEDDB6D539B}" type="presOf" srcId="{133C05E9-0937-4D46-9014-48E10DBE49EB}" destId="{EFEA3557-933C-4BD9-8573-8B9F4855A406}" srcOrd="0" destOrd="0" presId="urn:microsoft.com/office/officeart/2018/5/layout/CenteredIconLabelDescriptionList"/>
    <dgm:cxn modelId="{74909D98-CBDE-4F9E-9DE0-EC28CF91E97C}" type="presOf" srcId="{79118672-0A67-416C-9A9D-B6390CAB02B3}" destId="{EB61D09F-AB14-485B-A0C5-972417CE5231}" srcOrd="0" destOrd="3" presId="urn:microsoft.com/office/officeart/2018/5/layout/CenteredIconLabelDescriptionList"/>
    <dgm:cxn modelId="{97F51D99-A3F3-404C-A60C-F738157E0FE4}" srcId="{3B3FD912-7104-43A3-BF48-22C5175E419F}" destId="{E3375BB8-F9E0-4F12-A783-8AA81DD28AB0}" srcOrd="1" destOrd="0" parTransId="{146D629A-3329-48A8-BD66-E36249AC9F56}" sibTransId="{798FFB89-3DF1-4B31-853F-293498E819A0}"/>
    <dgm:cxn modelId="{DBD39BA3-F514-438E-AC02-C19EC09F3278}" type="presOf" srcId="{E3375BB8-F9E0-4F12-A783-8AA81DD28AB0}" destId="{D8CD7425-A253-4403-B76B-CA3C9E0C4321}" srcOrd="0" destOrd="0" presId="urn:microsoft.com/office/officeart/2018/5/layout/CenteredIconLabelDescriptionList"/>
    <dgm:cxn modelId="{BE336CB7-0BAE-4500-9635-8C0028CD57BC}" type="presOf" srcId="{AB086498-C7B2-4767-A2BB-DE029FE70285}" destId="{EFEA3557-933C-4BD9-8573-8B9F4855A406}" srcOrd="0" destOrd="1" presId="urn:microsoft.com/office/officeart/2018/5/layout/CenteredIconLabelDescriptionList"/>
    <dgm:cxn modelId="{149E8EB7-7EA0-46BF-B46A-A0E0BACC15AD}" srcId="{B6571BD0-4BE1-48A8-9036-45678C851B4B}" destId="{EB660DD9-4162-47AD-BED7-D9B99B212C7B}" srcOrd="2" destOrd="0" parTransId="{6677D7A3-6A32-46D6-A3A7-3637718652F5}" sibTransId="{7DBB520E-16CC-479D-BFD5-2A762E903A02}"/>
    <dgm:cxn modelId="{290B76B8-1033-4749-93D7-50554F2A072F}" type="presOf" srcId="{8331BB11-D13A-468C-9702-0C7D943E3DED}" destId="{EB61D09F-AB14-485B-A0C5-972417CE5231}" srcOrd="0" destOrd="1" presId="urn:microsoft.com/office/officeart/2018/5/layout/CenteredIconLabelDescriptionList"/>
    <dgm:cxn modelId="{76B252BB-89B3-4D97-9BC2-F256437C27A5}" type="presOf" srcId="{96A1BBBC-F89F-498F-9E01-E5280DEBA9A8}" destId="{EB61D09F-AB14-485B-A0C5-972417CE5231}" srcOrd="0" destOrd="0" presId="urn:microsoft.com/office/officeart/2018/5/layout/CenteredIconLabelDescriptionList"/>
    <dgm:cxn modelId="{19F16BDF-AA46-4DEE-BF3A-2A0AE1602279}" srcId="{133C05E9-0937-4D46-9014-48E10DBE49EB}" destId="{AB086498-C7B2-4767-A2BB-DE029FE70285}" srcOrd="0" destOrd="0" parTransId="{B1CBAD25-0349-451B-A079-0300A4D1AE9A}" sibTransId="{A1E7863E-A2E9-453B-966F-0C56656EFF07}"/>
    <dgm:cxn modelId="{D0B43EE5-3852-4C28-A165-F85D215223CD}" srcId="{B6571BD0-4BE1-48A8-9036-45678C851B4B}" destId="{96A1BBBC-F89F-498F-9E01-E5280DEBA9A8}" srcOrd="0" destOrd="0" parTransId="{5BB3F2C1-4AD6-4A0E-877A-4C7484C3AEF4}" sibTransId="{4DDA4812-872C-4353-8B5B-DA0256311920}"/>
    <dgm:cxn modelId="{C46FC201-B976-4251-9E1E-9FB34F9508A3}" type="presParOf" srcId="{92EC8DE4-3167-456E-A08A-17826F1A5AB4}" destId="{4A06ED56-AEF3-4B90-8EF5-EF2D868EDFD2}" srcOrd="0" destOrd="0" presId="urn:microsoft.com/office/officeart/2018/5/layout/CenteredIconLabelDescriptionList"/>
    <dgm:cxn modelId="{BCBBBB9B-0120-4339-AC42-199ABDE94DC3}" type="presParOf" srcId="{4A06ED56-AEF3-4B90-8EF5-EF2D868EDFD2}" destId="{D516CCB2-73DC-4AD0-9853-78F1FD23F5A8}" srcOrd="0" destOrd="0" presId="urn:microsoft.com/office/officeart/2018/5/layout/CenteredIconLabelDescriptionList"/>
    <dgm:cxn modelId="{38CA91AD-BFB5-45B2-AB5F-D78EABF8ED15}" type="presParOf" srcId="{4A06ED56-AEF3-4B90-8EF5-EF2D868EDFD2}" destId="{94B336C2-1B6D-4706-B450-128C679A2DDD}" srcOrd="1" destOrd="0" presId="urn:microsoft.com/office/officeart/2018/5/layout/CenteredIconLabelDescriptionList"/>
    <dgm:cxn modelId="{1856F5C3-247A-4DFD-B80C-BEDFA8FE69A3}" type="presParOf" srcId="{4A06ED56-AEF3-4B90-8EF5-EF2D868EDFD2}" destId="{C6C63211-DAC4-4D47-A1AD-F9383F627E42}" srcOrd="2" destOrd="0" presId="urn:microsoft.com/office/officeart/2018/5/layout/CenteredIconLabelDescriptionList"/>
    <dgm:cxn modelId="{7D26E21B-7FBF-4E5D-9F6E-8A8D56CAB30C}" type="presParOf" srcId="{4A06ED56-AEF3-4B90-8EF5-EF2D868EDFD2}" destId="{098096D6-1A27-4BFD-8370-AC8C4849C608}" srcOrd="3" destOrd="0" presId="urn:microsoft.com/office/officeart/2018/5/layout/CenteredIconLabelDescriptionList"/>
    <dgm:cxn modelId="{42506077-4F5A-405F-9901-D56DCB3E0034}" type="presParOf" srcId="{4A06ED56-AEF3-4B90-8EF5-EF2D868EDFD2}" destId="{EB61D09F-AB14-485B-A0C5-972417CE5231}" srcOrd="4" destOrd="0" presId="urn:microsoft.com/office/officeart/2018/5/layout/CenteredIconLabelDescriptionList"/>
    <dgm:cxn modelId="{E1B69C28-103C-4CEE-B39E-74C1DAB8043C}" type="presParOf" srcId="{92EC8DE4-3167-456E-A08A-17826F1A5AB4}" destId="{3984DF21-5156-46DB-B0FB-C520F024436A}" srcOrd="1" destOrd="0" presId="urn:microsoft.com/office/officeart/2018/5/layout/CenteredIconLabelDescriptionList"/>
    <dgm:cxn modelId="{751EC88C-0CEA-422B-82AF-562218690E61}" type="presParOf" srcId="{92EC8DE4-3167-456E-A08A-17826F1A5AB4}" destId="{AB0E71AB-ACA7-42FA-80A7-96E2534B464B}" srcOrd="2" destOrd="0" presId="urn:microsoft.com/office/officeart/2018/5/layout/CenteredIconLabelDescriptionList"/>
    <dgm:cxn modelId="{1B5D2D33-B4DD-4291-A3E5-9EC776F7B786}" type="presParOf" srcId="{AB0E71AB-ACA7-42FA-80A7-96E2534B464B}" destId="{BF8DF5EC-8254-4AA6-B21E-216BE2906095}" srcOrd="0" destOrd="0" presId="urn:microsoft.com/office/officeart/2018/5/layout/CenteredIconLabelDescriptionList"/>
    <dgm:cxn modelId="{F7F18BA3-8F3C-4728-90B2-3C8E16F8428E}" type="presParOf" srcId="{AB0E71AB-ACA7-42FA-80A7-96E2534B464B}" destId="{93187523-2331-4C58-91AD-F7E09C7B88D5}" srcOrd="1" destOrd="0" presId="urn:microsoft.com/office/officeart/2018/5/layout/CenteredIconLabelDescriptionList"/>
    <dgm:cxn modelId="{17432F07-3664-403E-8492-79E83E370FED}" type="presParOf" srcId="{AB0E71AB-ACA7-42FA-80A7-96E2534B464B}" destId="{D8CD7425-A253-4403-B76B-CA3C9E0C4321}" srcOrd="2" destOrd="0" presId="urn:microsoft.com/office/officeart/2018/5/layout/CenteredIconLabelDescriptionList"/>
    <dgm:cxn modelId="{B1A654D9-2E99-4093-8B0C-0BCE76D7B5D6}" type="presParOf" srcId="{AB0E71AB-ACA7-42FA-80A7-96E2534B464B}" destId="{985F98C4-3AD8-4765-8004-69526A67BF61}" srcOrd="3" destOrd="0" presId="urn:microsoft.com/office/officeart/2018/5/layout/CenteredIconLabelDescriptionList"/>
    <dgm:cxn modelId="{CBD83FC8-B6DB-4828-A8E3-0151C077CE86}" type="presParOf" srcId="{AB0E71AB-ACA7-42FA-80A7-96E2534B464B}" destId="{EFEA3557-933C-4BD9-8573-8B9F4855A406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5B53E-D9C5-492B-BA57-C5E3A096074F}">
      <dsp:nvSpPr>
        <dsp:cNvPr id="0" name=""/>
        <dsp:cNvSpPr/>
      </dsp:nvSpPr>
      <dsp:spPr>
        <a:xfrm>
          <a:off x="0" y="0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Udsendt:</a:t>
          </a:r>
          <a:r>
            <a:rPr lang="da-DK" sz="1200" kern="1200"/>
            <a:t> Onsdag den 21. august via dybdelink til alle medarbejdere. </a:t>
          </a:r>
          <a:r>
            <a:rPr lang="da-DK" sz="1200" kern="1200">
              <a:latin typeface="Aptos Display" panose="02110004020202020204"/>
            </a:rPr>
            <a:t> </a:t>
          </a:r>
          <a:endParaRPr lang="en-US" sz="1200" kern="1200"/>
        </a:p>
      </dsp:txBody>
      <dsp:txXfrm>
        <a:off x="19105" y="19105"/>
        <a:ext cx="2384849" cy="614090"/>
      </dsp:txXfrm>
    </dsp:sp>
    <dsp:sp modelId="{3EE47635-837E-4762-91AF-EF81C4EE6BFD}">
      <dsp:nvSpPr>
        <dsp:cNvPr id="0" name=""/>
        <dsp:cNvSpPr/>
      </dsp:nvSpPr>
      <dsp:spPr>
        <a:xfrm>
          <a:off x="236351" y="742898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Deadline: </a:t>
          </a:r>
          <a:r>
            <a:rPr lang="da-DK" sz="1200" kern="1200"/>
            <a:t>23 september.</a:t>
          </a:r>
          <a:endParaRPr lang="en-US" sz="1200" kern="1200"/>
        </a:p>
      </dsp:txBody>
      <dsp:txXfrm>
        <a:off x="255456" y="762003"/>
        <a:ext cx="2466494" cy="614090"/>
      </dsp:txXfrm>
    </dsp:sp>
    <dsp:sp modelId="{958C69C8-A34E-46B2-A5ED-CE1310006E3D}">
      <dsp:nvSpPr>
        <dsp:cNvPr id="0" name=""/>
        <dsp:cNvSpPr/>
      </dsp:nvSpPr>
      <dsp:spPr>
        <a:xfrm>
          <a:off x="472702" y="1485796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Opfølgning: </a:t>
          </a:r>
          <a:r>
            <a:rPr lang="da-DK" sz="1200" kern="1200"/>
            <a:t>DDH Sekretariat følger gennemførselsraten</a:t>
          </a:r>
          <a:endParaRPr lang="en-US" sz="1200" kern="1200"/>
        </a:p>
      </dsp:txBody>
      <dsp:txXfrm>
        <a:off x="491807" y="1504901"/>
        <a:ext cx="2466494" cy="614090"/>
      </dsp:txXfrm>
    </dsp:sp>
    <dsp:sp modelId="{2FD9D917-903F-443A-B15B-16A3A9B0DFE5}">
      <dsp:nvSpPr>
        <dsp:cNvPr id="0" name=""/>
        <dsp:cNvSpPr/>
      </dsp:nvSpPr>
      <dsp:spPr>
        <a:xfrm>
          <a:off x="709053" y="2228694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Gennemgang:</a:t>
          </a:r>
          <a:r>
            <a:rPr lang="da-DK" sz="1200" kern="1200"/>
            <a:t> På leder netværk i slut september</a:t>
          </a:r>
          <a:endParaRPr lang="en-US" sz="1200" kern="1200"/>
        </a:p>
      </dsp:txBody>
      <dsp:txXfrm>
        <a:off x="728158" y="2247799"/>
        <a:ext cx="2466494" cy="614090"/>
      </dsp:txXfrm>
    </dsp:sp>
    <dsp:sp modelId="{FC9805EB-592D-41FF-9358-BD9AFFA9A7D4}">
      <dsp:nvSpPr>
        <dsp:cNvPr id="0" name=""/>
        <dsp:cNvSpPr/>
      </dsp:nvSpPr>
      <dsp:spPr>
        <a:xfrm>
          <a:off x="945404" y="2971592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Gennemført:</a:t>
          </a:r>
          <a:r>
            <a:rPr lang="da-DK" sz="1200" kern="1200"/>
            <a:t> Forventet gennemførsel af alle agenter senest oktober 2024</a:t>
          </a:r>
          <a:endParaRPr lang="en-US" sz="1200" kern="1200"/>
        </a:p>
      </dsp:txBody>
      <dsp:txXfrm>
        <a:off x="964509" y="2990697"/>
        <a:ext cx="2466494" cy="614090"/>
      </dsp:txXfrm>
    </dsp:sp>
    <dsp:sp modelId="{2C54984E-0A2F-48ED-86ED-2D280116F4BD}">
      <dsp:nvSpPr>
        <dsp:cNvPr id="0" name=""/>
        <dsp:cNvSpPr/>
      </dsp:nvSpPr>
      <dsp:spPr>
        <a:xfrm>
          <a:off x="2741055" y="476541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836454" y="476541"/>
        <a:ext cx="233197" cy="319056"/>
      </dsp:txXfrm>
    </dsp:sp>
    <dsp:sp modelId="{0C986847-255A-4D96-924D-1EA329AD6BFA}">
      <dsp:nvSpPr>
        <dsp:cNvPr id="0" name=""/>
        <dsp:cNvSpPr/>
      </dsp:nvSpPr>
      <dsp:spPr>
        <a:xfrm>
          <a:off x="2977406" y="1219439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072805" y="1219439"/>
        <a:ext cx="233197" cy="319056"/>
      </dsp:txXfrm>
    </dsp:sp>
    <dsp:sp modelId="{9E36943D-FFBF-4AA3-BEE4-FF74E8407EF5}">
      <dsp:nvSpPr>
        <dsp:cNvPr id="0" name=""/>
        <dsp:cNvSpPr/>
      </dsp:nvSpPr>
      <dsp:spPr>
        <a:xfrm>
          <a:off x="3213758" y="1951466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309157" y="1951466"/>
        <a:ext cx="233197" cy="319056"/>
      </dsp:txXfrm>
    </dsp:sp>
    <dsp:sp modelId="{A2D9CF6D-52AC-4624-BB4E-F330D47314A4}">
      <dsp:nvSpPr>
        <dsp:cNvPr id="0" name=""/>
        <dsp:cNvSpPr/>
      </dsp:nvSpPr>
      <dsp:spPr>
        <a:xfrm>
          <a:off x="3450109" y="2701612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545508" y="2701612"/>
        <a:ext cx="233197" cy="319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6CCB2-73DC-4AD0-9853-78F1FD23F5A8}">
      <dsp:nvSpPr>
        <dsp:cNvPr id="0" name=""/>
        <dsp:cNvSpPr/>
      </dsp:nvSpPr>
      <dsp:spPr>
        <a:xfrm>
          <a:off x="1967016" y="87055"/>
          <a:ext cx="1510523" cy="12830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63211-DAC4-4D47-A1AD-F9383F627E42}">
      <dsp:nvSpPr>
        <dsp:cNvPr id="0" name=""/>
        <dsp:cNvSpPr/>
      </dsp:nvSpPr>
      <dsp:spPr>
        <a:xfrm>
          <a:off x="564387" y="1518343"/>
          <a:ext cx="4315781" cy="549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1700" b="1" kern="1200"/>
            <a:t>Standard guides: </a:t>
          </a:r>
          <a:r>
            <a:rPr lang="da-DK" sz="1700" kern="1200">
              <a:latin typeface="Aptos Display" panose="02110004020202020204"/>
            </a:rPr>
            <a:t>Et</a:t>
          </a:r>
          <a:r>
            <a:rPr lang="da-DK" sz="1700" kern="1200"/>
            <a:t> af de største ønsker fra agenterne. </a:t>
          </a:r>
          <a:endParaRPr lang="en-US" sz="1700" kern="1200"/>
        </a:p>
      </dsp:txBody>
      <dsp:txXfrm>
        <a:off x="564387" y="1518343"/>
        <a:ext cx="4315781" cy="549895"/>
      </dsp:txXfrm>
    </dsp:sp>
    <dsp:sp modelId="{EB61D09F-AB14-485B-A0C5-972417CE5231}">
      <dsp:nvSpPr>
        <dsp:cNvPr id="0" name=""/>
        <dsp:cNvSpPr/>
      </dsp:nvSpPr>
      <dsp:spPr>
        <a:xfrm>
          <a:off x="564387" y="2137168"/>
          <a:ext cx="4315781" cy="1833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b="1" kern="1200"/>
            <a:t>Omfang:</a:t>
          </a:r>
          <a:r>
            <a:rPr lang="da-DK" sz="1300" kern="1200"/>
            <a:t> 8 markerede standard guides til at starte med. </a:t>
          </a:r>
          <a:r>
            <a:rPr lang="da-DK" sz="1300" kern="1200">
              <a:latin typeface="Aptos Display" panose="02110004020202020204"/>
            </a:rPr>
            <a:t>Første standardguide er færdig - Tidsbestilling. </a:t>
          </a:r>
          <a:endParaRPr lang="en-US" sz="1300" kern="1200"/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b="1" kern="1200"/>
            <a:t>Målet:</a:t>
          </a:r>
          <a:r>
            <a:rPr lang="da-DK" sz="1300" kern="1200"/>
            <a:t> Målet er at det vil give agenterne mulighed for at bruge deres lokale erfaring på DDH</a:t>
          </a:r>
          <a:r>
            <a:rPr lang="da-DK" sz="1300" kern="1200">
              <a:latin typeface="Aptos Display" panose="02110004020202020204"/>
            </a:rPr>
            <a:t>.</a:t>
          </a:r>
          <a:endParaRPr lang="en-US" sz="1300" kern="1200"/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b="1" kern="1200"/>
            <a:t>Arbejdsgruppe: </a:t>
          </a:r>
          <a:r>
            <a:rPr lang="da-DK" sz="1300" kern="1200"/>
            <a:t>Anton (Halsnæs/sekretariatet) Maren (Frederikshavn), Pernille (Aarhus), Tonni (Hjørring).</a:t>
          </a:r>
          <a:endParaRPr lang="en-US" sz="1300" kern="1200"/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b="1" kern="1200"/>
            <a:t>Nye muligheder: </a:t>
          </a:r>
          <a:r>
            <a:rPr lang="da-DK" sz="1300" kern="1200"/>
            <a:t>Flere guides, i Selvbetjening.nu, kan blive delt med DDH</a:t>
          </a:r>
          <a:endParaRPr lang="en-US" sz="1300" kern="1200"/>
        </a:p>
      </dsp:txBody>
      <dsp:txXfrm>
        <a:off x="564387" y="2137168"/>
        <a:ext cx="4315781" cy="1833118"/>
      </dsp:txXfrm>
    </dsp:sp>
    <dsp:sp modelId="{BF8DF5EC-8254-4AA6-B21E-216BE2906095}">
      <dsp:nvSpPr>
        <dsp:cNvPr id="0" name=""/>
        <dsp:cNvSpPr/>
      </dsp:nvSpPr>
      <dsp:spPr>
        <a:xfrm>
          <a:off x="7038059" y="87055"/>
          <a:ext cx="1510523" cy="12830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D7425-A253-4403-B76B-CA3C9E0C4321}">
      <dsp:nvSpPr>
        <dsp:cNvPr id="0" name=""/>
        <dsp:cNvSpPr/>
      </dsp:nvSpPr>
      <dsp:spPr>
        <a:xfrm>
          <a:off x="5635430" y="1518343"/>
          <a:ext cx="4315781" cy="549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1700" b="1" kern="1200"/>
            <a:t>Nyt spørgeskema </a:t>
          </a:r>
          <a:r>
            <a:rPr lang="da-DK" sz="1700" b="1" kern="1200">
              <a:latin typeface="Aptos Display" panose="02110004020202020204"/>
            </a:rPr>
            <a:t>(</a:t>
          </a:r>
          <a:r>
            <a:rPr lang="da-DK" sz="1700" b="1" kern="1200"/>
            <a:t>2025): </a:t>
          </a:r>
          <a:r>
            <a:rPr lang="da-DK" sz="1700" kern="1200"/>
            <a:t>Hvor langt er vi kommet? </a:t>
          </a:r>
          <a:endParaRPr lang="en-US" sz="1700" kern="1200"/>
        </a:p>
      </dsp:txBody>
      <dsp:txXfrm>
        <a:off x="5635430" y="1518343"/>
        <a:ext cx="4315781" cy="549895"/>
      </dsp:txXfrm>
    </dsp:sp>
    <dsp:sp modelId="{EFEA3557-933C-4BD9-8573-8B9F4855A406}">
      <dsp:nvSpPr>
        <dsp:cNvPr id="0" name=""/>
        <dsp:cNvSpPr/>
      </dsp:nvSpPr>
      <dsp:spPr>
        <a:xfrm>
          <a:off x="5635430" y="2137168"/>
          <a:ext cx="4315781" cy="1833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>
              <a:latin typeface="Aptos Display" panose="02110004020202020204"/>
            </a:rPr>
            <a:t>Målet: En sammenligning med spørgeskemaet fra Januar 2024 på følgende 3 områder: 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300" b="0" kern="1200">
              <a:latin typeface="Aptos Display" panose="02110004020202020204"/>
            </a:rPr>
            <a:t>Agenternes anvendelse og viden om de værktøjer de har til rådighed.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300" b="0" kern="1200">
              <a:latin typeface="Calibri"/>
              <a:ea typeface="Calibri"/>
              <a:cs typeface="Calibri"/>
            </a:rPr>
            <a:t>Agenternes trivsel.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300" kern="1200">
              <a:latin typeface="Aptos Display" panose="02110004020202020204"/>
            </a:rPr>
            <a:t>Agenternes syn på opmærksomheden på DDH i egen kommune.  </a:t>
          </a:r>
          <a:endParaRPr lang="da-DK" sz="1300" kern="1200"/>
        </a:p>
      </dsp:txBody>
      <dsp:txXfrm>
        <a:off x="5635430" y="2137168"/>
        <a:ext cx="4315781" cy="1833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D6AD1-204D-41A8-BD75-A930E0012866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EF34-89AB-4236-A297-CD9A7011CF8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80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360.articulate.com/review/content/c87def81-9c38-4c41-a100-5e9fae86e8fa/review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msoaarhus/review/1001172390/d4ff0b8a69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vimeo.com/msoaarhus/review/1009817535/7ba5ebfaf1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54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7836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Video der </a:t>
            </a:r>
            <a:r>
              <a:rPr lang="en-US" err="1"/>
              <a:t>kan</a:t>
            </a:r>
            <a:r>
              <a:rPr lang="en-US"/>
              <a:t> vises: </a:t>
            </a:r>
            <a:r>
              <a:rPr lang="en-US">
                <a:hlinkClick r:id="rId3"/>
              </a:rPr>
              <a:t>Introduktion til DDH-agenter | Review 360 (articulate.com)</a:t>
            </a:r>
            <a:r>
              <a:rPr lang="en-US"/>
              <a:t> - </a:t>
            </a:r>
            <a:r>
              <a:rPr lang="en-US" err="1"/>
              <a:t>Eflyt</a:t>
            </a:r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952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10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Intro – Med Lene: </a:t>
            </a:r>
            <a:r>
              <a:rPr lang="en-US">
                <a:hlinkClick r:id="rId3"/>
              </a:rPr>
              <a:t>https://vimeo.com/msoaarhus/review/1001172390/d4ff0b8a69</a:t>
            </a:r>
            <a:endParaRPr lang="en-US">
              <a:latin typeface="Calibri"/>
              <a:ea typeface="Calibri"/>
              <a:cs typeface="Calibri"/>
            </a:endParaRPr>
          </a:p>
          <a:p>
            <a:r>
              <a:rPr lang="en-US">
                <a:latin typeface="Calibri"/>
                <a:ea typeface="Calibri"/>
                <a:cs typeface="Calibri"/>
              </a:rPr>
              <a:t>Selvbetjening.nu - information:  </a:t>
            </a:r>
            <a:r>
              <a:rPr lang="en-US">
                <a:hlinkClick r:id="rId4"/>
              </a:rPr>
              <a:t>https://vimeo.com/msoaarhus/review/1009817535/7ba5ebfaf1</a:t>
            </a: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372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9467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093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787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Samarbejdsaftale bliver sendt med ud til første møde. </a:t>
            </a:r>
          </a:p>
          <a:p>
            <a:endParaRPr lang="da-DK"/>
          </a:p>
          <a:p>
            <a:r>
              <a:rPr lang="da-DK"/>
              <a:t>Der lægges op til et fysisk møde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362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>
                <a:cs typeface="Calibri"/>
              </a:rPr>
              <a:t>E-lær: Deadline for 23. september </a:t>
            </a:r>
          </a:p>
          <a:p>
            <a:r>
              <a:rPr lang="da-DK">
                <a:cs typeface="Calibri"/>
              </a:rPr>
              <a:t>Standard guides</a:t>
            </a:r>
          </a:p>
          <a:p>
            <a:r>
              <a:rPr lang="da-DK">
                <a:cs typeface="Calibri"/>
              </a:rPr>
              <a:t>Ny spørgeskemaundersøgelse (</a:t>
            </a:r>
            <a:r>
              <a:rPr lang="da-DK" err="1">
                <a:cs typeface="Calibri"/>
              </a:rPr>
              <a:t>nov</a:t>
            </a:r>
            <a:r>
              <a:rPr lang="da-DK">
                <a:cs typeface="Calibri"/>
              </a:rPr>
              <a:t>/</a:t>
            </a:r>
            <a:r>
              <a:rPr lang="da-DK" err="1">
                <a:cs typeface="Calibri"/>
              </a:rPr>
              <a:t>dec</a:t>
            </a:r>
            <a:r>
              <a:rPr lang="da-DK">
                <a:cs typeface="Calibri"/>
              </a:rPr>
              <a:t>)</a:t>
            </a:r>
          </a:p>
          <a:p>
            <a:r>
              <a:rPr lang="da-DK">
                <a:cs typeface="Calibri"/>
              </a:rPr>
              <a:t>1. Januar – begynder den nye procedure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369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D5078-37BE-25BA-4A57-EAB8CA70F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837F405-B38C-550F-F077-2EAD416FD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AACAC42-AD6D-9656-67FF-885E0FBC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9BB7FA-3A3F-9EC9-D39C-13C2304A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598D5CD-A775-8F6E-CD72-EBFA7615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73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2B57F8-0117-7246-4765-F3D0DCD8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23A181A-EDD2-EF32-FBFB-28B21BE85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435430-508C-EE49-A5C5-74E502624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7E4FF0-A58D-8C13-B135-BEAF9E3A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E5C06A-A645-455C-1C85-4D5EAA7E6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849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D370D94-6DDB-42CC-679F-717A62E21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0F2C001-69D5-AAF0-3E90-21929AC1F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F0E352-E9A2-1C3A-14AE-0D1C3383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453A6F5-7C89-0A88-2620-C7E02D21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D0DE5D-4736-18B8-7591-D5E046263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2306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B43E32-3474-E9D3-B848-2A4C868E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2C4249-C49D-D059-F2FA-88CB0446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38AD4FD-BB96-0A4E-A6CC-06C832C8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483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D88CD-E298-245E-084C-1ADC86F89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B49DAD2-80AF-7629-D878-43CD819D2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4EDA9-DB2B-E488-B23C-0E311D4FD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522914-9498-3A52-85A6-30F399A7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CE1905-5AFF-802B-135C-173A4CAF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0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E5EB-FE52-B9FB-22C5-C0808965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D4B875-ED19-F3A1-D75B-4DCFF59FB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640E67-C8CA-D732-52FC-F628D750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2AA0CF-DB6E-B4A8-8368-F9DBCBCE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ACB6E6-B91E-4361-512F-95645102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68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26EE5-3244-0303-9166-844F64BF7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8B60E8-0E34-04A0-C5C0-D6D54669B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585A3D-D8B3-9B0A-8EE7-DC6548EB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2DE7CD-6217-41BD-72B5-CE0820CD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CAA4F-87F2-A5E6-EE76-9019C067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890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059903-8895-1BFE-EB6F-FDD544BB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9A7E1F-38AA-CA28-3342-03500EBD2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51A2E68-9E31-B5C1-6D4B-4F0E3AC99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BD6DA0-0FB1-0977-EF2C-668CDAF7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56DABF-4754-9763-6F15-51840D677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C5394D-0490-C28E-A959-4536772B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206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08041-731C-1EB3-7974-AA29F141C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6952642-F23D-423E-88B7-488A420B7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AC49179-3B42-ACAC-A58F-9785A3A27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891D632-A696-A44B-9C1F-5E2B0715C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7A0056F-66D1-7CD4-95E9-EE5C33D5B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4AADFA7-45B7-E780-4D37-34E50F8C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F303F97-2484-2B25-9422-040533FD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656D63E-F3E7-5DE8-163D-6DA3CE28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46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84714-CB3A-B85D-7BAC-D7C6EB5E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DF6392D-D226-28F1-5105-9CB783F2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E5D6055-2507-F2EB-9854-BC9CC649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D2C190A-1654-FAE3-7DAB-2C0F8B0D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111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3F6B95E-9AE9-B279-9BBB-843E56B0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4CDDD65-EB8D-725B-9BCE-BB02F2103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887720-1D02-531C-FDBC-874434A2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342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33359-CFE9-899B-C998-B56EC53F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A84333-ADF6-9040-BC63-78664D7AA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267B037-B61A-C928-647D-5D61DFCA8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22B47-B48B-3EF2-7999-B2BD5CAD5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2501DC0-3CB7-E42E-F7AB-AAF3F6D8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BE8BF4-38E5-4BD0-B002-C64D79C7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408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F2B12-4ADE-E650-E931-AD254C5F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FA2EBA3-E9DB-3586-6B4E-54253866D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8A4A5E7-249E-39B7-7CD1-E3E8E6CCB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42D3EDB-3921-39DB-E6D9-158C995A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428AC7E-8CE1-414C-146A-96F103E15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0AE0C72-7551-C5DE-2630-D14E4577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312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7F06FAF-E181-7618-B0FC-4DF6C79BD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3D5FB1-9036-DA79-7C6F-5A7C0301D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F73183-1D6C-A426-2BC0-5907B40BA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7F884F-80ED-45C5-B274-17AB06C488A8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CE1318-2B0A-3279-518E-F83486EB4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51ECE5-3CFC-41B8-2428-9C9F5C9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896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2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D9F6B58-3E2F-5615-377F-28886C05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DA1D46-8CAC-AA62-B5F2-485D6452B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433E9-34A7-6664-18AB-3E44831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B3D5-41C5-48CE-A480-1A801F356C4E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123EB1-DD79-5A18-5C2B-000193166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781A0-469D-1995-92B2-E1E6F74B4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033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ndigitalehotline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64" y="1041400"/>
            <a:ext cx="7834312" cy="2387600"/>
          </a:xfrm>
        </p:spPr>
        <p:txBody>
          <a:bodyPr>
            <a:normAutofit/>
          </a:bodyPr>
          <a:lstStyle/>
          <a:p>
            <a:pPr algn="l"/>
            <a:r>
              <a:rPr lang="da-DK" sz="5000">
                <a:solidFill>
                  <a:schemeClr val="bg1"/>
                </a:solidFill>
              </a:rPr>
              <a:t>DDH Onboarding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Onboarding indsatser 2023 - 2025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5B33BAE5-AC97-B989-1E9E-A92FF1963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974320" cy="130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DD54B0-90E7-7914-1266-8AFB127AE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da-DK"/>
              <a:t>Hvad er næste skridt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1D97DD6-7E0F-6998-539B-8FC5F0CBAB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644751"/>
              </p:ext>
            </p:extLst>
          </p:nvPr>
        </p:nvGraphicFramePr>
        <p:xfrm>
          <a:off x="838200" y="1926266"/>
          <a:ext cx="10515600" cy="4057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6144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C31E6D-D0F9-2232-DDEE-BBE83AAF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33" y="1881961"/>
            <a:ext cx="4756002" cy="419067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Dette netværk er for:</a:t>
            </a:r>
          </a:p>
          <a:p>
            <a:pPr>
              <a:buFontTx/>
              <a:buChar char="-"/>
            </a:pPr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Primært: </a:t>
            </a: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Den daglige leder af kontaktcenteret i hver kommune</a:t>
            </a:r>
          </a:p>
          <a:p>
            <a:pPr>
              <a:buFontTx/>
              <a:buChar char="-"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 </a:t>
            </a:r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Sekundært: </a:t>
            </a: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Lederen af borgerservice</a:t>
            </a:r>
            <a:endParaRPr lang="da-DK" sz="1800" b="1">
              <a:latin typeface="Arial"/>
              <a:ea typeface="Times New Roman" panose="02020603050405020304" pitchFamily="18" charset="0"/>
              <a:cs typeface="Arial"/>
            </a:endParaRPr>
          </a:p>
          <a:p>
            <a:pPr marL="0" lvl="0" indent="0">
              <a:buNone/>
            </a:pPr>
            <a:endParaRPr lang="da-DK" sz="1800">
              <a:effectLst/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Til hvert møde deltager 1-2 styregruppemedlemmer for at sætte rammen og dele seneste nyt fra styregruppen.</a:t>
            </a:r>
          </a:p>
          <a:p>
            <a:pPr mar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Et medlem fra DDH sekretariatet laver referat. </a:t>
            </a:r>
          </a:p>
          <a:p>
            <a:pPr marL="0" lv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Erfaringer og referat bliver delt af netværksgruppens styregruppemedlemmer i det kommende styregruppemøde, og der bliver lavet en samlet opsamling på tværs af de tre grupper efter hver mødegang.  </a:t>
            </a: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E27C7AE-0533-2E96-983B-A737D10BC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4100" y="2005012"/>
            <a:ext cx="5219700" cy="2847975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66A5B16B-46FB-1A7C-099A-FD06294CEB2B}"/>
              </a:ext>
            </a:extLst>
          </p:cNvPr>
          <p:cNvSpPr txBox="1"/>
          <p:nvPr/>
        </p:nvSpPr>
        <p:spPr>
          <a:xfrm>
            <a:off x="6134100" y="4852987"/>
            <a:ext cx="15953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50" i="1"/>
              <a:t>DDH, SWOT Analyse 2022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F1DCDE8-F1A8-DC21-13E7-E33441A5C905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</a:t>
            </a:r>
          </a:p>
        </p:txBody>
      </p:sp>
    </p:spTree>
    <p:extLst>
      <p:ext uri="{BB962C8B-B14F-4D97-AF65-F5344CB8AC3E}">
        <p14:creationId xmlns:p14="http://schemas.microsoft.com/office/powerpoint/2010/main" val="1364843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EC9A3F-C1B4-34C2-20C3-3BEE51E7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a-DK" sz="2800">
                <a:latin typeface="Arial"/>
                <a:ea typeface="Times New Roman" panose="02020603050405020304" pitchFamily="18" charset="0"/>
                <a:cs typeface="Arial"/>
              </a:rPr>
              <a:t>Formålet med leder netværket er:</a:t>
            </a:r>
          </a:p>
          <a:p>
            <a:pPr marL="0" lvl="0" indent="0">
              <a:buNone/>
            </a:pPr>
            <a:endParaRPr lang="da-DK" sz="28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sikre en stærkere forankring af DDH lokalt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skabe en større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forbindelse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 mellem de enkelte ledere i DDH kommunerne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skabe et større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sparringsnetværk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 forbindelse mellem de enkelte ledere i DDH kommunerne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dele erfaringer vedr.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opstået landsdækkende emner 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(fx </a:t>
            </a:r>
            <a:r>
              <a:rPr lang="da-DK" sz="2400" err="1">
                <a:latin typeface="Arial"/>
                <a:ea typeface="Times New Roman" panose="02020603050405020304" pitchFamily="18" charset="0"/>
                <a:cs typeface="Arial"/>
              </a:rPr>
              <a:t>MitID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) for at ensarte beslutningerne</a:t>
            </a:r>
          </a:p>
          <a:p>
            <a:pPr marL="0" indent="0">
              <a:buNone/>
            </a:pPr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80AA7DE-0676-2A5E-9EE5-64939A0462E2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</a:t>
            </a:r>
          </a:p>
        </p:txBody>
      </p:sp>
    </p:spTree>
    <p:extLst>
      <p:ext uri="{BB962C8B-B14F-4D97-AF65-F5344CB8AC3E}">
        <p14:creationId xmlns:p14="http://schemas.microsoft.com/office/powerpoint/2010/main" val="206661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C31E6D-D0F9-2232-DDEE-BBE83AAF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976" y="1464906"/>
            <a:ext cx="10795000" cy="50279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Sparring: Hvordan løser jeg som leder DDH opgaven?: (45 min)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 err="1">
                <a:latin typeface="Arial"/>
                <a:ea typeface="Times New Roman" panose="02020603050405020304" pitchFamily="18" charset="0"/>
                <a:cs typeface="Arial"/>
              </a:rPr>
              <a:t>Onboarding</a:t>
            </a: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: Hvordan introducerer jeg nye medarbejdere for DDH opgaven?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Motivation: Hvordan sikrer jeg, at mine medarbejdere har motivation omkring DDH opgaven?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Engagement: Hvordan skaber jeg engagement omkring DDH opgaven i det daglige?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Kompetenceudvikling: Hvordan sikrer jeg, at mine medarbejdere er bedst muligt klædt på til DDH opgaven?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Performance: Hvordan bruger jeg statistik fra DDH i dagligdagen sammen med mine medarbejdere?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Kendskabet til DDH: Hvordan udbreder jeg kendskabet til DDH i min organisation?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da-DK" sz="1400" b="1">
              <a:latin typeface="Arial"/>
              <a:ea typeface="Times New Roman" panose="02020603050405020304" pitchFamily="18" charset="0"/>
              <a:cs typeface="Arial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 b="1">
                <a:latin typeface="Arial"/>
                <a:ea typeface="Times New Roman" panose="02020603050405020304" pitchFamily="18" charset="0"/>
                <a:cs typeface="Arial"/>
              </a:rPr>
              <a:t>Opsamling: "Jeg har som leder brug for hjælp til …......."</a:t>
            </a:r>
          </a:p>
          <a:p>
            <a:pPr marL="457200" lvl="1" indent="0">
              <a:buNone/>
            </a:pPr>
            <a:endParaRPr lang="da-DK" sz="14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1800" b="1">
                <a:latin typeface="Arial"/>
                <a:cs typeface="Arial"/>
              </a:rPr>
              <a:t>Nyt fra Styregruppen (30 min)</a:t>
            </a:r>
            <a:endParaRPr lang="en-US" sz="180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Opfølgning på Agenters </a:t>
            </a:r>
            <a:r>
              <a:rPr lang="da-DK" sz="1400" err="1">
                <a:latin typeface="Arial"/>
                <a:cs typeface="Arial"/>
              </a:rPr>
              <a:t>KPIer</a:t>
            </a:r>
            <a:r>
              <a:rPr lang="da-DK" sz="1400">
                <a:latin typeface="Arial"/>
                <a:cs typeface="Arial"/>
              </a:rPr>
              <a:t>/kvalitet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E-lær Opstart</a:t>
            </a:r>
            <a:endParaRPr lang="en-US" sz="140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Hjemmeside</a:t>
            </a:r>
            <a:endParaRPr lang="da-DK">
              <a:solidFill>
                <a:srgbClr val="FF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da-DK" sz="18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Afrunding</a:t>
            </a: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Højre klammeparentes 3">
            <a:extLst>
              <a:ext uri="{FF2B5EF4-FFF2-40B4-BE49-F238E27FC236}">
                <a16:creationId xmlns:a16="http://schemas.microsoft.com/office/drawing/2014/main" id="{2E9DFF21-66C3-B54D-5B15-E5AC43526FB0}"/>
              </a:ext>
            </a:extLst>
          </p:cNvPr>
          <p:cNvSpPr/>
          <p:nvPr/>
        </p:nvSpPr>
        <p:spPr>
          <a:xfrm>
            <a:off x="9938266" y="1957461"/>
            <a:ext cx="479394" cy="1842478"/>
          </a:xfrm>
          <a:prstGeom prst="rightBrace">
            <a:avLst>
              <a:gd name="adj1" fmla="val 8333"/>
              <a:gd name="adj2" fmla="val 511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2A777F6-071F-50BB-E97D-5730D2BDB9FC}"/>
              </a:ext>
            </a:extLst>
          </p:cNvPr>
          <p:cNvSpPr txBox="1"/>
          <p:nvPr/>
        </p:nvSpPr>
        <p:spPr>
          <a:xfrm>
            <a:off x="10417660" y="2694034"/>
            <a:ext cx="1702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/>
              <a:t>Hjemmearbejde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D9CA721-0DA2-4D7B-B3FD-75ABCC2BDCD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 Dagsorden</a:t>
            </a:r>
          </a:p>
        </p:txBody>
      </p:sp>
    </p:spTree>
    <p:extLst>
      <p:ext uri="{BB962C8B-B14F-4D97-AF65-F5344CB8AC3E}">
        <p14:creationId xmlns:p14="http://schemas.microsoft.com/office/powerpoint/2010/main" val="3613668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656E409D-4273-03AA-0C4F-847E4596BB47}"/>
              </a:ext>
            </a:extLst>
          </p:cNvPr>
          <p:cNvSpPr/>
          <p:nvPr/>
        </p:nvSpPr>
        <p:spPr>
          <a:xfrm>
            <a:off x="4532376" y="749808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Nord</a:t>
            </a: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D9270E52-D32F-8616-972C-89CB84F760A0}"/>
              </a:ext>
            </a:extLst>
          </p:cNvPr>
          <p:cNvSpPr/>
          <p:nvPr/>
        </p:nvSpPr>
        <p:spPr>
          <a:xfrm>
            <a:off x="612648" y="749808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Øst</a:t>
            </a:r>
          </a:p>
        </p:txBody>
      </p:sp>
      <p:sp>
        <p:nvSpPr>
          <p:cNvPr id="8" name="Rektangel: afrundede hjørner 7">
            <a:extLst>
              <a:ext uri="{FF2B5EF4-FFF2-40B4-BE49-F238E27FC236}">
                <a16:creationId xmlns:a16="http://schemas.microsoft.com/office/drawing/2014/main" id="{6287E66F-1935-81AE-5D08-0312318C9736}"/>
              </a:ext>
            </a:extLst>
          </p:cNvPr>
          <p:cNvSpPr/>
          <p:nvPr/>
        </p:nvSpPr>
        <p:spPr>
          <a:xfrm>
            <a:off x="8625780" y="795883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Midt</a:t>
            </a:r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D7247F88-816C-D868-17D7-6A535F2BD960}"/>
              </a:ext>
            </a:extLst>
          </p:cNvPr>
          <p:cNvSpPr/>
          <p:nvPr/>
        </p:nvSpPr>
        <p:spPr>
          <a:xfrm>
            <a:off x="612648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 september</a:t>
            </a:r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22CE1F2E-80E0-BE2B-F615-0F5A9CCD67C6}"/>
              </a:ext>
            </a:extLst>
          </p:cNvPr>
          <p:cNvSpPr/>
          <p:nvPr/>
        </p:nvSpPr>
        <p:spPr>
          <a:xfrm>
            <a:off x="4614672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september</a:t>
            </a:r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54B3AED0-81A6-FD4F-F1F9-B6748C7EC9EC}"/>
              </a:ext>
            </a:extLst>
          </p:cNvPr>
          <p:cNvSpPr/>
          <p:nvPr/>
        </p:nvSpPr>
        <p:spPr>
          <a:xfrm>
            <a:off x="8708076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oktober</a:t>
            </a:r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A8165C0-E2B3-3816-2234-3F0E438E9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656349"/>
              </p:ext>
            </p:extLst>
          </p:nvPr>
        </p:nvGraphicFramePr>
        <p:xfrm>
          <a:off x="8410955" y="2714534"/>
          <a:ext cx="3556897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7019">
                  <a:extLst>
                    <a:ext uri="{9D8B030D-6E8A-4147-A177-3AD203B41FA5}">
                      <a16:colId xmlns:a16="http://schemas.microsoft.com/office/drawing/2014/main" val="1340473207"/>
                    </a:ext>
                  </a:extLst>
                </a:gridCol>
                <a:gridCol w="687626">
                  <a:extLst>
                    <a:ext uri="{9D8B030D-6E8A-4147-A177-3AD203B41FA5}">
                      <a16:colId xmlns:a16="http://schemas.microsoft.com/office/drawing/2014/main" val="2887114703"/>
                    </a:ext>
                  </a:extLst>
                </a:gridCol>
                <a:gridCol w="902252">
                  <a:extLst>
                    <a:ext uri="{9D8B030D-6E8A-4147-A177-3AD203B41FA5}">
                      <a16:colId xmlns:a16="http://schemas.microsoft.com/office/drawing/2014/main" val="294690428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Kommune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6168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olfr@syddjurs.dk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Syddjurs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3850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too@norddjurs.dk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Norddjurs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0293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Hanne Skytte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738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Jorn </a:t>
                      </a:r>
                      <a:r>
                        <a:rPr lang="da-DK" sz="1100" u="none" strike="noStrike" err="1">
                          <a:effectLst/>
                        </a:rPr>
                        <a:t>Praetorius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Afslået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Skanderborg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691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Nancy Jensen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Skanderborg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4517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aukb@samsoe.dk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 err="1">
                          <a:effectLst/>
                        </a:rPr>
                        <a:t>Samsoe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481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Hanne Myllerup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Afslået</a:t>
                      </a: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Ikast-Brande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2485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Mette Camilla Bech-Møller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Viborg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626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Malene Balzer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Odder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836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Lone Bjørn Madsen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Horsens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681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Vibeke Bech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Aarhus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289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Kasper Holt Roesen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Afslået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Aarhus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2742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Lone Sørensen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Syddjurs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2768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Morten Mygind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Norddjurs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805549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8F014EE-5CED-83DA-66BD-74CBAA6AF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57765"/>
              </p:ext>
            </p:extLst>
          </p:nvPr>
        </p:nvGraphicFramePr>
        <p:xfrm>
          <a:off x="412454" y="2714534"/>
          <a:ext cx="3623518" cy="3008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1990">
                  <a:extLst>
                    <a:ext uri="{9D8B030D-6E8A-4147-A177-3AD203B41FA5}">
                      <a16:colId xmlns:a16="http://schemas.microsoft.com/office/drawing/2014/main" val="427840294"/>
                    </a:ext>
                  </a:extLst>
                </a:gridCol>
                <a:gridCol w="1101729">
                  <a:extLst>
                    <a:ext uri="{9D8B030D-6E8A-4147-A177-3AD203B41FA5}">
                      <a16:colId xmlns:a16="http://schemas.microsoft.com/office/drawing/2014/main" val="3886182696"/>
                    </a:ext>
                  </a:extLst>
                </a:gridCol>
                <a:gridCol w="899799">
                  <a:extLst>
                    <a:ext uri="{9D8B030D-6E8A-4147-A177-3AD203B41FA5}">
                      <a16:colId xmlns:a16="http://schemas.microsoft.com/office/drawing/2014/main" val="25196664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Kommune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6415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Marianne Riis Søborg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Furesø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78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Louise Steen Holmberg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Furesø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758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Marina Elkhøj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Egedal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562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kism@fredensborg.dk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Fredensborg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39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ll@holb.dk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Holbæk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0512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kijoh@odsherred.dk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Odsherred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4396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kr@odsherred.dk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Odsherred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4441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KlausFi@htk.dk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Høj-Taastrup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09170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malenema@htk.dk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Høje-Taastrup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912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mehn@halsnaes.dk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Halsnæs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1085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Maj-Britt Falck Andersen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Holbæk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85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Sandra Therese Hertz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u="none" strike="noStrike">
                          <a:effectLst/>
                        </a:rPr>
                        <a:t>Høje-Taastrup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346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Bonnie Jensen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Holbæk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4175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Henrik Vendelbo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Ingen</a:t>
                      </a:r>
                    </a:p>
                  </a:txBody>
                  <a:tcPr marL="9525" marR="9525" marT="9525" marB="0" anchor="b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Fredensborg</a:t>
                      </a:r>
                    </a:p>
                  </a:txBody>
                  <a:tcPr marL="9525" marR="9525" marT="9525" marB="0" anchor="b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919700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7A57A1A5-9979-75A8-71C8-7E83D174A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12073"/>
              </p:ext>
            </p:extLst>
          </p:nvPr>
        </p:nvGraphicFramePr>
        <p:xfrm>
          <a:off x="4129438" y="2714534"/>
          <a:ext cx="4015419" cy="32634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5385">
                  <a:extLst>
                    <a:ext uri="{9D8B030D-6E8A-4147-A177-3AD203B41FA5}">
                      <a16:colId xmlns:a16="http://schemas.microsoft.com/office/drawing/2014/main" val="1406066702"/>
                    </a:ext>
                  </a:extLst>
                </a:gridCol>
                <a:gridCol w="852925">
                  <a:extLst>
                    <a:ext uri="{9D8B030D-6E8A-4147-A177-3AD203B41FA5}">
                      <a16:colId xmlns:a16="http://schemas.microsoft.com/office/drawing/2014/main" val="309053051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40161390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Kommune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9043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lag@jammerbugt.dk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Jammerbugt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00028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Lotte Vestenbæk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Jammerbugt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39529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chrd@skivekommune.dk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Skive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7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elsebet.bilgrav@lemvig.dk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Lemvig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614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Lene Nørgaard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Rebild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3209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chalottenn@struer.dk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Afslået</a:t>
                      </a: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Struer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83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Stine Kragelund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Vesthimmerland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0772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SOOL@frederikshavn.dk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Frederikshavn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0143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mona.sproegel@hjoerring.dk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Hjørring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907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gimu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Frederikshavn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96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lise.skjodt@morsoe.dk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Morsø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81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Susanne Christiansen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Hjørring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498"/>
                  </a:ext>
                </a:extLst>
              </a:tr>
              <a:tr h="215467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Annette Dahl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Skive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4531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Jonna Bovbjerg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67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Anette Møller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Skive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6403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511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59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B0443-23A5-26BB-A867-98279DA2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Medarbejderdag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4C6DCE-8B4C-9915-492B-67CEB30D4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DDH Sekretariatet foreslår, at afholdelse af næste DDH Agent Medarbejderdag skal afholdes efteråret 2025.</a:t>
            </a:r>
          </a:p>
          <a:p>
            <a:pPr lvl="1"/>
            <a:r>
              <a:rPr lang="da-DK"/>
              <a:t>Der skal afholdelse Chatbot Lanceringsfest i foråret 2025.</a:t>
            </a:r>
          </a:p>
          <a:p>
            <a:pPr lvl="1"/>
            <a:r>
              <a:rPr lang="da-DK"/>
              <a:t>Implementering af standard guide og faglig kickstart for kvalitetskoordinatorerne</a:t>
            </a:r>
          </a:p>
          <a:p>
            <a:pPr lvl="1"/>
            <a:r>
              <a:rPr lang="da-DK"/>
              <a:t>Agent Netværk påbegyndes i 2025.</a:t>
            </a:r>
          </a:p>
          <a:p>
            <a:pPr lvl="1"/>
            <a:r>
              <a:rPr lang="da-DK"/>
              <a:t>Medarbejderdagen ligger inden trivselsmåling-2</a:t>
            </a:r>
          </a:p>
          <a:p>
            <a:pPr marL="0" indent="0">
              <a:buNone/>
            </a:pPr>
            <a:endParaRPr lang="da-DK"/>
          </a:p>
          <a:p>
            <a:r>
              <a:rPr lang="da-DK"/>
              <a:t>Indstiller til at lave en Medarbejderdag Arbejdsgruppe med deltagelse af agenter, der kan være med til at planlægge dagen!</a:t>
            </a:r>
          </a:p>
          <a:p>
            <a:endParaRPr lang="da-DK"/>
          </a:p>
          <a:p>
            <a:pPr marL="457200" lvl="1" indent="0">
              <a:buNone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722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1781671" y="1540535"/>
            <a:ext cx="6028476" cy="4539704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-indsatser: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E-learning moduler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Indgåelse af aftale 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med e-learnings konsulenter (Aarhus)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organisering af produktion og evaluering af film </a:t>
            </a:r>
            <a:endParaRPr lang="da-DK" sz="1100">
              <a:solidFill>
                <a:prstClr val="black"/>
              </a:solidFill>
              <a:latin typeface="Calibri" panose="020F0502020204030204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+32 agent film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Produktion af 3 ledelses film</a:t>
            </a: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Produktion af workflow test moduler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Klargøring på site (tjek af agenters gennemførsel)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Drift- og vedligeholdsaftale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 af agenter – Brian Vang/</a:t>
            </a:r>
            <a:r>
              <a:rPr lang="da-DK" sz="1400" b="1">
                <a:solidFill>
                  <a:prstClr val="black"/>
                </a:solidFill>
                <a:latin typeface="Calibri" panose="020F0502020204030204"/>
              </a:rPr>
              <a:t>Johnny Jensen</a:t>
            </a:r>
            <a:endParaRPr kumimoji="0" lang="da-DK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Første kursusdage afviklet (evaluering gennemført)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Tilmeldingsskema rundsendt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Løbende koordinering  af tilmeldinger fra DDH sekretariatet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Ledelses- og værtskabsinformation rundsendt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Gennemførsel af uddannelsesdage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sz="1400" b="1">
                <a:solidFill>
                  <a:prstClr val="black"/>
                </a:solidFill>
                <a:latin typeface="Calibri" panose="020F0502020204030204"/>
              </a:rPr>
              <a:t>Hjemmeside, velkomstpakke, håndbøger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Hjemmeside klar (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  <a:hlinkClick r:id="rId3"/>
              </a:rPr>
              <a:t>www.dendigitalehotline.dk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Håndbøger og velkomstpakke klar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Medarbejderdag </a:t>
            </a: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(tidspunkt bestemt)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400" b="1">
                <a:latin typeface="Calibri" panose="020F0502020204030204"/>
              </a:rPr>
              <a:t>Agent spørgeskema måling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0-punktmåling gennemført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Analyse af 0-punktmåling præsenteret for styregruppen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Resultat af 0-punktmåling rundsendt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Organisering i DDH-Netværk</a:t>
            </a: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10646178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16/5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474298" y="617574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2025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C5CEED9-802E-3AED-8B51-9C51137AE92E}"/>
              </a:ext>
            </a:extLst>
          </p:cNvPr>
          <p:cNvSpPr txBox="1"/>
          <p:nvPr/>
        </p:nvSpPr>
        <p:spPr>
          <a:xfrm>
            <a:off x="7217879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/>
              <a:t>Trivselsmåling-1</a:t>
            </a:r>
          </a:p>
        </p:txBody>
      </p:sp>
      <p:sp>
        <p:nvSpPr>
          <p:cNvPr id="10" name="Halvramme 9">
            <a:extLst>
              <a:ext uri="{FF2B5EF4-FFF2-40B4-BE49-F238E27FC236}">
                <a16:creationId xmlns:a16="http://schemas.microsoft.com/office/drawing/2014/main" id="{E000C077-C3E8-D668-A709-74408BC44BBB}"/>
              </a:ext>
            </a:extLst>
          </p:cNvPr>
          <p:cNvSpPr/>
          <p:nvPr/>
        </p:nvSpPr>
        <p:spPr>
          <a:xfrm rot="13794521">
            <a:off x="2240481" y="566141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3ADF9EC-45F9-CB62-9429-483001CAC70E}"/>
              </a:ext>
            </a:extLst>
          </p:cNvPr>
          <p:cNvSpPr txBox="1"/>
          <p:nvPr/>
        </p:nvSpPr>
        <p:spPr>
          <a:xfrm>
            <a:off x="11006791" y="617699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2026</a:t>
            </a:r>
          </a:p>
        </p:txBody>
      </p:sp>
      <p:sp>
        <p:nvSpPr>
          <p:cNvPr id="19" name="Halvramme 18">
            <a:extLst>
              <a:ext uri="{FF2B5EF4-FFF2-40B4-BE49-F238E27FC236}">
                <a16:creationId xmlns:a16="http://schemas.microsoft.com/office/drawing/2014/main" id="{2C00FDD9-EEB2-D550-78BC-BEB492C5B836}"/>
              </a:ext>
            </a:extLst>
          </p:cNvPr>
          <p:cNvSpPr/>
          <p:nvPr/>
        </p:nvSpPr>
        <p:spPr>
          <a:xfrm rot="13794521">
            <a:off x="2216619" y="418644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0" name="Halvramme 19">
            <a:extLst>
              <a:ext uri="{FF2B5EF4-FFF2-40B4-BE49-F238E27FC236}">
                <a16:creationId xmlns:a16="http://schemas.microsoft.com/office/drawing/2014/main" id="{0F4FB9B1-7652-5233-7944-98D691AFE533}"/>
              </a:ext>
            </a:extLst>
          </p:cNvPr>
          <p:cNvSpPr/>
          <p:nvPr/>
        </p:nvSpPr>
        <p:spPr>
          <a:xfrm rot="13794521">
            <a:off x="2207115" y="312219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1" name="Halvramme 20">
            <a:extLst>
              <a:ext uri="{FF2B5EF4-FFF2-40B4-BE49-F238E27FC236}">
                <a16:creationId xmlns:a16="http://schemas.microsoft.com/office/drawing/2014/main" id="{0F60721A-DA21-DC07-356F-DB9380FFC857}"/>
              </a:ext>
            </a:extLst>
          </p:cNvPr>
          <p:cNvSpPr/>
          <p:nvPr/>
        </p:nvSpPr>
        <p:spPr>
          <a:xfrm rot="13794521">
            <a:off x="2199927" y="1756543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2" name="Halvramme 21">
            <a:extLst>
              <a:ext uri="{FF2B5EF4-FFF2-40B4-BE49-F238E27FC236}">
                <a16:creationId xmlns:a16="http://schemas.microsoft.com/office/drawing/2014/main" id="{C715ADE2-5BC3-272A-2518-B14A8AB716D7}"/>
              </a:ext>
            </a:extLst>
          </p:cNvPr>
          <p:cNvSpPr/>
          <p:nvPr/>
        </p:nvSpPr>
        <p:spPr>
          <a:xfrm rot="13794521">
            <a:off x="5004519" y="6371600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81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kstfelt 26">
            <a:extLst>
              <a:ext uri="{FF2B5EF4-FFF2-40B4-BE49-F238E27FC236}">
                <a16:creationId xmlns:a16="http://schemas.microsoft.com/office/drawing/2014/main" id="{B2AA38B0-57EE-D204-6834-0A8DF89D1AE4}"/>
              </a:ext>
            </a:extLst>
          </p:cNvPr>
          <p:cNvSpPr txBox="1"/>
          <p:nvPr/>
        </p:nvSpPr>
        <p:spPr>
          <a:xfrm>
            <a:off x="1399518" y="1464888"/>
            <a:ext cx="28583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1387445" y="318123"/>
            <a:ext cx="285839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1387446" y="1085714"/>
            <a:ext cx="288254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5872250" y="5187178"/>
            <a:ext cx="541046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Agent E-Lær moduler 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2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604068F-FC92-BA37-D742-BD3A3D97EBB2}"/>
              </a:ext>
            </a:extLst>
          </p:cNvPr>
          <p:cNvSpPr txBox="1"/>
          <p:nvPr/>
        </p:nvSpPr>
        <p:spPr>
          <a:xfrm>
            <a:off x="1618593" y="3713136"/>
            <a:ext cx="9664126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af agenter – Brian Vang/Johnny Jensen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E17596E7-4E62-0573-746A-D5A7D6B3C919}"/>
              </a:ext>
            </a:extLst>
          </p:cNvPr>
          <p:cNvSpPr txBox="1"/>
          <p:nvPr/>
        </p:nvSpPr>
        <p:spPr>
          <a:xfrm>
            <a:off x="1618593" y="1760407"/>
            <a:ext cx="2515500" cy="923330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>
                <a:solidFill>
                  <a:prstClr val="black"/>
                </a:solidFill>
                <a:latin typeface="Calibri" panose="020F0502020204030204"/>
              </a:rPr>
              <a:t>Hjemmeside, velkomstpakke og håndbøger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81834243-7F74-3F4F-E00F-6A0B4162EEA6}"/>
              </a:ext>
            </a:extLst>
          </p:cNvPr>
          <p:cNvSpPr txBox="1"/>
          <p:nvPr/>
        </p:nvSpPr>
        <p:spPr>
          <a:xfrm>
            <a:off x="7074568" y="1681011"/>
            <a:ext cx="4188131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 E-Lær moduler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ED4F3BA-DB0A-21C9-BC7A-DFB30DDC7AF2}"/>
              </a:ext>
            </a:extLst>
          </p:cNvPr>
          <p:cNvSpPr txBox="1"/>
          <p:nvPr/>
        </p:nvSpPr>
        <p:spPr>
          <a:xfrm>
            <a:off x="6401900" y="2249368"/>
            <a:ext cx="486079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2400" b="1">
                <a:solidFill>
                  <a:prstClr val="black"/>
                </a:solidFill>
                <a:latin typeface="Calibri" panose="020F0502020204030204"/>
              </a:rPr>
              <a:t>Leder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DDH-Netværk 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CA8003E2-DFE4-8574-E753-49127D6451FF}"/>
              </a:ext>
            </a:extLst>
          </p:cNvPr>
          <p:cNvSpPr txBox="1"/>
          <p:nvPr/>
        </p:nvSpPr>
        <p:spPr>
          <a:xfrm>
            <a:off x="10005848" y="4569501"/>
            <a:ext cx="956442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1200" b="1" err="1">
                <a:solidFill>
                  <a:prstClr val="black"/>
                </a:solidFill>
                <a:latin typeface="Calibri" panose="020F0502020204030204"/>
              </a:rPr>
              <a:t>Medarbejd-er</a:t>
            </a:r>
            <a:r>
              <a:rPr lang="da-DK" sz="1200" b="1">
                <a:solidFill>
                  <a:prstClr val="black"/>
                </a:solidFill>
                <a:latin typeface="Calibri" panose="020F0502020204030204"/>
              </a:rPr>
              <a:t> d</a:t>
            </a:r>
            <a:r>
              <a:rPr kumimoji="0" lang="da-DK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82C725CF-47F4-2982-64E1-428CB70D6A8A}"/>
              </a:ext>
            </a:extLst>
          </p:cNvPr>
          <p:cNvSpPr txBox="1"/>
          <p:nvPr/>
        </p:nvSpPr>
        <p:spPr>
          <a:xfrm>
            <a:off x="6401900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/>
              <a:t>Trivselsmåling-1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34B67C6B-217B-1898-A0D1-5C0755898AA8}"/>
              </a:ext>
            </a:extLst>
          </p:cNvPr>
          <p:cNvSpPr txBox="1"/>
          <p:nvPr/>
        </p:nvSpPr>
        <p:spPr>
          <a:xfrm>
            <a:off x="7868056" y="5830558"/>
            <a:ext cx="3404153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2400" b="1">
                <a:solidFill>
                  <a:prstClr val="black"/>
                </a:solidFill>
                <a:latin typeface="Calibri" panose="020F0502020204030204"/>
              </a:rPr>
              <a:t>Agent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DDH-Netværk  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8916360F-21DF-D629-A27B-B9EA8D0093DF}"/>
              </a:ext>
            </a:extLst>
          </p:cNvPr>
          <p:cNvSpPr txBox="1"/>
          <p:nvPr/>
        </p:nvSpPr>
        <p:spPr>
          <a:xfrm>
            <a:off x="129534" y="2026889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/>
              <a:t>Leder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8279DB0-5FF6-A880-6A4B-51A1F73A25BB}"/>
              </a:ext>
            </a:extLst>
          </p:cNvPr>
          <p:cNvSpPr txBox="1"/>
          <p:nvPr/>
        </p:nvSpPr>
        <p:spPr>
          <a:xfrm>
            <a:off x="63932" y="4569501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/>
              <a:t>Agenter</a:t>
            </a:r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</a:t>
            </a:r>
            <a:r>
              <a:rPr lang="en-US" sz="4000" b="1" err="1"/>
              <a:t>lær</a:t>
            </a:r>
            <a:r>
              <a:rPr lang="en-US" sz="4000" b="1"/>
              <a:t>:</a:t>
            </a:r>
            <a:r>
              <a:rPr lang="en-US" sz="4000"/>
              <a:t> </a:t>
            </a:r>
            <a:r>
              <a:rPr lang="en-US" sz="4000" err="1"/>
              <a:t>Målrettet</a:t>
            </a:r>
            <a:r>
              <a:rPr lang="en-US" sz="4000"/>
              <a:t> </a:t>
            </a:r>
            <a:r>
              <a:rPr lang="en-US" sz="4000" err="1"/>
              <a:t>agenterne</a:t>
            </a:r>
            <a:r>
              <a:rPr lang="en-US" sz="4000"/>
              <a:t> 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ekstfelt 5">
            <a:extLst>
              <a:ext uri="{FF2B5EF4-FFF2-40B4-BE49-F238E27FC236}">
                <a16:creationId xmlns:a16="http://schemas.microsoft.com/office/drawing/2014/main" id="{31EDA54C-FC14-E2E6-4065-EE1E14193E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0225679"/>
              </p:ext>
            </p:extLst>
          </p:nvPr>
        </p:nvGraphicFramePr>
        <p:xfrm>
          <a:off x="7607544" y="2123807"/>
          <a:ext cx="4110456" cy="3623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Billede 21" descr="Et billede, der indeholder tekst, Font/skrifttype, skærmbillede, logo">
            <a:extLst>
              <a:ext uri="{FF2B5EF4-FFF2-40B4-BE49-F238E27FC236}">
                <a16:creationId xmlns:a16="http://schemas.microsoft.com/office/drawing/2014/main" id="{34B2B234-6129-5FA6-F5E7-32DB8C492D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76" y="2119072"/>
            <a:ext cx="7027882" cy="373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0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</a:t>
            </a:r>
            <a:r>
              <a:rPr lang="en-US" sz="4000" b="1" err="1"/>
              <a:t>lær</a:t>
            </a:r>
            <a:r>
              <a:rPr lang="en-US" sz="4000" b="1"/>
              <a:t>:</a:t>
            </a:r>
            <a:r>
              <a:rPr lang="en-US" sz="4000"/>
              <a:t>  </a:t>
            </a:r>
            <a:r>
              <a:rPr lang="en-US" sz="4000" err="1"/>
              <a:t>gennemførelse</a:t>
            </a:r>
            <a:r>
              <a:rPr lang="en-US" sz="4000"/>
              <a:t> </a:t>
            </a:r>
            <a:r>
              <a:rPr lang="en-US" sz="4000" err="1"/>
              <a:t>og</a:t>
            </a:r>
            <a:r>
              <a:rPr lang="en-US" sz="4000"/>
              <a:t> </a:t>
            </a:r>
            <a:r>
              <a:rPr lang="en-US" sz="4000" err="1"/>
              <a:t>kvalitet</a:t>
            </a:r>
            <a:endParaRPr lang="en-US" sz="4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Billede 29" descr="Et billede, der indeholder tekst, skærmbillede, software, Font/skrifttype&#10;&#10;Beskrivelsen er genereret automatisk">
            <a:extLst>
              <a:ext uri="{FF2B5EF4-FFF2-40B4-BE49-F238E27FC236}">
                <a16:creationId xmlns:a16="http://schemas.microsoft.com/office/drawing/2014/main" id="{C6140D4B-95E4-18B7-2709-1298986D8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694" y="2128013"/>
            <a:ext cx="4804065" cy="3876924"/>
          </a:xfrm>
          <a:prstGeom prst="rect">
            <a:avLst/>
          </a:prstGeom>
        </p:spPr>
      </p:pic>
      <p:pic>
        <p:nvPicPr>
          <p:cNvPr id="31" name="Billede 30" descr="Et billede, der indeholder tekst, skærmbillede, nummer/tal, Font/skrifttype&#10;&#10;Beskrivelsen er genereret automatisk">
            <a:extLst>
              <a:ext uri="{FF2B5EF4-FFF2-40B4-BE49-F238E27FC236}">
                <a16:creationId xmlns:a16="http://schemas.microsoft.com/office/drawing/2014/main" id="{11F42846-D574-695F-DADF-75BA860239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0136" y="2124837"/>
            <a:ext cx="5026769" cy="3884924"/>
          </a:xfrm>
          <a:prstGeom prst="rect">
            <a:avLst/>
          </a:prstGeom>
        </p:spPr>
      </p:pic>
      <p:sp>
        <p:nvSpPr>
          <p:cNvPr id="32" name="Tekstfelt 31">
            <a:extLst>
              <a:ext uri="{FF2B5EF4-FFF2-40B4-BE49-F238E27FC236}">
                <a16:creationId xmlns:a16="http://schemas.microsoft.com/office/drawing/2014/main" id="{C89AF745-D8D4-73A2-A9B5-031A7144DF50}"/>
              </a:ext>
            </a:extLst>
          </p:cNvPr>
          <p:cNvSpPr txBox="1"/>
          <p:nvPr/>
        </p:nvSpPr>
        <p:spPr>
          <a:xfrm>
            <a:off x="6561117" y="6036623"/>
            <a:ext cx="516576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a-DK"/>
              <a:t>Gennemsnit: </a:t>
            </a:r>
            <a:r>
              <a:rPr lang="da-DK" b="1"/>
              <a:t>4,7</a:t>
            </a:r>
            <a:r>
              <a:rPr lang="da-DK"/>
              <a:t> (skala: 1 - 5)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18228B06-880C-555B-4B43-B5A857324A36}"/>
              </a:ext>
            </a:extLst>
          </p:cNvPr>
          <p:cNvSpPr txBox="1"/>
          <p:nvPr/>
        </p:nvSpPr>
        <p:spPr>
          <a:xfrm>
            <a:off x="979714" y="6036623"/>
            <a:ext cx="516576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a-DK"/>
              <a:t>Agenter der har gennemført kurset 18/09: </a:t>
            </a:r>
            <a:r>
              <a:rPr lang="da-DK" b="1"/>
              <a:t>127</a:t>
            </a:r>
          </a:p>
        </p:txBody>
      </p:sp>
    </p:spTree>
    <p:extLst>
      <p:ext uri="{BB962C8B-B14F-4D97-AF65-F5344CB8AC3E}">
        <p14:creationId xmlns:p14="http://schemas.microsoft.com/office/powerpoint/2010/main" val="282369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E-lær:</a:t>
            </a:r>
            <a:r>
              <a:rPr lang="en-US" sz="4000"/>
              <a:t> Målrettet lederne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Billede 6" descr="Et billede, der indeholder tekst, skærmbillede, Font/skrifttype, design&#10;&#10;Beskrivelsen er genereret automatisk">
            <a:extLst>
              <a:ext uri="{FF2B5EF4-FFF2-40B4-BE49-F238E27FC236}">
                <a16:creationId xmlns:a16="http://schemas.microsoft.com/office/drawing/2014/main" id="{88965689-EE2C-1D47-AE10-49F24527B2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7" r="5091" b="1"/>
          <a:stretch/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C1BC603-325D-845B-F3BF-BA56DE582078}"/>
              </a:ext>
            </a:extLst>
          </p:cNvPr>
          <p:cNvSpPr txBox="1"/>
          <p:nvPr/>
        </p:nvSpPr>
        <p:spPr>
          <a:xfrm>
            <a:off x="7104673" y="2651205"/>
            <a:ext cx="4612802" cy="3520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740410" indent="-2286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Omfang:</a:t>
            </a:r>
            <a:r>
              <a:rPr lang="da-DK"/>
              <a:t> 7 drejebøger​</a:t>
            </a:r>
          </a:p>
          <a:p>
            <a:pPr marL="74041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Under udvikling: </a:t>
            </a:r>
            <a:r>
              <a:rPr lang="da-DK"/>
              <a:t>De første to videoer er færdige.​</a:t>
            </a:r>
          </a:p>
          <a:p>
            <a:pPr marL="740410" indent="-2286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Ledercitater</a:t>
            </a:r>
            <a:r>
              <a:rPr lang="da-DK"/>
              <a:t> - Brug af programmerne​</a:t>
            </a:r>
          </a:p>
          <a:p>
            <a:pPr marL="74041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Lederdeltagelse:</a:t>
            </a:r>
            <a:r>
              <a:rPr lang="da-DK"/>
              <a:t> Deltagelse i målkravsvideoen</a:t>
            </a:r>
          </a:p>
        </p:txBody>
      </p:sp>
    </p:spTree>
    <p:extLst>
      <p:ext uri="{BB962C8B-B14F-4D97-AF65-F5344CB8AC3E}">
        <p14:creationId xmlns:p14="http://schemas.microsoft.com/office/powerpoint/2010/main" val="270584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4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2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72" y="1233241"/>
            <a:ext cx="4752957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Fysiske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kurser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40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Borgerserviceskolen</a:t>
            </a:r>
            <a:endParaRPr lang="en-US" sz="4000" kern="12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8" name="Freeform: Shape 28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0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206011D4-9327-AAF3-7F9E-D38D238C3C88}"/>
              </a:ext>
            </a:extLst>
          </p:cNvPr>
          <p:cNvSpPr txBox="1"/>
          <p:nvPr/>
        </p:nvSpPr>
        <p:spPr>
          <a:xfrm>
            <a:off x="6091052" y="1605970"/>
            <a:ext cx="5257799" cy="30998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Antal afholdte kurser: </a:t>
            </a:r>
            <a:r>
              <a:rPr lang="da-DK"/>
              <a:t>17 kurser​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endParaRPr lang="da-DK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Kurser i efteråret 2024: </a:t>
            </a:r>
            <a:r>
              <a:rPr lang="da-DK"/>
              <a:t>​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/>
              <a:t>10. September 2024 (Aarhus) - Afholdt​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/>
              <a:t>29. oktober 2024 (Hjørring) - Planlagt​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endParaRPr lang="da-DK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Fremtidig drift:</a:t>
            </a:r>
            <a:r>
              <a:rPr lang="da-DK"/>
              <a:t> Vi planlægger at afholde ét kursus i Aarhus hvert kvartal – start 2025. Altid med deltagelse fra én fra sekretariatet.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9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EVALUERING: </a:t>
            </a:r>
            <a:r>
              <a:rPr lang="da-DK"/>
              <a:t>Målepunkter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E8FE5BE-7813-9494-35D9-2A01495EE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789026"/>
              </p:ext>
            </p:extLst>
          </p:nvPr>
        </p:nvGraphicFramePr>
        <p:xfrm>
          <a:off x="554402" y="2020626"/>
          <a:ext cx="11182158" cy="43226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46467">
                  <a:extLst>
                    <a:ext uri="{9D8B030D-6E8A-4147-A177-3AD203B41FA5}">
                      <a16:colId xmlns:a16="http://schemas.microsoft.com/office/drawing/2014/main" val="3509657877"/>
                    </a:ext>
                  </a:extLst>
                </a:gridCol>
                <a:gridCol w="3062474">
                  <a:extLst>
                    <a:ext uri="{9D8B030D-6E8A-4147-A177-3AD203B41FA5}">
                      <a16:colId xmlns:a16="http://schemas.microsoft.com/office/drawing/2014/main" val="2469694511"/>
                    </a:ext>
                  </a:extLst>
                </a:gridCol>
                <a:gridCol w="1135012">
                  <a:extLst>
                    <a:ext uri="{9D8B030D-6E8A-4147-A177-3AD203B41FA5}">
                      <a16:colId xmlns:a16="http://schemas.microsoft.com/office/drawing/2014/main" val="2643808634"/>
                    </a:ext>
                  </a:extLst>
                </a:gridCol>
                <a:gridCol w="2838205">
                  <a:extLst>
                    <a:ext uri="{9D8B030D-6E8A-4147-A177-3AD203B41FA5}">
                      <a16:colId xmlns:a16="http://schemas.microsoft.com/office/drawing/2014/main" val="1789911896"/>
                    </a:ext>
                  </a:extLst>
                </a:gridCol>
              </a:tblGrid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Spørgsmål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 panose="020F0502020204030204" pitchFamily="34" charset="0"/>
                        </a:rPr>
                        <a:t>Uenig eller meget uenig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Neutral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Enig eller meget enig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438994"/>
                  </a:ext>
                </a:extLst>
              </a:tr>
              <a:tr h="463137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Kursusmaterialet var godt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54883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Underviserens faglige kompetancer var gode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365258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Underviserens evne til at formidle stoffet var god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93%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462978"/>
                  </a:ext>
                </a:extLst>
              </a:tr>
              <a:tr h="463137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Kursusadministionen var god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24%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7872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 panose="020F0502020204030204" pitchFamily="34" charset="0"/>
                        </a:rPr>
                        <a:t>Kursets fysiske rammer og forplejning var gode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879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585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182EE427-D425-32AC-F457-290CF38A76C2}"/>
              </a:ext>
            </a:extLst>
          </p:cNvPr>
          <p:cNvSpPr txBox="1"/>
          <p:nvPr/>
        </p:nvSpPr>
        <p:spPr>
          <a:xfrm>
            <a:off x="824711" y="1396686"/>
            <a:ext cx="4129506" cy="406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EVALUERING</a:t>
            </a:r>
            <a:r>
              <a:rPr lang="en-US" sz="44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44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KOMMENTARER</a:t>
            </a:r>
            <a:r>
              <a:rPr lang="en-US" sz="4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TIL KURSET</a:t>
            </a:r>
            <a:endParaRPr lang="en-US" sz="4400" kern="120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7A5EC25-9F72-75BE-6707-E9FE3755EEFD}"/>
              </a:ext>
            </a:extLst>
          </p:cNvPr>
          <p:cNvSpPr txBox="1"/>
          <p:nvPr/>
        </p:nvSpPr>
        <p:spPr>
          <a:xfrm>
            <a:off x="5370153" y="1526033"/>
            <a:ext cx="5813487" cy="42123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"Kan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helt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klart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anbefales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dag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jeg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haft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almindelig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telefonvagt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egen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kommune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(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altså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DDH), men mange tips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fra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går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været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taget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brug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jeg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haft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opmærksomheden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lige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runde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af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opsamlende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måde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at tale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tydeligt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huske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skabe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tryg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samtale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 - agent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"Det 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altid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godt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genopfrisket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eller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bygget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mere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ovenpå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egne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kompetencer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kommunikation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Et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rigtig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godt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kursus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hvor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vi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nåede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vidt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omkring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korte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tid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vi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havde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- agent</a:t>
            </a:r>
            <a:endParaRPr lang="en-US">
              <a:highlight>
                <a:srgbClr val="FFFFFF"/>
              </a:highlight>
              <a:latin typeface="Aptos Narrow"/>
              <a:cs typeface="Arial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>
                <a:highlight>
                  <a:srgbClr val="FFFFFF"/>
                </a:highlight>
                <a:latin typeface="Arial"/>
                <a:cs typeface="Arial"/>
              </a:rPr>
              <a:t>"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Det var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dybe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tallerken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blev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opfundet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men det var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fornuftigt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fint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reminder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til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håndtering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af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alle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hverdagens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snakke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borgere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- agent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"Der var tale om repetition for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mit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vedkommende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 - agent</a:t>
            </a:r>
            <a:endParaRPr lang="en-US" i="1" err="1">
              <a:highlight>
                <a:srgbClr val="FFFFFF"/>
              </a:highlight>
              <a:latin typeface="Aptos Narrow"/>
              <a:cs typeface="Arial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  <a:cs typeface="Arial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</a:endParaRPr>
          </a:p>
        </p:txBody>
      </p:sp>
      <p:sp>
        <p:nvSpPr>
          <p:cNvPr id="17" name="AutoShape 13" descr="😊">
            <a:extLst>
              <a:ext uri="{FF2B5EF4-FFF2-40B4-BE49-F238E27FC236}">
                <a16:creationId xmlns:a16="http://schemas.microsoft.com/office/drawing/2014/main" id="{5F17E99D-CBCD-6C0B-4B5B-B110E5E6C7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407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8" name="AutoShape 14" descr="😊">
            <a:extLst>
              <a:ext uri="{FF2B5EF4-FFF2-40B4-BE49-F238E27FC236}">
                <a16:creationId xmlns:a16="http://schemas.microsoft.com/office/drawing/2014/main" id="{65A05929-5693-B5D3-D60A-296E9D9B04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9972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9" name="AutoShape 15" descr="😊">
            <a:extLst>
              <a:ext uri="{FF2B5EF4-FFF2-40B4-BE49-F238E27FC236}">
                <a16:creationId xmlns:a16="http://schemas.microsoft.com/office/drawing/2014/main" id="{9BBD61F8-CCB7-E89B-F983-C8DEB4281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41328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0" name="AutoShape 16" descr="👍">
            <a:extLst>
              <a:ext uri="{FF2B5EF4-FFF2-40B4-BE49-F238E27FC236}">
                <a16:creationId xmlns:a16="http://schemas.microsoft.com/office/drawing/2014/main" id="{36EFE469-E4D3-4007-5FEF-57DB981458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873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448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324E15D-94D7-4FC5-AC9A-8C2CE1A36F1A}">
  <ds:schemaRefs>
    <ds:schemaRef ds:uri="31f27a57-5daa-4240-845d-578cc8bddeed"/>
    <ds:schemaRef ds:uri="a408f06c-1694-489f-9cdc-5efa500d75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A8948B-B629-46E4-9EAF-6E42F4399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1F95FE-B356-4F80-9D2C-A1922FEA7286}">
  <ds:schemaRefs>
    <ds:schemaRef ds:uri="31f27a57-5daa-4240-845d-578cc8bddeed"/>
    <ds:schemaRef ds:uri="a408f06c-1694-489f-9cdc-5efa500d75a8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10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Office-tema</vt:lpstr>
      <vt:lpstr>Office-tema</vt:lpstr>
      <vt:lpstr>DDH Onboarding</vt:lpstr>
      <vt:lpstr>PowerPoint Presentation</vt:lpstr>
      <vt:lpstr>PowerPoint Presentation</vt:lpstr>
      <vt:lpstr>E-lær: Målrettet agenterne </vt:lpstr>
      <vt:lpstr>E-lær:  gennemførelse og kvalitet</vt:lpstr>
      <vt:lpstr>E-lær: Målrettet lederne</vt:lpstr>
      <vt:lpstr>Fysiske kurser: Borgerserviceskolen</vt:lpstr>
      <vt:lpstr>EVALUERING: Målepunkter</vt:lpstr>
      <vt:lpstr>PowerPoint Presentation</vt:lpstr>
      <vt:lpstr>Hvad er næste skridt</vt:lpstr>
      <vt:lpstr>PowerPoint Presentation</vt:lpstr>
      <vt:lpstr>PowerPoint Presentation</vt:lpstr>
      <vt:lpstr>PowerPoint Presentation</vt:lpstr>
      <vt:lpstr>PowerPoint Presentation</vt:lpstr>
      <vt:lpstr>Medarbejderdag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Kommunikationsupdate</dc:title>
  <dc:creator>Rikke Bækgaard Christensen</dc:creator>
  <cp:revision>1</cp:revision>
  <dcterms:created xsi:type="dcterms:W3CDTF">2024-08-06T07:45:25Z</dcterms:created>
  <dcterms:modified xsi:type="dcterms:W3CDTF">2024-09-18T09:20:44Z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