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3" r:id="rId7"/>
    <p:sldId id="267" r:id="rId8"/>
    <p:sldId id="265" r:id="rId9"/>
    <p:sldId id="268" r:id="rId10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91FC5F-EF9B-47C5-A1FF-9AE9643209B4}" v="47" dt="2024-01-22T16:19:00.4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rben Glock" userId="11106b89-72de-413e-b65b-8a42fa6400a0" providerId="ADAL" clId="{8B91FC5F-EF9B-47C5-A1FF-9AE9643209B4}"/>
    <pc:docChg chg="undo redo custSel addSld delSld modSld">
      <pc:chgData name="Torben Glock" userId="11106b89-72de-413e-b65b-8a42fa6400a0" providerId="ADAL" clId="{8B91FC5F-EF9B-47C5-A1FF-9AE9643209B4}" dt="2024-01-22T16:21:30.485" v="270" actId="20577"/>
      <pc:docMkLst>
        <pc:docMk/>
      </pc:docMkLst>
      <pc:sldChg chg="addSp delSp modSp mod">
        <pc:chgData name="Torben Glock" userId="11106b89-72de-413e-b65b-8a42fa6400a0" providerId="ADAL" clId="{8B91FC5F-EF9B-47C5-A1FF-9AE9643209B4}" dt="2024-01-22T16:21:30.485" v="270" actId="20577"/>
        <pc:sldMkLst>
          <pc:docMk/>
          <pc:sldMk cId="2026090121" sldId="257"/>
        </pc:sldMkLst>
        <pc:spChg chg="mod">
          <ac:chgData name="Torben Glock" userId="11106b89-72de-413e-b65b-8a42fa6400a0" providerId="ADAL" clId="{8B91FC5F-EF9B-47C5-A1FF-9AE9643209B4}" dt="2024-01-22T16:21:30.485" v="270" actId="20577"/>
          <ac:spMkLst>
            <pc:docMk/>
            <pc:sldMk cId="2026090121" sldId="257"/>
            <ac:spMk id="14" creationId="{7EB97AA3-C8B2-6CF7-4171-2E035E650138}"/>
          </ac:spMkLst>
        </pc:spChg>
        <pc:spChg chg="add del mod">
          <ac:chgData name="Torben Glock" userId="11106b89-72de-413e-b65b-8a42fa6400a0" providerId="ADAL" clId="{8B91FC5F-EF9B-47C5-A1FF-9AE9643209B4}" dt="2024-01-22T16:00:00.484" v="88" actId="478"/>
          <ac:spMkLst>
            <pc:docMk/>
            <pc:sldMk cId="2026090121" sldId="257"/>
            <ac:spMk id="25" creationId="{E6AAC18F-BBD8-B845-D8AD-1948D7DD70A9}"/>
          </ac:spMkLst>
        </pc:spChg>
        <pc:spChg chg="add mod">
          <ac:chgData name="Torben Glock" userId="11106b89-72de-413e-b65b-8a42fa6400a0" providerId="ADAL" clId="{8B91FC5F-EF9B-47C5-A1FF-9AE9643209B4}" dt="2024-01-22T16:00:09.850" v="89" actId="1076"/>
          <ac:spMkLst>
            <pc:docMk/>
            <pc:sldMk cId="2026090121" sldId="257"/>
            <ac:spMk id="26" creationId="{1FAFBBE9-266F-74F7-F13A-60BCDF49B587}"/>
          </ac:spMkLst>
        </pc:spChg>
      </pc:sldChg>
      <pc:sldChg chg="del">
        <pc:chgData name="Torben Glock" userId="11106b89-72de-413e-b65b-8a42fa6400a0" providerId="ADAL" clId="{8B91FC5F-EF9B-47C5-A1FF-9AE9643209B4}" dt="2024-01-22T15:50:11.840" v="41" actId="47"/>
        <pc:sldMkLst>
          <pc:docMk/>
          <pc:sldMk cId="1051364830" sldId="262"/>
        </pc:sldMkLst>
      </pc:sldChg>
      <pc:sldChg chg="addSp delSp modSp mod">
        <pc:chgData name="Torben Glock" userId="11106b89-72de-413e-b65b-8a42fa6400a0" providerId="ADAL" clId="{8B91FC5F-EF9B-47C5-A1FF-9AE9643209B4}" dt="2024-01-22T16:13:56.795" v="215" actId="20577"/>
        <pc:sldMkLst>
          <pc:docMk/>
          <pc:sldMk cId="2033368563" sldId="263"/>
        </pc:sldMkLst>
        <pc:spChg chg="add del mod">
          <ac:chgData name="Torben Glock" userId="11106b89-72de-413e-b65b-8a42fa6400a0" providerId="ADAL" clId="{8B91FC5F-EF9B-47C5-A1FF-9AE9643209B4}" dt="2024-01-22T16:12:46.206" v="198" actId="478"/>
          <ac:spMkLst>
            <pc:docMk/>
            <pc:sldMk cId="2033368563" sldId="263"/>
            <ac:spMk id="3" creationId="{EB5445B9-49FF-2A9F-5F1A-38D3E8159F91}"/>
          </ac:spMkLst>
        </pc:spChg>
        <pc:spChg chg="add del mod">
          <ac:chgData name="Torben Glock" userId="11106b89-72de-413e-b65b-8a42fa6400a0" providerId="ADAL" clId="{8B91FC5F-EF9B-47C5-A1FF-9AE9643209B4}" dt="2024-01-22T16:12:46.206" v="198" actId="478"/>
          <ac:spMkLst>
            <pc:docMk/>
            <pc:sldMk cId="2033368563" sldId="263"/>
            <ac:spMk id="4" creationId="{5149CB16-76B9-3300-29B4-2BE550DE3205}"/>
          </ac:spMkLst>
        </pc:spChg>
        <pc:spChg chg="add del mod">
          <ac:chgData name="Torben Glock" userId="11106b89-72de-413e-b65b-8a42fa6400a0" providerId="ADAL" clId="{8B91FC5F-EF9B-47C5-A1FF-9AE9643209B4}" dt="2024-01-22T16:12:46.206" v="198" actId="478"/>
          <ac:spMkLst>
            <pc:docMk/>
            <pc:sldMk cId="2033368563" sldId="263"/>
            <ac:spMk id="6" creationId="{4355391E-EE34-25FC-85CA-8BF0A54D0439}"/>
          </ac:spMkLst>
        </pc:spChg>
        <pc:spChg chg="add del mod">
          <ac:chgData name="Torben Glock" userId="11106b89-72de-413e-b65b-8a42fa6400a0" providerId="ADAL" clId="{8B91FC5F-EF9B-47C5-A1FF-9AE9643209B4}" dt="2024-01-22T16:12:46.206" v="198" actId="478"/>
          <ac:spMkLst>
            <pc:docMk/>
            <pc:sldMk cId="2033368563" sldId="263"/>
            <ac:spMk id="7" creationId="{CC00E792-2F3E-47C1-A521-1786369A89EE}"/>
          </ac:spMkLst>
        </pc:spChg>
        <pc:spChg chg="add del mod">
          <ac:chgData name="Torben Glock" userId="11106b89-72de-413e-b65b-8a42fa6400a0" providerId="ADAL" clId="{8B91FC5F-EF9B-47C5-A1FF-9AE9643209B4}" dt="2024-01-22T16:12:46.206" v="198" actId="478"/>
          <ac:spMkLst>
            <pc:docMk/>
            <pc:sldMk cId="2033368563" sldId="263"/>
            <ac:spMk id="8" creationId="{2EE069CB-A483-8014-4B63-AA04BC153C74}"/>
          </ac:spMkLst>
        </pc:spChg>
        <pc:spChg chg="add del mod">
          <ac:chgData name="Torben Glock" userId="11106b89-72de-413e-b65b-8a42fa6400a0" providerId="ADAL" clId="{8B91FC5F-EF9B-47C5-A1FF-9AE9643209B4}" dt="2024-01-22T16:12:46.206" v="198" actId="478"/>
          <ac:spMkLst>
            <pc:docMk/>
            <pc:sldMk cId="2033368563" sldId="263"/>
            <ac:spMk id="9" creationId="{29B33916-1EFF-C2FB-4882-233B5BCD868D}"/>
          </ac:spMkLst>
        </pc:spChg>
        <pc:spChg chg="add mod">
          <ac:chgData name="Torben Glock" userId="11106b89-72de-413e-b65b-8a42fa6400a0" providerId="ADAL" clId="{8B91FC5F-EF9B-47C5-A1FF-9AE9643209B4}" dt="2024-01-22T16:13:09.562" v="202"/>
          <ac:spMkLst>
            <pc:docMk/>
            <pc:sldMk cId="2033368563" sldId="263"/>
            <ac:spMk id="10" creationId="{8D302FD1-A339-7798-138D-D353D61C13D9}"/>
          </ac:spMkLst>
        </pc:spChg>
        <pc:spChg chg="add mod">
          <ac:chgData name="Torben Glock" userId="11106b89-72de-413e-b65b-8a42fa6400a0" providerId="ADAL" clId="{8B91FC5F-EF9B-47C5-A1FF-9AE9643209B4}" dt="2024-01-22T16:13:56.795" v="215" actId="20577"/>
          <ac:spMkLst>
            <pc:docMk/>
            <pc:sldMk cId="2033368563" sldId="263"/>
            <ac:spMk id="11" creationId="{2105235A-15D1-00C5-3C0C-7D8740702EFB}"/>
          </ac:spMkLst>
        </pc:spChg>
        <pc:spChg chg="add mod">
          <ac:chgData name="Torben Glock" userId="11106b89-72de-413e-b65b-8a42fa6400a0" providerId="ADAL" clId="{8B91FC5F-EF9B-47C5-A1FF-9AE9643209B4}" dt="2024-01-22T16:13:09.562" v="202"/>
          <ac:spMkLst>
            <pc:docMk/>
            <pc:sldMk cId="2033368563" sldId="263"/>
            <ac:spMk id="12" creationId="{C214BEB2-1E66-CE87-8C6C-7F0EBD8E252A}"/>
          </ac:spMkLst>
        </pc:spChg>
        <pc:spChg chg="add mod">
          <ac:chgData name="Torben Glock" userId="11106b89-72de-413e-b65b-8a42fa6400a0" providerId="ADAL" clId="{8B91FC5F-EF9B-47C5-A1FF-9AE9643209B4}" dt="2024-01-22T16:13:09.562" v="202"/>
          <ac:spMkLst>
            <pc:docMk/>
            <pc:sldMk cId="2033368563" sldId="263"/>
            <ac:spMk id="13" creationId="{20D7C44C-91AC-C1EC-D5B1-AD2A9FF594FA}"/>
          </ac:spMkLst>
        </pc:spChg>
        <pc:spChg chg="add mod">
          <ac:chgData name="Torben Glock" userId="11106b89-72de-413e-b65b-8a42fa6400a0" providerId="ADAL" clId="{8B91FC5F-EF9B-47C5-A1FF-9AE9643209B4}" dt="2024-01-22T16:13:09.562" v="202"/>
          <ac:spMkLst>
            <pc:docMk/>
            <pc:sldMk cId="2033368563" sldId="263"/>
            <ac:spMk id="14" creationId="{B176CF0F-58E1-5DD6-0252-1B6D04761D01}"/>
          </ac:spMkLst>
        </pc:spChg>
        <pc:spChg chg="add mod">
          <ac:chgData name="Torben Glock" userId="11106b89-72de-413e-b65b-8a42fa6400a0" providerId="ADAL" clId="{8B91FC5F-EF9B-47C5-A1FF-9AE9643209B4}" dt="2024-01-22T16:13:34.956" v="204" actId="20577"/>
          <ac:spMkLst>
            <pc:docMk/>
            <pc:sldMk cId="2033368563" sldId="263"/>
            <ac:spMk id="15" creationId="{2F0F9224-C4F9-BAB2-3830-43FAE93294EA}"/>
          </ac:spMkLst>
        </pc:spChg>
        <pc:spChg chg="add mod">
          <ac:chgData name="Torben Glock" userId="11106b89-72de-413e-b65b-8a42fa6400a0" providerId="ADAL" clId="{8B91FC5F-EF9B-47C5-A1FF-9AE9643209B4}" dt="2024-01-22T16:13:09.562" v="202"/>
          <ac:spMkLst>
            <pc:docMk/>
            <pc:sldMk cId="2033368563" sldId="263"/>
            <ac:spMk id="16" creationId="{361E1D0C-D27F-4ECD-7687-80FA041F5D54}"/>
          </ac:spMkLst>
        </pc:spChg>
        <pc:spChg chg="add mod">
          <ac:chgData name="Torben Glock" userId="11106b89-72de-413e-b65b-8a42fa6400a0" providerId="ADAL" clId="{8B91FC5F-EF9B-47C5-A1FF-9AE9643209B4}" dt="2024-01-22T16:13:09.562" v="202"/>
          <ac:spMkLst>
            <pc:docMk/>
            <pc:sldMk cId="2033368563" sldId="263"/>
            <ac:spMk id="17" creationId="{4462CA71-9566-CEF2-161A-9466EF165C69}"/>
          </ac:spMkLst>
        </pc:spChg>
        <pc:picChg chg="mod">
          <ac:chgData name="Torben Glock" userId="11106b89-72de-413e-b65b-8a42fa6400a0" providerId="ADAL" clId="{8B91FC5F-EF9B-47C5-A1FF-9AE9643209B4}" dt="2024-01-22T16:01:03.827" v="96" actId="14100"/>
          <ac:picMkLst>
            <pc:docMk/>
            <pc:sldMk cId="2033368563" sldId="263"/>
            <ac:picMk id="5" creationId="{F06CFCA4-ABC4-8CBE-6F7F-5BCDDE51C2DA}"/>
          </ac:picMkLst>
        </pc:picChg>
      </pc:sldChg>
      <pc:sldChg chg="del">
        <pc:chgData name="Torben Glock" userId="11106b89-72de-413e-b65b-8a42fa6400a0" providerId="ADAL" clId="{8B91FC5F-EF9B-47C5-A1FF-9AE9643209B4}" dt="2024-01-22T15:49:58.530" v="40" actId="47"/>
        <pc:sldMkLst>
          <pc:docMk/>
          <pc:sldMk cId="647189387" sldId="264"/>
        </pc:sldMkLst>
      </pc:sldChg>
      <pc:sldChg chg="addSp delSp modSp mod">
        <pc:chgData name="Torben Glock" userId="11106b89-72de-413e-b65b-8a42fa6400a0" providerId="ADAL" clId="{8B91FC5F-EF9B-47C5-A1FF-9AE9643209B4}" dt="2024-01-22T16:17:37.103" v="222" actId="478"/>
        <pc:sldMkLst>
          <pc:docMk/>
          <pc:sldMk cId="3468229307" sldId="265"/>
        </pc:sldMkLst>
        <pc:spChg chg="add del mod">
          <ac:chgData name="Torben Glock" userId="11106b89-72de-413e-b65b-8a42fa6400a0" providerId="ADAL" clId="{8B91FC5F-EF9B-47C5-A1FF-9AE9643209B4}" dt="2024-01-22T16:12:25.961" v="194" actId="478"/>
          <ac:spMkLst>
            <pc:docMk/>
            <pc:sldMk cId="3468229307" sldId="265"/>
            <ac:spMk id="3" creationId="{A4AA443D-5ACB-16B9-2C9C-CBD25C2FE8E0}"/>
          </ac:spMkLst>
        </pc:spChg>
        <pc:spChg chg="add del mod">
          <ac:chgData name="Torben Glock" userId="11106b89-72de-413e-b65b-8a42fa6400a0" providerId="ADAL" clId="{8B91FC5F-EF9B-47C5-A1FF-9AE9643209B4}" dt="2024-01-22T16:12:32.530" v="195" actId="478"/>
          <ac:spMkLst>
            <pc:docMk/>
            <pc:sldMk cId="3468229307" sldId="265"/>
            <ac:spMk id="5" creationId="{330EC459-A2CD-BDB5-48EF-334316D4B9E4}"/>
          </ac:spMkLst>
        </pc:spChg>
        <pc:spChg chg="add del mod">
          <ac:chgData name="Torben Glock" userId="11106b89-72de-413e-b65b-8a42fa6400a0" providerId="ADAL" clId="{8B91FC5F-EF9B-47C5-A1FF-9AE9643209B4}" dt="2024-01-22T16:12:25.961" v="194" actId="478"/>
          <ac:spMkLst>
            <pc:docMk/>
            <pc:sldMk cId="3468229307" sldId="265"/>
            <ac:spMk id="6" creationId="{AE81B2D4-A069-2449-4726-A70511F077AB}"/>
          </ac:spMkLst>
        </pc:spChg>
        <pc:spChg chg="add del mod">
          <ac:chgData name="Torben Glock" userId="11106b89-72de-413e-b65b-8a42fa6400a0" providerId="ADAL" clId="{8B91FC5F-EF9B-47C5-A1FF-9AE9643209B4}" dt="2024-01-22T16:12:32.530" v="195" actId="478"/>
          <ac:spMkLst>
            <pc:docMk/>
            <pc:sldMk cId="3468229307" sldId="265"/>
            <ac:spMk id="7" creationId="{FE3D7135-4973-2FA6-3F15-0E62A59577D8}"/>
          </ac:spMkLst>
        </pc:spChg>
        <pc:spChg chg="add del mod">
          <ac:chgData name="Torben Glock" userId="11106b89-72de-413e-b65b-8a42fa6400a0" providerId="ADAL" clId="{8B91FC5F-EF9B-47C5-A1FF-9AE9643209B4}" dt="2024-01-22T16:12:25.961" v="194" actId="478"/>
          <ac:spMkLst>
            <pc:docMk/>
            <pc:sldMk cId="3468229307" sldId="265"/>
            <ac:spMk id="8" creationId="{CBBF6A6F-1043-CFF5-518D-6E292AC21A9C}"/>
          </ac:spMkLst>
        </pc:spChg>
        <pc:spChg chg="add del mod">
          <ac:chgData name="Torben Glock" userId="11106b89-72de-413e-b65b-8a42fa6400a0" providerId="ADAL" clId="{8B91FC5F-EF9B-47C5-A1FF-9AE9643209B4}" dt="2024-01-22T16:12:35.814" v="196" actId="478"/>
          <ac:spMkLst>
            <pc:docMk/>
            <pc:sldMk cId="3468229307" sldId="265"/>
            <ac:spMk id="9" creationId="{6182D933-61B7-FBB8-2497-529623BD7914}"/>
          </ac:spMkLst>
        </pc:spChg>
        <pc:spChg chg="add del mod">
          <ac:chgData name="Torben Glock" userId="11106b89-72de-413e-b65b-8a42fa6400a0" providerId="ADAL" clId="{8B91FC5F-EF9B-47C5-A1FF-9AE9643209B4}" dt="2024-01-22T16:09:35.227" v="181"/>
          <ac:spMkLst>
            <pc:docMk/>
            <pc:sldMk cId="3468229307" sldId="265"/>
            <ac:spMk id="10" creationId="{479B7279-4A6E-B81E-455F-DEC0F2CD8271}"/>
          </ac:spMkLst>
        </pc:spChg>
        <pc:spChg chg="add del mod">
          <ac:chgData name="Torben Glock" userId="11106b89-72de-413e-b65b-8a42fa6400a0" providerId="ADAL" clId="{8B91FC5F-EF9B-47C5-A1FF-9AE9643209B4}" dt="2024-01-22T16:09:34.164" v="180"/>
          <ac:spMkLst>
            <pc:docMk/>
            <pc:sldMk cId="3468229307" sldId="265"/>
            <ac:spMk id="11" creationId="{D936451B-9EDD-5EAB-1AFE-1A78A1460577}"/>
          </ac:spMkLst>
        </pc:spChg>
        <pc:spChg chg="add del mod">
          <ac:chgData name="Torben Glock" userId="11106b89-72de-413e-b65b-8a42fa6400a0" providerId="ADAL" clId="{8B91FC5F-EF9B-47C5-A1FF-9AE9643209B4}" dt="2024-01-22T16:17:37.103" v="222" actId="478"/>
          <ac:spMkLst>
            <pc:docMk/>
            <pc:sldMk cId="3468229307" sldId="265"/>
            <ac:spMk id="12" creationId="{9655F3E2-1236-6AE7-6F69-04E2090679EE}"/>
          </ac:spMkLst>
        </pc:spChg>
        <pc:spChg chg="add mod">
          <ac:chgData name="Torben Glock" userId="11106b89-72de-413e-b65b-8a42fa6400a0" providerId="ADAL" clId="{8B91FC5F-EF9B-47C5-A1FF-9AE9643209B4}" dt="2024-01-22T16:13:02.696" v="200"/>
          <ac:spMkLst>
            <pc:docMk/>
            <pc:sldMk cId="3468229307" sldId="265"/>
            <ac:spMk id="13" creationId="{0B524767-6AAC-34E9-43DB-AA2A01301962}"/>
          </ac:spMkLst>
        </pc:spChg>
        <pc:spChg chg="add mod">
          <ac:chgData name="Torben Glock" userId="11106b89-72de-413e-b65b-8a42fa6400a0" providerId="ADAL" clId="{8B91FC5F-EF9B-47C5-A1FF-9AE9643209B4}" dt="2024-01-22T16:13:02.696" v="200"/>
          <ac:spMkLst>
            <pc:docMk/>
            <pc:sldMk cId="3468229307" sldId="265"/>
            <ac:spMk id="14" creationId="{D9A820BF-9E27-DC00-841E-D899B4A2D8BD}"/>
          </ac:spMkLst>
        </pc:spChg>
        <pc:spChg chg="add mod">
          <ac:chgData name="Torben Glock" userId="11106b89-72de-413e-b65b-8a42fa6400a0" providerId="ADAL" clId="{8B91FC5F-EF9B-47C5-A1FF-9AE9643209B4}" dt="2024-01-22T16:13:02.696" v="200"/>
          <ac:spMkLst>
            <pc:docMk/>
            <pc:sldMk cId="3468229307" sldId="265"/>
            <ac:spMk id="15" creationId="{29BB1AAB-7DA5-B3D9-C4CA-08E4F29E780B}"/>
          </ac:spMkLst>
        </pc:spChg>
        <pc:spChg chg="add mod">
          <ac:chgData name="Torben Glock" userId="11106b89-72de-413e-b65b-8a42fa6400a0" providerId="ADAL" clId="{8B91FC5F-EF9B-47C5-A1FF-9AE9643209B4}" dt="2024-01-22T16:13:02.696" v="200"/>
          <ac:spMkLst>
            <pc:docMk/>
            <pc:sldMk cId="3468229307" sldId="265"/>
            <ac:spMk id="16" creationId="{9C324BBA-D69D-5790-1983-3A906F4E198D}"/>
          </ac:spMkLst>
        </pc:spChg>
        <pc:spChg chg="add mod">
          <ac:chgData name="Torben Glock" userId="11106b89-72de-413e-b65b-8a42fa6400a0" providerId="ADAL" clId="{8B91FC5F-EF9B-47C5-A1FF-9AE9643209B4}" dt="2024-01-22T16:13:02.696" v="200"/>
          <ac:spMkLst>
            <pc:docMk/>
            <pc:sldMk cId="3468229307" sldId="265"/>
            <ac:spMk id="17" creationId="{98257295-5102-908A-1147-10D2727D8A28}"/>
          </ac:spMkLst>
        </pc:spChg>
        <pc:spChg chg="add mod">
          <ac:chgData name="Torben Glock" userId="11106b89-72de-413e-b65b-8a42fa6400a0" providerId="ADAL" clId="{8B91FC5F-EF9B-47C5-A1FF-9AE9643209B4}" dt="2024-01-22T16:13:02.696" v="200"/>
          <ac:spMkLst>
            <pc:docMk/>
            <pc:sldMk cId="3468229307" sldId="265"/>
            <ac:spMk id="18" creationId="{D2687616-A7FA-50E2-8563-01CC191E3AF2}"/>
          </ac:spMkLst>
        </pc:spChg>
        <pc:spChg chg="add mod">
          <ac:chgData name="Torben Glock" userId="11106b89-72de-413e-b65b-8a42fa6400a0" providerId="ADAL" clId="{8B91FC5F-EF9B-47C5-A1FF-9AE9643209B4}" dt="2024-01-22T16:13:02.696" v="200"/>
          <ac:spMkLst>
            <pc:docMk/>
            <pc:sldMk cId="3468229307" sldId="265"/>
            <ac:spMk id="19" creationId="{AF20F9B0-B6C1-1375-82B0-16FD4FD83D82}"/>
          </ac:spMkLst>
        </pc:spChg>
        <pc:spChg chg="add mod">
          <ac:chgData name="Torben Glock" userId="11106b89-72de-413e-b65b-8a42fa6400a0" providerId="ADAL" clId="{8B91FC5F-EF9B-47C5-A1FF-9AE9643209B4}" dt="2024-01-22T16:13:02.696" v="200"/>
          <ac:spMkLst>
            <pc:docMk/>
            <pc:sldMk cId="3468229307" sldId="265"/>
            <ac:spMk id="20" creationId="{31A4253F-215A-3124-570F-25F791B60F31}"/>
          </ac:spMkLst>
        </pc:spChg>
        <pc:picChg chg="mod">
          <ac:chgData name="Torben Glock" userId="11106b89-72de-413e-b65b-8a42fa6400a0" providerId="ADAL" clId="{8B91FC5F-EF9B-47C5-A1FF-9AE9643209B4}" dt="2024-01-22T16:09:14.616" v="176" actId="14100"/>
          <ac:picMkLst>
            <pc:docMk/>
            <pc:sldMk cId="3468229307" sldId="265"/>
            <ac:picMk id="4" creationId="{CA3FFA8A-26B6-1BB2-7D2E-03FFC265EB54}"/>
          </ac:picMkLst>
        </pc:picChg>
      </pc:sldChg>
      <pc:sldChg chg="addSp delSp modSp del mod">
        <pc:chgData name="Torben Glock" userId="11106b89-72de-413e-b65b-8a42fa6400a0" providerId="ADAL" clId="{8B91FC5F-EF9B-47C5-A1FF-9AE9643209B4}" dt="2024-01-22T16:13:21.086" v="203" actId="2696"/>
        <pc:sldMkLst>
          <pc:docMk/>
          <pc:sldMk cId="3335511286" sldId="266"/>
        </pc:sldMkLst>
        <pc:spChg chg="add del mod">
          <ac:chgData name="Torben Glock" userId="11106b89-72de-413e-b65b-8a42fa6400a0" providerId="ADAL" clId="{8B91FC5F-EF9B-47C5-A1FF-9AE9643209B4}" dt="2024-01-22T16:07:59.842" v="172" actId="1076"/>
          <ac:spMkLst>
            <pc:docMk/>
            <pc:sldMk cId="3335511286" sldId="266"/>
            <ac:spMk id="3" creationId="{03E9CA6B-4515-06D8-CB1B-0EAF9D7F7F29}"/>
          </ac:spMkLst>
        </pc:spChg>
        <pc:spChg chg="add del mod">
          <ac:chgData name="Torben Glock" userId="11106b89-72de-413e-b65b-8a42fa6400a0" providerId="ADAL" clId="{8B91FC5F-EF9B-47C5-A1FF-9AE9643209B4}" dt="2024-01-22T16:07:59.842" v="172" actId="1076"/>
          <ac:spMkLst>
            <pc:docMk/>
            <pc:sldMk cId="3335511286" sldId="266"/>
            <ac:spMk id="4" creationId="{08C69969-F2B9-9901-9578-60A48F2C8CFF}"/>
          </ac:spMkLst>
        </pc:spChg>
        <pc:spChg chg="add del mod">
          <ac:chgData name="Torben Glock" userId="11106b89-72de-413e-b65b-8a42fa6400a0" providerId="ADAL" clId="{8B91FC5F-EF9B-47C5-A1FF-9AE9643209B4}" dt="2024-01-22T16:07:59.842" v="172" actId="1076"/>
          <ac:spMkLst>
            <pc:docMk/>
            <pc:sldMk cId="3335511286" sldId="266"/>
            <ac:spMk id="6" creationId="{4B6EAE29-9E90-4923-16E3-E9F1CB975A13}"/>
          </ac:spMkLst>
        </pc:spChg>
        <pc:spChg chg="add del mod">
          <ac:chgData name="Torben Glock" userId="11106b89-72de-413e-b65b-8a42fa6400a0" providerId="ADAL" clId="{8B91FC5F-EF9B-47C5-A1FF-9AE9643209B4}" dt="2024-01-22T16:07:59.842" v="172" actId="1076"/>
          <ac:spMkLst>
            <pc:docMk/>
            <pc:sldMk cId="3335511286" sldId="266"/>
            <ac:spMk id="7" creationId="{F8224190-8B74-588B-C774-003AA213322F}"/>
          </ac:spMkLst>
        </pc:spChg>
        <pc:spChg chg="add del mod">
          <ac:chgData name="Torben Glock" userId="11106b89-72de-413e-b65b-8a42fa6400a0" providerId="ADAL" clId="{8B91FC5F-EF9B-47C5-A1FF-9AE9643209B4}" dt="2024-01-22T16:07:59.842" v="172" actId="1076"/>
          <ac:spMkLst>
            <pc:docMk/>
            <pc:sldMk cId="3335511286" sldId="266"/>
            <ac:spMk id="8" creationId="{CCBEDAFF-49DD-FDD2-4A5F-7FBBEC1C3D67}"/>
          </ac:spMkLst>
        </pc:spChg>
        <pc:spChg chg="add del mod">
          <ac:chgData name="Torben Glock" userId="11106b89-72de-413e-b65b-8a42fa6400a0" providerId="ADAL" clId="{8B91FC5F-EF9B-47C5-A1FF-9AE9643209B4}" dt="2024-01-22T16:07:59.842" v="172" actId="1076"/>
          <ac:spMkLst>
            <pc:docMk/>
            <pc:sldMk cId="3335511286" sldId="266"/>
            <ac:spMk id="9" creationId="{DC9268EE-B4AE-70D6-947A-D4183C08456B}"/>
          </ac:spMkLst>
        </pc:spChg>
        <pc:spChg chg="add mod">
          <ac:chgData name="Torben Glock" userId="11106b89-72de-413e-b65b-8a42fa6400a0" providerId="ADAL" clId="{8B91FC5F-EF9B-47C5-A1FF-9AE9643209B4}" dt="2024-01-22T16:07:59.842" v="172" actId="1076"/>
          <ac:spMkLst>
            <pc:docMk/>
            <pc:sldMk cId="3335511286" sldId="266"/>
            <ac:spMk id="10" creationId="{BC426C87-D3B5-0D8B-29BC-D1286E5EED54}"/>
          </ac:spMkLst>
        </pc:spChg>
        <pc:spChg chg="add mod">
          <ac:chgData name="Torben Glock" userId="11106b89-72de-413e-b65b-8a42fa6400a0" providerId="ADAL" clId="{8B91FC5F-EF9B-47C5-A1FF-9AE9643209B4}" dt="2024-01-22T16:08:08.331" v="173" actId="1076"/>
          <ac:spMkLst>
            <pc:docMk/>
            <pc:sldMk cId="3335511286" sldId="266"/>
            <ac:spMk id="11" creationId="{E75AD0E9-5F98-E7C0-FDC1-4267C8A697AE}"/>
          </ac:spMkLst>
        </pc:spChg>
      </pc:sldChg>
      <pc:sldChg chg="addSp delSp modSp add mod">
        <pc:chgData name="Torben Glock" userId="11106b89-72de-413e-b65b-8a42fa6400a0" providerId="ADAL" clId="{8B91FC5F-EF9B-47C5-A1FF-9AE9643209B4}" dt="2024-01-22T16:15:37.715" v="221" actId="207"/>
        <pc:sldMkLst>
          <pc:docMk/>
          <pc:sldMk cId="3372374761" sldId="267"/>
        </pc:sldMkLst>
        <pc:spChg chg="mod">
          <ac:chgData name="Torben Glock" userId="11106b89-72de-413e-b65b-8a42fa6400a0" providerId="ADAL" clId="{8B91FC5F-EF9B-47C5-A1FF-9AE9643209B4}" dt="2024-01-22T16:00:55.786" v="94" actId="14100"/>
          <ac:spMkLst>
            <pc:docMk/>
            <pc:sldMk cId="3372374761" sldId="267"/>
            <ac:spMk id="2" creationId="{A08C57A3-5638-FFD5-3FC6-FB61DD9E5A10}"/>
          </ac:spMkLst>
        </pc:spChg>
        <pc:spChg chg="add mod">
          <ac:chgData name="Torben Glock" userId="11106b89-72de-413e-b65b-8a42fa6400a0" providerId="ADAL" clId="{8B91FC5F-EF9B-47C5-A1FF-9AE9643209B4}" dt="2024-01-22T16:15:18.321" v="220" actId="207"/>
          <ac:spMkLst>
            <pc:docMk/>
            <pc:sldMk cId="3372374761" sldId="267"/>
            <ac:spMk id="6" creationId="{BB7EC016-E8C4-4AAF-5C06-12A9AAFFECE7}"/>
          </ac:spMkLst>
        </pc:spChg>
        <pc:spChg chg="add del mod">
          <ac:chgData name="Torben Glock" userId="11106b89-72de-413e-b65b-8a42fa6400a0" providerId="ADAL" clId="{8B91FC5F-EF9B-47C5-A1FF-9AE9643209B4}" dt="2024-01-22T15:54:23.340" v="54" actId="478"/>
          <ac:spMkLst>
            <pc:docMk/>
            <pc:sldMk cId="3372374761" sldId="267"/>
            <ac:spMk id="7" creationId="{716E07AB-A37B-CB99-8A25-BFD0795CDB4E}"/>
          </ac:spMkLst>
        </pc:spChg>
        <pc:spChg chg="add mod">
          <ac:chgData name="Torben Glock" userId="11106b89-72de-413e-b65b-8a42fa6400a0" providerId="ADAL" clId="{8B91FC5F-EF9B-47C5-A1FF-9AE9643209B4}" dt="2024-01-22T16:15:18.321" v="220" actId="207"/>
          <ac:spMkLst>
            <pc:docMk/>
            <pc:sldMk cId="3372374761" sldId="267"/>
            <ac:spMk id="8" creationId="{EDAFD35A-1789-C023-9D5D-55FDB9E020FB}"/>
          </ac:spMkLst>
        </pc:spChg>
        <pc:spChg chg="add mod">
          <ac:chgData name="Torben Glock" userId="11106b89-72de-413e-b65b-8a42fa6400a0" providerId="ADAL" clId="{8B91FC5F-EF9B-47C5-A1FF-9AE9643209B4}" dt="2024-01-22T16:15:18.321" v="220" actId="207"/>
          <ac:spMkLst>
            <pc:docMk/>
            <pc:sldMk cId="3372374761" sldId="267"/>
            <ac:spMk id="9" creationId="{5EDC822B-C294-B6D2-B467-5C153A6756F4}"/>
          </ac:spMkLst>
        </pc:spChg>
        <pc:spChg chg="add mod">
          <ac:chgData name="Torben Glock" userId="11106b89-72de-413e-b65b-8a42fa6400a0" providerId="ADAL" clId="{8B91FC5F-EF9B-47C5-A1FF-9AE9643209B4}" dt="2024-01-22T16:15:18.321" v="220" actId="207"/>
          <ac:spMkLst>
            <pc:docMk/>
            <pc:sldMk cId="3372374761" sldId="267"/>
            <ac:spMk id="10" creationId="{90E55B1A-B8A5-4B89-F260-EC5C1767AC35}"/>
          </ac:spMkLst>
        </pc:spChg>
        <pc:spChg chg="add mod">
          <ac:chgData name="Torben Glock" userId="11106b89-72de-413e-b65b-8a42fa6400a0" providerId="ADAL" clId="{8B91FC5F-EF9B-47C5-A1FF-9AE9643209B4}" dt="2024-01-22T16:15:18.321" v="220" actId="207"/>
          <ac:spMkLst>
            <pc:docMk/>
            <pc:sldMk cId="3372374761" sldId="267"/>
            <ac:spMk id="11" creationId="{AB8EFC8D-AB5B-7D81-814F-EEA7DEF041B7}"/>
          </ac:spMkLst>
        </pc:spChg>
        <pc:spChg chg="add mod">
          <ac:chgData name="Torben Glock" userId="11106b89-72de-413e-b65b-8a42fa6400a0" providerId="ADAL" clId="{8B91FC5F-EF9B-47C5-A1FF-9AE9643209B4}" dt="2024-01-22T16:15:18.321" v="220" actId="207"/>
          <ac:spMkLst>
            <pc:docMk/>
            <pc:sldMk cId="3372374761" sldId="267"/>
            <ac:spMk id="12" creationId="{6CD5B711-5248-A1B3-BD55-07A5B5201898}"/>
          </ac:spMkLst>
        </pc:spChg>
        <pc:spChg chg="add mod">
          <ac:chgData name="Torben Glock" userId="11106b89-72de-413e-b65b-8a42fa6400a0" providerId="ADAL" clId="{8B91FC5F-EF9B-47C5-A1FF-9AE9643209B4}" dt="2024-01-22T16:15:37.715" v="221" actId="207"/>
          <ac:spMkLst>
            <pc:docMk/>
            <pc:sldMk cId="3372374761" sldId="267"/>
            <ac:spMk id="13" creationId="{531E37C7-BF50-F267-0295-F20E71ACC99A}"/>
          </ac:spMkLst>
        </pc:spChg>
        <pc:spChg chg="add mod">
          <ac:chgData name="Torben Glock" userId="11106b89-72de-413e-b65b-8a42fa6400a0" providerId="ADAL" clId="{8B91FC5F-EF9B-47C5-A1FF-9AE9643209B4}" dt="2024-01-22T16:15:37.715" v="221" actId="207"/>
          <ac:spMkLst>
            <pc:docMk/>
            <pc:sldMk cId="3372374761" sldId="267"/>
            <ac:spMk id="14" creationId="{64EA5A5C-A8AF-699E-FBDC-4EB14FBB71D7}"/>
          </ac:spMkLst>
        </pc:spChg>
        <pc:spChg chg="add mod">
          <ac:chgData name="Torben Glock" userId="11106b89-72de-413e-b65b-8a42fa6400a0" providerId="ADAL" clId="{8B91FC5F-EF9B-47C5-A1FF-9AE9643209B4}" dt="2024-01-22T16:15:37.715" v="221" actId="207"/>
          <ac:spMkLst>
            <pc:docMk/>
            <pc:sldMk cId="3372374761" sldId="267"/>
            <ac:spMk id="15" creationId="{B8A8F341-37AC-1E61-A9B3-11CE7D087B26}"/>
          </ac:spMkLst>
        </pc:spChg>
        <pc:spChg chg="add mod">
          <ac:chgData name="Torben Glock" userId="11106b89-72de-413e-b65b-8a42fa6400a0" providerId="ADAL" clId="{8B91FC5F-EF9B-47C5-A1FF-9AE9643209B4}" dt="2024-01-22T16:15:37.715" v="221" actId="207"/>
          <ac:spMkLst>
            <pc:docMk/>
            <pc:sldMk cId="3372374761" sldId="267"/>
            <ac:spMk id="16" creationId="{242C7837-612B-97CB-115C-92FF0615ADF5}"/>
          </ac:spMkLst>
        </pc:spChg>
        <pc:spChg chg="add mod">
          <ac:chgData name="Torben Glock" userId="11106b89-72de-413e-b65b-8a42fa6400a0" providerId="ADAL" clId="{8B91FC5F-EF9B-47C5-A1FF-9AE9643209B4}" dt="2024-01-22T16:15:37.715" v="221" actId="207"/>
          <ac:spMkLst>
            <pc:docMk/>
            <pc:sldMk cId="3372374761" sldId="267"/>
            <ac:spMk id="17" creationId="{C148F5A1-6D4F-6D85-B0D9-CD42476CD0C6}"/>
          </ac:spMkLst>
        </pc:spChg>
        <pc:spChg chg="add mod">
          <ac:chgData name="Torben Glock" userId="11106b89-72de-413e-b65b-8a42fa6400a0" providerId="ADAL" clId="{8B91FC5F-EF9B-47C5-A1FF-9AE9643209B4}" dt="2024-01-22T16:15:37.715" v="221" actId="207"/>
          <ac:spMkLst>
            <pc:docMk/>
            <pc:sldMk cId="3372374761" sldId="267"/>
            <ac:spMk id="18" creationId="{E1B79D22-236D-DFDA-0D6C-FF7F6B03C26A}"/>
          </ac:spMkLst>
        </pc:spChg>
        <pc:spChg chg="add del mod">
          <ac:chgData name="Torben Glock" userId="11106b89-72de-413e-b65b-8a42fa6400a0" providerId="ADAL" clId="{8B91FC5F-EF9B-47C5-A1FF-9AE9643209B4}" dt="2024-01-22T16:12:41.194" v="197" actId="478"/>
          <ac:spMkLst>
            <pc:docMk/>
            <pc:sldMk cId="3372374761" sldId="267"/>
            <ac:spMk id="19" creationId="{CCBAC722-BB91-6EF6-BD4F-E51F7304EEEA}"/>
          </ac:spMkLst>
        </pc:spChg>
        <pc:spChg chg="add del mod">
          <ac:chgData name="Torben Glock" userId="11106b89-72de-413e-b65b-8a42fa6400a0" providerId="ADAL" clId="{8B91FC5F-EF9B-47C5-A1FF-9AE9643209B4}" dt="2024-01-22T16:12:41.194" v="197" actId="478"/>
          <ac:spMkLst>
            <pc:docMk/>
            <pc:sldMk cId="3372374761" sldId="267"/>
            <ac:spMk id="20" creationId="{7E06E315-FA4E-F2C4-6DF0-557A96413C18}"/>
          </ac:spMkLst>
        </pc:spChg>
        <pc:spChg chg="mod">
          <ac:chgData name="Torben Glock" userId="11106b89-72de-413e-b65b-8a42fa6400a0" providerId="ADAL" clId="{8B91FC5F-EF9B-47C5-A1FF-9AE9643209B4}" dt="2024-01-22T16:00:54.708" v="93" actId="14100"/>
          <ac:spMkLst>
            <pc:docMk/>
            <pc:sldMk cId="3372374761" sldId="267"/>
            <ac:spMk id="21" creationId="{0E91F5CA-B392-444C-88E3-BF5BAAEBDEB0}"/>
          </ac:spMkLst>
        </pc:spChg>
        <pc:spChg chg="add del mod">
          <ac:chgData name="Torben Glock" userId="11106b89-72de-413e-b65b-8a42fa6400a0" providerId="ADAL" clId="{8B91FC5F-EF9B-47C5-A1FF-9AE9643209B4}" dt="2024-01-22T16:12:41.194" v="197" actId="478"/>
          <ac:spMkLst>
            <pc:docMk/>
            <pc:sldMk cId="3372374761" sldId="267"/>
            <ac:spMk id="22" creationId="{5746930B-6A8F-EB11-50CA-D6079AED5560}"/>
          </ac:spMkLst>
        </pc:spChg>
        <pc:spChg chg="mod">
          <ac:chgData name="Torben Glock" userId="11106b89-72de-413e-b65b-8a42fa6400a0" providerId="ADAL" clId="{8B91FC5F-EF9B-47C5-A1FF-9AE9643209B4}" dt="2024-01-22T16:00:54.708" v="93" actId="14100"/>
          <ac:spMkLst>
            <pc:docMk/>
            <pc:sldMk cId="3372374761" sldId="267"/>
            <ac:spMk id="23" creationId="{DFCA2118-59A2-4310-A4B2-F2CBA821E842}"/>
          </ac:spMkLst>
        </pc:spChg>
        <pc:spChg chg="add del mod">
          <ac:chgData name="Torben Glock" userId="11106b89-72de-413e-b65b-8a42fa6400a0" providerId="ADAL" clId="{8B91FC5F-EF9B-47C5-A1FF-9AE9643209B4}" dt="2024-01-22T16:12:41.194" v="197" actId="478"/>
          <ac:spMkLst>
            <pc:docMk/>
            <pc:sldMk cId="3372374761" sldId="267"/>
            <ac:spMk id="24" creationId="{E6670FB3-001A-D38D-BD12-796E9598EC9D}"/>
          </ac:spMkLst>
        </pc:spChg>
        <pc:spChg chg="add del mod">
          <ac:chgData name="Torben Glock" userId="11106b89-72de-413e-b65b-8a42fa6400a0" providerId="ADAL" clId="{8B91FC5F-EF9B-47C5-A1FF-9AE9643209B4}" dt="2024-01-22T16:12:41.194" v="197" actId="478"/>
          <ac:spMkLst>
            <pc:docMk/>
            <pc:sldMk cId="3372374761" sldId="267"/>
            <ac:spMk id="25" creationId="{00C169D5-1529-0D55-CC6F-0027BD629509}"/>
          </ac:spMkLst>
        </pc:spChg>
        <pc:spChg chg="add del mod">
          <ac:chgData name="Torben Glock" userId="11106b89-72de-413e-b65b-8a42fa6400a0" providerId="ADAL" clId="{8B91FC5F-EF9B-47C5-A1FF-9AE9643209B4}" dt="2024-01-22T16:12:41.194" v="197" actId="478"/>
          <ac:spMkLst>
            <pc:docMk/>
            <pc:sldMk cId="3372374761" sldId="267"/>
            <ac:spMk id="26" creationId="{4DEA6E47-04CD-BCA1-66A0-2C8B5C47646C}"/>
          </ac:spMkLst>
        </pc:spChg>
        <pc:spChg chg="add mod">
          <ac:chgData name="Torben Glock" userId="11106b89-72de-413e-b65b-8a42fa6400a0" providerId="ADAL" clId="{8B91FC5F-EF9B-47C5-A1FF-9AE9643209B4}" dt="2024-01-22T16:03:34.289" v="133" actId="1076"/>
          <ac:spMkLst>
            <pc:docMk/>
            <pc:sldMk cId="3372374761" sldId="267"/>
            <ac:spMk id="27" creationId="{9A899552-7839-9C4C-2258-284F235AA296}"/>
          </ac:spMkLst>
        </pc:spChg>
        <pc:spChg chg="add mod">
          <ac:chgData name="Torben Glock" userId="11106b89-72de-413e-b65b-8a42fa6400a0" providerId="ADAL" clId="{8B91FC5F-EF9B-47C5-A1FF-9AE9643209B4}" dt="2024-01-22T16:04:08.539" v="137" actId="1076"/>
          <ac:spMkLst>
            <pc:docMk/>
            <pc:sldMk cId="3372374761" sldId="267"/>
            <ac:spMk id="28" creationId="{837EF313-5032-A61F-5D76-4720A6218BD0}"/>
          </ac:spMkLst>
        </pc:spChg>
        <pc:spChg chg="add mod">
          <ac:chgData name="Torben Glock" userId="11106b89-72de-413e-b65b-8a42fa6400a0" providerId="ADAL" clId="{8B91FC5F-EF9B-47C5-A1FF-9AE9643209B4}" dt="2024-01-22T16:03:56.006" v="136" actId="1076"/>
          <ac:spMkLst>
            <pc:docMk/>
            <pc:sldMk cId="3372374761" sldId="267"/>
            <ac:spMk id="29" creationId="{1739AEC3-E172-9642-34DF-AED9F4597DC9}"/>
          </ac:spMkLst>
        </pc:spChg>
        <pc:spChg chg="add mod">
          <ac:chgData name="Torben Glock" userId="11106b89-72de-413e-b65b-8a42fa6400a0" providerId="ADAL" clId="{8B91FC5F-EF9B-47C5-A1FF-9AE9643209B4}" dt="2024-01-22T16:04:16.676" v="139" actId="1076"/>
          <ac:spMkLst>
            <pc:docMk/>
            <pc:sldMk cId="3372374761" sldId="267"/>
            <ac:spMk id="30" creationId="{FAA62C12-37DC-8DD8-EF06-709164D066DA}"/>
          </ac:spMkLst>
        </pc:spChg>
        <pc:spChg chg="add mod">
          <ac:chgData name="Torben Glock" userId="11106b89-72de-413e-b65b-8a42fa6400a0" providerId="ADAL" clId="{8B91FC5F-EF9B-47C5-A1FF-9AE9643209B4}" dt="2024-01-22T16:13:05.616" v="201"/>
          <ac:spMkLst>
            <pc:docMk/>
            <pc:sldMk cId="3372374761" sldId="267"/>
            <ac:spMk id="31" creationId="{CFD0CF19-735C-2CEB-0AAB-4897D7CEC520}"/>
          </ac:spMkLst>
        </pc:spChg>
        <pc:spChg chg="add mod">
          <ac:chgData name="Torben Glock" userId="11106b89-72de-413e-b65b-8a42fa6400a0" providerId="ADAL" clId="{8B91FC5F-EF9B-47C5-A1FF-9AE9643209B4}" dt="2024-01-22T16:13:05.616" v="201"/>
          <ac:spMkLst>
            <pc:docMk/>
            <pc:sldMk cId="3372374761" sldId="267"/>
            <ac:spMk id="32" creationId="{467AAD4B-0109-907A-7A97-263BC035A2F2}"/>
          </ac:spMkLst>
        </pc:spChg>
        <pc:spChg chg="add mod">
          <ac:chgData name="Torben Glock" userId="11106b89-72de-413e-b65b-8a42fa6400a0" providerId="ADAL" clId="{8B91FC5F-EF9B-47C5-A1FF-9AE9643209B4}" dt="2024-01-22T16:13:05.616" v="201"/>
          <ac:spMkLst>
            <pc:docMk/>
            <pc:sldMk cId="3372374761" sldId="267"/>
            <ac:spMk id="33" creationId="{1CEF14D4-9276-13A9-8849-A4FD42F2370A}"/>
          </ac:spMkLst>
        </pc:spChg>
        <pc:spChg chg="add mod">
          <ac:chgData name="Torben Glock" userId="11106b89-72de-413e-b65b-8a42fa6400a0" providerId="ADAL" clId="{8B91FC5F-EF9B-47C5-A1FF-9AE9643209B4}" dt="2024-01-22T16:13:05.616" v="201"/>
          <ac:spMkLst>
            <pc:docMk/>
            <pc:sldMk cId="3372374761" sldId="267"/>
            <ac:spMk id="34" creationId="{13D81CC3-DFD6-582B-CBFB-E3E7B0AD2406}"/>
          </ac:spMkLst>
        </pc:spChg>
        <pc:spChg chg="add mod">
          <ac:chgData name="Torben Glock" userId="11106b89-72de-413e-b65b-8a42fa6400a0" providerId="ADAL" clId="{8B91FC5F-EF9B-47C5-A1FF-9AE9643209B4}" dt="2024-01-22T16:13:05.616" v="201"/>
          <ac:spMkLst>
            <pc:docMk/>
            <pc:sldMk cId="3372374761" sldId="267"/>
            <ac:spMk id="35" creationId="{63ACC836-E2E1-2D63-DA26-411FBED9D583}"/>
          </ac:spMkLst>
        </pc:spChg>
        <pc:spChg chg="add mod">
          <ac:chgData name="Torben Glock" userId="11106b89-72de-413e-b65b-8a42fa6400a0" providerId="ADAL" clId="{8B91FC5F-EF9B-47C5-A1FF-9AE9643209B4}" dt="2024-01-22T16:13:05.616" v="201"/>
          <ac:spMkLst>
            <pc:docMk/>
            <pc:sldMk cId="3372374761" sldId="267"/>
            <ac:spMk id="36" creationId="{FEAF9CDA-C5E3-9E35-10A3-D5427FF2461E}"/>
          </ac:spMkLst>
        </pc:spChg>
        <pc:spChg chg="add mod">
          <ac:chgData name="Torben Glock" userId="11106b89-72de-413e-b65b-8a42fa6400a0" providerId="ADAL" clId="{8B91FC5F-EF9B-47C5-A1FF-9AE9643209B4}" dt="2024-01-22T16:13:05.616" v="201"/>
          <ac:spMkLst>
            <pc:docMk/>
            <pc:sldMk cId="3372374761" sldId="267"/>
            <ac:spMk id="37" creationId="{6DFD2B5D-F73D-EA05-DC8D-49EB0E2A3E80}"/>
          </ac:spMkLst>
        </pc:spChg>
        <pc:spChg chg="add mod">
          <ac:chgData name="Torben Glock" userId="11106b89-72de-413e-b65b-8a42fa6400a0" providerId="ADAL" clId="{8B91FC5F-EF9B-47C5-A1FF-9AE9643209B4}" dt="2024-01-22T16:13:05.616" v="201"/>
          <ac:spMkLst>
            <pc:docMk/>
            <pc:sldMk cId="3372374761" sldId="267"/>
            <ac:spMk id="38" creationId="{2E77038F-2D63-A39C-3C0A-A950DBBEB81D}"/>
          </ac:spMkLst>
        </pc:spChg>
        <pc:picChg chg="add mod">
          <ac:chgData name="Torben Glock" userId="11106b89-72de-413e-b65b-8a42fa6400a0" providerId="ADAL" clId="{8B91FC5F-EF9B-47C5-A1FF-9AE9643209B4}" dt="2024-01-22T16:15:14.765" v="218" actId="1076"/>
          <ac:picMkLst>
            <pc:docMk/>
            <pc:sldMk cId="3372374761" sldId="267"/>
            <ac:picMk id="4" creationId="{3B98AD25-E2D5-3856-5A84-E43FB3B2C7BE}"/>
          </ac:picMkLst>
        </pc:picChg>
        <pc:picChg chg="del">
          <ac:chgData name="Torben Glock" userId="11106b89-72de-413e-b65b-8a42fa6400a0" providerId="ADAL" clId="{8B91FC5F-EF9B-47C5-A1FF-9AE9643209B4}" dt="2024-01-22T15:45:39.039" v="1" actId="478"/>
          <ac:picMkLst>
            <pc:docMk/>
            <pc:sldMk cId="3372374761" sldId="267"/>
            <ac:picMk id="5" creationId="{F06CFCA4-ABC4-8CBE-6F7F-5BCDDE51C2DA}"/>
          </ac:picMkLst>
        </pc:picChg>
      </pc:sldChg>
      <pc:sldChg chg="addSp delSp modSp add mod">
        <pc:chgData name="Torben Glock" userId="11106b89-72de-413e-b65b-8a42fa6400a0" providerId="ADAL" clId="{8B91FC5F-EF9B-47C5-A1FF-9AE9643209B4}" dt="2024-01-22T16:19:16.576" v="230" actId="1076"/>
        <pc:sldMkLst>
          <pc:docMk/>
          <pc:sldMk cId="4264103715" sldId="268"/>
        </pc:sldMkLst>
        <pc:spChg chg="mod">
          <ac:chgData name="Torben Glock" userId="11106b89-72de-413e-b65b-8a42fa6400a0" providerId="ADAL" clId="{8B91FC5F-EF9B-47C5-A1FF-9AE9643209B4}" dt="2024-01-22T15:49:56.225" v="39"/>
          <ac:spMkLst>
            <pc:docMk/>
            <pc:sldMk cId="4264103715" sldId="268"/>
            <ac:spMk id="2" creationId="{A08C57A3-5638-FFD5-3FC6-FB61DD9E5A10}"/>
          </ac:spMkLst>
        </pc:spChg>
        <pc:spChg chg="add del mod">
          <ac:chgData name="Torben Glock" userId="11106b89-72de-413e-b65b-8a42fa6400a0" providerId="ADAL" clId="{8B91FC5F-EF9B-47C5-A1FF-9AE9643209B4}" dt="2024-01-22T16:12:21.402" v="193" actId="478"/>
          <ac:spMkLst>
            <pc:docMk/>
            <pc:sldMk cId="4264103715" sldId="268"/>
            <ac:spMk id="6" creationId="{7D8B3E32-84CF-523C-8CCB-FF27F67644D4}"/>
          </ac:spMkLst>
        </pc:spChg>
        <pc:spChg chg="add del mod">
          <ac:chgData name="Torben Glock" userId="11106b89-72de-413e-b65b-8a42fa6400a0" providerId="ADAL" clId="{8B91FC5F-EF9B-47C5-A1FF-9AE9643209B4}" dt="2024-01-22T16:12:21.402" v="193" actId="478"/>
          <ac:spMkLst>
            <pc:docMk/>
            <pc:sldMk cId="4264103715" sldId="268"/>
            <ac:spMk id="7" creationId="{405A0420-3F1E-530C-B0CF-6C46B666CC3E}"/>
          </ac:spMkLst>
        </pc:spChg>
        <pc:spChg chg="add del mod">
          <ac:chgData name="Torben Glock" userId="11106b89-72de-413e-b65b-8a42fa6400a0" providerId="ADAL" clId="{8B91FC5F-EF9B-47C5-A1FF-9AE9643209B4}" dt="2024-01-22T16:12:21.402" v="193" actId="478"/>
          <ac:spMkLst>
            <pc:docMk/>
            <pc:sldMk cId="4264103715" sldId="268"/>
            <ac:spMk id="8" creationId="{EC532CD8-690B-F68D-14A7-3C7F7836FE82}"/>
          </ac:spMkLst>
        </pc:spChg>
        <pc:spChg chg="add del mod">
          <ac:chgData name="Torben Glock" userId="11106b89-72de-413e-b65b-8a42fa6400a0" providerId="ADAL" clId="{8B91FC5F-EF9B-47C5-A1FF-9AE9643209B4}" dt="2024-01-22T16:12:21.402" v="193" actId="478"/>
          <ac:spMkLst>
            <pc:docMk/>
            <pc:sldMk cId="4264103715" sldId="268"/>
            <ac:spMk id="9" creationId="{C2989FFC-96B1-FECA-45E3-8275C7ADB160}"/>
          </ac:spMkLst>
        </pc:spChg>
        <pc:spChg chg="add del mod">
          <ac:chgData name="Torben Glock" userId="11106b89-72de-413e-b65b-8a42fa6400a0" providerId="ADAL" clId="{8B91FC5F-EF9B-47C5-A1FF-9AE9643209B4}" dt="2024-01-22T16:12:21.402" v="193" actId="478"/>
          <ac:spMkLst>
            <pc:docMk/>
            <pc:sldMk cId="4264103715" sldId="268"/>
            <ac:spMk id="10" creationId="{630B9FDF-B638-C0BA-FC43-A88116E58153}"/>
          </ac:spMkLst>
        </pc:spChg>
        <pc:spChg chg="add del mod">
          <ac:chgData name="Torben Glock" userId="11106b89-72de-413e-b65b-8a42fa6400a0" providerId="ADAL" clId="{8B91FC5F-EF9B-47C5-A1FF-9AE9643209B4}" dt="2024-01-22T16:12:21.402" v="193" actId="478"/>
          <ac:spMkLst>
            <pc:docMk/>
            <pc:sldMk cId="4264103715" sldId="268"/>
            <ac:spMk id="11" creationId="{B993D093-3A9C-617C-917A-19D5EF24F6F1}"/>
          </ac:spMkLst>
        </pc:spChg>
        <pc:spChg chg="add del mod">
          <ac:chgData name="Torben Glock" userId="11106b89-72de-413e-b65b-8a42fa6400a0" providerId="ADAL" clId="{8B91FC5F-EF9B-47C5-A1FF-9AE9643209B4}" dt="2024-01-22T16:12:13.712" v="192"/>
          <ac:spMkLst>
            <pc:docMk/>
            <pc:sldMk cId="4264103715" sldId="268"/>
            <ac:spMk id="12" creationId="{377A3369-0FAA-E528-D2F5-38755880333C}"/>
          </ac:spMkLst>
        </pc:spChg>
        <pc:spChg chg="add del mod">
          <ac:chgData name="Torben Glock" userId="11106b89-72de-413e-b65b-8a42fa6400a0" providerId="ADAL" clId="{8B91FC5F-EF9B-47C5-A1FF-9AE9643209B4}" dt="2024-01-22T16:12:13.712" v="192"/>
          <ac:spMkLst>
            <pc:docMk/>
            <pc:sldMk cId="4264103715" sldId="268"/>
            <ac:spMk id="13" creationId="{15EE8013-6A01-3666-86E7-9473DA6FE549}"/>
          </ac:spMkLst>
        </pc:spChg>
        <pc:spChg chg="add del mod">
          <ac:chgData name="Torben Glock" userId="11106b89-72de-413e-b65b-8a42fa6400a0" providerId="ADAL" clId="{8B91FC5F-EF9B-47C5-A1FF-9AE9643209B4}" dt="2024-01-22T16:12:13.712" v="192"/>
          <ac:spMkLst>
            <pc:docMk/>
            <pc:sldMk cId="4264103715" sldId="268"/>
            <ac:spMk id="14" creationId="{D122105B-FC80-494F-EC43-96501EC61CF8}"/>
          </ac:spMkLst>
        </pc:spChg>
        <pc:spChg chg="add del mod">
          <ac:chgData name="Torben Glock" userId="11106b89-72de-413e-b65b-8a42fa6400a0" providerId="ADAL" clId="{8B91FC5F-EF9B-47C5-A1FF-9AE9643209B4}" dt="2024-01-22T16:12:13.712" v="192"/>
          <ac:spMkLst>
            <pc:docMk/>
            <pc:sldMk cId="4264103715" sldId="268"/>
            <ac:spMk id="15" creationId="{3892E729-AC16-E4DB-6E25-983EB55A6A3A}"/>
          </ac:spMkLst>
        </pc:spChg>
        <pc:spChg chg="add del mod">
          <ac:chgData name="Torben Glock" userId="11106b89-72de-413e-b65b-8a42fa6400a0" providerId="ADAL" clId="{8B91FC5F-EF9B-47C5-A1FF-9AE9643209B4}" dt="2024-01-22T16:12:13.712" v="192"/>
          <ac:spMkLst>
            <pc:docMk/>
            <pc:sldMk cId="4264103715" sldId="268"/>
            <ac:spMk id="16" creationId="{AA9DA025-8246-088E-E27C-0F351A6F0025}"/>
          </ac:spMkLst>
        </pc:spChg>
        <pc:spChg chg="add del mod">
          <ac:chgData name="Torben Glock" userId="11106b89-72de-413e-b65b-8a42fa6400a0" providerId="ADAL" clId="{8B91FC5F-EF9B-47C5-A1FF-9AE9643209B4}" dt="2024-01-22T16:12:13.712" v="192"/>
          <ac:spMkLst>
            <pc:docMk/>
            <pc:sldMk cId="4264103715" sldId="268"/>
            <ac:spMk id="17" creationId="{4F0E9C08-B0CE-4989-A2A5-14285CE29C0E}"/>
          </ac:spMkLst>
        </pc:spChg>
        <pc:spChg chg="add del mod">
          <ac:chgData name="Torben Glock" userId="11106b89-72de-413e-b65b-8a42fa6400a0" providerId="ADAL" clId="{8B91FC5F-EF9B-47C5-A1FF-9AE9643209B4}" dt="2024-01-22T16:12:13.712" v="192"/>
          <ac:spMkLst>
            <pc:docMk/>
            <pc:sldMk cId="4264103715" sldId="268"/>
            <ac:spMk id="18" creationId="{98798265-C30F-1EA3-072C-BCD2581A4917}"/>
          </ac:spMkLst>
        </pc:spChg>
        <pc:spChg chg="add mod">
          <ac:chgData name="Torben Glock" userId="11106b89-72de-413e-b65b-8a42fa6400a0" providerId="ADAL" clId="{8B91FC5F-EF9B-47C5-A1FF-9AE9643209B4}" dt="2024-01-22T16:12:59.338" v="199"/>
          <ac:spMkLst>
            <pc:docMk/>
            <pc:sldMk cId="4264103715" sldId="268"/>
            <ac:spMk id="19" creationId="{0AE4932D-32D3-9E08-A0BF-82B6516ABF1C}"/>
          </ac:spMkLst>
        </pc:spChg>
        <pc:spChg chg="add mod">
          <ac:chgData name="Torben Glock" userId="11106b89-72de-413e-b65b-8a42fa6400a0" providerId="ADAL" clId="{8B91FC5F-EF9B-47C5-A1FF-9AE9643209B4}" dt="2024-01-22T16:12:59.338" v="199"/>
          <ac:spMkLst>
            <pc:docMk/>
            <pc:sldMk cId="4264103715" sldId="268"/>
            <ac:spMk id="20" creationId="{45219696-1CC0-E340-AB0C-13678735A86E}"/>
          </ac:spMkLst>
        </pc:spChg>
        <pc:spChg chg="add mod">
          <ac:chgData name="Torben Glock" userId="11106b89-72de-413e-b65b-8a42fa6400a0" providerId="ADAL" clId="{8B91FC5F-EF9B-47C5-A1FF-9AE9643209B4}" dt="2024-01-22T16:12:59.338" v="199"/>
          <ac:spMkLst>
            <pc:docMk/>
            <pc:sldMk cId="4264103715" sldId="268"/>
            <ac:spMk id="21" creationId="{46BCB4B6-D9FE-5D4D-8295-CE862B727363}"/>
          </ac:spMkLst>
        </pc:spChg>
        <pc:spChg chg="add mod">
          <ac:chgData name="Torben Glock" userId="11106b89-72de-413e-b65b-8a42fa6400a0" providerId="ADAL" clId="{8B91FC5F-EF9B-47C5-A1FF-9AE9643209B4}" dt="2024-01-22T16:12:59.338" v="199"/>
          <ac:spMkLst>
            <pc:docMk/>
            <pc:sldMk cId="4264103715" sldId="268"/>
            <ac:spMk id="22" creationId="{C791839E-B76E-12D3-2288-58E7E214BB23}"/>
          </ac:spMkLst>
        </pc:spChg>
        <pc:spChg chg="add mod">
          <ac:chgData name="Torben Glock" userId="11106b89-72de-413e-b65b-8a42fa6400a0" providerId="ADAL" clId="{8B91FC5F-EF9B-47C5-A1FF-9AE9643209B4}" dt="2024-01-22T16:12:59.338" v="199"/>
          <ac:spMkLst>
            <pc:docMk/>
            <pc:sldMk cId="4264103715" sldId="268"/>
            <ac:spMk id="23" creationId="{F5D363BF-A67D-8173-FF12-DF0743F93604}"/>
          </ac:spMkLst>
        </pc:spChg>
        <pc:spChg chg="add mod">
          <ac:chgData name="Torben Glock" userId="11106b89-72de-413e-b65b-8a42fa6400a0" providerId="ADAL" clId="{8B91FC5F-EF9B-47C5-A1FF-9AE9643209B4}" dt="2024-01-22T16:12:59.338" v="199"/>
          <ac:spMkLst>
            <pc:docMk/>
            <pc:sldMk cId="4264103715" sldId="268"/>
            <ac:spMk id="24" creationId="{B8A6BEE6-2298-64C5-51F8-EB34E6969434}"/>
          </ac:spMkLst>
        </pc:spChg>
        <pc:spChg chg="add mod">
          <ac:chgData name="Torben Glock" userId="11106b89-72de-413e-b65b-8a42fa6400a0" providerId="ADAL" clId="{8B91FC5F-EF9B-47C5-A1FF-9AE9643209B4}" dt="2024-01-22T16:12:59.338" v="199"/>
          <ac:spMkLst>
            <pc:docMk/>
            <pc:sldMk cId="4264103715" sldId="268"/>
            <ac:spMk id="25" creationId="{3ADD832D-5F61-9CB9-554F-6286D8389A07}"/>
          </ac:spMkLst>
        </pc:spChg>
        <pc:spChg chg="add mod">
          <ac:chgData name="Torben Glock" userId="11106b89-72de-413e-b65b-8a42fa6400a0" providerId="ADAL" clId="{8B91FC5F-EF9B-47C5-A1FF-9AE9643209B4}" dt="2024-01-22T16:12:59.338" v="199"/>
          <ac:spMkLst>
            <pc:docMk/>
            <pc:sldMk cId="4264103715" sldId="268"/>
            <ac:spMk id="26" creationId="{9470BB8F-4EE5-0B14-66F8-8822CD11FA41}"/>
          </ac:spMkLst>
        </pc:spChg>
        <pc:spChg chg="add mod">
          <ac:chgData name="Torben Glock" userId="11106b89-72de-413e-b65b-8a42fa6400a0" providerId="ADAL" clId="{8B91FC5F-EF9B-47C5-A1FF-9AE9643209B4}" dt="2024-01-22T16:18:20.753" v="224" actId="1076"/>
          <ac:spMkLst>
            <pc:docMk/>
            <pc:sldMk cId="4264103715" sldId="268"/>
            <ac:spMk id="27" creationId="{29885645-6ACC-A884-1F40-14D2CBFD53E2}"/>
          </ac:spMkLst>
        </pc:spChg>
        <pc:spChg chg="add mod">
          <ac:chgData name="Torben Glock" userId="11106b89-72de-413e-b65b-8a42fa6400a0" providerId="ADAL" clId="{8B91FC5F-EF9B-47C5-A1FF-9AE9643209B4}" dt="2024-01-22T16:18:30.666" v="226" actId="1076"/>
          <ac:spMkLst>
            <pc:docMk/>
            <pc:sldMk cId="4264103715" sldId="268"/>
            <ac:spMk id="29" creationId="{100AC1E8-CC11-0B6D-AE51-01CF55A03668}"/>
          </ac:spMkLst>
        </pc:spChg>
        <pc:spChg chg="add mod">
          <ac:chgData name="Torben Glock" userId="11106b89-72de-413e-b65b-8a42fa6400a0" providerId="ADAL" clId="{8B91FC5F-EF9B-47C5-A1FF-9AE9643209B4}" dt="2024-01-22T16:18:57.132" v="228" actId="1076"/>
          <ac:spMkLst>
            <pc:docMk/>
            <pc:sldMk cId="4264103715" sldId="268"/>
            <ac:spMk id="31" creationId="{53F834A5-43AC-B20D-B03B-9EF7777A5AB7}"/>
          </ac:spMkLst>
        </pc:spChg>
        <pc:spChg chg="add mod">
          <ac:chgData name="Torben Glock" userId="11106b89-72de-413e-b65b-8a42fa6400a0" providerId="ADAL" clId="{8B91FC5F-EF9B-47C5-A1FF-9AE9643209B4}" dt="2024-01-22T16:19:16.576" v="230" actId="1076"/>
          <ac:spMkLst>
            <pc:docMk/>
            <pc:sldMk cId="4264103715" sldId="268"/>
            <ac:spMk id="32" creationId="{1415D2FE-BC19-8DE3-12EC-4F58B793870D}"/>
          </ac:spMkLst>
        </pc:spChg>
        <pc:picChg chg="del">
          <ac:chgData name="Torben Glock" userId="11106b89-72de-413e-b65b-8a42fa6400a0" providerId="ADAL" clId="{8B91FC5F-EF9B-47C5-A1FF-9AE9643209B4}" dt="2024-01-22T15:48:54.784" v="34" actId="478"/>
          <ac:picMkLst>
            <pc:docMk/>
            <pc:sldMk cId="4264103715" sldId="268"/>
            <ac:picMk id="4" creationId="{CA3FFA8A-26B6-1BB2-7D2E-03FFC265EB54}"/>
          </ac:picMkLst>
        </pc:picChg>
        <pc:picChg chg="add mod">
          <ac:chgData name="Torben Glock" userId="11106b89-72de-413e-b65b-8a42fa6400a0" providerId="ADAL" clId="{8B91FC5F-EF9B-47C5-A1FF-9AE9643209B4}" dt="2024-01-22T16:11:00.261" v="190" actId="14100"/>
          <ac:picMkLst>
            <pc:docMk/>
            <pc:sldMk cId="4264103715" sldId="268"/>
            <ac:picMk id="5" creationId="{11ED7C62-4434-FD16-B760-C856A6A0840F}"/>
          </ac:picMkLst>
        </pc:picChg>
      </pc:sldChg>
    </pc:docChg>
  </pc:docChgLst>
  <pc:docChgLst>
    <pc:chgData name="Torben Glock" userId="11106b89-72de-413e-b65b-8a42fa6400a0" providerId="ADAL" clId="{C3AC77B2-011E-492D-AF57-28160F0D6485}"/>
    <pc:docChg chg="undo custSel addSld delSld modSld sldOrd">
      <pc:chgData name="Torben Glock" userId="11106b89-72de-413e-b65b-8a42fa6400a0" providerId="ADAL" clId="{C3AC77B2-011E-492D-AF57-28160F0D6485}" dt="2023-11-30T07:30:30.060" v="146" actId="47"/>
      <pc:docMkLst>
        <pc:docMk/>
      </pc:docMkLst>
      <pc:sldChg chg="modSp mod">
        <pc:chgData name="Torben Glock" userId="11106b89-72de-413e-b65b-8a42fa6400a0" providerId="ADAL" clId="{C3AC77B2-011E-492D-AF57-28160F0D6485}" dt="2023-11-30T07:30:15.107" v="145" actId="20577"/>
        <pc:sldMkLst>
          <pc:docMk/>
          <pc:sldMk cId="2026090121" sldId="257"/>
        </pc:sldMkLst>
        <pc:spChg chg="mod">
          <ac:chgData name="Torben Glock" userId="11106b89-72de-413e-b65b-8a42fa6400a0" providerId="ADAL" clId="{C3AC77B2-011E-492D-AF57-28160F0D6485}" dt="2023-11-30T07:30:15.107" v="145" actId="20577"/>
          <ac:spMkLst>
            <pc:docMk/>
            <pc:sldMk cId="2026090121" sldId="257"/>
            <ac:spMk id="29" creationId="{FE832519-3236-9906-567B-462BCDAE431D}"/>
          </ac:spMkLst>
        </pc:spChg>
      </pc:sldChg>
      <pc:sldChg chg="del">
        <pc:chgData name="Torben Glock" userId="11106b89-72de-413e-b65b-8a42fa6400a0" providerId="ADAL" clId="{C3AC77B2-011E-492D-AF57-28160F0D6485}" dt="2023-11-30T07:22:16.684" v="1" actId="47"/>
        <pc:sldMkLst>
          <pc:docMk/>
          <pc:sldMk cId="593456297" sldId="259"/>
        </pc:sldMkLst>
      </pc:sldChg>
      <pc:sldChg chg="del">
        <pc:chgData name="Torben Glock" userId="11106b89-72de-413e-b65b-8a42fa6400a0" providerId="ADAL" clId="{C3AC77B2-011E-492D-AF57-28160F0D6485}" dt="2023-11-30T07:21:59.864" v="0" actId="47"/>
        <pc:sldMkLst>
          <pc:docMk/>
          <pc:sldMk cId="665243694" sldId="260"/>
        </pc:sldMkLst>
      </pc:sldChg>
      <pc:sldChg chg="addSp delSp modSp del mod">
        <pc:chgData name="Torben Glock" userId="11106b89-72de-413e-b65b-8a42fa6400a0" providerId="ADAL" clId="{C3AC77B2-011E-492D-AF57-28160F0D6485}" dt="2023-11-30T07:30:30.060" v="146" actId="47"/>
        <pc:sldMkLst>
          <pc:docMk/>
          <pc:sldMk cId="755449369" sldId="261"/>
        </pc:sldMkLst>
        <pc:spChg chg="add del mod">
          <ac:chgData name="Torben Glock" userId="11106b89-72de-413e-b65b-8a42fa6400a0" providerId="ADAL" clId="{C3AC77B2-011E-492D-AF57-28160F0D6485}" dt="2023-11-30T07:24:33.354" v="16"/>
          <ac:spMkLst>
            <pc:docMk/>
            <pc:sldMk cId="755449369" sldId="261"/>
            <ac:spMk id="8" creationId="{74932EBE-71A6-E522-7056-6C467E3E973B}"/>
          </ac:spMkLst>
        </pc:spChg>
        <pc:graphicFrameChg chg="modGraphic">
          <ac:chgData name="Torben Glock" userId="11106b89-72de-413e-b65b-8a42fa6400a0" providerId="ADAL" clId="{C3AC77B2-011E-492D-AF57-28160F0D6485}" dt="2023-11-30T07:22:54.584" v="5" actId="20577"/>
          <ac:graphicFrameMkLst>
            <pc:docMk/>
            <pc:sldMk cId="755449369" sldId="261"/>
            <ac:graphicFrameMk id="3" creationId="{C9C70CE7-A696-F8D3-88C6-EB847BE1609E}"/>
          </ac:graphicFrameMkLst>
        </pc:graphicFrameChg>
        <pc:picChg chg="add del">
          <ac:chgData name="Torben Glock" userId="11106b89-72de-413e-b65b-8a42fa6400a0" providerId="ADAL" clId="{C3AC77B2-011E-492D-AF57-28160F0D6485}" dt="2023-11-30T07:22:52.627" v="4" actId="22"/>
          <ac:picMkLst>
            <pc:docMk/>
            <pc:sldMk cId="755449369" sldId="261"/>
            <ac:picMk id="5" creationId="{D40C95DA-79BC-9CF4-ADDC-E7007EAFE1D6}"/>
          </ac:picMkLst>
        </pc:picChg>
        <pc:picChg chg="add del mod">
          <ac:chgData name="Torben Glock" userId="11106b89-72de-413e-b65b-8a42fa6400a0" providerId="ADAL" clId="{C3AC77B2-011E-492D-AF57-28160F0D6485}" dt="2023-11-30T07:23:34.741" v="10" actId="931"/>
          <ac:picMkLst>
            <pc:docMk/>
            <pc:sldMk cId="755449369" sldId="261"/>
            <ac:picMk id="7" creationId="{4D2FDC34-3161-DB2D-8674-C4E149ACF642}"/>
          </ac:picMkLst>
        </pc:picChg>
        <pc:picChg chg="add del mod">
          <ac:chgData name="Torben Glock" userId="11106b89-72de-413e-b65b-8a42fa6400a0" providerId="ADAL" clId="{C3AC77B2-011E-492D-AF57-28160F0D6485}" dt="2023-11-30T07:24:37.914" v="17" actId="21"/>
          <ac:picMkLst>
            <pc:docMk/>
            <pc:sldMk cId="755449369" sldId="261"/>
            <ac:picMk id="10" creationId="{48C2948D-DB51-8C59-EDEA-078B48A686D9}"/>
          </ac:picMkLst>
        </pc:picChg>
      </pc:sldChg>
      <pc:sldChg chg="addSp delSp modSp new mod setBg">
        <pc:chgData name="Torben Glock" userId="11106b89-72de-413e-b65b-8a42fa6400a0" providerId="ADAL" clId="{C3AC77B2-011E-492D-AF57-28160F0D6485}" dt="2023-11-30T07:26:38.251" v="49" actId="26606"/>
        <pc:sldMkLst>
          <pc:docMk/>
          <pc:sldMk cId="1051364830" sldId="262"/>
        </pc:sldMkLst>
        <pc:spChg chg="mod">
          <ac:chgData name="Torben Glock" userId="11106b89-72de-413e-b65b-8a42fa6400a0" providerId="ADAL" clId="{C3AC77B2-011E-492D-AF57-28160F0D6485}" dt="2023-11-30T07:26:38.251" v="49" actId="26606"/>
          <ac:spMkLst>
            <pc:docMk/>
            <pc:sldMk cId="1051364830" sldId="262"/>
            <ac:spMk id="2" creationId="{A08C57A3-5638-FFD5-3FC6-FB61DD9E5A10}"/>
          </ac:spMkLst>
        </pc:spChg>
        <pc:spChg chg="add del">
          <ac:chgData name="Torben Glock" userId="11106b89-72de-413e-b65b-8a42fa6400a0" providerId="ADAL" clId="{C3AC77B2-011E-492D-AF57-28160F0D6485}" dt="2023-11-30T07:26:38.251" v="49" actId="26606"/>
          <ac:spMkLst>
            <pc:docMk/>
            <pc:sldMk cId="1051364830" sldId="262"/>
            <ac:spMk id="8" creationId="{A8384FB5-9ADC-4DDC-881B-597D56F5B15D}"/>
          </ac:spMkLst>
        </pc:spChg>
        <pc:spChg chg="add del">
          <ac:chgData name="Torben Glock" userId="11106b89-72de-413e-b65b-8a42fa6400a0" providerId="ADAL" clId="{C3AC77B2-011E-492D-AF57-28160F0D6485}" dt="2023-11-30T07:26:38.251" v="49" actId="26606"/>
          <ac:spMkLst>
            <pc:docMk/>
            <pc:sldMk cId="1051364830" sldId="262"/>
            <ac:spMk id="10" creationId="{91E5A9A7-95C6-4F4F-B00E-C82E07FE62EF}"/>
          </ac:spMkLst>
        </pc:spChg>
        <pc:spChg chg="add del">
          <ac:chgData name="Torben Glock" userId="11106b89-72de-413e-b65b-8a42fa6400a0" providerId="ADAL" clId="{C3AC77B2-011E-492D-AF57-28160F0D6485}" dt="2023-11-30T07:26:38.251" v="49" actId="26606"/>
          <ac:spMkLst>
            <pc:docMk/>
            <pc:sldMk cId="1051364830" sldId="262"/>
            <ac:spMk id="12" creationId="{D07DD2DE-F619-49DD-B5E7-03A290FF4ED1}"/>
          </ac:spMkLst>
        </pc:spChg>
        <pc:spChg chg="add del">
          <ac:chgData name="Torben Glock" userId="11106b89-72de-413e-b65b-8a42fa6400a0" providerId="ADAL" clId="{C3AC77B2-011E-492D-AF57-28160F0D6485}" dt="2023-11-30T07:26:38.251" v="49" actId="26606"/>
          <ac:spMkLst>
            <pc:docMk/>
            <pc:sldMk cId="1051364830" sldId="262"/>
            <ac:spMk id="14" creationId="{85149191-5F60-4A28-AAFF-039F96B0F3EC}"/>
          </ac:spMkLst>
        </pc:spChg>
        <pc:spChg chg="add del">
          <ac:chgData name="Torben Glock" userId="11106b89-72de-413e-b65b-8a42fa6400a0" providerId="ADAL" clId="{C3AC77B2-011E-492D-AF57-28160F0D6485}" dt="2023-11-30T07:26:38.251" v="49" actId="26606"/>
          <ac:spMkLst>
            <pc:docMk/>
            <pc:sldMk cId="1051364830" sldId="262"/>
            <ac:spMk id="16" creationId="{F8260ED5-17F7-4158-B241-D51DD4CF1B7E}"/>
          </ac:spMkLst>
        </pc:spChg>
        <pc:spChg chg="add">
          <ac:chgData name="Torben Glock" userId="11106b89-72de-413e-b65b-8a42fa6400a0" providerId="ADAL" clId="{C3AC77B2-011E-492D-AF57-28160F0D6485}" dt="2023-11-30T07:26:38.251" v="49" actId="26606"/>
          <ac:spMkLst>
            <pc:docMk/>
            <pc:sldMk cId="1051364830" sldId="262"/>
            <ac:spMk id="21" creationId="{0E91F5CA-B392-444C-88E3-BF5BAAEBDEB0}"/>
          </ac:spMkLst>
        </pc:spChg>
        <pc:spChg chg="add">
          <ac:chgData name="Torben Glock" userId="11106b89-72de-413e-b65b-8a42fa6400a0" providerId="ADAL" clId="{C3AC77B2-011E-492D-AF57-28160F0D6485}" dt="2023-11-30T07:26:38.251" v="49" actId="26606"/>
          <ac:spMkLst>
            <pc:docMk/>
            <pc:sldMk cId="1051364830" sldId="262"/>
            <ac:spMk id="23" creationId="{DFCA2118-59A2-4310-A4B2-F2CBA821E842}"/>
          </ac:spMkLst>
        </pc:spChg>
        <pc:picChg chg="add mod">
          <ac:chgData name="Torben Glock" userId="11106b89-72de-413e-b65b-8a42fa6400a0" providerId="ADAL" clId="{C3AC77B2-011E-492D-AF57-28160F0D6485}" dt="2023-11-30T07:26:38.251" v="49" actId="26606"/>
          <ac:picMkLst>
            <pc:docMk/>
            <pc:sldMk cId="1051364830" sldId="262"/>
            <ac:picMk id="3" creationId="{1C89B8D5-B8F1-D7A2-99D4-849DAAA73018}"/>
          </ac:picMkLst>
        </pc:picChg>
      </pc:sldChg>
      <pc:sldChg chg="addSp delSp modSp add mod ord">
        <pc:chgData name="Torben Glock" userId="11106b89-72de-413e-b65b-8a42fa6400a0" providerId="ADAL" clId="{C3AC77B2-011E-492D-AF57-28160F0D6485}" dt="2023-11-30T07:26:45.466" v="53"/>
        <pc:sldMkLst>
          <pc:docMk/>
          <pc:sldMk cId="2033368563" sldId="263"/>
        </pc:sldMkLst>
        <pc:spChg chg="mod">
          <ac:chgData name="Torben Glock" userId="11106b89-72de-413e-b65b-8a42fa6400a0" providerId="ADAL" clId="{C3AC77B2-011E-492D-AF57-28160F0D6485}" dt="2023-11-30T07:26:30.212" v="48" actId="26606"/>
          <ac:spMkLst>
            <pc:docMk/>
            <pc:sldMk cId="2033368563" sldId="263"/>
            <ac:spMk id="2" creationId="{A08C57A3-5638-FFD5-3FC6-FB61DD9E5A10}"/>
          </ac:spMkLst>
        </pc:spChg>
        <pc:spChg chg="del">
          <ac:chgData name="Torben Glock" userId="11106b89-72de-413e-b65b-8a42fa6400a0" providerId="ADAL" clId="{C3AC77B2-011E-492D-AF57-28160F0D6485}" dt="2023-11-30T07:26:30.212" v="48" actId="26606"/>
          <ac:spMkLst>
            <pc:docMk/>
            <pc:sldMk cId="2033368563" sldId="263"/>
            <ac:spMk id="8" creationId="{A8384FB5-9ADC-4DDC-881B-597D56F5B15D}"/>
          </ac:spMkLst>
        </pc:spChg>
        <pc:spChg chg="del">
          <ac:chgData name="Torben Glock" userId="11106b89-72de-413e-b65b-8a42fa6400a0" providerId="ADAL" clId="{C3AC77B2-011E-492D-AF57-28160F0D6485}" dt="2023-11-30T07:26:30.212" v="48" actId="26606"/>
          <ac:spMkLst>
            <pc:docMk/>
            <pc:sldMk cId="2033368563" sldId="263"/>
            <ac:spMk id="10" creationId="{91E5A9A7-95C6-4F4F-B00E-C82E07FE62EF}"/>
          </ac:spMkLst>
        </pc:spChg>
        <pc:spChg chg="del">
          <ac:chgData name="Torben Glock" userId="11106b89-72de-413e-b65b-8a42fa6400a0" providerId="ADAL" clId="{C3AC77B2-011E-492D-AF57-28160F0D6485}" dt="2023-11-30T07:26:30.212" v="48" actId="26606"/>
          <ac:spMkLst>
            <pc:docMk/>
            <pc:sldMk cId="2033368563" sldId="263"/>
            <ac:spMk id="12" creationId="{D07DD2DE-F619-49DD-B5E7-03A290FF4ED1}"/>
          </ac:spMkLst>
        </pc:spChg>
        <pc:spChg chg="del">
          <ac:chgData name="Torben Glock" userId="11106b89-72de-413e-b65b-8a42fa6400a0" providerId="ADAL" clId="{C3AC77B2-011E-492D-AF57-28160F0D6485}" dt="2023-11-30T07:26:30.212" v="48" actId="26606"/>
          <ac:spMkLst>
            <pc:docMk/>
            <pc:sldMk cId="2033368563" sldId="263"/>
            <ac:spMk id="14" creationId="{85149191-5F60-4A28-AAFF-039F96B0F3EC}"/>
          </ac:spMkLst>
        </pc:spChg>
        <pc:spChg chg="del">
          <ac:chgData name="Torben Glock" userId="11106b89-72de-413e-b65b-8a42fa6400a0" providerId="ADAL" clId="{C3AC77B2-011E-492D-AF57-28160F0D6485}" dt="2023-11-30T07:26:30.212" v="48" actId="26606"/>
          <ac:spMkLst>
            <pc:docMk/>
            <pc:sldMk cId="2033368563" sldId="263"/>
            <ac:spMk id="16" creationId="{F8260ED5-17F7-4158-B241-D51DD4CF1B7E}"/>
          </ac:spMkLst>
        </pc:spChg>
        <pc:spChg chg="add">
          <ac:chgData name="Torben Glock" userId="11106b89-72de-413e-b65b-8a42fa6400a0" providerId="ADAL" clId="{C3AC77B2-011E-492D-AF57-28160F0D6485}" dt="2023-11-30T07:26:30.212" v="48" actId="26606"/>
          <ac:spMkLst>
            <pc:docMk/>
            <pc:sldMk cId="2033368563" sldId="263"/>
            <ac:spMk id="21" creationId="{0E91F5CA-B392-444C-88E3-BF5BAAEBDEB0}"/>
          </ac:spMkLst>
        </pc:spChg>
        <pc:spChg chg="add">
          <ac:chgData name="Torben Glock" userId="11106b89-72de-413e-b65b-8a42fa6400a0" providerId="ADAL" clId="{C3AC77B2-011E-492D-AF57-28160F0D6485}" dt="2023-11-30T07:26:30.212" v="48" actId="26606"/>
          <ac:spMkLst>
            <pc:docMk/>
            <pc:sldMk cId="2033368563" sldId="263"/>
            <ac:spMk id="23" creationId="{DFCA2118-59A2-4310-A4B2-F2CBA821E842}"/>
          </ac:spMkLst>
        </pc:spChg>
        <pc:picChg chg="del">
          <ac:chgData name="Torben Glock" userId="11106b89-72de-413e-b65b-8a42fa6400a0" providerId="ADAL" clId="{C3AC77B2-011E-492D-AF57-28160F0D6485}" dt="2023-11-30T07:26:16.004" v="46" actId="478"/>
          <ac:picMkLst>
            <pc:docMk/>
            <pc:sldMk cId="2033368563" sldId="263"/>
            <ac:picMk id="3" creationId="{1C89B8D5-B8F1-D7A2-99D4-849DAAA73018}"/>
          </ac:picMkLst>
        </pc:picChg>
        <pc:picChg chg="add mod">
          <ac:chgData name="Torben Glock" userId="11106b89-72de-413e-b65b-8a42fa6400a0" providerId="ADAL" clId="{C3AC77B2-011E-492D-AF57-28160F0D6485}" dt="2023-11-30T07:26:30.212" v="48" actId="26606"/>
          <ac:picMkLst>
            <pc:docMk/>
            <pc:sldMk cId="2033368563" sldId="263"/>
            <ac:picMk id="5" creationId="{F06CFCA4-ABC4-8CBE-6F7F-5BCDDE51C2DA}"/>
          </ac:picMkLst>
        </pc:picChg>
      </pc:sldChg>
      <pc:sldChg chg="addSp delSp modSp add mod">
        <pc:chgData name="Torben Glock" userId="11106b89-72de-413e-b65b-8a42fa6400a0" providerId="ADAL" clId="{C3AC77B2-011E-492D-AF57-28160F0D6485}" dt="2023-11-30T07:27:43.619" v="69" actId="26606"/>
        <pc:sldMkLst>
          <pc:docMk/>
          <pc:sldMk cId="647189387" sldId="264"/>
        </pc:sldMkLst>
        <pc:spChg chg="mod">
          <ac:chgData name="Torben Glock" userId="11106b89-72de-413e-b65b-8a42fa6400a0" providerId="ADAL" clId="{C3AC77B2-011E-492D-AF57-28160F0D6485}" dt="2023-11-30T07:27:43.619" v="69" actId="26606"/>
          <ac:spMkLst>
            <pc:docMk/>
            <pc:sldMk cId="647189387" sldId="264"/>
            <ac:spMk id="2" creationId="{A08C57A3-5638-FFD5-3FC6-FB61DD9E5A10}"/>
          </ac:spMkLst>
        </pc:spChg>
        <pc:spChg chg="del">
          <ac:chgData name="Torben Glock" userId="11106b89-72de-413e-b65b-8a42fa6400a0" providerId="ADAL" clId="{C3AC77B2-011E-492D-AF57-28160F0D6485}" dt="2023-11-30T07:27:43.619" v="69" actId="26606"/>
          <ac:spMkLst>
            <pc:docMk/>
            <pc:sldMk cId="647189387" sldId="264"/>
            <ac:spMk id="21" creationId="{0E91F5CA-B392-444C-88E3-BF5BAAEBDEB0}"/>
          </ac:spMkLst>
        </pc:spChg>
        <pc:spChg chg="del">
          <ac:chgData name="Torben Glock" userId="11106b89-72de-413e-b65b-8a42fa6400a0" providerId="ADAL" clId="{C3AC77B2-011E-492D-AF57-28160F0D6485}" dt="2023-11-30T07:27:43.619" v="69" actId="26606"/>
          <ac:spMkLst>
            <pc:docMk/>
            <pc:sldMk cId="647189387" sldId="264"/>
            <ac:spMk id="23" creationId="{DFCA2118-59A2-4310-A4B2-F2CBA821E842}"/>
          </ac:spMkLst>
        </pc:spChg>
        <pc:spChg chg="add">
          <ac:chgData name="Torben Glock" userId="11106b89-72de-413e-b65b-8a42fa6400a0" providerId="ADAL" clId="{C3AC77B2-011E-492D-AF57-28160F0D6485}" dt="2023-11-30T07:27:43.619" v="69" actId="26606"/>
          <ac:spMkLst>
            <pc:docMk/>
            <pc:sldMk cId="647189387" sldId="264"/>
            <ac:spMk id="28" creationId="{0E91F5CA-B392-444C-88E3-BF5BAAEBDEB0}"/>
          </ac:spMkLst>
        </pc:spChg>
        <pc:spChg chg="add">
          <ac:chgData name="Torben Glock" userId="11106b89-72de-413e-b65b-8a42fa6400a0" providerId="ADAL" clId="{C3AC77B2-011E-492D-AF57-28160F0D6485}" dt="2023-11-30T07:27:43.619" v="69" actId="26606"/>
          <ac:spMkLst>
            <pc:docMk/>
            <pc:sldMk cId="647189387" sldId="264"/>
            <ac:spMk id="30" creationId="{DFCA2118-59A2-4310-A4B2-F2CBA821E842}"/>
          </ac:spMkLst>
        </pc:spChg>
        <pc:picChg chg="add mod">
          <ac:chgData name="Torben Glock" userId="11106b89-72de-413e-b65b-8a42fa6400a0" providerId="ADAL" clId="{C3AC77B2-011E-492D-AF57-28160F0D6485}" dt="2023-11-30T07:27:43.619" v="69" actId="26606"/>
          <ac:picMkLst>
            <pc:docMk/>
            <pc:sldMk cId="647189387" sldId="264"/>
            <ac:picMk id="4" creationId="{BAD0893C-4602-396C-75F3-0187AA1E43D0}"/>
          </ac:picMkLst>
        </pc:picChg>
        <pc:picChg chg="del">
          <ac:chgData name="Torben Glock" userId="11106b89-72de-413e-b65b-8a42fa6400a0" providerId="ADAL" clId="{C3AC77B2-011E-492D-AF57-28160F0D6485}" dt="2023-11-30T07:27:38.168" v="67" actId="478"/>
          <ac:picMkLst>
            <pc:docMk/>
            <pc:sldMk cId="647189387" sldId="264"/>
            <ac:picMk id="5" creationId="{F06CFCA4-ABC4-8CBE-6F7F-5BCDDE51C2DA}"/>
          </ac:picMkLst>
        </pc:picChg>
      </pc:sldChg>
      <pc:sldChg chg="addSp delSp modSp add mod">
        <pc:chgData name="Torben Glock" userId="11106b89-72de-413e-b65b-8a42fa6400a0" providerId="ADAL" clId="{C3AC77B2-011E-492D-AF57-28160F0D6485}" dt="2023-11-30T07:28:31.619" v="91" actId="20577"/>
        <pc:sldMkLst>
          <pc:docMk/>
          <pc:sldMk cId="3468229307" sldId="265"/>
        </pc:sldMkLst>
        <pc:spChg chg="mod">
          <ac:chgData name="Torben Glock" userId="11106b89-72de-413e-b65b-8a42fa6400a0" providerId="ADAL" clId="{C3AC77B2-011E-492D-AF57-28160F0D6485}" dt="2023-11-30T07:28:31.619" v="91" actId="20577"/>
          <ac:spMkLst>
            <pc:docMk/>
            <pc:sldMk cId="3468229307" sldId="265"/>
            <ac:spMk id="2" creationId="{A08C57A3-5638-FFD5-3FC6-FB61DD9E5A10}"/>
          </ac:spMkLst>
        </pc:spChg>
        <pc:spChg chg="del">
          <ac:chgData name="Torben Glock" userId="11106b89-72de-413e-b65b-8a42fa6400a0" providerId="ADAL" clId="{C3AC77B2-011E-492D-AF57-28160F0D6485}" dt="2023-11-30T07:28:25.028" v="73" actId="26606"/>
          <ac:spMkLst>
            <pc:docMk/>
            <pc:sldMk cId="3468229307" sldId="265"/>
            <ac:spMk id="21" creationId="{0E91F5CA-B392-444C-88E3-BF5BAAEBDEB0}"/>
          </ac:spMkLst>
        </pc:spChg>
        <pc:spChg chg="del">
          <ac:chgData name="Torben Glock" userId="11106b89-72de-413e-b65b-8a42fa6400a0" providerId="ADAL" clId="{C3AC77B2-011E-492D-AF57-28160F0D6485}" dt="2023-11-30T07:28:25.028" v="73" actId="26606"/>
          <ac:spMkLst>
            <pc:docMk/>
            <pc:sldMk cId="3468229307" sldId="265"/>
            <ac:spMk id="23" creationId="{DFCA2118-59A2-4310-A4B2-F2CBA821E842}"/>
          </ac:spMkLst>
        </pc:spChg>
        <pc:spChg chg="add">
          <ac:chgData name="Torben Glock" userId="11106b89-72de-413e-b65b-8a42fa6400a0" providerId="ADAL" clId="{C3AC77B2-011E-492D-AF57-28160F0D6485}" dt="2023-11-30T07:28:25.028" v="73" actId="26606"/>
          <ac:spMkLst>
            <pc:docMk/>
            <pc:sldMk cId="3468229307" sldId="265"/>
            <ac:spMk id="28" creationId="{0E91F5CA-B392-444C-88E3-BF5BAAEBDEB0}"/>
          </ac:spMkLst>
        </pc:spChg>
        <pc:spChg chg="add">
          <ac:chgData name="Torben Glock" userId="11106b89-72de-413e-b65b-8a42fa6400a0" providerId="ADAL" clId="{C3AC77B2-011E-492D-AF57-28160F0D6485}" dt="2023-11-30T07:28:25.028" v="73" actId="26606"/>
          <ac:spMkLst>
            <pc:docMk/>
            <pc:sldMk cId="3468229307" sldId="265"/>
            <ac:spMk id="30" creationId="{DFCA2118-59A2-4310-A4B2-F2CBA821E842}"/>
          </ac:spMkLst>
        </pc:spChg>
        <pc:picChg chg="add mod">
          <ac:chgData name="Torben Glock" userId="11106b89-72de-413e-b65b-8a42fa6400a0" providerId="ADAL" clId="{C3AC77B2-011E-492D-AF57-28160F0D6485}" dt="2023-11-30T07:28:25.028" v="73" actId="26606"/>
          <ac:picMkLst>
            <pc:docMk/>
            <pc:sldMk cId="3468229307" sldId="265"/>
            <ac:picMk id="4" creationId="{CA3FFA8A-26B6-1BB2-7D2E-03FFC265EB54}"/>
          </ac:picMkLst>
        </pc:picChg>
        <pc:picChg chg="del">
          <ac:chgData name="Torben Glock" userId="11106b89-72de-413e-b65b-8a42fa6400a0" providerId="ADAL" clId="{C3AC77B2-011E-492D-AF57-28160F0D6485}" dt="2023-11-30T07:28:19.979" v="71" actId="478"/>
          <ac:picMkLst>
            <pc:docMk/>
            <pc:sldMk cId="3468229307" sldId="265"/>
            <ac:picMk id="5" creationId="{F06CFCA4-ABC4-8CBE-6F7F-5BCDDE51C2DA}"/>
          </ac:picMkLst>
        </pc:picChg>
      </pc:sldChg>
      <pc:sldChg chg="addSp delSp modSp add mod">
        <pc:chgData name="Torben Glock" userId="11106b89-72de-413e-b65b-8a42fa6400a0" providerId="ADAL" clId="{C3AC77B2-011E-492D-AF57-28160F0D6485}" dt="2023-11-30T07:29:50.640" v="141" actId="20577"/>
        <pc:sldMkLst>
          <pc:docMk/>
          <pc:sldMk cId="3335511286" sldId="266"/>
        </pc:sldMkLst>
        <pc:spChg chg="mod">
          <ac:chgData name="Torben Glock" userId="11106b89-72de-413e-b65b-8a42fa6400a0" providerId="ADAL" clId="{C3AC77B2-011E-492D-AF57-28160F0D6485}" dt="2023-11-30T07:29:50.640" v="141" actId="20577"/>
          <ac:spMkLst>
            <pc:docMk/>
            <pc:sldMk cId="3335511286" sldId="266"/>
            <ac:spMk id="2" creationId="{A08C57A3-5638-FFD5-3FC6-FB61DD9E5A10}"/>
          </ac:spMkLst>
        </pc:spChg>
        <pc:spChg chg="del">
          <ac:chgData name="Torben Glock" userId="11106b89-72de-413e-b65b-8a42fa6400a0" providerId="ADAL" clId="{C3AC77B2-011E-492D-AF57-28160F0D6485}" dt="2023-11-30T07:29:27.662" v="95" actId="26606"/>
          <ac:spMkLst>
            <pc:docMk/>
            <pc:sldMk cId="3335511286" sldId="266"/>
            <ac:spMk id="21" creationId="{0E91F5CA-B392-444C-88E3-BF5BAAEBDEB0}"/>
          </ac:spMkLst>
        </pc:spChg>
        <pc:spChg chg="del">
          <ac:chgData name="Torben Glock" userId="11106b89-72de-413e-b65b-8a42fa6400a0" providerId="ADAL" clId="{C3AC77B2-011E-492D-AF57-28160F0D6485}" dt="2023-11-30T07:29:27.662" v="95" actId="26606"/>
          <ac:spMkLst>
            <pc:docMk/>
            <pc:sldMk cId="3335511286" sldId="266"/>
            <ac:spMk id="23" creationId="{DFCA2118-59A2-4310-A4B2-F2CBA821E842}"/>
          </ac:spMkLst>
        </pc:spChg>
        <pc:spChg chg="add">
          <ac:chgData name="Torben Glock" userId="11106b89-72de-413e-b65b-8a42fa6400a0" providerId="ADAL" clId="{C3AC77B2-011E-492D-AF57-28160F0D6485}" dt="2023-11-30T07:29:27.662" v="95" actId="26606"/>
          <ac:spMkLst>
            <pc:docMk/>
            <pc:sldMk cId="3335511286" sldId="266"/>
            <ac:spMk id="28" creationId="{0E91F5CA-B392-444C-88E3-BF5BAAEBDEB0}"/>
          </ac:spMkLst>
        </pc:spChg>
        <pc:spChg chg="add">
          <ac:chgData name="Torben Glock" userId="11106b89-72de-413e-b65b-8a42fa6400a0" providerId="ADAL" clId="{C3AC77B2-011E-492D-AF57-28160F0D6485}" dt="2023-11-30T07:29:27.662" v="95" actId="26606"/>
          <ac:spMkLst>
            <pc:docMk/>
            <pc:sldMk cId="3335511286" sldId="266"/>
            <ac:spMk id="30" creationId="{DFCA2118-59A2-4310-A4B2-F2CBA821E842}"/>
          </ac:spMkLst>
        </pc:spChg>
        <pc:picChg chg="del">
          <ac:chgData name="Torben Glock" userId="11106b89-72de-413e-b65b-8a42fa6400a0" providerId="ADAL" clId="{C3AC77B2-011E-492D-AF57-28160F0D6485}" dt="2023-11-30T07:29:22.581" v="93" actId="478"/>
          <ac:picMkLst>
            <pc:docMk/>
            <pc:sldMk cId="3335511286" sldId="266"/>
            <ac:picMk id="3" creationId="{1C89B8D5-B8F1-D7A2-99D4-849DAAA73018}"/>
          </ac:picMkLst>
        </pc:picChg>
        <pc:picChg chg="add mod">
          <ac:chgData name="Torben Glock" userId="11106b89-72de-413e-b65b-8a42fa6400a0" providerId="ADAL" clId="{C3AC77B2-011E-492D-AF57-28160F0D6485}" dt="2023-11-30T07:29:27.662" v="95" actId="26606"/>
          <ac:picMkLst>
            <pc:docMk/>
            <pc:sldMk cId="3335511286" sldId="266"/>
            <ac:picMk id="5" creationId="{71247CFF-25FD-53E8-227A-E2559AD3194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1EEA3E-E974-A7D8-AC25-95F459AD39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9C9F403-6A17-98A3-8A1F-46538D793C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530B1D5-12E0-35DD-8DD1-B5447FFF9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D588F-91B5-43BF-A2EF-B054D3F6A94A}" type="datetimeFigureOut">
              <a:rPr lang="da-DK" smtClean="0"/>
              <a:t>22-01-2024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000E80E-7844-9A37-0C67-6721AB656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7570C7F-C747-9E29-2C02-E7CD76F1B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E411D-12DB-45A8-91BA-35BD18C9DE2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97127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AC33EB-3702-B8A8-926A-9746AC834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2DC48EC-CC31-6D55-2ED3-C7B4B011D4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DB8C045-0A00-7257-3D46-D64226257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D588F-91B5-43BF-A2EF-B054D3F6A94A}" type="datetimeFigureOut">
              <a:rPr lang="da-DK" smtClean="0"/>
              <a:t>22-01-2024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799FA23-23A6-7D9A-DAD5-CD56E1C0E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ABE773B-AAFA-E00D-AB2D-862483456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E411D-12DB-45A8-91BA-35BD18C9DE2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80801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F703F2AB-4F8C-929D-A87C-AB7371646B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E8AAA9A9-2439-C6CA-291D-4D8F977824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84CB73B-67E5-F1AF-AA66-814F82BB8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D588F-91B5-43BF-A2EF-B054D3F6A94A}" type="datetimeFigureOut">
              <a:rPr lang="da-DK" smtClean="0"/>
              <a:t>22-01-2024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54C67CB-EBAA-F87F-A797-5B14A24D1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636352A-F8E6-AA9A-7B7A-29F4C1FCF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E411D-12DB-45A8-91BA-35BD18C9DE2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7584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A2BFEF-E8BA-88CD-AE06-3902997AF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BBC8B0D-0A1E-7FB7-619C-17FEBDB110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4B6728B-A869-CD12-7A03-0BAB89556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D588F-91B5-43BF-A2EF-B054D3F6A94A}" type="datetimeFigureOut">
              <a:rPr lang="da-DK" smtClean="0"/>
              <a:t>22-01-2024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95E38A8-53AA-5C60-85A4-3F921C48E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DA62021-F56B-3DE1-443D-1CB17B88C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E411D-12DB-45A8-91BA-35BD18C9DE2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1827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B1C25D-D90A-329E-6F8F-B35455090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BF5B83A-2153-B98F-E415-C05CA7E3D8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D11AD9C-EC66-0B45-9654-276552542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D588F-91B5-43BF-A2EF-B054D3F6A94A}" type="datetimeFigureOut">
              <a:rPr lang="da-DK" smtClean="0"/>
              <a:t>22-01-2024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4A365AD-D42C-CF3A-686C-AD06A6765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3C699F8-3C07-47E4-177A-7E2FB22BF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E411D-12DB-45A8-91BA-35BD18C9DE2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36239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F4679D-F06F-3655-F026-774D90D7A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877A6B-06CC-6533-C583-1DE2282778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B5E933F-9C72-5F0C-9EBB-F5E9CCEE7D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AA6555F2-34FE-7DC6-88DC-D5F14405B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D588F-91B5-43BF-A2EF-B054D3F6A94A}" type="datetimeFigureOut">
              <a:rPr lang="da-DK" smtClean="0"/>
              <a:t>22-01-2024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712E231-919A-9CF1-C371-E0836ADF8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799E353-6239-4A63-C19D-95F866F86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E411D-12DB-45A8-91BA-35BD18C9DE2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56720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57E1EB-2FE0-53A4-BA07-28DF6D272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DBF2472-7186-4CC6-EB08-E48E7DC6A7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8B3B881-5E4B-F191-C4DF-2D7ED7D193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E303AF60-53B7-8DC4-01A4-31FC54F9C5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4B154462-E951-F144-D914-383EFD2D0E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A124ACD0-CD3B-CE16-F621-9F4A1E8BB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D588F-91B5-43BF-A2EF-B054D3F6A94A}" type="datetimeFigureOut">
              <a:rPr lang="da-DK" smtClean="0"/>
              <a:t>22-01-2024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13F254A-25DF-254A-D884-961DCF5FE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63AAF2FB-B063-457F-6514-6E7D4033C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E411D-12DB-45A8-91BA-35BD18C9DE2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27044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564147-EF46-A7F1-DAB4-017243EC8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59C71AB-306B-3EF2-C70B-E180A371E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D588F-91B5-43BF-A2EF-B054D3F6A94A}" type="datetimeFigureOut">
              <a:rPr lang="da-DK" smtClean="0"/>
              <a:t>22-01-2024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70F91B56-B43A-B61B-32F8-1E2077921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6D0882E2-62FD-38D7-7364-C9C017B6C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E411D-12DB-45A8-91BA-35BD18C9DE2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8047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F4281468-6013-D764-D4F2-FE01E914B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D588F-91B5-43BF-A2EF-B054D3F6A94A}" type="datetimeFigureOut">
              <a:rPr lang="da-DK" smtClean="0"/>
              <a:t>22-01-2024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586B5D99-8453-3D1F-F9A5-0676A1CD0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38E71C9-6456-C695-D2FC-594F11140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E411D-12DB-45A8-91BA-35BD18C9DE2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0461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9A3A0E-ABBE-61DF-513D-255ED1197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476D39B-472F-463B-B55D-218EC8EF9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803BD839-6FE9-E99A-1A97-7AF546859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5284637-729C-5924-D27A-2AE9263E1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D588F-91B5-43BF-A2EF-B054D3F6A94A}" type="datetimeFigureOut">
              <a:rPr lang="da-DK" smtClean="0"/>
              <a:t>22-01-2024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5D7CDBA-84F8-AFBE-1137-604176D76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BF83247-EB98-B2BC-8365-CBB8C5171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E411D-12DB-45A8-91BA-35BD18C9DE2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90023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5B91CF-CD9B-DDAE-0011-FB657044B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CA79EA86-6525-21FE-AABD-0A4F8C853D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73C8AC3-C493-2805-987D-F898A1B8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CBA82D4-3045-DC2F-F222-7087ECE97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D588F-91B5-43BF-A2EF-B054D3F6A94A}" type="datetimeFigureOut">
              <a:rPr lang="da-DK" smtClean="0"/>
              <a:t>22-01-2024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6749F7A-CFB4-C9A6-15BB-DD500FCA8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CA9829A-5BFE-4F46-AB77-A86A7C633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E411D-12DB-45A8-91BA-35BD18C9DE2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27185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072322F-1BBB-E5F1-797B-C317D7E37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7D13572-7CC7-2409-5B11-3747B4471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B451806-60AA-DBF5-0630-1B7D2B70C7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D588F-91B5-43BF-A2EF-B054D3F6A94A}" type="datetimeFigureOut">
              <a:rPr lang="da-DK" smtClean="0"/>
              <a:t>22-01-2024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2428FF0-6F01-34CA-CF0E-114BB8C0C7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EF3AA38-D84D-3F0C-71D8-4D0956055E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E411D-12DB-45A8-91BA-35BD18C9DE2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31295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>
            <a:extLst>
              <a:ext uri="{FF2B5EF4-FFF2-40B4-BE49-F238E27FC236}">
                <a16:creationId xmlns:a16="http://schemas.microsoft.com/office/drawing/2014/main" id="{22A397E7-BF60-45B2-84C7-B074B76C3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3D-trappe design">
            <a:extLst>
              <a:ext uri="{FF2B5EF4-FFF2-40B4-BE49-F238E27FC236}">
                <a16:creationId xmlns:a16="http://schemas.microsoft.com/office/drawing/2014/main" id="{E014D186-AEE6-EC6D-493F-9C2575DC43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0090" r="3426"/>
          <a:stretch/>
        </p:blipFill>
        <p:spPr>
          <a:xfrm>
            <a:off x="4283902" y="10"/>
            <a:ext cx="7908098" cy="6857992"/>
          </a:xfrm>
          <a:prstGeom prst="rect">
            <a:avLst/>
          </a:prstGeom>
        </p:spPr>
      </p:pic>
      <p:sp>
        <p:nvSpPr>
          <p:cNvPr id="12" name="Rectangle 15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0A6739A-3E12-A432-B4B0-41E7594C64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8663" y="1115219"/>
            <a:ext cx="5505449" cy="2387600"/>
          </a:xfrm>
        </p:spPr>
        <p:txBody>
          <a:bodyPr>
            <a:normAutofit/>
          </a:bodyPr>
          <a:lstStyle/>
          <a:p>
            <a:pPr algn="l"/>
            <a:r>
              <a:rPr lang="da-DK" sz="5000" dirty="0">
                <a:solidFill>
                  <a:schemeClr val="bg1"/>
                </a:solidFill>
              </a:rPr>
              <a:t>DDH udviklingsplan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02AFA032-F83D-2CB4-C500-9E200052B1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8663" y="3902075"/>
            <a:ext cx="5505449" cy="1655762"/>
          </a:xfrm>
        </p:spPr>
        <p:txBody>
          <a:bodyPr>
            <a:normAutofit/>
          </a:bodyPr>
          <a:lstStyle/>
          <a:p>
            <a:pPr algn="l"/>
            <a:r>
              <a:rPr lang="da-DK" sz="2000" dirty="0">
                <a:solidFill>
                  <a:schemeClr val="bg1"/>
                </a:solidFill>
              </a:rPr>
              <a:t>Onboarding &amp; SWOT-handlingsplan</a:t>
            </a:r>
          </a:p>
          <a:p>
            <a:pPr algn="l"/>
            <a:r>
              <a:rPr lang="da-DK" sz="2000" dirty="0">
                <a:solidFill>
                  <a:schemeClr val="bg1"/>
                </a:solidFill>
              </a:rPr>
              <a:t>2023 - 2025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8585" y="3681408"/>
            <a:ext cx="1193482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lede 6">
            <a:extLst>
              <a:ext uri="{FF2B5EF4-FFF2-40B4-BE49-F238E27FC236}">
                <a16:creationId xmlns:a16="http://schemas.microsoft.com/office/drawing/2014/main" id="{5B33BAE5-AC97-B989-1E9E-A92FF19633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1974320" cy="130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835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A285BC4B-4DC8-849C-BD93-5D90E3A4A033}"/>
              </a:ext>
            </a:extLst>
          </p:cNvPr>
          <p:cNvSpPr txBox="1">
            <a:spLocks/>
          </p:cNvSpPr>
          <p:nvPr/>
        </p:nvSpPr>
        <p:spPr>
          <a:xfrm>
            <a:off x="841691" y="318122"/>
            <a:ext cx="34283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4400" dirty="0"/>
              <a:t>2023</a:t>
            </a:r>
          </a:p>
          <a:p>
            <a:pPr algn="ctr"/>
            <a:endParaRPr lang="da-DK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335FE1A5-AF4F-1C1E-3DB3-0D5F987223D7}"/>
              </a:ext>
            </a:extLst>
          </p:cNvPr>
          <p:cNvSpPr txBox="1"/>
          <p:nvPr/>
        </p:nvSpPr>
        <p:spPr>
          <a:xfrm>
            <a:off x="4381848" y="318121"/>
            <a:ext cx="34283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4400"/>
            </a:lvl1pPr>
          </a:lstStyle>
          <a:p>
            <a:r>
              <a:rPr lang="da-DK" dirty="0"/>
              <a:t>2024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A5DA5344-2FCA-CC42-6A9B-71955EFA8AD4}"/>
              </a:ext>
            </a:extLst>
          </p:cNvPr>
          <p:cNvSpPr txBox="1"/>
          <p:nvPr/>
        </p:nvSpPr>
        <p:spPr>
          <a:xfrm>
            <a:off x="7922004" y="318121"/>
            <a:ext cx="34283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4400"/>
            </a:lvl1pPr>
          </a:lstStyle>
          <a:p>
            <a:r>
              <a:rPr lang="da-DK" dirty="0"/>
              <a:t>2025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9EE81B6D-3082-0D2D-53FC-ED5C660E1AA6}"/>
              </a:ext>
            </a:extLst>
          </p:cNvPr>
          <p:cNvSpPr txBox="1"/>
          <p:nvPr/>
        </p:nvSpPr>
        <p:spPr>
          <a:xfrm>
            <a:off x="841692" y="1066841"/>
            <a:ext cx="3428299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b="1" i="1" dirty="0"/>
              <a:t>Konsolidering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EADF7017-90CD-3454-C89C-7811FE0EDB81}"/>
              </a:ext>
            </a:extLst>
          </p:cNvPr>
          <p:cNvSpPr txBox="1"/>
          <p:nvPr/>
        </p:nvSpPr>
        <p:spPr>
          <a:xfrm>
            <a:off x="4381848" y="1066841"/>
            <a:ext cx="3428299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b="1" i="1" dirty="0"/>
              <a:t>Forandringspotentialer 1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1EB3D878-A42A-ABB6-3ED0-25C31823F578}"/>
              </a:ext>
            </a:extLst>
          </p:cNvPr>
          <p:cNvSpPr txBox="1"/>
          <p:nvPr/>
        </p:nvSpPr>
        <p:spPr>
          <a:xfrm>
            <a:off x="7922004" y="1066840"/>
            <a:ext cx="342830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b="1" i="1" dirty="0"/>
              <a:t>Forandringspotentialer 2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8F4CF076-AA8A-DE91-5C52-7BFB10784960}"/>
              </a:ext>
            </a:extLst>
          </p:cNvPr>
          <p:cNvSpPr txBox="1"/>
          <p:nvPr/>
        </p:nvSpPr>
        <p:spPr>
          <a:xfrm>
            <a:off x="832116" y="1464889"/>
            <a:ext cx="3437873" cy="4967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BC60FE14-06FC-F7BE-9709-BD10B3C1B862}"/>
              </a:ext>
            </a:extLst>
          </p:cNvPr>
          <p:cNvSpPr txBox="1"/>
          <p:nvPr/>
        </p:nvSpPr>
        <p:spPr>
          <a:xfrm>
            <a:off x="4381848" y="1464891"/>
            <a:ext cx="3428299" cy="496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D846223D-417B-103E-80EA-B4A54FB74DCB}"/>
              </a:ext>
            </a:extLst>
          </p:cNvPr>
          <p:cNvSpPr txBox="1"/>
          <p:nvPr/>
        </p:nvSpPr>
        <p:spPr>
          <a:xfrm>
            <a:off x="7922003" y="1464888"/>
            <a:ext cx="3428299" cy="4967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7EB97AA3-C8B2-6CF7-4171-2E035E650138}"/>
              </a:ext>
            </a:extLst>
          </p:cNvPr>
          <p:cNvSpPr txBox="1"/>
          <p:nvPr/>
        </p:nvSpPr>
        <p:spPr>
          <a:xfrm>
            <a:off x="950613" y="1548502"/>
            <a:ext cx="5395865" cy="2031325"/>
          </a:xfrm>
          <a:prstGeom prst="rect">
            <a:avLst/>
          </a:prstGeom>
          <a:solidFill>
            <a:schemeClr val="accent6">
              <a:lumMod val="40000"/>
              <a:lumOff val="60000"/>
              <a:alpha val="92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b="1" dirty="0"/>
              <a:t>Onboarding</a:t>
            </a:r>
            <a:r>
              <a:rPr lang="da-DK" dirty="0"/>
              <a:t>-indsatser: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da-DK" dirty="0"/>
              <a:t>E-learning moduler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da-DK" dirty="0"/>
              <a:t>Onboarding af agenter – Brian Vang / Ian Wisler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da-DK" dirty="0"/>
              <a:t>Medarbejderdag </a:t>
            </a:r>
            <a:r>
              <a:rPr lang="da-DK" dirty="0">
                <a:solidFill>
                  <a:srgbClr val="FF0000"/>
                </a:solidFill>
              </a:rPr>
              <a:t>(Afventer)</a:t>
            </a:r>
            <a:endParaRPr lang="da-DK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da-DK" dirty="0"/>
              <a:t>Organisering i </a:t>
            </a:r>
            <a:r>
              <a:rPr lang="da-DK"/>
              <a:t>DDH-Netværk </a:t>
            </a:r>
            <a:r>
              <a:rPr lang="da-DK">
                <a:solidFill>
                  <a:srgbClr val="FF0000"/>
                </a:solidFill>
              </a:rPr>
              <a:t>(Afventer)</a:t>
            </a:r>
            <a:endParaRPr lang="da-DK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da-DK" dirty="0"/>
              <a:t>Hjemmeside, velkomstpakke, håndbøger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da-DK" dirty="0"/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919A001A-5C2F-C2FB-BE3F-85F0ABD4A296}"/>
              </a:ext>
            </a:extLst>
          </p:cNvPr>
          <p:cNvSpPr txBox="1"/>
          <p:nvPr/>
        </p:nvSpPr>
        <p:spPr>
          <a:xfrm>
            <a:off x="2779147" y="3407133"/>
            <a:ext cx="8568000" cy="2304000"/>
          </a:xfrm>
          <a:prstGeom prst="rect">
            <a:avLst/>
          </a:prstGeom>
          <a:solidFill>
            <a:schemeClr val="accent2">
              <a:lumMod val="40000"/>
              <a:lumOff val="60000"/>
              <a:alpha val="92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b="1" dirty="0"/>
              <a:t>SWOT-</a:t>
            </a:r>
            <a:r>
              <a:rPr lang="da-DK" dirty="0"/>
              <a:t>indsatser </a:t>
            </a:r>
            <a:r>
              <a:rPr lang="da-DK" sz="1000" dirty="0"/>
              <a:t>(#1-12)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3E6D03FE-573C-127A-A006-4C6E5A2A06BA}"/>
              </a:ext>
            </a:extLst>
          </p:cNvPr>
          <p:cNvSpPr txBox="1"/>
          <p:nvPr/>
        </p:nvSpPr>
        <p:spPr>
          <a:xfrm>
            <a:off x="2917595" y="3763811"/>
            <a:ext cx="1221388" cy="25391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sz="1050" b="1" i="1" dirty="0"/>
              <a:t>Seminar (17. aug.) </a:t>
            </a:r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8D58565B-09A2-5DB8-55EF-09DBE191D206}"/>
              </a:ext>
            </a:extLst>
          </p:cNvPr>
          <p:cNvSpPr txBox="1"/>
          <p:nvPr/>
        </p:nvSpPr>
        <p:spPr>
          <a:xfrm>
            <a:off x="2939521" y="4028997"/>
            <a:ext cx="1177536" cy="415498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1050" dirty="0"/>
              <a:t>Netværksledelse</a:t>
            </a:r>
          </a:p>
          <a:p>
            <a:pPr algn="ctr"/>
            <a:r>
              <a:rPr lang="da-DK" sz="1050" dirty="0"/>
              <a:t># 5</a:t>
            </a:r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B6DD05B2-4FA4-0CC9-6A35-786C747D8364}"/>
              </a:ext>
            </a:extLst>
          </p:cNvPr>
          <p:cNvSpPr txBox="1"/>
          <p:nvPr/>
        </p:nvSpPr>
        <p:spPr>
          <a:xfrm>
            <a:off x="2939521" y="4465081"/>
            <a:ext cx="1177536" cy="253916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1050" dirty="0"/>
              <a:t>Servicemål &amp; KPI </a:t>
            </a:r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6D8ED073-021D-9BF4-D4F8-112B0DEDCEFF}"/>
              </a:ext>
            </a:extLst>
          </p:cNvPr>
          <p:cNvSpPr txBox="1"/>
          <p:nvPr/>
        </p:nvSpPr>
        <p:spPr>
          <a:xfrm>
            <a:off x="2939521" y="5177985"/>
            <a:ext cx="1177536" cy="415498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1050" dirty="0"/>
              <a:t>Guider &amp; IVR mv. # 10</a:t>
            </a:r>
          </a:p>
        </p:txBody>
      </p:sp>
      <p:sp>
        <p:nvSpPr>
          <p:cNvPr id="24" name="Tekstfelt 23">
            <a:extLst>
              <a:ext uri="{FF2B5EF4-FFF2-40B4-BE49-F238E27FC236}">
                <a16:creationId xmlns:a16="http://schemas.microsoft.com/office/drawing/2014/main" id="{6ADD9D7F-0EFF-A3A5-F8A2-3C9D8067F8CA}"/>
              </a:ext>
            </a:extLst>
          </p:cNvPr>
          <p:cNvSpPr txBox="1"/>
          <p:nvPr/>
        </p:nvSpPr>
        <p:spPr>
          <a:xfrm>
            <a:off x="313050" y="6575042"/>
            <a:ext cx="14336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/>
              <a:t>= Repræsentantskabsmøde</a:t>
            </a:r>
          </a:p>
        </p:txBody>
      </p:sp>
      <p:sp>
        <p:nvSpPr>
          <p:cNvPr id="27" name="Tekstfelt 26">
            <a:extLst>
              <a:ext uri="{FF2B5EF4-FFF2-40B4-BE49-F238E27FC236}">
                <a16:creationId xmlns:a16="http://schemas.microsoft.com/office/drawing/2014/main" id="{A62A8780-6DE3-7044-88E5-CDAB9642DC6B}"/>
              </a:ext>
            </a:extLst>
          </p:cNvPr>
          <p:cNvSpPr txBox="1"/>
          <p:nvPr/>
        </p:nvSpPr>
        <p:spPr>
          <a:xfrm>
            <a:off x="2939521" y="4740742"/>
            <a:ext cx="1177536" cy="415498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1050" dirty="0"/>
              <a:t>Krav, Roller &amp; ansvar, # 4+5</a:t>
            </a:r>
          </a:p>
        </p:txBody>
      </p:sp>
      <p:sp>
        <p:nvSpPr>
          <p:cNvPr id="28" name="Tekstfelt 27">
            <a:extLst>
              <a:ext uri="{FF2B5EF4-FFF2-40B4-BE49-F238E27FC236}">
                <a16:creationId xmlns:a16="http://schemas.microsoft.com/office/drawing/2014/main" id="{F048AFE8-011B-7E10-8C7C-45C6B5E97F66}"/>
              </a:ext>
            </a:extLst>
          </p:cNvPr>
          <p:cNvSpPr txBox="1"/>
          <p:nvPr/>
        </p:nvSpPr>
        <p:spPr>
          <a:xfrm>
            <a:off x="4514850" y="3763811"/>
            <a:ext cx="642937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/>
              <a:t>Nye områder - </a:t>
            </a:r>
            <a:r>
              <a:rPr lang="da-DK" sz="1600" dirty="0"/>
              <a:t>#1 Digital inklusion / #2 Kriseberedskab / #3 Én indgang</a:t>
            </a:r>
          </a:p>
        </p:txBody>
      </p:sp>
      <p:sp>
        <p:nvSpPr>
          <p:cNvPr id="29" name="Tekstfelt 28">
            <a:extLst>
              <a:ext uri="{FF2B5EF4-FFF2-40B4-BE49-F238E27FC236}">
                <a16:creationId xmlns:a16="http://schemas.microsoft.com/office/drawing/2014/main" id="{FE832519-3236-9906-567B-462BCDAE431D}"/>
              </a:ext>
            </a:extLst>
          </p:cNvPr>
          <p:cNvSpPr txBox="1"/>
          <p:nvPr/>
        </p:nvSpPr>
        <p:spPr>
          <a:xfrm>
            <a:off x="4514850" y="4236746"/>
            <a:ext cx="642937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/>
              <a:t>Ny governance model for DDH  - </a:t>
            </a:r>
            <a:r>
              <a:rPr lang="da-DK" sz="1600" dirty="0"/>
              <a:t>#4,5,6 DDH som udviklingscenter</a:t>
            </a:r>
          </a:p>
        </p:txBody>
      </p:sp>
      <p:sp>
        <p:nvSpPr>
          <p:cNvPr id="30" name="Tekstfelt 29">
            <a:extLst>
              <a:ext uri="{FF2B5EF4-FFF2-40B4-BE49-F238E27FC236}">
                <a16:creationId xmlns:a16="http://schemas.microsoft.com/office/drawing/2014/main" id="{0710404E-480A-7A91-F04A-1E53B24FA6E3}"/>
              </a:ext>
            </a:extLst>
          </p:cNvPr>
          <p:cNvSpPr txBox="1"/>
          <p:nvPr/>
        </p:nvSpPr>
        <p:spPr>
          <a:xfrm>
            <a:off x="4514850" y="4706973"/>
            <a:ext cx="642937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/>
              <a:t>Bemanding &amp; kompetencer - </a:t>
            </a:r>
            <a:r>
              <a:rPr lang="da-DK" sz="1600" dirty="0"/>
              <a:t>#7 Agil bemanding / #8+9 Skills </a:t>
            </a:r>
          </a:p>
        </p:txBody>
      </p:sp>
      <p:sp>
        <p:nvSpPr>
          <p:cNvPr id="31" name="Tekstfelt 30">
            <a:extLst>
              <a:ext uri="{FF2B5EF4-FFF2-40B4-BE49-F238E27FC236}">
                <a16:creationId xmlns:a16="http://schemas.microsoft.com/office/drawing/2014/main" id="{F2E6C583-0945-9B4F-EC79-B84827A51AB0}"/>
              </a:ext>
            </a:extLst>
          </p:cNvPr>
          <p:cNvSpPr txBox="1"/>
          <p:nvPr/>
        </p:nvSpPr>
        <p:spPr>
          <a:xfrm>
            <a:off x="4514849" y="5201068"/>
            <a:ext cx="642937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/>
              <a:t>Ny teknologi - </a:t>
            </a:r>
            <a:r>
              <a:rPr lang="da-DK" sz="1600" dirty="0"/>
              <a:t>#11 udvidet telefonisystem / #12 Udvikling af ny teknologi </a:t>
            </a:r>
          </a:p>
        </p:txBody>
      </p:sp>
      <p:sp>
        <p:nvSpPr>
          <p:cNvPr id="35" name="Tekstfelt 34">
            <a:extLst>
              <a:ext uri="{FF2B5EF4-FFF2-40B4-BE49-F238E27FC236}">
                <a16:creationId xmlns:a16="http://schemas.microsoft.com/office/drawing/2014/main" id="{F0DDE142-43BA-66C8-5906-F4D8005BD883}"/>
              </a:ext>
            </a:extLst>
          </p:cNvPr>
          <p:cNvSpPr txBox="1"/>
          <p:nvPr/>
        </p:nvSpPr>
        <p:spPr>
          <a:xfrm>
            <a:off x="100251" y="6563422"/>
            <a:ext cx="291643" cy="2154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da-DK" sz="800" dirty="0"/>
          </a:p>
        </p:txBody>
      </p:sp>
      <p:sp>
        <p:nvSpPr>
          <p:cNvPr id="36" name="Tekstfelt 35">
            <a:extLst>
              <a:ext uri="{FF2B5EF4-FFF2-40B4-BE49-F238E27FC236}">
                <a16:creationId xmlns:a16="http://schemas.microsoft.com/office/drawing/2014/main" id="{09AC6AD7-DD45-75B7-400B-A217B3BCCF6F}"/>
              </a:ext>
            </a:extLst>
          </p:cNvPr>
          <p:cNvSpPr txBox="1"/>
          <p:nvPr/>
        </p:nvSpPr>
        <p:spPr>
          <a:xfrm>
            <a:off x="3491036" y="6166079"/>
            <a:ext cx="432000" cy="2154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sz="800" b="1" dirty="0"/>
              <a:t>31/10</a:t>
            </a:r>
          </a:p>
        </p:txBody>
      </p:sp>
      <p:sp>
        <p:nvSpPr>
          <p:cNvPr id="37" name="Tekstfelt 36">
            <a:extLst>
              <a:ext uri="{FF2B5EF4-FFF2-40B4-BE49-F238E27FC236}">
                <a16:creationId xmlns:a16="http://schemas.microsoft.com/office/drawing/2014/main" id="{13BC880B-CC13-2AA8-1A8B-4F4DB4978D9F}"/>
              </a:ext>
            </a:extLst>
          </p:cNvPr>
          <p:cNvSpPr txBox="1"/>
          <p:nvPr/>
        </p:nvSpPr>
        <p:spPr>
          <a:xfrm>
            <a:off x="1672439" y="6178783"/>
            <a:ext cx="432000" cy="2154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800" b="1" dirty="0"/>
              <a:t>24/5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B7B9C47B-C274-2515-5086-9D291EEDF15E}"/>
              </a:ext>
            </a:extLst>
          </p:cNvPr>
          <p:cNvSpPr txBox="1"/>
          <p:nvPr/>
        </p:nvSpPr>
        <p:spPr>
          <a:xfrm>
            <a:off x="2779147" y="5791159"/>
            <a:ext cx="1408247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sz="1400" dirty="0"/>
              <a:t>Trivselsmåling-0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B2FFE9BF-4855-630B-35A0-9B1C10078000}"/>
              </a:ext>
            </a:extLst>
          </p:cNvPr>
          <p:cNvSpPr txBox="1"/>
          <p:nvPr/>
        </p:nvSpPr>
        <p:spPr>
          <a:xfrm>
            <a:off x="6321289" y="5791159"/>
            <a:ext cx="1408247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sz="1400" dirty="0"/>
              <a:t>Trivselsmåling-1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68CF7FDC-B7F6-0A31-63BB-E51EEB930552}"/>
              </a:ext>
            </a:extLst>
          </p:cNvPr>
          <p:cNvSpPr txBox="1"/>
          <p:nvPr/>
        </p:nvSpPr>
        <p:spPr>
          <a:xfrm>
            <a:off x="9854453" y="5791159"/>
            <a:ext cx="1408247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sz="1400" dirty="0"/>
              <a:t>Trivselsmåling-2</a:t>
            </a: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7323FA44-46DA-2956-84B7-2815A4B8C9AC}"/>
              </a:ext>
            </a:extLst>
          </p:cNvPr>
          <p:cNvSpPr txBox="1"/>
          <p:nvPr/>
        </p:nvSpPr>
        <p:spPr>
          <a:xfrm>
            <a:off x="5093633" y="6178783"/>
            <a:ext cx="432000" cy="2154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da-DK" sz="800" b="1" dirty="0"/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D735098D-0F89-F66A-9D77-85A32926BAA6}"/>
              </a:ext>
            </a:extLst>
          </p:cNvPr>
          <p:cNvSpPr txBox="1"/>
          <p:nvPr/>
        </p:nvSpPr>
        <p:spPr>
          <a:xfrm>
            <a:off x="7024104" y="6178783"/>
            <a:ext cx="432000" cy="2154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da-DK" sz="800" b="1" dirty="0"/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8B38267B-2194-807A-4096-312B8C71C548}"/>
              </a:ext>
            </a:extLst>
          </p:cNvPr>
          <p:cNvSpPr txBox="1"/>
          <p:nvPr/>
        </p:nvSpPr>
        <p:spPr>
          <a:xfrm>
            <a:off x="8521932" y="6178783"/>
            <a:ext cx="432000" cy="2154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da-DK" sz="800" b="1" dirty="0"/>
          </a:p>
        </p:txBody>
      </p:sp>
      <p:sp>
        <p:nvSpPr>
          <p:cNvPr id="23" name="Tekstfelt 22">
            <a:extLst>
              <a:ext uri="{FF2B5EF4-FFF2-40B4-BE49-F238E27FC236}">
                <a16:creationId xmlns:a16="http://schemas.microsoft.com/office/drawing/2014/main" id="{C4FA6237-2129-0B24-E113-DF3E2937EF98}"/>
              </a:ext>
            </a:extLst>
          </p:cNvPr>
          <p:cNvSpPr txBox="1"/>
          <p:nvPr/>
        </p:nvSpPr>
        <p:spPr>
          <a:xfrm>
            <a:off x="10452403" y="6178783"/>
            <a:ext cx="432000" cy="2154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da-DK" sz="800" b="1" dirty="0"/>
          </a:p>
        </p:txBody>
      </p:sp>
      <p:sp>
        <p:nvSpPr>
          <p:cNvPr id="26" name="Stjerne: 6 takker 25">
            <a:extLst>
              <a:ext uri="{FF2B5EF4-FFF2-40B4-BE49-F238E27FC236}">
                <a16:creationId xmlns:a16="http://schemas.microsoft.com/office/drawing/2014/main" id="{1FAFBBE9-266F-74F7-F13A-60BCDF49B587}"/>
              </a:ext>
            </a:extLst>
          </p:cNvPr>
          <p:cNvSpPr/>
          <p:nvPr/>
        </p:nvSpPr>
        <p:spPr>
          <a:xfrm>
            <a:off x="3235982" y="1591330"/>
            <a:ext cx="246013" cy="244793"/>
          </a:xfrm>
          <a:prstGeom prst="star6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26090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FCA2118-59A2-4310-A4B2-F2CBA821E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40492"/>
            <a:ext cx="12192000" cy="1924333"/>
          </a:xfrm>
          <a:custGeom>
            <a:avLst/>
            <a:gdLst>
              <a:gd name="connsiteX0" fmla="*/ 6189199 w 12192000"/>
              <a:gd name="connsiteY0" fmla="*/ 588 h 1924333"/>
              <a:gd name="connsiteX1" fmla="*/ 6207079 w 12192000"/>
              <a:gd name="connsiteY1" fmla="*/ 2850 h 1924333"/>
              <a:gd name="connsiteX2" fmla="*/ 6285610 w 12192000"/>
              <a:gd name="connsiteY2" fmla="*/ 18131 h 1924333"/>
              <a:gd name="connsiteX3" fmla="*/ 6378008 w 12192000"/>
              <a:gd name="connsiteY3" fmla="*/ 24625 h 1924333"/>
              <a:gd name="connsiteX4" fmla="*/ 6466340 w 12192000"/>
              <a:gd name="connsiteY4" fmla="*/ 21366 h 1924333"/>
              <a:gd name="connsiteX5" fmla="*/ 6553334 w 12192000"/>
              <a:gd name="connsiteY5" fmla="*/ 35307 h 1924333"/>
              <a:gd name="connsiteX6" fmla="*/ 6626068 w 12192000"/>
              <a:gd name="connsiteY6" fmla="*/ 58045 h 1924333"/>
              <a:gd name="connsiteX7" fmla="*/ 6692303 w 12192000"/>
              <a:gd name="connsiteY7" fmla="*/ 91487 h 1924333"/>
              <a:gd name="connsiteX8" fmla="*/ 6733670 w 12192000"/>
              <a:gd name="connsiteY8" fmla="*/ 118130 h 1924333"/>
              <a:gd name="connsiteX9" fmla="*/ 6798016 w 12192000"/>
              <a:gd name="connsiteY9" fmla="*/ 112271 h 1924333"/>
              <a:gd name="connsiteX10" fmla="*/ 6801081 w 12192000"/>
              <a:gd name="connsiteY10" fmla="*/ 114963 h 1924333"/>
              <a:gd name="connsiteX11" fmla="*/ 6819351 w 12192000"/>
              <a:gd name="connsiteY11" fmla="*/ 128825 h 1924333"/>
              <a:gd name="connsiteX12" fmla="*/ 6852732 w 12192000"/>
              <a:gd name="connsiteY12" fmla="*/ 123321 h 1924333"/>
              <a:gd name="connsiteX13" fmla="*/ 6865247 w 12192000"/>
              <a:gd name="connsiteY13" fmla="*/ 128836 h 1924333"/>
              <a:gd name="connsiteX14" fmla="*/ 6905517 w 12192000"/>
              <a:gd name="connsiteY14" fmla="*/ 129265 h 1924333"/>
              <a:gd name="connsiteX15" fmla="*/ 6950286 w 12192000"/>
              <a:gd name="connsiteY15" fmla="*/ 150104 h 1924333"/>
              <a:gd name="connsiteX16" fmla="*/ 7003442 w 12192000"/>
              <a:gd name="connsiteY16" fmla="*/ 136136 h 1924333"/>
              <a:gd name="connsiteX17" fmla="*/ 7160047 w 12192000"/>
              <a:gd name="connsiteY17" fmla="*/ 166721 h 1924333"/>
              <a:gd name="connsiteX18" fmla="*/ 7325604 w 12192000"/>
              <a:gd name="connsiteY18" fmla="*/ 215867 h 1924333"/>
              <a:gd name="connsiteX19" fmla="*/ 7540522 w 12192000"/>
              <a:gd name="connsiteY19" fmla="*/ 239374 h 1924333"/>
              <a:gd name="connsiteX20" fmla="*/ 7612071 w 12192000"/>
              <a:gd name="connsiteY20" fmla="*/ 229553 h 1924333"/>
              <a:gd name="connsiteX21" fmla="*/ 7651995 w 12192000"/>
              <a:gd name="connsiteY21" fmla="*/ 244567 h 1924333"/>
              <a:gd name="connsiteX22" fmla="*/ 7725761 w 12192000"/>
              <a:gd name="connsiteY22" fmla="*/ 258638 h 1924333"/>
              <a:gd name="connsiteX23" fmla="*/ 7823038 w 12192000"/>
              <a:gd name="connsiteY23" fmla="*/ 287078 h 1924333"/>
              <a:gd name="connsiteX24" fmla="*/ 7866405 w 12192000"/>
              <a:gd name="connsiteY24" fmla="*/ 287288 h 1924333"/>
              <a:gd name="connsiteX25" fmla="*/ 7875021 w 12192000"/>
              <a:gd name="connsiteY25" fmla="*/ 288224 h 1924333"/>
              <a:gd name="connsiteX26" fmla="*/ 7875146 w 12192000"/>
              <a:gd name="connsiteY26" fmla="*/ 288614 h 1924333"/>
              <a:gd name="connsiteX27" fmla="*/ 7907443 w 12192000"/>
              <a:gd name="connsiteY27" fmla="*/ 291752 h 1924333"/>
              <a:gd name="connsiteX28" fmla="*/ 7912892 w 12192000"/>
              <a:gd name="connsiteY28" fmla="*/ 294833 h 1924333"/>
              <a:gd name="connsiteX29" fmla="*/ 7946345 w 12192000"/>
              <a:gd name="connsiteY29" fmla="*/ 319359 h 1924333"/>
              <a:gd name="connsiteX30" fmla="*/ 8021238 w 12192000"/>
              <a:gd name="connsiteY30" fmla="*/ 315159 h 1924333"/>
              <a:gd name="connsiteX31" fmla="*/ 8094697 w 12192000"/>
              <a:gd name="connsiteY31" fmla="*/ 351819 h 1924333"/>
              <a:gd name="connsiteX32" fmla="*/ 8155208 w 12192000"/>
              <a:gd name="connsiteY32" fmla="*/ 371168 h 1924333"/>
              <a:gd name="connsiteX33" fmla="*/ 8248472 w 12192000"/>
              <a:gd name="connsiteY33" fmla="*/ 400489 h 1924333"/>
              <a:gd name="connsiteX34" fmla="*/ 8300068 w 12192000"/>
              <a:gd name="connsiteY34" fmla="*/ 405531 h 1924333"/>
              <a:gd name="connsiteX35" fmla="*/ 8356293 w 12192000"/>
              <a:gd name="connsiteY35" fmla="*/ 403328 h 1924333"/>
              <a:gd name="connsiteX36" fmla="*/ 8475838 w 12192000"/>
              <a:gd name="connsiteY36" fmla="*/ 435524 h 1924333"/>
              <a:gd name="connsiteX37" fmla="*/ 8575216 w 12192000"/>
              <a:gd name="connsiteY37" fmla="*/ 450198 h 1924333"/>
              <a:gd name="connsiteX38" fmla="*/ 8588650 w 12192000"/>
              <a:gd name="connsiteY38" fmla="*/ 447070 h 1924333"/>
              <a:gd name="connsiteX39" fmla="*/ 8612184 w 12192000"/>
              <a:gd name="connsiteY39" fmla="*/ 439577 h 1924333"/>
              <a:gd name="connsiteX40" fmla="*/ 8630713 w 12192000"/>
              <a:gd name="connsiteY40" fmla="*/ 433015 h 1924333"/>
              <a:gd name="connsiteX41" fmla="*/ 8704240 w 12192000"/>
              <a:gd name="connsiteY41" fmla="*/ 422865 h 1924333"/>
              <a:gd name="connsiteX42" fmla="*/ 8829513 w 12192000"/>
              <a:gd name="connsiteY42" fmla="*/ 429389 h 1924333"/>
              <a:gd name="connsiteX43" fmla="*/ 9083651 w 12192000"/>
              <a:gd name="connsiteY43" fmla="*/ 390744 h 1924333"/>
              <a:gd name="connsiteX44" fmla="*/ 9371402 w 12192000"/>
              <a:gd name="connsiteY44" fmla="*/ 371809 h 1924333"/>
              <a:gd name="connsiteX45" fmla="*/ 9429586 w 12192000"/>
              <a:gd name="connsiteY45" fmla="*/ 369213 h 1924333"/>
              <a:gd name="connsiteX46" fmla="*/ 9489757 w 12192000"/>
              <a:gd name="connsiteY46" fmla="*/ 377814 h 1924333"/>
              <a:gd name="connsiteX47" fmla="*/ 9516954 w 12192000"/>
              <a:gd name="connsiteY47" fmla="*/ 376991 h 1924333"/>
              <a:gd name="connsiteX48" fmla="*/ 9645588 w 12192000"/>
              <a:gd name="connsiteY48" fmla="*/ 363590 h 1924333"/>
              <a:gd name="connsiteX49" fmla="*/ 9722896 w 12192000"/>
              <a:gd name="connsiteY49" fmla="*/ 360983 h 1924333"/>
              <a:gd name="connsiteX50" fmla="*/ 9752803 w 12192000"/>
              <a:gd name="connsiteY50" fmla="*/ 368492 h 1924333"/>
              <a:gd name="connsiteX51" fmla="*/ 9890305 w 12192000"/>
              <a:gd name="connsiteY51" fmla="*/ 380736 h 1924333"/>
              <a:gd name="connsiteX52" fmla="*/ 9939767 w 12192000"/>
              <a:gd name="connsiteY52" fmla="*/ 377776 h 1924333"/>
              <a:gd name="connsiteX53" fmla="*/ 9944355 w 12192000"/>
              <a:gd name="connsiteY53" fmla="*/ 377352 h 1924333"/>
              <a:gd name="connsiteX54" fmla="*/ 9953719 w 12192000"/>
              <a:gd name="connsiteY54" fmla="*/ 375642 h 1924333"/>
              <a:gd name="connsiteX55" fmla="*/ 9955809 w 12192000"/>
              <a:gd name="connsiteY55" fmla="*/ 376294 h 1924333"/>
              <a:gd name="connsiteX56" fmla="*/ 10032710 w 12192000"/>
              <a:gd name="connsiteY56" fmla="*/ 394940 h 1924333"/>
              <a:gd name="connsiteX57" fmla="*/ 10049925 w 12192000"/>
              <a:gd name="connsiteY57" fmla="*/ 404971 h 1924333"/>
              <a:gd name="connsiteX58" fmla="*/ 10112671 w 12192000"/>
              <a:gd name="connsiteY58" fmla="*/ 414549 h 1924333"/>
              <a:gd name="connsiteX59" fmla="*/ 10170853 w 12192000"/>
              <a:gd name="connsiteY59" fmla="*/ 435168 h 1924333"/>
              <a:gd name="connsiteX60" fmla="*/ 10290184 w 12192000"/>
              <a:gd name="connsiteY60" fmla="*/ 448123 h 1924333"/>
              <a:gd name="connsiteX61" fmla="*/ 10320158 w 12192000"/>
              <a:gd name="connsiteY61" fmla="*/ 458352 h 1924333"/>
              <a:gd name="connsiteX62" fmla="*/ 10321815 w 12192000"/>
              <a:gd name="connsiteY62" fmla="*/ 463087 h 1924333"/>
              <a:gd name="connsiteX63" fmla="*/ 10373742 w 12192000"/>
              <a:gd name="connsiteY63" fmla="*/ 464538 h 1924333"/>
              <a:gd name="connsiteX64" fmla="*/ 10428532 w 12192000"/>
              <a:gd name="connsiteY64" fmla="*/ 492504 h 1924333"/>
              <a:gd name="connsiteX65" fmla="*/ 10466490 w 12192000"/>
              <a:gd name="connsiteY65" fmla="*/ 517759 h 1924333"/>
              <a:gd name="connsiteX66" fmla="*/ 10466675 w 12192000"/>
              <a:gd name="connsiteY66" fmla="*/ 522076 h 1924333"/>
              <a:gd name="connsiteX67" fmla="*/ 10470309 w 12192000"/>
              <a:gd name="connsiteY67" fmla="*/ 522792 h 1924333"/>
              <a:gd name="connsiteX68" fmla="*/ 10474138 w 12192000"/>
              <a:gd name="connsiteY68" fmla="*/ 519761 h 1924333"/>
              <a:gd name="connsiteX69" fmla="*/ 10501100 w 12192000"/>
              <a:gd name="connsiteY69" fmla="*/ 528263 h 1924333"/>
              <a:gd name="connsiteX70" fmla="*/ 10502395 w 12192000"/>
              <a:gd name="connsiteY70" fmla="*/ 536393 h 1924333"/>
              <a:gd name="connsiteX71" fmla="*/ 10689496 w 12192000"/>
              <a:gd name="connsiteY71" fmla="*/ 560233 h 1924333"/>
              <a:gd name="connsiteX72" fmla="*/ 10788736 w 12192000"/>
              <a:gd name="connsiteY72" fmla="*/ 613188 h 1924333"/>
              <a:gd name="connsiteX73" fmla="*/ 10819747 w 12192000"/>
              <a:gd name="connsiteY73" fmla="*/ 621351 h 1924333"/>
              <a:gd name="connsiteX74" fmla="*/ 10864632 w 12192000"/>
              <a:gd name="connsiteY74" fmla="*/ 644858 h 1924333"/>
              <a:gd name="connsiteX75" fmla="*/ 10929407 w 12192000"/>
              <a:gd name="connsiteY75" fmla="*/ 652945 h 1924333"/>
              <a:gd name="connsiteX76" fmla="*/ 10979412 w 12192000"/>
              <a:gd name="connsiteY76" fmla="*/ 654217 h 1924333"/>
              <a:gd name="connsiteX77" fmla="*/ 11006959 w 12192000"/>
              <a:gd name="connsiteY77" fmla="*/ 657017 h 1924333"/>
              <a:gd name="connsiteX78" fmla="*/ 11077038 w 12192000"/>
              <a:gd name="connsiteY78" fmla="*/ 668487 h 1924333"/>
              <a:gd name="connsiteX79" fmla="*/ 11157850 w 12192000"/>
              <a:gd name="connsiteY79" fmla="*/ 693164 h 1924333"/>
              <a:gd name="connsiteX80" fmla="*/ 11175276 w 12192000"/>
              <a:gd name="connsiteY80" fmla="*/ 697243 h 1924333"/>
              <a:gd name="connsiteX81" fmla="*/ 11191131 w 12192000"/>
              <a:gd name="connsiteY81" fmla="*/ 696085 h 1924333"/>
              <a:gd name="connsiteX82" fmla="*/ 11195573 w 12192000"/>
              <a:gd name="connsiteY82" fmla="*/ 691751 h 1924333"/>
              <a:gd name="connsiteX83" fmla="*/ 11205299 w 12192000"/>
              <a:gd name="connsiteY83" fmla="*/ 693247 h 1924333"/>
              <a:gd name="connsiteX84" fmla="*/ 11223770 w 12192000"/>
              <a:gd name="connsiteY84" fmla="*/ 690335 h 1924333"/>
              <a:gd name="connsiteX85" fmla="*/ 11292119 w 12192000"/>
              <a:gd name="connsiteY85" fmla="*/ 713311 h 1924333"/>
              <a:gd name="connsiteX86" fmla="*/ 11435379 w 12192000"/>
              <a:gd name="connsiteY86" fmla="*/ 758519 h 1924333"/>
              <a:gd name="connsiteX87" fmla="*/ 11604406 w 12192000"/>
              <a:gd name="connsiteY87" fmla="*/ 810476 h 1924333"/>
              <a:gd name="connsiteX88" fmla="*/ 11652155 w 12192000"/>
              <a:gd name="connsiteY88" fmla="*/ 825109 h 1924333"/>
              <a:gd name="connsiteX89" fmla="*/ 11654192 w 12192000"/>
              <a:gd name="connsiteY89" fmla="*/ 827301 h 1924333"/>
              <a:gd name="connsiteX90" fmla="*/ 11676599 w 12192000"/>
              <a:gd name="connsiteY90" fmla="*/ 846628 h 1924333"/>
              <a:gd name="connsiteX91" fmla="*/ 11775168 w 12192000"/>
              <a:gd name="connsiteY91" fmla="*/ 890664 h 1924333"/>
              <a:gd name="connsiteX92" fmla="*/ 11826341 w 12192000"/>
              <a:gd name="connsiteY92" fmla="*/ 877558 h 1924333"/>
              <a:gd name="connsiteX93" fmla="*/ 11879068 w 12192000"/>
              <a:gd name="connsiteY93" fmla="*/ 874038 h 1924333"/>
              <a:gd name="connsiteX94" fmla="*/ 11889563 w 12192000"/>
              <a:gd name="connsiteY94" fmla="*/ 878619 h 1924333"/>
              <a:gd name="connsiteX95" fmla="*/ 12016613 w 12192000"/>
              <a:gd name="connsiteY95" fmla="*/ 886111 h 1924333"/>
              <a:gd name="connsiteX96" fmla="*/ 12108292 w 12192000"/>
              <a:gd name="connsiteY96" fmla="*/ 868500 h 1924333"/>
              <a:gd name="connsiteX97" fmla="*/ 12182910 w 12192000"/>
              <a:gd name="connsiteY97" fmla="*/ 882003 h 1924333"/>
              <a:gd name="connsiteX98" fmla="*/ 12192000 w 12192000"/>
              <a:gd name="connsiteY98" fmla="*/ 884778 h 1924333"/>
              <a:gd name="connsiteX99" fmla="*/ 12192000 w 12192000"/>
              <a:gd name="connsiteY99" fmla="*/ 1610315 h 1924333"/>
              <a:gd name="connsiteX100" fmla="*/ 12191998 w 12192000"/>
              <a:gd name="connsiteY100" fmla="*/ 1610315 h 1924333"/>
              <a:gd name="connsiteX101" fmla="*/ 12191998 w 12192000"/>
              <a:gd name="connsiteY101" fmla="*/ 1924333 h 1924333"/>
              <a:gd name="connsiteX102" fmla="*/ 0 w 12192000"/>
              <a:gd name="connsiteY102" fmla="*/ 1924333 h 1924333"/>
              <a:gd name="connsiteX103" fmla="*/ 0 w 12192000"/>
              <a:gd name="connsiteY103" fmla="*/ 505159 h 1924333"/>
              <a:gd name="connsiteX104" fmla="*/ 5722 w 12192000"/>
              <a:gd name="connsiteY104" fmla="*/ 508889 h 1924333"/>
              <a:gd name="connsiteX105" fmla="*/ 38476 w 12192000"/>
              <a:gd name="connsiteY105" fmla="*/ 524137 h 1924333"/>
              <a:gd name="connsiteX106" fmla="*/ 192883 w 12192000"/>
              <a:gd name="connsiteY106" fmla="*/ 545272 h 1924333"/>
              <a:gd name="connsiteX107" fmla="*/ 343710 w 12192000"/>
              <a:gd name="connsiteY107" fmla="*/ 565029 h 1924333"/>
              <a:gd name="connsiteX108" fmla="*/ 471066 w 12192000"/>
              <a:gd name="connsiteY108" fmla="*/ 549837 h 1924333"/>
              <a:gd name="connsiteX109" fmla="*/ 617333 w 12192000"/>
              <a:gd name="connsiteY109" fmla="*/ 526428 h 1924333"/>
              <a:gd name="connsiteX110" fmla="*/ 725203 w 12192000"/>
              <a:gd name="connsiteY110" fmla="*/ 523793 h 1924333"/>
              <a:gd name="connsiteX111" fmla="*/ 788494 w 12192000"/>
              <a:gd name="connsiteY111" fmla="*/ 505799 h 1924333"/>
              <a:gd name="connsiteX112" fmla="*/ 885977 w 12192000"/>
              <a:gd name="connsiteY112" fmla="*/ 526585 h 1924333"/>
              <a:gd name="connsiteX113" fmla="*/ 932142 w 12192000"/>
              <a:gd name="connsiteY113" fmla="*/ 528005 h 1924333"/>
              <a:gd name="connsiteX114" fmla="*/ 1090404 w 12192000"/>
              <a:gd name="connsiteY114" fmla="*/ 498299 h 1924333"/>
              <a:gd name="connsiteX115" fmla="*/ 1188628 w 12192000"/>
              <a:gd name="connsiteY115" fmla="*/ 483151 h 1924333"/>
              <a:gd name="connsiteX116" fmla="*/ 1316247 w 12192000"/>
              <a:gd name="connsiteY116" fmla="*/ 425979 h 1924333"/>
              <a:gd name="connsiteX117" fmla="*/ 1357712 w 12192000"/>
              <a:gd name="connsiteY117" fmla="*/ 416549 h 1924333"/>
              <a:gd name="connsiteX118" fmla="*/ 1425921 w 12192000"/>
              <a:gd name="connsiteY118" fmla="*/ 413953 h 1924333"/>
              <a:gd name="connsiteX119" fmla="*/ 1503817 w 12192000"/>
              <a:gd name="connsiteY119" fmla="*/ 380457 h 1924333"/>
              <a:gd name="connsiteX120" fmla="*/ 1639196 w 12192000"/>
              <a:gd name="connsiteY120" fmla="*/ 372785 h 1924333"/>
              <a:gd name="connsiteX121" fmla="*/ 1705606 w 12192000"/>
              <a:gd name="connsiteY121" fmla="*/ 359023 h 1924333"/>
              <a:gd name="connsiteX122" fmla="*/ 1813011 w 12192000"/>
              <a:gd name="connsiteY122" fmla="*/ 331023 h 1924333"/>
              <a:gd name="connsiteX123" fmla="*/ 1831380 w 12192000"/>
              <a:gd name="connsiteY123" fmla="*/ 341307 h 1924333"/>
              <a:gd name="connsiteX124" fmla="*/ 1858612 w 12192000"/>
              <a:gd name="connsiteY124" fmla="*/ 326777 h 1924333"/>
              <a:gd name="connsiteX125" fmla="*/ 1880661 w 12192000"/>
              <a:gd name="connsiteY125" fmla="*/ 335987 h 1924333"/>
              <a:gd name="connsiteX126" fmla="*/ 1941495 w 12192000"/>
              <a:gd name="connsiteY126" fmla="*/ 310792 h 1924333"/>
              <a:gd name="connsiteX127" fmla="*/ 1995402 w 12192000"/>
              <a:gd name="connsiteY127" fmla="*/ 305480 h 1924333"/>
              <a:gd name="connsiteX128" fmla="*/ 2223864 w 12192000"/>
              <a:gd name="connsiteY128" fmla="*/ 266118 h 1924333"/>
              <a:gd name="connsiteX129" fmla="*/ 2418043 w 12192000"/>
              <a:gd name="connsiteY129" fmla="*/ 215314 h 1924333"/>
              <a:gd name="connsiteX130" fmla="*/ 2558461 w 12192000"/>
              <a:gd name="connsiteY130" fmla="*/ 168193 h 1924333"/>
              <a:gd name="connsiteX131" fmla="*/ 2595535 w 12192000"/>
              <a:gd name="connsiteY131" fmla="*/ 158548 h 1924333"/>
              <a:gd name="connsiteX132" fmla="*/ 2626942 w 12192000"/>
              <a:gd name="connsiteY132" fmla="*/ 130400 h 1924333"/>
              <a:gd name="connsiteX133" fmla="*/ 2632225 w 12192000"/>
              <a:gd name="connsiteY133" fmla="*/ 130446 h 1924333"/>
              <a:gd name="connsiteX134" fmla="*/ 2696856 w 12192000"/>
              <a:gd name="connsiteY134" fmla="*/ 128498 h 1924333"/>
              <a:gd name="connsiteX135" fmla="*/ 2759767 w 12192000"/>
              <a:gd name="connsiteY135" fmla="*/ 127784 h 1924333"/>
              <a:gd name="connsiteX136" fmla="*/ 2792685 w 12192000"/>
              <a:gd name="connsiteY136" fmla="*/ 115710 h 1924333"/>
              <a:gd name="connsiteX137" fmla="*/ 2799767 w 12192000"/>
              <a:gd name="connsiteY137" fmla="*/ 113754 h 1924333"/>
              <a:gd name="connsiteX138" fmla="*/ 2829799 w 12192000"/>
              <a:gd name="connsiteY138" fmla="*/ 120042 h 1924333"/>
              <a:gd name="connsiteX139" fmla="*/ 2890704 w 12192000"/>
              <a:gd name="connsiteY139" fmla="*/ 121493 h 1924333"/>
              <a:gd name="connsiteX140" fmla="*/ 3042646 w 12192000"/>
              <a:gd name="connsiteY140" fmla="*/ 112273 h 1924333"/>
              <a:gd name="connsiteX141" fmla="*/ 3146630 w 12192000"/>
              <a:gd name="connsiteY141" fmla="*/ 100898 h 1924333"/>
              <a:gd name="connsiteX142" fmla="*/ 3233163 w 12192000"/>
              <a:gd name="connsiteY142" fmla="*/ 120200 h 1924333"/>
              <a:gd name="connsiteX143" fmla="*/ 3372699 w 12192000"/>
              <a:gd name="connsiteY143" fmla="*/ 129394 h 1924333"/>
              <a:gd name="connsiteX144" fmla="*/ 3394352 w 12192000"/>
              <a:gd name="connsiteY144" fmla="*/ 131671 h 1924333"/>
              <a:gd name="connsiteX145" fmla="*/ 3448218 w 12192000"/>
              <a:gd name="connsiteY145" fmla="*/ 118229 h 1924333"/>
              <a:gd name="connsiteX146" fmla="*/ 3505047 w 12192000"/>
              <a:gd name="connsiteY146" fmla="*/ 115412 h 1924333"/>
              <a:gd name="connsiteX147" fmla="*/ 3521767 w 12192000"/>
              <a:gd name="connsiteY147" fmla="*/ 111071 h 1924333"/>
              <a:gd name="connsiteX148" fmla="*/ 3585137 w 12192000"/>
              <a:gd name="connsiteY148" fmla="*/ 114371 h 1924333"/>
              <a:gd name="connsiteX149" fmla="*/ 3690293 w 12192000"/>
              <a:gd name="connsiteY149" fmla="*/ 98301 h 1924333"/>
              <a:gd name="connsiteX150" fmla="*/ 3867818 w 12192000"/>
              <a:gd name="connsiteY150" fmla="*/ 88985 h 1924333"/>
              <a:gd name="connsiteX151" fmla="*/ 4091337 w 12192000"/>
              <a:gd name="connsiteY151" fmla="*/ 70813 h 1924333"/>
              <a:gd name="connsiteX152" fmla="*/ 4246332 w 12192000"/>
              <a:gd name="connsiteY152" fmla="*/ 41697 h 1924333"/>
              <a:gd name="connsiteX153" fmla="*/ 4266975 w 12192000"/>
              <a:gd name="connsiteY153" fmla="*/ 46592 h 1924333"/>
              <a:gd name="connsiteX154" fmla="*/ 4270566 w 12192000"/>
              <a:gd name="connsiteY154" fmla="*/ 47620 h 1924333"/>
              <a:gd name="connsiteX155" fmla="*/ 4288964 w 12192000"/>
              <a:gd name="connsiteY155" fmla="*/ 52766 h 1924333"/>
              <a:gd name="connsiteX156" fmla="*/ 4365137 w 12192000"/>
              <a:gd name="connsiteY156" fmla="*/ 51783 h 1924333"/>
              <a:gd name="connsiteX157" fmla="*/ 4430546 w 12192000"/>
              <a:gd name="connsiteY157" fmla="*/ 44555 h 1924333"/>
              <a:gd name="connsiteX158" fmla="*/ 4444136 w 12192000"/>
              <a:gd name="connsiteY158" fmla="*/ 39567 h 1924333"/>
              <a:gd name="connsiteX159" fmla="*/ 4534039 w 12192000"/>
              <a:gd name="connsiteY159" fmla="*/ 31604 h 1924333"/>
              <a:gd name="connsiteX160" fmla="*/ 4560448 w 12192000"/>
              <a:gd name="connsiteY160" fmla="*/ 25231 h 1924333"/>
              <a:gd name="connsiteX161" fmla="*/ 4568006 w 12192000"/>
              <a:gd name="connsiteY161" fmla="*/ 25970 h 1924333"/>
              <a:gd name="connsiteX162" fmla="*/ 4595497 w 12192000"/>
              <a:gd name="connsiteY162" fmla="*/ 22958 h 1924333"/>
              <a:gd name="connsiteX163" fmla="*/ 4608623 w 12192000"/>
              <a:gd name="connsiteY163" fmla="*/ 18108 h 1924333"/>
              <a:gd name="connsiteX164" fmla="*/ 4623942 w 12192000"/>
              <a:gd name="connsiteY164" fmla="*/ 22251 h 1924333"/>
              <a:gd name="connsiteX165" fmla="*/ 4664336 w 12192000"/>
              <a:gd name="connsiteY165" fmla="*/ 23306 h 1924333"/>
              <a:gd name="connsiteX166" fmla="*/ 4677385 w 12192000"/>
              <a:gd name="connsiteY166" fmla="*/ 18246 h 1924333"/>
              <a:gd name="connsiteX167" fmla="*/ 4698143 w 12192000"/>
              <a:gd name="connsiteY167" fmla="*/ 18036 h 1924333"/>
              <a:gd name="connsiteX168" fmla="*/ 4750609 w 12192000"/>
              <a:gd name="connsiteY168" fmla="*/ 23611 h 1924333"/>
              <a:gd name="connsiteX169" fmla="*/ 4784658 w 12192000"/>
              <a:gd name="connsiteY169" fmla="*/ 25057 h 1924333"/>
              <a:gd name="connsiteX170" fmla="*/ 4847558 w 12192000"/>
              <a:gd name="connsiteY170" fmla="*/ 38726 h 1924333"/>
              <a:gd name="connsiteX171" fmla="*/ 4909134 w 12192000"/>
              <a:gd name="connsiteY171" fmla="*/ 50659 h 1924333"/>
              <a:gd name="connsiteX172" fmla="*/ 5099219 w 12192000"/>
              <a:gd name="connsiteY172" fmla="*/ 55050 h 1924333"/>
              <a:gd name="connsiteX173" fmla="*/ 5184992 w 12192000"/>
              <a:gd name="connsiteY173" fmla="*/ 67596 h 1924333"/>
              <a:gd name="connsiteX174" fmla="*/ 5229637 w 12192000"/>
              <a:gd name="connsiteY174" fmla="*/ 67789 h 1924333"/>
              <a:gd name="connsiteX175" fmla="*/ 5389346 w 12192000"/>
              <a:gd name="connsiteY175" fmla="*/ 80211 h 1924333"/>
              <a:gd name="connsiteX176" fmla="*/ 5494414 w 12192000"/>
              <a:gd name="connsiteY176" fmla="*/ 75926 h 1924333"/>
              <a:gd name="connsiteX177" fmla="*/ 5528443 w 12192000"/>
              <a:gd name="connsiteY177" fmla="*/ 77206 h 1924333"/>
              <a:gd name="connsiteX178" fmla="*/ 5684939 w 12192000"/>
              <a:gd name="connsiteY178" fmla="*/ 50269 h 1924333"/>
              <a:gd name="connsiteX179" fmla="*/ 5765146 w 12192000"/>
              <a:gd name="connsiteY179" fmla="*/ 50414 h 1924333"/>
              <a:gd name="connsiteX180" fmla="*/ 5848655 w 12192000"/>
              <a:gd name="connsiteY180" fmla="*/ 35257 h 1924333"/>
              <a:gd name="connsiteX181" fmla="*/ 5930656 w 12192000"/>
              <a:gd name="connsiteY181" fmla="*/ 30131 h 1924333"/>
              <a:gd name="connsiteX182" fmla="*/ 6124150 w 12192000"/>
              <a:gd name="connsiteY182" fmla="*/ 31679 h 1924333"/>
              <a:gd name="connsiteX183" fmla="*/ 6189199 w 12192000"/>
              <a:gd name="connsiteY183" fmla="*/ 588 h 1924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</a:cxnLst>
            <a:rect l="l" t="t" r="r" b="b"/>
            <a:pathLst>
              <a:path w="12192000" h="1924333">
                <a:moveTo>
                  <a:pt x="6189199" y="588"/>
                </a:moveTo>
                <a:cubicBezTo>
                  <a:pt x="6196356" y="-574"/>
                  <a:pt x="6202609" y="-108"/>
                  <a:pt x="6207079" y="2850"/>
                </a:cubicBezTo>
                <a:cubicBezTo>
                  <a:pt x="6222026" y="2749"/>
                  <a:pt x="6273489" y="3767"/>
                  <a:pt x="6285610" y="18131"/>
                </a:cubicBezTo>
                <a:cubicBezTo>
                  <a:pt x="6307255" y="18685"/>
                  <a:pt x="6357141" y="23793"/>
                  <a:pt x="6378008" y="24625"/>
                </a:cubicBezTo>
                <a:cubicBezTo>
                  <a:pt x="6409946" y="30645"/>
                  <a:pt x="6438307" y="10375"/>
                  <a:pt x="6466340" y="21366"/>
                </a:cubicBezTo>
                <a:cubicBezTo>
                  <a:pt x="6488276" y="31229"/>
                  <a:pt x="6529854" y="28110"/>
                  <a:pt x="6553334" y="35307"/>
                </a:cubicBezTo>
                <a:cubicBezTo>
                  <a:pt x="6561737" y="48059"/>
                  <a:pt x="6609188" y="62087"/>
                  <a:pt x="6626068" y="58045"/>
                </a:cubicBezTo>
                <a:cubicBezTo>
                  <a:pt x="6660952" y="66570"/>
                  <a:pt x="6666277" y="84716"/>
                  <a:pt x="6692303" y="91487"/>
                </a:cubicBezTo>
                <a:lnTo>
                  <a:pt x="6733670" y="118130"/>
                </a:lnTo>
                <a:lnTo>
                  <a:pt x="6798016" y="112271"/>
                </a:lnTo>
                <a:lnTo>
                  <a:pt x="6801081" y="114963"/>
                </a:lnTo>
                <a:cubicBezTo>
                  <a:pt x="6806919" y="120140"/>
                  <a:pt x="6812832" y="125016"/>
                  <a:pt x="6819351" y="128825"/>
                </a:cubicBezTo>
                <a:cubicBezTo>
                  <a:pt x="6825742" y="109997"/>
                  <a:pt x="6840132" y="116541"/>
                  <a:pt x="6852732" y="123321"/>
                </a:cubicBezTo>
                <a:lnTo>
                  <a:pt x="6865247" y="128836"/>
                </a:lnTo>
                <a:lnTo>
                  <a:pt x="6905517" y="129265"/>
                </a:lnTo>
                <a:cubicBezTo>
                  <a:pt x="6934052" y="140042"/>
                  <a:pt x="6939773" y="141556"/>
                  <a:pt x="6950286" y="150104"/>
                </a:cubicBezTo>
                <a:lnTo>
                  <a:pt x="7003442" y="136136"/>
                </a:lnTo>
                <a:lnTo>
                  <a:pt x="7160047" y="166721"/>
                </a:lnTo>
                <a:cubicBezTo>
                  <a:pt x="7207281" y="179911"/>
                  <a:pt x="7280644" y="210197"/>
                  <a:pt x="7325604" y="215867"/>
                </a:cubicBezTo>
                <a:cubicBezTo>
                  <a:pt x="7460113" y="233904"/>
                  <a:pt x="7393081" y="242880"/>
                  <a:pt x="7540522" y="239374"/>
                </a:cubicBezTo>
                <a:cubicBezTo>
                  <a:pt x="7545714" y="234872"/>
                  <a:pt x="7605972" y="231727"/>
                  <a:pt x="7612071" y="229553"/>
                </a:cubicBezTo>
                <a:lnTo>
                  <a:pt x="7651995" y="244567"/>
                </a:lnTo>
                <a:lnTo>
                  <a:pt x="7725761" y="258638"/>
                </a:lnTo>
                <a:lnTo>
                  <a:pt x="7823038" y="287078"/>
                </a:lnTo>
                <a:cubicBezTo>
                  <a:pt x="7837080" y="286482"/>
                  <a:pt x="7851647" y="286498"/>
                  <a:pt x="7866405" y="287288"/>
                </a:cubicBezTo>
                <a:lnTo>
                  <a:pt x="7875021" y="288224"/>
                </a:lnTo>
                <a:cubicBezTo>
                  <a:pt x="7875062" y="288354"/>
                  <a:pt x="7875105" y="288483"/>
                  <a:pt x="7875146" y="288614"/>
                </a:cubicBezTo>
                <a:cubicBezTo>
                  <a:pt x="7880550" y="289202"/>
                  <a:pt x="7901153" y="290716"/>
                  <a:pt x="7907443" y="291752"/>
                </a:cubicBezTo>
                <a:lnTo>
                  <a:pt x="7912892" y="294833"/>
                </a:lnTo>
                <a:lnTo>
                  <a:pt x="7946345" y="319359"/>
                </a:lnTo>
                <a:cubicBezTo>
                  <a:pt x="7958657" y="312776"/>
                  <a:pt x="7996513" y="309749"/>
                  <a:pt x="8021238" y="315159"/>
                </a:cubicBezTo>
                <a:cubicBezTo>
                  <a:pt x="8045964" y="320570"/>
                  <a:pt x="8058169" y="340462"/>
                  <a:pt x="8094697" y="351819"/>
                </a:cubicBezTo>
                <a:cubicBezTo>
                  <a:pt x="8129587" y="361154"/>
                  <a:pt x="8116181" y="360544"/>
                  <a:pt x="8155208" y="371168"/>
                </a:cubicBezTo>
                <a:cubicBezTo>
                  <a:pt x="8196217" y="383300"/>
                  <a:pt x="8205468" y="391801"/>
                  <a:pt x="8248472" y="400489"/>
                </a:cubicBezTo>
                <a:cubicBezTo>
                  <a:pt x="8283932" y="419791"/>
                  <a:pt x="8278617" y="392031"/>
                  <a:pt x="8300068" y="405531"/>
                </a:cubicBezTo>
                <a:lnTo>
                  <a:pt x="8356293" y="403328"/>
                </a:lnTo>
                <a:cubicBezTo>
                  <a:pt x="8377247" y="404463"/>
                  <a:pt x="8438442" y="433194"/>
                  <a:pt x="8475838" y="435524"/>
                </a:cubicBezTo>
                <a:cubicBezTo>
                  <a:pt x="8510241" y="438037"/>
                  <a:pt x="8545511" y="449840"/>
                  <a:pt x="8575216" y="450198"/>
                </a:cubicBezTo>
                <a:lnTo>
                  <a:pt x="8588650" y="447070"/>
                </a:lnTo>
                <a:lnTo>
                  <a:pt x="8612184" y="439577"/>
                </a:lnTo>
                <a:lnTo>
                  <a:pt x="8630713" y="433015"/>
                </a:lnTo>
                <a:cubicBezTo>
                  <a:pt x="8635870" y="429519"/>
                  <a:pt x="8700685" y="428411"/>
                  <a:pt x="8704240" y="422865"/>
                </a:cubicBezTo>
                <a:cubicBezTo>
                  <a:pt x="8761777" y="429549"/>
                  <a:pt x="8768302" y="427178"/>
                  <a:pt x="8829513" y="429389"/>
                </a:cubicBezTo>
                <a:cubicBezTo>
                  <a:pt x="8922895" y="444672"/>
                  <a:pt x="8924579" y="401507"/>
                  <a:pt x="9083651" y="390744"/>
                </a:cubicBezTo>
                <a:cubicBezTo>
                  <a:pt x="9138403" y="388032"/>
                  <a:pt x="9315003" y="378647"/>
                  <a:pt x="9371402" y="371809"/>
                </a:cubicBezTo>
                <a:cubicBezTo>
                  <a:pt x="9358632" y="337502"/>
                  <a:pt x="9402842" y="379364"/>
                  <a:pt x="9429586" y="369213"/>
                </a:cubicBezTo>
                <a:cubicBezTo>
                  <a:pt x="9449312" y="370213"/>
                  <a:pt x="9473938" y="373270"/>
                  <a:pt x="9489757" y="377814"/>
                </a:cubicBezTo>
                <a:cubicBezTo>
                  <a:pt x="9498164" y="379256"/>
                  <a:pt x="9507139" y="379272"/>
                  <a:pt x="9516954" y="376991"/>
                </a:cubicBezTo>
                <a:cubicBezTo>
                  <a:pt x="9548430" y="354766"/>
                  <a:pt x="9591874" y="370315"/>
                  <a:pt x="9645588" y="363590"/>
                </a:cubicBezTo>
                <a:cubicBezTo>
                  <a:pt x="9660487" y="368814"/>
                  <a:pt x="9710817" y="350550"/>
                  <a:pt x="9722896" y="360983"/>
                </a:cubicBezTo>
                <a:cubicBezTo>
                  <a:pt x="9733918" y="362239"/>
                  <a:pt x="9745201" y="356679"/>
                  <a:pt x="9752803" y="368492"/>
                </a:cubicBezTo>
                <a:cubicBezTo>
                  <a:pt x="9793268" y="374490"/>
                  <a:pt x="9843313" y="380978"/>
                  <a:pt x="9890305" y="380736"/>
                </a:cubicBezTo>
                <a:cubicBezTo>
                  <a:pt x="9912701" y="380083"/>
                  <a:pt x="9926523" y="379037"/>
                  <a:pt x="9939767" y="377776"/>
                </a:cubicBezTo>
                <a:lnTo>
                  <a:pt x="9944355" y="377352"/>
                </a:lnTo>
                <a:lnTo>
                  <a:pt x="9953719" y="375642"/>
                </a:lnTo>
                <a:lnTo>
                  <a:pt x="9955809" y="376294"/>
                </a:lnTo>
                <a:lnTo>
                  <a:pt x="10032710" y="394940"/>
                </a:lnTo>
                <a:lnTo>
                  <a:pt x="10049925" y="404971"/>
                </a:lnTo>
                <a:lnTo>
                  <a:pt x="10112671" y="414549"/>
                </a:lnTo>
                <a:cubicBezTo>
                  <a:pt x="10169643" y="412125"/>
                  <a:pt x="10132220" y="425358"/>
                  <a:pt x="10170853" y="435168"/>
                </a:cubicBezTo>
                <a:cubicBezTo>
                  <a:pt x="10206088" y="442020"/>
                  <a:pt x="10240809" y="454081"/>
                  <a:pt x="10290184" y="448123"/>
                </a:cubicBezTo>
                <a:cubicBezTo>
                  <a:pt x="10301813" y="444919"/>
                  <a:pt x="10315233" y="449499"/>
                  <a:pt x="10320158" y="458352"/>
                </a:cubicBezTo>
                <a:cubicBezTo>
                  <a:pt x="10321006" y="459876"/>
                  <a:pt x="10321565" y="461470"/>
                  <a:pt x="10321815" y="463087"/>
                </a:cubicBezTo>
                <a:cubicBezTo>
                  <a:pt x="10354058" y="457158"/>
                  <a:pt x="10355176" y="470634"/>
                  <a:pt x="10373742" y="464538"/>
                </a:cubicBezTo>
                <a:cubicBezTo>
                  <a:pt x="10403060" y="475292"/>
                  <a:pt x="10411841" y="497597"/>
                  <a:pt x="10428532" y="492504"/>
                </a:cubicBezTo>
                <a:cubicBezTo>
                  <a:pt x="10440561" y="500742"/>
                  <a:pt x="10446267" y="521930"/>
                  <a:pt x="10466490" y="517759"/>
                </a:cubicBezTo>
                <a:cubicBezTo>
                  <a:pt x="10464622" y="519986"/>
                  <a:pt x="10465013" y="521261"/>
                  <a:pt x="10466675" y="522076"/>
                </a:cubicBezTo>
                <a:lnTo>
                  <a:pt x="10470309" y="522792"/>
                </a:lnTo>
                <a:lnTo>
                  <a:pt x="10474138" y="519761"/>
                </a:lnTo>
                <a:cubicBezTo>
                  <a:pt x="10488888" y="509612"/>
                  <a:pt x="10484914" y="524734"/>
                  <a:pt x="10501100" y="528263"/>
                </a:cubicBezTo>
                <a:cubicBezTo>
                  <a:pt x="10508412" y="530705"/>
                  <a:pt x="10505426" y="533743"/>
                  <a:pt x="10502395" y="536393"/>
                </a:cubicBezTo>
                <a:lnTo>
                  <a:pt x="10689496" y="560233"/>
                </a:lnTo>
                <a:cubicBezTo>
                  <a:pt x="10721441" y="573640"/>
                  <a:pt x="10757547" y="582937"/>
                  <a:pt x="10788736" y="613188"/>
                </a:cubicBezTo>
                <a:cubicBezTo>
                  <a:pt x="10794510" y="621641"/>
                  <a:pt x="10807098" y="616073"/>
                  <a:pt x="10819747" y="621351"/>
                </a:cubicBezTo>
                <a:cubicBezTo>
                  <a:pt x="10832398" y="626630"/>
                  <a:pt x="10846356" y="639592"/>
                  <a:pt x="10864632" y="644858"/>
                </a:cubicBezTo>
                <a:cubicBezTo>
                  <a:pt x="10895617" y="652290"/>
                  <a:pt x="10921550" y="640451"/>
                  <a:pt x="10929407" y="652945"/>
                </a:cubicBezTo>
                <a:cubicBezTo>
                  <a:pt x="10945460" y="653176"/>
                  <a:pt x="10968148" y="640553"/>
                  <a:pt x="10979412" y="654217"/>
                </a:cubicBezTo>
                <a:cubicBezTo>
                  <a:pt x="10981679" y="643737"/>
                  <a:pt x="10997287" y="663414"/>
                  <a:pt x="11006959" y="657017"/>
                </a:cubicBezTo>
                <a:cubicBezTo>
                  <a:pt x="11023230" y="659396"/>
                  <a:pt x="11051890" y="662462"/>
                  <a:pt x="11077038" y="668487"/>
                </a:cubicBezTo>
                <a:cubicBezTo>
                  <a:pt x="11097000" y="690299"/>
                  <a:pt x="11141286" y="676399"/>
                  <a:pt x="11157850" y="693164"/>
                </a:cubicBezTo>
                <a:cubicBezTo>
                  <a:pt x="11163800" y="695757"/>
                  <a:pt x="11169599" y="696942"/>
                  <a:pt x="11175276" y="697243"/>
                </a:cubicBezTo>
                <a:lnTo>
                  <a:pt x="11191131" y="696085"/>
                </a:lnTo>
                <a:lnTo>
                  <a:pt x="11195573" y="691751"/>
                </a:lnTo>
                <a:lnTo>
                  <a:pt x="11205299" y="693247"/>
                </a:lnTo>
                <a:lnTo>
                  <a:pt x="11223770" y="690335"/>
                </a:lnTo>
                <a:cubicBezTo>
                  <a:pt x="11237778" y="693777"/>
                  <a:pt x="11256852" y="701947"/>
                  <a:pt x="11292119" y="713311"/>
                </a:cubicBezTo>
                <a:cubicBezTo>
                  <a:pt x="11334878" y="733451"/>
                  <a:pt x="11401662" y="729175"/>
                  <a:pt x="11435379" y="758519"/>
                </a:cubicBezTo>
                <a:lnTo>
                  <a:pt x="11604406" y="810476"/>
                </a:lnTo>
                <a:lnTo>
                  <a:pt x="11652155" y="825109"/>
                </a:lnTo>
                <a:lnTo>
                  <a:pt x="11654192" y="827301"/>
                </a:lnTo>
                <a:cubicBezTo>
                  <a:pt x="11661650" y="834729"/>
                  <a:pt x="11669215" y="841480"/>
                  <a:pt x="11676599" y="846628"/>
                </a:cubicBezTo>
                <a:cubicBezTo>
                  <a:pt x="11688258" y="861760"/>
                  <a:pt x="11752266" y="896888"/>
                  <a:pt x="11775168" y="890664"/>
                </a:cubicBezTo>
                <a:cubicBezTo>
                  <a:pt x="11790977" y="883819"/>
                  <a:pt x="11808364" y="879901"/>
                  <a:pt x="11826341" y="877558"/>
                </a:cubicBezTo>
                <a:lnTo>
                  <a:pt x="11879068" y="874038"/>
                </a:lnTo>
                <a:lnTo>
                  <a:pt x="11889563" y="878619"/>
                </a:lnTo>
                <a:lnTo>
                  <a:pt x="12016613" y="886111"/>
                </a:lnTo>
                <a:lnTo>
                  <a:pt x="12108292" y="868500"/>
                </a:lnTo>
                <a:cubicBezTo>
                  <a:pt x="12129725" y="867311"/>
                  <a:pt x="12157891" y="874537"/>
                  <a:pt x="12182910" y="882003"/>
                </a:cubicBezTo>
                <a:lnTo>
                  <a:pt x="12192000" y="884778"/>
                </a:lnTo>
                <a:lnTo>
                  <a:pt x="12192000" y="1610315"/>
                </a:lnTo>
                <a:lnTo>
                  <a:pt x="12191998" y="1610315"/>
                </a:lnTo>
                <a:lnTo>
                  <a:pt x="12191998" y="1924333"/>
                </a:lnTo>
                <a:lnTo>
                  <a:pt x="0" y="1924333"/>
                </a:lnTo>
                <a:lnTo>
                  <a:pt x="0" y="505159"/>
                </a:lnTo>
                <a:lnTo>
                  <a:pt x="5722" y="508889"/>
                </a:lnTo>
                <a:cubicBezTo>
                  <a:pt x="21614" y="518548"/>
                  <a:pt x="33814" y="524781"/>
                  <a:pt x="38476" y="524137"/>
                </a:cubicBezTo>
                <a:cubicBezTo>
                  <a:pt x="99229" y="544180"/>
                  <a:pt x="142010" y="538457"/>
                  <a:pt x="192883" y="545272"/>
                </a:cubicBezTo>
                <a:cubicBezTo>
                  <a:pt x="277629" y="525210"/>
                  <a:pt x="293434" y="558443"/>
                  <a:pt x="343710" y="565029"/>
                </a:cubicBezTo>
                <a:cubicBezTo>
                  <a:pt x="383094" y="555729"/>
                  <a:pt x="425462" y="556271"/>
                  <a:pt x="471066" y="549837"/>
                </a:cubicBezTo>
                <a:cubicBezTo>
                  <a:pt x="513583" y="544428"/>
                  <a:pt x="569194" y="531004"/>
                  <a:pt x="617333" y="526428"/>
                </a:cubicBezTo>
                <a:cubicBezTo>
                  <a:pt x="660031" y="520760"/>
                  <a:pt x="696675" y="523882"/>
                  <a:pt x="725203" y="523793"/>
                </a:cubicBezTo>
                <a:cubicBezTo>
                  <a:pt x="736650" y="521695"/>
                  <a:pt x="780513" y="502146"/>
                  <a:pt x="788494" y="505799"/>
                </a:cubicBezTo>
                <a:lnTo>
                  <a:pt x="885977" y="526585"/>
                </a:lnTo>
                <a:cubicBezTo>
                  <a:pt x="906140" y="522837"/>
                  <a:pt x="917203" y="532232"/>
                  <a:pt x="932142" y="528005"/>
                </a:cubicBezTo>
                <a:cubicBezTo>
                  <a:pt x="963701" y="524128"/>
                  <a:pt x="1061555" y="499582"/>
                  <a:pt x="1090404" y="498299"/>
                </a:cubicBezTo>
                <a:cubicBezTo>
                  <a:pt x="1132840" y="494057"/>
                  <a:pt x="1148476" y="496041"/>
                  <a:pt x="1188628" y="483151"/>
                </a:cubicBezTo>
                <a:cubicBezTo>
                  <a:pt x="1230397" y="468408"/>
                  <a:pt x="1278711" y="457638"/>
                  <a:pt x="1316247" y="425979"/>
                </a:cubicBezTo>
                <a:cubicBezTo>
                  <a:pt x="1322662" y="417251"/>
                  <a:pt x="1339433" y="418553"/>
                  <a:pt x="1357712" y="416549"/>
                </a:cubicBezTo>
                <a:cubicBezTo>
                  <a:pt x="1375991" y="414544"/>
                  <a:pt x="1423507" y="412949"/>
                  <a:pt x="1425921" y="413953"/>
                </a:cubicBezTo>
                <a:cubicBezTo>
                  <a:pt x="1450272" y="407937"/>
                  <a:pt x="1458223" y="388156"/>
                  <a:pt x="1503817" y="380457"/>
                </a:cubicBezTo>
                <a:cubicBezTo>
                  <a:pt x="1541095" y="377398"/>
                  <a:pt x="1605565" y="376357"/>
                  <a:pt x="1639196" y="372785"/>
                </a:cubicBezTo>
                <a:cubicBezTo>
                  <a:pt x="1653280" y="376736"/>
                  <a:pt x="1695289" y="365766"/>
                  <a:pt x="1705606" y="359023"/>
                </a:cubicBezTo>
                <a:cubicBezTo>
                  <a:pt x="1729169" y="336295"/>
                  <a:pt x="1793207" y="348537"/>
                  <a:pt x="1813011" y="331023"/>
                </a:cubicBezTo>
                <a:cubicBezTo>
                  <a:pt x="1820772" y="328179"/>
                  <a:pt x="1823566" y="341833"/>
                  <a:pt x="1831380" y="341307"/>
                </a:cubicBezTo>
                <a:lnTo>
                  <a:pt x="1858612" y="326777"/>
                </a:lnTo>
                <a:lnTo>
                  <a:pt x="1880661" y="335987"/>
                </a:lnTo>
                <a:lnTo>
                  <a:pt x="1941495" y="310792"/>
                </a:lnTo>
                <a:cubicBezTo>
                  <a:pt x="1978970" y="307223"/>
                  <a:pt x="1947391" y="291714"/>
                  <a:pt x="1995402" y="305480"/>
                </a:cubicBezTo>
                <a:cubicBezTo>
                  <a:pt x="2042464" y="298034"/>
                  <a:pt x="2153424" y="281146"/>
                  <a:pt x="2223864" y="266118"/>
                </a:cubicBezTo>
                <a:cubicBezTo>
                  <a:pt x="2261296" y="256300"/>
                  <a:pt x="2360518" y="238323"/>
                  <a:pt x="2418043" y="215314"/>
                </a:cubicBezTo>
                <a:cubicBezTo>
                  <a:pt x="2472088" y="206823"/>
                  <a:pt x="2499422" y="162612"/>
                  <a:pt x="2558461" y="168193"/>
                </a:cubicBezTo>
                <a:cubicBezTo>
                  <a:pt x="2559660" y="164506"/>
                  <a:pt x="2592244" y="161337"/>
                  <a:pt x="2595535" y="158548"/>
                </a:cubicBezTo>
                <a:lnTo>
                  <a:pt x="2626942" y="130400"/>
                </a:lnTo>
                <a:lnTo>
                  <a:pt x="2632225" y="130446"/>
                </a:lnTo>
                <a:lnTo>
                  <a:pt x="2696856" y="128498"/>
                </a:lnTo>
                <a:lnTo>
                  <a:pt x="2759767" y="127784"/>
                </a:lnTo>
                <a:cubicBezTo>
                  <a:pt x="2770024" y="123546"/>
                  <a:pt x="2781047" y="119463"/>
                  <a:pt x="2792685" y="115710"/>
                </a:cubicBezTo>
                <a:lnTo>
                  <a:pt x="2799767" y="113754"/>
                </a:lnTo>
                <a:lnTo>
                  <a:pt x="2829799" y="120042"/>
                </a:lnTo>
                <a:lnTo>
                  <a:pt x="2890704" y="121493"/>
                </a:lnTo>
                <a:cubicBezTo>
                  <a:pt x="2935390" y="121035"/>
                  <a:pt x="2990780" y="113193"/>
                  <a:pt x="3042646" y="112273"/>
                </a:cubicBezTo>
                <a:cubicBezTo>
                  <a:pt x="3077119" y="111474"/>
                  <a:pt x="3124089" y="100414"/>
                  <a:pt x="3146630" y="100898"/>
                </a:cubicBezTo>
                <a:cubicBezTo>
                  <a:pt x="3169381" y="117699"/>
                  <a:pt x="3224695" y="125864"/>
                  <a:pt x="3233163" y="120200"/>
                </a:cubicBezTo>
                <a:lnTo>
                  <a:pt x="3372699" y="129394"/>
                </a:lnTo>
                <a:cubicBezTo>
                  <a:pt x="3389020" y="126586"/>
                  <a:pt x="3397563" y="116804"/>
                  <a:pt x="3394352" y="131671"/>
                </a:cubicBezTo>
                <a:cubicBezTo>
                  <a:pt x="3406102" y="131485"/>
                  <a:pt x="3429770" y="120938"/>
                  <a:pt x="3448218" y="118229"/>
                </a:cubicBezTo>
                <a:lnTo>
                  <a:pt x="3505047" y="115412"/>
                </a:lnTo>
                <a:lnTo>
                  <a:pt x="3521767" y="111071"/>
                </a:lnTo>
                <a:cubicBezTo>
                  <a:pt x="3526335" y="108877"/>
                  <a:pt x="3582156" y="117732"/>
                  <a:pt x="3585137" y="114371"/>
                </a:cubicBezTo>
                <a:cubicBezTo>
                  <a:pt x="3638265" y="102098"/>
                  <a:pt x="3633789" y="98565"/>
                  <a:pt x="3690293" y="98301"/>
                </a:cubicBezTo>
                <a:cubicBezTo>
                  <a:pt x="3782197" y="112746"/>
                  <a:pt x="3826738" y="92943"/>
                  <a:pt x="3867818" y="88985"/>
                </a:cubicBezTo>
                <a:cubicBezTo>
                  <a:pt x="3943777" y="81477"/>
                  <a:pt x="3990501" y="75194"/>
                  <a:pt x="4091337" y="70813"/>
                </a:cubicBezTo>
                <a:cubicBezTo>
                  <a:pt x="4154422" y="62932"/>
                  <a:pt x="4217060" y="45734"/>
                  <a:pt x="4246332" y="41697"/>
                </a:cubicBezTo>
                <a:cubicBezTo>
                  <a:pt x="4253308" y="42804"/>
                  <a:pt x="4260125" y="44606"/>
                  <a:pt x="4266975" y="46592"/>
                </a:cubicBezTo>
                <a:lnTo>
                  <a:pt x="4270566" y="47620"/>
                </a:lnTo>
                <a:lnTo>
                  <a:pt x="4288964" y="52766"/>
                </a:lnTo>
                <a:lnTo>
                  <a:pt x="4365137" y="51783"/>
                </a:lnTo>
                <a:lnTo>
                  <a:pt x="4430546" y="44555"/>
                </a:lnTo>
                <a:lnTo>
                  <a:pt x="4444136" y="39567"/>
                </a:lnTo>
                <a:lnTo>
                  <a:pt x="4534039" y="31604"/>
                </a:lnTo>
                <a:lnTo>
                  <a:pt x="4560448" y="25231"/>
                </a:lnTo>
                <a:lnTo>
                  <a:pt x="4568006" y="25970"/>
                </a:lnTo>
                <a:cubicBezTo>
                  <a:pt x="4580278" y="23866"/>
                  <a:pt x="4594878" y="14904"/>
                  <a:pt x="4595497" y="22958"/>
                </a:cubicBezTo>
                <a:lnTo>
                  <a:pt x="4608623" y="18108"/>
                </a:lnTo>
                <a:lnTo>
                  <a:pt x="4623942" y="22251"/>
                </a:lnTo>
                <a:cubicBezTo>
                  <a:pt x="4633227" y="23117"/>
                  <a:pt x="4655429" y="23973"/>
                  <a:pt x="4664336" y="23306"/>
                </a:cubicBezTo>
                <a:lnTo>
                  <a:pt x="4677385" y="18246"/>
                </a:lnTo>
                <a:lnTo>
                  <a:pt x="4698143" y="18036"/>
                </a:lnTo>
                <a:cubicBezTo>
                  <a:pt x="4710347" y="18931"/>
                  <a:pt x="4736189" y="22441"/>
                  <a:pt x="4750609" y="23611"/>
                </a:cubicBezTo>
                <a:cubicBezTo>
                  <a:pt x="4764270" y="27424"/>
                  <a:pt x="4774858" y="29782"/>
                  <a:pt x="4784658" y="25057"/>
                </a:cubicBezTo>
                <a:cubicBezTo>
                  <a:pt x="4804708" y="29613"/>
                  <a:pt x="4822811" y="48263"/>
                  <a:pt x="4847558" y="38726"/>
                </a:cubicBezTo>
                <a:cubicBezTo>
                  <a:pt x="4868304" y="42993"/>
                  <a:pt x="4867190" y="47939"/>
                  <a:pt x="4909134" y="50659"/>
                </a:cubicBezTo>
                <a:cubicBezTo>
                  <a:pt x="4945026" y="52455"/>
                  <a:pt x="5063406" y="54096"/>
                  <a:pt x="5099219" y="55050"/>
                </a:cubicBezTo>
                <a:cubicBezTo>
                  <a:pt x="5145195" y="57873"/>
                  <a:pt x="5163254" y="65473"/>
                  <a:pt x="5184992" y="67596"/>
                </a:cubicBezTo>
                <a:cubicBezTo>
                  <a:pt x="5206728" y="69720"/>
                  <a:pt x="5195578" y="65687"/>
                  <a:pt x="5229637" y="67789"/>
                </a:cubicBezTo>
                <a:cubicBezTo>
                  <a:pt x="5263695" y="69892"/>
                  <a:pt x="5345217" y="78854"/>
                  <a:pt x="5389346" y="80211"/>
                </a:cubicBezTo>
                <a:cubicBezTo>
                  <a:pt x="5425889" y="83191"/>
                  <a:pt x="5461943" y="84751"/>
                  <a:pt x="5494414" y="75926"/>
                </a:cubicBezTo>
                <a:lnTo>
                  <a:pt x="5528443" y="77206"/>
                </a:lnTo>
                <a:cubicBezTo>
                  <a:pt x="5582723" y="71370"/>
                  <a:pt x="5638917" y="68385"/>
                  <a:pt x="5684939" y="50269"/>
                </a:cubicBezTo>
                <a:cubicBezTo>
                  <a:pt x="5724389" y="45804"/>
                  <a:pt x="5737860" y="52916"/>
                  <a:pt x="5765146" y="50414"/>
                </a:cubicBezTo>
                <a:cubicBezTo>
                  <a:pt x="5792695" y="43060"/>
                  <a:pt x="5827352" y="38097"/>
                  <a:pt x="5848655" y="35257"/>
                </a:cubicBezTo>
                <a:lnTo>
                  <a:pt x="5930656" y="30131"/>
                </a:lnTo>
                <a:lnTo>
                  <a:pt x="6124150" y="31679"/>
                </a:lnTo>
                <a:cubicBezTo>
                  <a:pt x="6138131" y="22216"/>
                  <a:pt x="6167730" y="4075"/>
                  <a:pt x="6189199" y="588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08C57A3-5638-FFD5-3FC6-FB61DD9E5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060" y="5279511"/>
            <a:ext cx="9681882" cy="739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Nye </a:t>
            </a:r>
            <a:r>
              <a:rPr lang="en-US" sz="3600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områder</a:t>
            </a:r>
            <a:endParaRPr lang="en-US" sz="3600" kern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F06CFCA4-ABC4-8CBE-6F7F-5BCDDE51C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61" y="0"/>
            <a:ext cx="12158939" cy="4985165"/>
          </a:xfrm>
          <a:prstGeom prst="rect">
            <a:avLst/>
          </a:prstGeom>
        </p:spPr>
      </p:pic>
      <p:sp>
        <p:nvSpPr>
          <p:cNvPr id="10" name="Stjerne: 6 takker 9">
            <a:extLst>
              <a:ext uri="{FF2B5EF4-FFF2-40B4-BE49-F238E27FC236}">
                <a16:creationId xmlns:a16="http://schemas.microsoft.com/office/drawing/2014/main" id="{8D302FD1-A339-7798-138D-D353D61C13D9}"/>
              </a:ext>
            </a:extLst>
          </p:cNvPr>
          <p:cNvSpPr/>
          <p:nvPr/>
        </p:nvSpPr>
        <p:spPr>
          <a:xfrm>
            <a:off x="223828" y="5919076"/>
            <a:ext cx="246013" cy="244793"/>
          </a:xfrm>
          <a:prstGeom prst="star6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2105235A-15D1-00C5-3C0C-7D8740702EFB}"/>
              </a:ext>
            </a:extLst>
          </p:cNvPr>
          <p:cNvSpPr txBox="1"/>
          <p:nvPr/>
        </p:nvSpPr>
        <p:spPr>
          <a:xfrm>
            <a:off x="469841" y="5856806"/>
            <a:ext cx="146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Onboarding</a:t>
            </a:r>
          </a:p>
        </p:txBody>
      </p:sp>
      <p:sp>
        <p:nvSpPr>
          <p:cNvPr id="12" name="Stjerne: 6 takker 11">
            <a:extLst>
              <a:ext uri="{FF2B5EF4-FFF2-40B4-BE49-F238E27FC236}">
                <a16:creationId xmlns:a16="http://schemas.microsoft.com/office/drawing/2014/main" id="{C214BEB2-1E66-CE87-8C6C-7F0EBD8E252A}"/>
              </a:ext>
            </a:extLst>
          </p:cNvPr>
          <p:cNvSpPr/>
          <p:nvPr/>
        </p:nvSpPr>
        <p:spPr>
          <a:xfrm>
            <a:off x="223828" y="6215984"/>
            <a:ext cx="246013" cy="244793"/>
          </a:xfrm>
          <a:prstGeom prst="star6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20D7C44C-91AC-C1EC-D5B1-AD2A9FF594FA}"/>
              </a:ext>
            </a:extLst>
          </p:cNvPr>
          <p:cNvSpPr txBox="1"/>
          <p:nvPr/>
        </p:nvSpPr>
        <p:spPr>
          <a:xfrm>
            <a:off x="469841" y="6145335"/>
            <a:ext cx="146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Udbud </a:t>
            </a:r>
          </a:p>
        </p:txBody>
      </p:sp>
      <p:sp>
        <p:nvSpPr>
          <p:cNvPr id="14" name="Stjerne: 6 takker 13">
            <a:extLst>
              <a:ext uri="{FF2B5EF4-FFF2-40B4-BE49-F238E27FC236}">
                <a16:creationId xmlns:a16="http://schemas.microsoft.com/office/drawing/2014/main" id="{B176CF0F-58E1-5DD6-0252-1B6D04761D01}"/>
              </a:ext>
            </a:extLst>
          </p:cNvPr>
          <p:cNvSpPr/>
          <p:nvPr/>
        </p:nvSpPr>
        <p:spPr>
          <a:xfrm>
            <a:off x="223828" y="6504513"/>
            <a:ext cx="246013" cy="244793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2F0F9224-C4F9-BAB2-3830-43FAE93294EA}"/>
              </a:ext>
            </a:extLst>
          </p:cNvPr>
          <p:cNvSpPr txBox="1"/>
          <p:nvPr/>
        </p:nvSpPr>
        <p:spPr>
          <a:xfrm>
            <a:off x="469841" y="6413895"/>
            <a:ext cx="146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Ny prioritet ?</a:t>
            </a:r>
          </a:p>
        </p:txBody>
      </p:sp>
      <p:sp>
        <p:nvSpPr>
          <p:cNvPr id="16" name="Stjerne: 6 takker 15">
            <a:extLst>
              <a:ext uri="{FF2B5EF4-FFF2-40B4-BE49-F238E27FC236}">
                <a16:creationId xmlns:a16="http://schemas.microsoft.com/office/drawing/2014/main" id="{361E1D0C-D27F-4ECD-7687-80FA041F5D54}"/>
              </a:ext>
            </a:extLst>
          </p:cNvPr>
          <p:cNvSpPr/>
          <p:nvPr/>
        </p:nvSpPr>
        <p:spPr>
          <a:xfrm>
            <a:off x="223828" y="5605397"/>
            <a:ext cx="246013" cy="244793"/>
          </a:xfrm>
          <a:prstGeom prst="star6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4462CA71-9566-CEF2-161A-9466EF165C69}"/>
              </a:ext>
            </a:extLst>
          </p:cNvPr>
          <p:cNvSpPr txBox="1"/>
          <p:nvPr/>
        </p:nvSpPr>
        <p:spPr>
          <a:xfrm>
            <a:off x="469841" y="5551265"/>
            <a:ext cx="146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Ny DDH 3.0</a:t>
            </a:r>
          </a:p>
        </p:txBody>
      </p:sp>
    </p:spTree>
    <p:extLst>
      <p:ext uri="{BB962C8B-B14F-4D97-AF65-F5344CB8AC3E}">
        <p14:creationId xmlns:p14="http://schemas.microsoft.com/office/powerpoint/2010/main" val="2033368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FCA2118-59A2-4310-A4B2-F2CBA821E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40492"/>
            <a:ext cx="12192000" cy="1924333"/>
          </a:xfrm>
          <a:custGeom>
            <a:avLst/>
            <a:gdLst>
              <a:gd name="connsiteX0" fmla="*/ 6189199 w 12192000"/>
              <a:gd name="connsiteY0" fmla="*/ 588 h 1924333"/>
              <a:gd name="connsiteX1" fmla="*/ 6207079 w 12192000"/>
              <a:gd name="connsiteY1" fmla="*/ 2850 h 1924333"/>
              <a:gd name="connsiteX2" fmla="*/ 6285610 w 12192000"/>
              <a:gd name="connsiteY2" fmla="*/ 18131 h 1924333"/>
              <a:gd name="connsiteX3" fmla="*/ 6378008 w 12192000"/>
              <a:gd name="connsiteY3" fmla="*/ 24625 h 1924333"/>
              <a:gd name="connsiteX4" fmla="*/ 6466340 w 12192000"/>
              <a:gd name="connsiteY4" fmla="*/ 21366 h 1924333"/>
              <a:gd name="connsiteX5" fmla="*/ 6553334 w 12192000"/>
              <a:gd name="connsiteY5" fmla="*/ 35307 h 1924333"/>
              <a:gd name="connsiteX6" fmla="*/ 6626068 w 12192000"/>
              <a:gd name="connsiteY6" fmla="*/ 58045 h 1924333"/>
              <a:gd name="connsiteX7" fmla="*/ 6692303 w 12192000"/>
              <a:gd name="connsiteY7" fmla="*/ 91487 h 1924333"/>
              <a:gd name="connsiteX8" fmla="*/ 6733670 w 12192000"/>
              <a:gd name="connsiteY8" fmla="*/ 118130 h 1924333"/>
              <a:gd name="connsiteX9" fmla="*/ 6798016 w 12192000"/>
              <a:gd name="connsiteY9" fmla="*/ 112271 h 1924333"/>
              <a:gd name="connsiteX10" fmla="*/ 6801081 w 12192000"/>
              <a:gd name="connsiteY10" fmla="*/ 114963 h 1924333"/>
              <a:gd name="connsiteX11" fmla="*/ 6819351 w 12192000"/>
              <a:gd name="connsiteY11" fmla="*/ 128825 h 1924333"/>
              <a:gd name="connsiteX12" fmla="*/ 6852732 w 12192000"/>
              <a:gd name="connsiteY12" fmla="*/ 123321 h 1924333"/>
              <a:gd name="connsiteX13" fmla="*/ 6865247 w 12192000"/>
              <a:gd name="connsiteY13" fmla="*/ 128836 h 1924333"/>
              <a:gd name="connsiteX14" fmla="*/ 6905517 w 12192000"/>
              <a:gd name="connsiteY14" fmla="*/ 129265 h 1924333"/>
              <a:gd name="connsiteX15" fmla="*/ 6950286 w 12192000"/>
              <a:gd name="connsiteY15" fmla="*/ 150104 h 1924333"/>
              <a:gd name="connsiteX16" fmla="*/ 7003442 w 12192000"/>
              <a:gd name="connsiteY16" fmla="*/ 136136 h 1924333"/>
              <a:gd name="connsiteX17" fmla="*/ 7160047 w 12192000"/>
              <a:gd name="connsiteY17" fmla="*/ 166721 h 1924333"/>
              <a:gd name="connsiteX18" fmla="*/ 7325604 w 12192000"/>
              <a:gd name="connsiteY18" fmla="*/ 215867 h 1924333"/>
              <a:gd name="connsiteX19" fmla="*/ 7540522 w 12192000"/>
              <a:gd name="connsiteY19" fmla="*/ 239374 h 1924333"/>
              <a:gd name="connsiteX20" fmla="*/ 7612071 w 12192000"/>
              <a:gd name="connsiteY20" fmla="*/ 229553 h 1924333"/>
              <a:gd name="connsiteX21" fmla="*/ 7651995 w 12192000"/>
              <a:gd name="connsiteY21" fmla="*/ 244567 h 1924333"/>
              <a:gd name="connsiteX22" fmla="*/ 7725761 w 12192000"/>
              <a:gd name="connsiteY22" fmla="*/ 258638 h 1924333"/>
              <a:gd name="connsiteX23" fmla="*/ 7823038 w 12192000"/>
              <a:gd name="connsiteY23" fmla="*/ 287078 h 1924333"/>
              <a:gd name="connsiteX24" fmla="*/ 7866405 w 12192000"/>
              <a:gd name="connsiteY24" fmla="*/ 287288 h 1924333"/>
              <a:gd name="connsiteX25" fmla="*/ 7875021 w 12192000"/>
              <a:gd name="connsiteY25" fmla="*/ 288224 h 1924333"/>
              <a:gd name="connsiteX26" fmla="*/ 7875146 w 12192000"/>
              <a:gd name="connsiteY26" fmla="*/ 288614 h 1924333"/>
              <a:gd name="connsiteX27" fmla="*/ 7907443 w 12192000"/>
              <a:gd name="connsiteY27" fmla="*/ 291752 h 1924333"/>
              <a:gd name="connsiteX28" fmla="*/ 7912892 w 12192000"/>
              <a:gd name="connsiteY28" fmla="*/ 294833 h 1924333"/>
              <a:gd name="connsiteX29" fmla="*/ 7946345 w 12192000"/>
              <a:gd name="connsiteY29" fmla="*/ 319359 h 1924333"/>
              <a:gd name="connsiteX30" fmla="*/ 8021238 w 12192000"/>
              <a:gd name="connsiteY30" fmla="*/ 315159 h 1924333"/>
              <a:gd name="connsiteX31" fmla="*/ 8094697 w 12192000"/>
              <a:gd name="connsiteY31" fmla="*/ 351819 h 1924333"/>
              <a:gd name="connsiteX32" fmla="*/ 8155208 w 12192000"/>
              <a:gd name="connsiteY32" fmla="*/ 371168 h 1924333"/>
              <a:gd name="connsiteX33" fmla="*/ 8248472 w 12192000"/>
              <a:gd name="connsiteY33" fmla="*/ 400489 h 1924333"/>
              <a:gd name="connsiteX34" fmla="*/ 8300068 w 12192000"/>
              <a:gd name="connsiteY34" fmla="*/ 405531 h 1924333"/>
              <a:gd name="connsiteX35" fmla="*/ 8356293 w 12192000"/>
              <a:gd name="connsiteY35" fmla="*/ 403328 h 1924333"/>
              <a:gd name="connsiteX36" fmla="*/ 8475838 w 12192000"/>
              <a:gd name="connsiteY36" fmla="*/ 435524 h 1924333"/>
              <a:gd name="connsiteX37" fmla="*/ 8575216 w 12192000"/>
              <a:gd name="connsiteY37" fmla="*/ 450198 h 1924333"/>
              <a:gd name="connsiteX38" fmla="*/ 8588650 w 12192000"/>
              <a:gd name="connsiteY38" fmla="*/ 447070 h 1924333"/>
              <a:gd name="connsiteX39" fmla="*/ 8612184 w 12192000"/>
              <a:gd name="connsiteY39" fmla="*/ 439577 h 1924333"/>
              <a:gd name="connsiteX40" fmla="*/ 8630713 w 12192000"/>
              <a:gd name="connsiteY40" fmla="*/ 433015 h 1924333"/>
              <a:gd name="connsiteX41" fmla="*/ 8704240 w 12192000"/>
              <a:gd name="connsiteY41" fmla="*/ 422865 h 1924333"/>
              <a:gd name="connsiteX42" fmla="*/ 8829513 w 12192000"/>
              <a:gd name="connsiteY42" fmla="*/ 429389 h 1924333"/>
              <a:gd name="connsiteX43" fmla="*/ 9083651 w 12192000"/>
              <a:gd name="connsiteY43" fmla="*/ 390744 h 1924333"/>
              <a:gd name="connsiteX44" fmla="*/ 9371402 w 12192000"/>
              <a:gd name="connsiteY44" fmla="*/ 371809 h 1924333"/>
              <a:gd name="connsiteX45" fmla="*/ 9429586 w 12192000"/>
              <a:gd name="connsiteY45" fmla="*/ 369213 h 1924333"/>
              <a:gd name="connsiteX46" fmla="*/ 9489757 w 12192000"/>
              <a:gd name="connsiteY46" fmla="*/ 377814 h 1924333"/>
              <a:gd name="connsiteX47" fmla="*/ 9516954 w 12192000"/>
              <a:gd name="connsiteY47" fmla="*/ 376991 h 1924333"/>
              <a:gd name="connsiteX48" fmla="*/ 9645588 w 12192000"/>
              <a:gd name="connsiteY48" fmla="*/ 363590 h 1924333"/>
              <a:gd name="connsiteX49" fmla="*/ 9722896 w 12192000"/>
              <a:gd name="connsiteY49" fmla="*/ 360983 h 1924333"/>
              <a:gd name="connsiteX50" fmla="*/ 9752803 w 12192000"/>
              <a:gd name="connsiteY50" fmla="*/ 368492 h 1924333"/>
              <a:gd name="connsiteX51" fmla="*/ 9890305 w 12192000"/>
              <a:gd name="connsiteY51" fmla="*/ 380736 h 1924333"/>
              <a:gd name="connsiteX52" fmla="*/ 9939767 w 12192000"/>
              <a:gd name="connsiteY52" fmla="*/ 377776 h 1924333"/>
              <a:gd name="connsiteX53" fmla="*/ 9944355 w 12192000"/>
              <a:gd name="connsiteY53" fmla="*/ 377352 h 1924333"/>
              <a:gd name="connsiteX54" fmla="*/ 9953719 w 12192000"/>
              <a:gd name="connsiteY54" fmla="*/ 375642 h 1924333"/>
              <a:gd name="connsiteX55" fmla="*/ 9955809 w 12192000"/>
              <a:gd name="connsiteY55" fmla="*/ 376294 h 1924333"/>
              <a:gd name="connsiteX56" fmla="*/ 10032710 w 12192000"/>
              <a:gd name="connsiteY56" fmla="*/ 394940 h 1924333"/>
              <a:gd name="connsiteX57" fmla="*/ 10049925 w 12192000"/>
              <a:gd name="connsiteY57" fmla="*/ 404971 h 1924333"/>
              <a:gd name="connsiteX58" fmla="*/ 10112671 w 12192000"/>
              <a:gd name="connsiteY58" fmla="*/ 414549 h 1924333"/>
              <a:gd name="connsiteX59" fmla="*/ 10170853 w 12192000"/>
              <a:gd name="connsiteY59" fmla="*/ 435168 h 1924333"/>
              <a:gd name="connsiteX60" fmla="*/ 10290184 w 12192000"/>
              <a:gd name="connsiteY60" fmla="*/ 448123 h 1924333"/>
              <a:gd name="connsiteX61" fmla="*/ 10320158 w 12192000"/>
              <a:gd name="connsiteY61" fmla="*/ 458352 h 1924333"/>
              <a:gd name="connsiteX62" fmla="*/ 10321815 w 12192000"/>
              <a:gd name="connsiteY62" fmla="*/ 463087 h 1924333"/>
              <a:gd name="connsiteX63" fmla="*/ 10373742 w 12192000"/>
              <a:gd name="connsiteY63" fmla="*/ 464538 h 1924333"/>
              <a:gd name="connsiteX64" fmla="*/ 10428532 w 12192000"/>
              <a:gd name="connsiteY64" fmla="*/ 492504 h 1924333"/>
              <a:gd name="connsiteX65" fmla="*/ 10466490 w 12192000"/>
              <a:gd name="connsiteY65" fmla="*/ 517759 h 1924333"/>
              <a:gd name="connsiteX66" fmla="*/ 10466675 w 12192000"/>
              <a:gd name="connsiteY66" fmla="*/ 522076 h 1924333"/>
              <a:gd name="connsiteX67" fmla="*/ 10470309 w 12192000"/>
              <a:gd name="connsiteY67" fmla="*/ 522792 h 1924333"/>
              <a:gd name="connsiteX68" fmla="*/ 10474138 w 12192000"/>
              <a:gd name="connsiteY68" fmla="*/ 519761 h 1924333"/>
              <a:gd name="connsiteX69" fmla="*/ 10501100 w 12192000"/>
              <a:gd name="connsiteY69" fmla="*/ 528263 h 1924333"/>
              <a:gd name="connsiteX70" fmla="*/ 10502395 w 12192000"/>
              <a:gd name="connsiteY70" fmla="*/ 536393 h 1924333"/>
              <a:gd name="connsiteX71" fmla="*/ 10689496 w 12192000"/>
              <a:gd name="connsiteY71" fmla="*/ 560233 h 1924333"/>
              <a:gd name="connsiteX72" fmla="*/ 10788736 w 12192000"/>
              <a:gd name="connsiteY72" fmla="*/ 613188 h 1924333"/>
              <a:gd name="connsiteX73" fmla="*/ 10819747 w 12192000"/>
              <a:gd name="connsiteY73" fmla="*/ 621351 h 1924333"/>
              <a:gd name="connsiteX74" fmla="*/ 10864632 w 12192000"/>
              <a:gd name="connsiteY74" fmla="*/ 644858 h 1924333"/>
              <a:gd name="connsiteX75" fmla="*/ 10929407 w 12192000"/>
              <a:gd name="connsiteY75" fmla="*/ 652945 h 1924333"/>
              <a:gd name="connsiteX76" fmla="*/ 10979412 w 12192000"/>
              <a:gd name="connsiteY76" fmla="*/ 654217 h 1924333"/>
              <a:gd name="connsiteX77" fmla="*/ 11006959 w 12192000"/>
              <a:gd name="connsiteY77" fmla="*/ 657017 h 1924333"/>
              <a:gd name="connsiteX78" fmla="*/ 11077038 w 12192000"/>
              <a:gd name="connsiteY78" fmla="*/ 668487 h 1924333"/>
              <a:gd name="connsiteX79" fmla="*/ 11157850 w 12192000"/>
              <a:gd name="connsiteY79" fmla="*/ 693164 h 1924333"/>
              <a:gd name="connsiteX80" fmla="*/ 11175276 w 12192000"/>
              <a:gd name="connsiteY80" fmla="*/ 697243 h 1924333"/>
              <a:gd name="connsiteX81" fmla="*/ 11191131 w 12192000"/>
              <a:gd name="connsiteY81" fmla="*/ 696085 h 1924333"/>
              <a:gd name="connsiteX82" fmla="*/ 11195573 w 12192000"/>
              <a:gd name="connsiteY82" fmla="*/ 691751 h 1924333"/>
              <a:gd name="connsiteX83" fmla="*/ 11205299 w 12192000"/>
              <a:gd name="connsiteY83" fmla="*/ 693247 h 1924333"/>
              <a:gd name="connsiteX84" fmla="*/ 11223770 w 12192000"/>
              <a:gd name="connsiteY84" fmla="*/ 690335 h 1924333"/>
              <a:gd name="connsiteX85" fmla="*/ 11292119 w 12192000"/>
              <a:gd name="connsiteY85" fmla="*/ 713311 h 1924333"/>
              <a:gd name="connsiteX86" fmla="*/ 11435379 w 12192000"/>
              <a:gd name="connsiteY86" fmla="*/ 758519 h 1924333"/>
              <a:gd name="connsiteX87" fmla="*/ 11604406 w 12192000"/>
              <a:gd name="connsiteY87" fmla="*/ 810476 h 1924333"/>
              <a:gd name="connsiteX88" fmla="*/ 11652155 w 12192000"/>
              <a:gd name="connsiteY88" fmla="*/ 825109 h 1924333"/>
              <a:gd name="connsiteX89" fmla="*/ 11654192 w 12192000"/>
              <a:gd name="connsiteY89" fmla="*/ 827301 h 1924333"/>
              <a:gd name="connsiteX90" fmla="*/ 11676599 w 12192000"/>
              <a:gd name="connsiteY90" fmla="*/ 846628 h 1924333"/>
              <a:gd name="connsiteX91" fmla="*/ 11775168 w 12192000"/>
              <a:gd name="connsiteY91" fmla="*/ 890664 h 1924333"/>
              <a:gd name="connsiteX92" fmla="*/ 11826341 w 12192000"/>
              <a:gd name="connsiteY92" fmla="*/ 877558 h 1924333"/>
              <a:gd name="connsiteX93" fmla="*/ 11879068 w 12192000"/>
              <a:gd name="connsiteY93" fmla="*/ 874038 h 1924333"/>
              <a:gd name="connsiteX94" fmla="*/ 11889563 w 12192000"/>
              <a:gd name="connsiteY94" fmla="*/ 878619 h 1924333"/>
              <a:gd name="connsiteX95" fmla="*/ 12016613 w 12192000"/>
              <a:gd name="connsiteY95" fmla="*/ 886111 h 1924333"/>
              <a:gd name="connsiteX96" fmla="*/ 12108292 w 12192000"/>
              <a:gd name="connsiteY96" fmla="*/ 868500 h 1924333"/>
              <a:gd name="connsiteX97" fmla="*/ 12182910 w 12192000"/>
              <a:gd name="connsiteY97" fmla="*/ 882003 h 1924333"/>
              <a:gd name="connsiteX98" fmla="*/ 12192000 w 12192000"/>
              <a:gd name="connsiteY98" fmla="*/ 884778 h 1924333"/>
              <a:gd name="connsiteX99" fmla="*/ 12192000 w 12192000"/>
              <a:gd name="connsiteY99" fmla="*/ 1610315 h 1924333"/>
              <a:gd name="connsiteX100" fmla="*/ 12191998 w 12192000"/>
              <a:gd name="connsiteY100" fmla="*/ 1610315 h 1924333"/>
              <a:gd name="connsiteX101" fmla="*/ 12191998 w 12192000"/>
              <a:gd name="connsiteY101" fmla="*/ 1924333 h 1924333"/>
              <a:gd name="connsiteX102" fmla="*/ 0 w 12192000"/>
              <a:gd name="connsiteY102" fmla="*/ 1924333 h 1924333"/>
              <a:gd name="connsiteX103" fmla="*/ 0 w 12192000"/>
              <a:gd name="connsiteY103" fmla="*/ 505159 h 1924333"/>
              <a:gd name="connsiteX104" fmla="*/ 5722 w 12192000"/>
              <a:gd name="connsiteY104" fmla="*/ 508889 h 1924333"/>
              <a:gd name="connsiteX105" fmla="*/ 38476 w 12192000"/>
              <a:gd name="connsiteY105" fmla="*/ 524137 h 1924333"/>
              <a:gd name="connsiteX106" fmla="*/ 192883 w 12192000"/>
              <a:gd name="connsiteY106" fmla="*/ 545272 h 1924333"/>
              <a:gd name="connsiteX107" fmla="*/ 343710 w 12192000"/>
              <a:gd name="connsiteY107" fmla="*/ 565029 h 1924333"/>
              <a:gd name="connsiteX108" fmla="*/ 471066 w 12192000"/>
              <a:gd name="connsiteY108" fmla="*/ 549837 h 1924333"/>
              <a:gd name="connsiteX109" fmla="*/ 617333 w 12192000"/>
              <a:gd name="connsiteY109" fmla="*/ 526428 h 1924333"/>
              <a:gd name="connsiteX110" fmla="*/ 725203 w 12192000"/>
              <a:gd name="connsiteY110" fmla="*/ 523793 h 1924333"/>
              <a:gd name="connsiteX111" fmla="*/ 788494 w 12192000"/>
              <a:gd name="connsiteY111" fmla="*/ 505799 h 1924333"/>
              <a:gd name="connsiteX112" fmla="*/ 885977 w 12192000"/>
              <a:gd name="connsiteY112" fmla="*/ 526585 h 1924333"/>
              <a:gd name="connsiteX113" fmla="*/ 932142 w 12192000"/>
              <a:gd name="connsiteY113" fmla="*/ 528005 h 1924333"/>
              <a:gd name="connsiteX114" fmla="*/ 1090404 w 12192000"/>
              <a:gd name="connsiteY114" fmla="*/ 498299 h 1924333"/>
              <a:gd name="connsiteX115" fmla="*/ 1188628 w 12192000"/>
              <a:gd name="connsiteY115" fmla="*/ 483151 h 1924333"/>
              <a:gd name="connsiteX116" fmla="*/ 1316247 w 12192000"/>
              <a:gd name="connsiteY116" fmla="*/ 425979 h 1924333"/>
              <a:gd name="connsiteX117" fmla="*/ 1357712 w 12192000"/>
              <a:gd name="connsiteY117" fmla="*/ 416549 h 1924333"/>
              <a:gd name="connsiteX118" fmla="*/ 1425921 w 12192000"/>
              <a:gd name="connsiteY118" fmla="*/ 413953 h 1924333"/>
              <a:gd name="connsiteX119" fmla="*/ 1503817 w 12192000"/>
              <a:gd name="connsiteY119" fmla="*/ 380457 h 1924333"/>
              <a:gd name="connsiteX120" fmla="*/ 1639196 w 12192000"/>
              <a:gd name="connsiteY120" fmla="*/ 372785 h 1924333"/>
              <a:gd name="connsiteX121" fmla="*/ 1705606 w 12192000"/>
              <a:gd name="connsiteY121" fmla="*/ 359023 h 1924333"/>
              <a:gd name="connsiteX122" fmla="*/ 1813011 w 12192000"/>
              <a:gd name="connsiteY122" fmla="*/ 331023 h 1924333"/>
              <a:gd name="connsiteX123" fmla="*/ 1831380 w 12192000"/>
              <a:gd name="connsiteY123" fmla="*/ 341307 h 1924333"/>
              <a:gd name="connsiteX124" fmla="*/ 1858612 w 12192000"/>
              <a:gd name="connsiteY124" fmla="*/ 326777 h 1924333"/>
              <a:gd name="connsiteX125" fmla="*/ 1880661 w 12192000"/>
              <a:gd name="connsiteY125" fmla="*/ 335987 h 1924333"/>
              <a:gd name="connsiteX126" fmla="*/ 1941495 w 12192000"/>
              <a:gd name="connsiteY126" fmla="*/ 310792 h 1924333"/>
              <a:gd name="connsiteX127" fmla="*/ 1995402 w 12192000"/>
              <a:gd name="connsiteY127" fmla="*/ 305480 h 1924333"/>
              <a:gd name="connsiteX128" fmla="*/ 2223864 w 12192000"/>
              <a:gd name="connsiteY128" fmla="*/ 266118 h 1924333"/>
              <a:gd name="connsiteX129" fmla="*/ 2418043 w 12192000"/>
              <a:gd name="connsiteY129" fmla="*/ 215314 h 1924333"/>
              <a:gd name="connsiteX130" fmla="*/ 2558461 w 12192000"/>
              <a:gd name="connsiteY130" fmla="*/ 168193 h 1924333"/>
              <a:gd name="connsiteX131" fmla="*/ 2595535 w 12192000"/>
              <a:gd name="connsiteY131" fmla="*/ 158548 h 1924333"/>
              <a:gd name="connsiteX132" fmla="*/ 2626942 w 12192000"/>
              <a:gd name="connsiteY132" fmla="*/ 130400 h 1924333"/>
              <a:gd name="connsiteX133" fmla="*/ 2632225 w 12192000"/>
              <a:gd name="connsiteY133" fmla="*/ 130446 h 1924333"/>
              <a:gd name="connsiteX134" fmla="*/ 2696856 w 12192000"/>
              <a:gd name="connsiteY134" fmla="*/ 128498 h 1924333"/>
              <a:gd name="connsiteX135" fmla="*/ 2759767 w 12192000"/>
              <a:gd name="connsiteY135" fmla="*/ 127784 h 1924333"/>
              <a:gd name="connsiteX136" fmla="*/ 2792685 w 12192000"/>
              <a:gd name="connsiteY136" fmla="*/ 115710 h 1924333"/>
              <a:gd name="connsiteX137" fmla="*/ 2799767 w 12192000"/>
              <a:gd name="connsiteY137" fmla="*/ 113754 h 1924333"/>
              <a:gd name="connsiteX138" fmla="*/ 2829799 w 12192000"/>
              <a:gd name="connsiteY138" fmla="*/ 120042 h 1924333"/>
              <a:gd name="connsiteX139" fmla="*/ 2890704 w 12192000"/>
              <a:gd name="connsiteY139" fmla="*/ 121493 h 1924333"/>
              <a:gd name="connsiteX140" fmla="*/ 3042646 w 12192000"/>
              <a:gd name="connsiteY140" fmla="*/ 112273 h 1924333"/>
              <a:gd name="connsiteX141" fmla="*/ 3146630 w 12192000"/>
              <a:gd name="connsiteY141" fmla="*/ 100898 h 1924333"/>
              <a:gd name="connsiteX142" fmla="*/ 3233163 w 12192000"/>
              <a:gd name="connsiteY142" fmla="*/ 120200 h 1924333"/>
              <a:gd name="connsiteX143" fmla="*/ 3372699 w 12192000"/>
              <a:gd name="connsiteY143" fmla="*/ 129394 h 1924333"/>
              <a:gd name="connsiteX144" fmla="*/ 3394352 w 12192000"/>
              <a:gd name="connsiteY144" fmla="*/ 131671 h 1924333"/>
              <a:gd name="connsiteX145" fmla="*/ 3448218 w 12192000"/>
              <a:gd name="connsiteY145" fmla="*/ 118229 h 1924333"/>
              <a:gd name="connsiteX146" fmla="*/ 3505047 w 12192000"/>
              <a:gd name="connsiteY146" fmla="*/ 115412 h 1924333"/>
              <a:gd name="connsiteX147" fmla="*/ 3521767 w 12192000"/>
              <a:gd name="connsiteY147" fmla="*/ 111071 h 1924333"/>
              <a:gd name="connsiteX148" fmla="*/ 3585137 w 12192000"/>
              <a:gd name="connsiteY148" fmla="*/ 114371 h 1924333"/>
              <a:gd name="connsiteX149" fmla="*/ 3690293 w 12192000"/>
              <a:gd name="connsiteY149" fmla="*/ 98301 h 1924333"/>
              <a:gd name="connsiteX150" fmla="*/ 3867818 w 12192000"/>
              <a:gd name="connsiteY150" fmla="*/ 88985 h 1924333"/>
              <a:gd name="connsiteX151" fmla="*/ 4091337 w 12192000"/>
              <a:gd name="connsiteY151" fmla="*/ 70813 h 1924333"/>
              <a:gd name="connsiteX152" fmla="*/ 4246332 w 12192000"/>
              <a:gd name="connsiteY152" fmla="*/ 41697 h 1924333"/>
              <a:gd name="connsiteX153" fmla="*/ 4266975 w 12192000"/>
              <a:gd name="connsiteY153" fmla="*/ 46592 h 1924333"/>
              <a:gd name="connsiteX154" fmla="*/ 4270566 w 12192000"/>
              <a:gd name="connsiteY154" fmla="*/ 47620 h 1924333"/>
              <a:gd name="connsiteX155" fmla="*/ 4288964 w 12192000"/>
              <a:gd name="connsiteY155" fmla="*/ 52766 h 1924333"/>
              <a:gd name="connsiteX156" fmla="*/ 4365137 w 12192000"/>
              <a:gd name="connsiteY156" fmla="*/ 51783 h 1924333"/>
              <a:gd name="connsiteX157" fmla="*/ 4430546 w 12192000"/>
              <a:gd name="connsiteY157" fmla="*/ 44555 h 1924333"/>
              <a:gd name="connsiteX158" fmla="*/ 4444136 w 12192000"/>
              <a:gd name="connsiteY158" fmla="*/ 39567 h 1924333"/>
              <a:gd name="connsiteX159" fmla="*/ 4534039 w 12192000"/>
              <a:gd name="connsiteY159" fmla="*/ 31604 h 1924333"/>
              <a:gd name="connsiteX160" fmla="*/ 4560448 w 12192000"/>
              <a:gd name="connsiteY160" fmla="*/ 25231 h 1924333"/>
              <a:gd name="connsiteX161" fmla="*/ 4568006 w 12192000"/>
              <a:gd name="connsiteY161" fmla="*/ 25970 h 1924333"/>
              <a:gd name="connsiteX162" fmla="*/ 4595497 w 12192000"/>
              <a:gd name="connsiteY162" fmla="*/ 22958 h 1924333"/>
              <a:gd name="connsiteX163" fmla="*/ 4608623 w 12192000"/>
              <a:gd name="connsiteY163" fmla="*/ 18108 h 1924333"/>
              <a:gd name="connsiteX164" fmla="*/ 4623942 w 12192000"/>
              <a:gd name="connsiteY164" fmla="*/ 22251 h 1924333"/>
              <a:gd name="connsiteX165" fmla="*/ 4664336 w 12192000"/>
              <a:gd name="connsiteY165" fmla="*/ 23306 h 1924333"/>
              <a:gd name="connsiteX166" fmla="*/ 4677385 w 12192000"/>
              <a:gd name="connsiteY166" fmla="*/ 18246 h 1924333"/>
              <a:gd name="connsiteX167" fmla="*/ 4698143 w 12192000"/>
              <a:gd name="connsiteY167" fmla="*/ 18036 h 1924333"/>
              <a:gd name="connsiteX168" fmla="*/ 4750609 w 12192000"/>
              <a:gd name="connsiteY168" fmla="*/ 23611 h 1924333"/>
              <a:gd name="connsiteX169" fmla="*/ 4784658 w 12192000"/>
              <a:gd name="connsiteY169" fmla="*/ 25057 h 1924333"/>
              <a:gd name="connsiteX170" fmla="*/ 4847558 w 12192000"/>
              <a:gd name="connsiteY170" fmla="*/ 38726 h 1924333"/>
              <a:gd name="connsiteX171" fmla="*/ 4909134 w 12192000"/>
              <a:gd name="connsiteY171" fmla="*/ 50659 h 1924333"/>
              <a:gd name="connsiteX172" fmla="*/ 5099219 w 12192000"/>
              <a:gd name="connsiteY172" fmla="*/ 55050 h 1924333"/>
              <a:gd name="connsiteX173" fmla="*/ 5184992 w 12192000"/>
              <a:gd name="connsiteY173" fmla="*/ 67596 h 1924333"/>
              <a:gd name="connsiteX174" fmla="*/ 5229637 w 12192000"/>
              <a:gd name="connsiteY174" fmla="*/ 67789 h 1924333"/>
              <a:gd name="connsiteX175" fmla="*/ 5389346 w 12192000"/>
              <a:gd name="connsiteY175" fmla="*/ 80211 h 1924333"/>
              <a:gd name="connsiteX176" fmla="*/ 5494414 w 12192000"/>
              <a:gd name="connsiteY176" fmla="*/ 75926 h 1924333"/>
              <a:gd name="connsiteX177" fmla="*/ 5528443 w 12192000"/>
              <a:gd name="connsiteY177" fmla="*/ 77206 h 1924333"/>
              <a:gd name="connsiteX178" fmla="*/ 5684939 w 12192000"/>
              <a:gd name="connsiteY178" fmla="*/ 50269 h 1924333"/>
              <a:gd name="connsiteX179" fmla="*/ 5765146 w 12192000"/>
              <a:gd name="connsiteY179" fmla="*/ 50414 h 1924333"/>
              <a:gd name="connsiteX180" fmla="*/ 5848655 w 12192000"/>
              <a:gd name="connsiteY180" fmla="*/ 35257 h 1924333"/>
              <a:gd name="connsiteX181" fmla="*/ 5930656 w 12192000"/>
              <a:gd name="connsiteY181" fmla="*/ 30131 h 1924333"/>
              <a:gd name="connsiteX182" fmla="*/ 6124150 w 12192000"/>
              <a:gd name="connsiteY182" fmla="*/ 31679 h 1924333"/>
              <a:gd name="connsiteX183" fmla="*/ 6189199 w 12192000"/>
              <a:gd name="connsiteY183" fmla="*/ 588 h 1924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</a:cxnLst>
            <a:rect l="l" t="t" r="r" b="b"/>
            <a:pathLst>
              <a:path w="12192000" h="1924333">
                <a:moveTo>
                  <a:pt x="6189199" y="588"/>
                </a:moveTo>
                <a:cubicBezTo>
                  <a:pt x="6196356" y="-574"/>
                  <a:pt x="6202609" y="-108"/>
                  <a:pt x="6207079" y="2850"/>
                </a:cubicBezTo>
                <a:cubicBezTo>
                  <a:pt x="6222026" y="2749"/>
                  <a:pt x="6273489" y="3767"/>
                  <a:pt x="6285610" y="18131"/>
                </a:cubicBezTo>
                <a:cubicBezTo>
                  <a:pt x="6307255" y="18685"/>
                  <a:pt x="6357141" y="23793"/>
                  <a:pt x="6378008" y="24625"/>
                </a:cubicBezTo>
                <a:cubicBezTo>
                  <a:pt x="6409946" y="30645"/>
                  <a:pt x="6438307" y="10375"/>
                  <a:pt x="6466340" y="21366"/>
                </a:cubicBezTo>
                <a:cubicBezTo>
                  <a:pt x="6488276" y="31229"/>
                  <a:pt x="6529854" y="28110"/>
                  <a:pt x="6553334" y="35307"/>
                </a:cubicBezTo>
                <a:cubicBezTo>
                  <a:pt x="6561737" y="48059"/>
                  <a:pt x="6609188" y="62087"/>
                  <a:pt x="6626068" y="58045"/>
                </a:cubicBezTo>
                <a:cubicBezTo>
                  <a:pt x="6660952" y="66570"/>
                  <a:pt x="6666277" y="84716"/>
                  <a:pt x="6692303" y="91487"/>
                </a:cubicBezTo>
                <a:lnTo>
                  <a:pt x="6733670" y="118130"/>
                </a:lnTo>
                <a:lnTo>
                  <a:pt x="6798016" y="112271"/>
                </a:lnTo>
                <a:lnTo>
                  <a:pt x="6801081" y="114963"/>
                </a:lnTo>
                <a:cubicBezTo>
                  <a:pt x="6806919" y="120140"/>
                  <a:pt x="6812832" y="125016"/>
                  <a:pt x="6819351" y="128825"/>
                </a:cubicBezTo>
                <a:cubicBezTo>
                  <a:pt x="6825742" y="109997"/>
                  <a:pt x="6840132" y="116541"/>
                  <a:pt x="6852732" y="123321"/>
                </a:cubicBezTo>
                <a:lnTo>
                  <a:pt x="6865247" y="128836"/>
                </a:lnTo>
                <a:lnTo>
                  <a:pt x="6905517" y="129265"/>
                </a:lnTo>
                <a:cubicBezTo>
                  <a:pt x="6934052" y="140042"/>
                  <a:pt x="6939773" y="141556"/>
                  <a:pt x="6950286" y="150104"/>
                </a:cubicBezTo>
                <a:lnTo>
                  <a:pt x="7003442" y="136136"/>
                </a:lnTo>
                <a:lnTo>
                  <a:pt x="7160047" y="166721"/>
                </a:lnTo>
                <a:cubicBezTo>
                  <a:pt x="7207281" y="179911"/>
                  <a:pt x="7280644" y="210197"/>
                  <a:pt x="7325604" y="215867"/>
                </a:cubicBezTo>
                <a:cubicBezTo>
                  <a:pt x="7460113" y="233904"/>
                  <a:pt x="7393081" y="242880"/>
                  <a:pt x="7540522" y="239374"/>
                </a:cubicBezTo>
                <a:cubicBezTo>
                  <a:pt x="7545714" y="234872"/>
                  <a:pt x="7605972" y="231727"/>
                  <a:pt x="7612071" y="229553"/>
                </a:cubicBezTo>
                <a:lnTo>
                  <a:pt x="7651995" y="244567"/>
                </a:lnTo>
                <a:lnTo>
                  <a:pt x="7725761" y="258638"/>
                </a:lnTo>
                <a:lnTo>
                  <a:pt x="7823038" y="287078"/>
                </a:lnTo>
                <a:cubicBezTo>
                  <a:pt x="7837080" y="286482"/>
                  <a:pt x="7851647" y="286498"/>
                  <a:pt x="7866405" y="287288"/>
                </a:cubicBezTo>
                <a:lnTo>
                  <a:pt x="7875021" y="288224"/>
                </a:lnTo>
                <a:cubicBezTo>
                  <a:pt x="7875062" y="288354"/>
                  <a:pt x="7875105" y="288483"/>
                  <a:pt x="7875146" y="288614"/>
                </a:cubicBezTo>
                <a:cubicBezTo>
                  <a:pt x="7880550" y="289202"/>
                  <a:pt x="7901153" y="290716"/>
                  <a:pt x="7907443" y="291752"/>
                </a:cubicBezTo>
                <a:lnTo>
                  <a:pt x="7912892" y="294833"/>
                </a:lnTo>
                <a:lnTo>
                  <a:pt x="7946345" y="319359"/>
                </a:lnTo>
                <a:cubicBezTo>
                  <a:pt x="7958657" y="312776"/>
                  <a:pt x="7996513" y="309749"/>
                  <a:pt x="8021238" y="315159"/>
                </a:cubicBezTo>
                <a:cubicBezTo>
                  <a:pt x="8045964" y="320570"/>
                  <a:pt x="8058169" y="340462"/>
                  <a:pt x="8094697" y="351819"/>
                </a:cubicBezTo>
                <a:cubicBezTo>
                  <a:pt x="8129587" y="361154"/>
                  <a:pt x="8116181" y="360544"/>
                  <a:pt x="8155208" y="371168"/>
                </a:cubicBezTo>
                <a:cubicBezTo>
                  <a:pt x="8196217" y="383300"/>
                  <a:pt x="8205468" y="391801"/>
                  <a:pt x="8248472" y="400489"/>
                </a:cubicBezTo>
                <a:cubicBezTo>
                  <a:pt x="8283932" y="419791"/>
                  <a:pt x="8278617" y="392031"/>
                  <a:pt x="8300068" y="405531"/>
                </a:cubicBezTo>
                <a:lnTo>
                  <a:pt x="8356293" y="403328"/>
                </a:lnTo>
                <a:cubicBezTo>
                  <a:pt x="8377247" y="404463"/>
                  <a:pt x="8438442" y="433194"/>
                  <a:pt x="8475838" y="435524"/>
                </a:cubicBezTo>
                <a:cubicBezTo>
                  <a:pt x="8510241" y="438037"/>
                  <a:pt x="8545511" y="449840"/>
                  <a:pt x="8575216" y="450198"/>
                </a:cubicBezTo>
                <a:lnTo>
                  <a:pt x="8588650" y="447070"/>
                </a:lnTo>
                <a:lnTo>
                  <a:pt x="8612184" y="439577"/>
                </a:lnTo>
                <a:lnTo>
                  <a:pt x="8630713" y="433015"/>
                </a:lnTo>
                <a:cubicBezTo>
                  <a:pt x="8635870" y="429519"/>
                  <a:pt x="8700685" y="428411"/>
                  <a:pt x="8704240" y="422865"/>
                </a:cubicBezTo>
                <a:cubicBezTo>
                  <a:pt x="8761777" y="429549"/>
                  <a:pt x="8768302" y="427178"/>
                  <a:pt x="8829513" y="429389"/>
                </a:cubicBezTo>
                <a:cubicBezTo>
                  <a:pt x="8922895" y="444672"/>
                  <a:pt x="8924579" y="401507"/>
                  <a:pt x="9083651" y="390744"/>
                </a:cubicBezTo>
                <a:cubicBezTo>
                  <a:pt x="9138403" y="388032"/>
                  <a:pt x="9315003" y="378647"/>
                  <a:pt x="9371402" y="371809"/>
                </a:cubicBezTo>
                <a:cubicBezTo>
                  <a:pt x="9358632" y="337502"/>
                  <a:pt x="9402842" y="379364"/>
                  <a:pt x="9429586" y="369213"/>
                </a:cubicBezTo>
                <a:cubicBezTo>
                  <a:pt x="9449312" y="370213"/>
                  <a:pt x="9473938" y="373270"/>
                  <a:pt x="9489757" y="377814"/>
                </a:cubicBezTo>
                <a:cubicBezTo>
                  <a:pt x="9498164" y="379256"/>
                  <a:pt x="9507139" y="379272"/>
                  <a:pt x="9516954" y="376991"/>
                </a:cubicBezTo>
                <a:cubicBezTo>
                  <a:pt x="9548430" y="354766"/>
                  <a:pt x="9591874" y="370315"/>
                  <a:pt x="9645588" y="363590"/>
                </a:cubicBezTo>
                <a:cubicBezTo>
                  <a:pt x="9660487" y="368814"/>
                  <a:pt x="9710817" y="350550"/>
                  <a:pt x="9722896" y="360983"/>
                </a:cubicBezTo>
                <a:cubicBezTo>
                  <a:pt x="9733918" y="362239"/>
                  <a:pt x="9745201" y="356679"/>
                  <a:pt x="9752803" y="368492"/>
                </a:cubicBezTo>
                <a:cubicBezTo>
                  <a:pt x="9793268" y="374490"/>
                  <a:pt x="9843313" y="380978"/>
                  <a:pt x="9890305" y="380736"/>
                </a:cubicBezTo>
                <a:cubicBezTo>
                  <a:pt x="9912701" y="380083"/>
                  <a:pt x="9926523" y="379037"/>
                  <a:pt x="9939767" y="377776"/>
                </a:cubicBezTo>
                <a:lnTo>
                  <a:pt x="9944355" y="377352"/>
                </a:lnTo>
                <a:lnTo>
                  <a:pt x="9953719" y="375642"/>
                </a:lnTo>
                <a:lnTo>
                  <a:pt x="9955809" y="376294"/>
                </a:lnTo>
                <a:lnTo>
                  <a:pt x="10032710" y="394940"/>
                </a:lnTo>
                <a:lnTo>
                  <a:pt x="10049925" y="404971"/>
                </a:lnTo>
                <a:lnTo>
                  <a:pt x="10112671" y="414549"/>
                </a:lnTo>
                <a:cubicBezTo>
                  <a:pt x="10169643" y="412125"/>
                  <a:pt x="10132220" y="425358"/>
                  <a:pt x="10170853" y="435168"/>
                </a:cubicBezTo>
                <a:cubicBezTo>
                  <a:pt x="10206088" y="442020"/>
                  <a:pt x="10240809" y="454081"/>
                  <a:pt x="10290184" y="448123"/>
                </a:cubicBezTo>
                <a:cubicBezTo>
                  <a:pt x="10301813" y="444919"/>
                  <a:pt x="10315233" y="449499"/>
                  <a:pt x="10320158" y="458352"/>
                </a:cubicBezTo>
                <a:cubicBezTo>
                  <a:pt x="10321006" y="459876"/>
                  <a:pt x="10321565" y="461470"/>
                  <a:pt x="10321815" y="463087"/>
                </a:cubicBezTo>
                <a:cubicBezTo>
                  <a:pt x="10354058" y="457158"/>
                  <a:pt x="10355176" y="470634"/>
                  <a:pt x="10373742" y="464538"/>
                </a:cubicBezTo>
                <a:cubicBezTo>
                  <a:pt x="10403060" y="475292"/>
                  <a:pt x="10411841" y="497597"/>
                  <a:pt x="10428532" y="492504"/>
                </a:cubicBezTo>
                <a:cubicBezTo>
                  <a:pt x="10440561" y="500742"/>
                  <a:pt x="10446267" y="521930"/>
                  <a:pt x="10466490" y="517759"/>
                </a:cubicBezTo>
                <a:cubicBezTo>
                  <a:pt x="10464622" y="519986"/>
                  <a:pt x="10465013" y="521261"/>
                  <a:pt x="10466675" y="522076"/>
                </a:cubicBezTo>
                <a:lnTo>
                  <a:pt x="10470309" y="522792"/>
                </a:lnTo>
                <a:lnTo>
                  <a:pt x="10474138" y="519761"/>
                </a:lnTo>
                <a:cubicBezTo>
                  <a:pt x="10488888" y="509612"/>
                  <a:pt x="10484914" y="524734"/>
                  <a:pt x="10501100" y="528263"/>
                </a:cubicBezTo>
                <a:cubicBezTo>
                  <a:pt x="10508412" y="530705"/>
                  <a:pt x="10505426" y="533743"/>
                  <a:pt x="10502395" y="536393"/>
                </a:cubicBezTo>
                <a:lnTo>
                  <a:pt x="10689496" y="560233"/>
                </a:lnTo>
                <a:cubicBezTo>
                  <a:pt x="10721441" y="573640"/>
                  <a:pt x="10757547" y="582937"/>
                  <a:pt x="10788736" y="613188"/>
                </a:cubicBezTo>
                <a:cubicBezTo>
                  <a:pt x="10794510" y="621641"/>
                  <a:pt x="10807098" y="616073"/>
                  <a:pt x="10819747" y="621351"/>
                </a:cubicBezTo>
                <a:cubicBezTo>
                  <a:pt x="10832398" y="626630"/>
                  <a:pt x="10846356" y="639592"/>
                  <a:pt x="10864632" y="644858"/>
                </a:cubicBezTo>
                <a:cubicBezTo>
                  <a:pt x="10895617" y="652290"/>
                  <a:pt x="10921550" y="640451"/>
                  <a:pt x="10929407" y="652945"/>
                </a:cubicBezTo>
                <a:cubicBezTo>
                  <a:pt x="10945460" y="653176"/>
                  <a:pt x="10968148" y="640553"/>
                  <a:pt x="10979412" y="654217"/>
                </a:cubicBezTo>
                <a:cubicBezTo>
                  <a:pt x="10981679" y="643737"/>
                  <a:pt x="10997287" y="663414"/>
                  <a:pt x="11006959" y="657017"/>
                </a:cubicBezTo>
                <a:cubicBezTo>
                  <a:pt x="11023230" y="659396"/>
                  <a:pt x="11051890" y="662462"/>
                  <a:pt x="11077038" y="668487"/>
                </a:cubicBezTo>
                <a:cubicBezTo>
                  <a:pt x="11097000" y="690299"/>
                  <a:pt x="11141286" y="676399"/>
                  <a:pt x="11157850" y="693164"/>
                </a:cubicBezTo>
                <a:cubicBezTo>
                  <a:pt x="11163800" y="695757"/>
                  <a:pt x="11169599" y="696942"/>
                  <a:pt x="11175276" y="697243"/>
                </a:cubicBezTo>
                <a:lnTo>
                  <a:pt x="11191131" y="696085"/>
                </a:lnTo>
                <a:lnTo>
                  <a:pt x="11195573" y="691751"/>
                </a:lnTo>
                <a:lnTo>
                  <a:pt x="11205299" y="693247"/>
                </a:lnTo>
                <a:lnTo>
                  <a:pt x="11223770" y="690335"/>
                </a:lnTo>
                <a:cubicBezTo>
                  <a:pt x="11237778" y="693777"/>
                  <a:pt x="11256852" y="701947"/>
                  <a:pt x="11292119" y="713311"/>
                </a:cubicBezTo>
                <a:cubicBezTo>
                  <a:pt x="11334878" y="733451"/>
                  <a:pt x="11401662" y="729175"/>
                  <a:pt x="11435379" y="758519"/>
                </a:cubicBezTo>
                <a:lnTo>
                  <a:pt x="11604406" y="810476"/>
                </a:lnTo>
                <a:lnTo>
                  <a:pt x="11652155" y="825109"/>
                </a:lnTo>
                <a:lnTo>
                  <a:pt x="11654192" y="827301"/>
                </a:lnTo>
                <a:cubicBezTo>
                  <a:pt x="11661650" y="834729"/>
                  <a:pt x="11669215" y="841480"/>
                  <a:pt x="11676599" y="846628"/>
                </a:cubicBezTo>
                <a:cubicBezTo>
                  <a:pt x="11688258" y="861760"/>
                  <a:pt x="11752266" y="896888"/>
                  <a:pt x="11775168" y="890664"/>
                </a:cubicBezTo>
                <a:cubicBezTo>
                  <a:pt x="11790977" y="883819"/>
                  <a:pt x="11808364" y="879901"/>
                  <a:pt x="11826341" y="877558"/>
                </a:cubicBezTo>
                <a:lnTo>
                  <a:pt x="11879068" y="874038"/>
                </a:lnTo>
                <a:lnTo>
                  <a:pt x="11889563" y="878619"/>
                </a:lnTo>
                <a:lnTo>
                  <a:pt x="12016613" y="886111"/>
                </a:lnTo>
                <a:lnTo>
                  <a:pt x="12108292" y="868500"/>
                </a:lnTo>
                <a:cubicBezTo>
                  <a:pt x="12129725" y="867311"/>
                  <a:pt x="12157891" y="874537"/>
                  <a:pt x="12182910" y="882003"/>
                </a:cubicBezTo>
                <a:lnTo>
                  <a:pt x="12192000" y="884778"/>
                </a:lnTo>
                <a:lnTo>
                  <a:pt x="12192000" y="1610315"/>
                </a:lnTo>
                <a:lnTo>
                  <a:pt x="12191998" y="1610315"/>
                </a:lnTo>
                <a:lnTo>
                  <a:pt x="12191998" y="1924333"/>
                </a:lnTo>
                <a:lnTo>
                  <a:pt x="0" y="1924333"/>
                </a:lnTo>
                <a:lnTo>
                  <a:pt x="0" y="505159"/>
                </a:lnTo>
                <a:lnTo>
                  <a:pt x="5722" y="508889"/>
                </a:lnTo>
                <a:cubicBezTo>
                  <a:pt x="21614" y="518548"/>
                  <a:pt x="33814" y="524781"/>
                  <a:pt x="38476" y="524137"/>
                </a:cubicBezTo>
                <a:cubicBezTo>
                  <a:pt x="99229" y="544180"/>
                  <a:pt x="142010" y="538457"/>
                  <a:pt x="192883" y="545272"/>
                </a:cubicBezTo>
                <a:cubicBezTo>
                  <a:pt x="277629" y="525210"/>
                  <a:pt x="293434" y="558443"/>
                  <a:pt x="343710" y="565029"/>
                </a:cubicBezTo>
                <a:cubicBezTo>
                  <a:pt x="383094" y="555729"/>
                  <a:pt x="425462" y="556271"/>
                  <a:pt x="471066" y="549837"/>
                </a:cubicBezTo>
                <a:cubicBezTo>
                  <a:pt x="513583" y="544428"/>
                  <a:pt x="569194" y="531004"/>
                  <a:pt x="617333" y="526428"/>
                </a:cubicBezTo>
                <a:cubicBezTo>
                  <a:pt x="660031" y="520760"/>
                  <a:pt x="696675" y="523882"/>
                  <a:pt x="725203" y="523793"/>
                </a:cubicBezTo>
                <a:cubicBezTo>
                  <a:pt x="736650" y="521695"/>
                  <a:pt x="780513" y="502146"/>
                  <a:pt x="788494" y="505799"/>
                </a:cubicBezTo>
                <a:lnTo>
                  <a:pt x="885977" y="526585"/>
                </a:lnTo>
                <a:cubicBezTo>
                  <a:pt x="906140" y="522837"/>
                  <a:pt x="917203" y="532232"/>
                  <a:pt x="932142" y="528005"/>
                </a:cubicBezTo>
                <a:cubicBezTo>
                  <a:pt x="963701" y="524128"/>
                  <a:pt x="1061555" y="499582"/>
                  <a:pt x="1090404" y="498299"/>
                </a:cubicBezTo>
                <a:cubicBezTo>
                  <a:pt x="1132840" y="494057"/>
                  <a:pt x="1148476" y="496041"/>
                  <a:pt x="1188628" y="483151"/>
                </a:cubicBezTo>
                <a:cubicBezTo>
                  <a:pt x="1230397" y="468408"/>
                  <a:pt x="1278711" y="457638"/>
                  <a:pt x="1316247" y="425979"/>
                </a:cubicBezTo>
                <a:cubicBezTo>
                  <a:pt x="1322662" y="417251"/>
                  <a:pt x="1339433" y="418553"/>
                  <a:pt x="1357712" y="416549"/>
                </a:cubicBezTo>
                <a:cubicBezTo>
                  <a:pt x="1375991" y="414544"/>
                  <a:pt x="1423507" y="412949"/>
                  <a:pt x="1425921" y="413953"/>
                </a:cubicBezTo>
                <a:cubicBezTo>
                  <a:pt x="1450272" y="407937"/>
                  <a:pt x="1458223" y="388156"/>
                  <a:pt x="1503817" y="380457"/>
                </a:cubicBezTo>
                <a:cubicBezTo>
                  <a:pt x="1541095" y="377398"/>
                  <a:pt x="1605565" y="376357"/>
                  <a:pt x="1639196" y="372785"/>
                </a:cubicBezTo>
                <a:cubicBezTo>
                  <a:pt x="1653280" y="376736"/>
                  <a:pt x="1695289" y="365766"/>
                  <a:pt x="1705606" y="359023"/>
                </a:cubicBezTo>
                <a:cubicBezTo>
                  <a:pt x="1729169" y="336295"/>
                  <a:pt x="1793207" y="348537"/>
                  <a:pt x="1813011" y="331023"/>
                </a:cubicBezTo>
                <a:cubicBezTo>
                  <a:pt x="1820772" y="328179"/>
                  <a:pt x="1823566" y="341833"/>
                  <a:pt x="1831380" y="341307"/>
                </a:cubicBezTo>
                <a:lnTo>
                  <a:pt x="1858612" y="326777"/>
                </a:lnTo>
                <a:lnTo>
                  <a:pt x="1880661" y="335987"/>
                </a:lnTo>
                <a:lnTo>
                  <a:pt x="1941495" y="310792"/>
                </a:lnTo>
                <a:cubicBezTo>
                  <a:pt x="1978970" y="307223"/>
                  <a:pt x="1947391" y="291714"/>
                  <a:pt x="1995402" y="305480"/>
                </a:cubicBezTo>
                <a:cubicBezTo>
                  <a:pt x="2042464" y="298034"/>
                  <a:pt x="2153424" y="281146"/>
                  <a:pt x="2223864" y="266118"/>
                </a:cubicBezTo>
                <a:cubicBezTo>
                  <a:pt x="2261296" y="256300"/>
                  <a:pt x="2360518" y="238323"/>
                  <a:pt x="2418043" y="215314"/>
                </a:cubicBezTo>
                <a:cubicBezTo>
                  <a:pt x="2472088" y="206823"/>
                  <a:pt x="2499422" y="162612"/>
                  <a:pt x="2558461" y="168193"/>
                </a:cubicBezTo>
                <a:cubicBezTo>
                  <a:pt x="2559660" y="164506"/>
                  <a:pt x="2592244" y="161337"/>
                  <a:pt x="2595535" y="158548"/>
                </a:cubicBezTo>
                <a:lnTo>
                  <a:pt x="2626942" y="130400"/>
                </a:lnTo>
                <a:lnTo>
                  <a:pt x="2632225" y="130446"/>
                </a:lnTo>
                <a:lnTo>
                  <a:pt x="2696856" y="128498"/>
                </a:lnTo>
                <a:lnTo>
                  <a:pt x="2759767" y="127784"/>
                </a:lnTo>
                <a:cubicBezTo>
                  <a:pt x="2770024" y="123546"/>
                  <a:pt x="2781047" y="119463"/>
                  <a:pt x="2792685" y="115710"/>
                </a:cubicBezTo>
                <a:lnTo>
                  <a:pt x="2799767" y="113754"/>
                </a:lnTo>
                <a:lnTo>
                  <a:pt x="2829799" y="120042"/>
                </a:lnTo>
                <a:lnTo>
                  <a:pt x="2890704" y="121493"/>
                </a:lnTo>
                <a:cubicBezTo>
                  <a:pt x="2935390" y="121035"/>
                  <a:pt x="2990780" y="113193"/>
                  <a:pt x="3042646" y="112273"/>
                </a:cubicBezTo>
                <a:cubicBezTo>
                  <a:pt x="3077119" y="111474"/>
                  <a:pt x="3124089" y="100414"/>
                  <a:pt x="3146630" y="100898"/>
                </a:cubicBezTo>
                <a:cubicBezTo>
                  <a:pt x="3169381" y="117699"/>
                  <a:pt x="3224695" y="125864"/>
                  <a:pt x="3233163" y="120200"/>
                </a:cubicBezTo>
                <a:lnTo>
                  <a:pt x="3372699" y="129394"/>
                </a:lnTo>
                <a:cubicBezTo>
                  <a:pt x="3389020" y="126586"/>
                  <a:pt x="3397563" y="116804"/>
                  <a:pt x="3394352" y="131671"/>
                </a:cubicBezTo>
                <a:cubicBezTo>
                  <a:pt x="3406102" y="131485"/>
                  <a:pt x="3429770" y="120938"/>
                  <a:pt x="3448218" y="118229"/>
                </a:cubicBezTo>
                <a:lnTo>
                  <a:pt x="3505047" y="115412"/>
                </a:lnTo>
                <a:lnTo>
                  <a:pt x="3521767" y="111071"/>
                </a:lnTo>
                <a:cubicBezTo>
                  <a:pt x="3526335" y="108877"/>
                  <a:pt x="3582156" y="117732"/>
                  <a:pt x="3585137" y="114371"/>
                </a:cubicBezTo>
                <a:cubicBezTo>
                  <a:pt x="3638265" y="102098"/>
                  <a:pt x="3633789" y="98565"/>
                  <a:pt x="3690293" y="98301"/>
                </a:cubicBezTo>
                <a:cubicBezTo>
                  <a:pt x="3782197" y="112746"/>
                  <a:pt x="3826738" y="92943"/>
                  <a:pt x="3867818" y="88985"/>
                </a:cubicBezTo>
                <a:cubicBezTo>
                  <a:pt x="3943777" y="81477"/>
                  <a:pt x="3990501" y="75194"/>
                  <a:pt x="4091337" y="70813"/>
                </a:cubicBezTo>
                <a:cubicBezTo>
                  <a:pt x="4154422" y="62932"/>
                  <a:pt x="4217060" y="45734"/>
                  <a:pt x="4246332" y="41697"/>
                </a:cubicBezTo>
                <a:cubicBezTo>
                  <a:pt x="4253308" y="42804"/>
                  <a:pt x="4260125" y="44606"/>
                  <a:pt x="4266975" y="46592"/>
                </a:cubicBezTo>
                <a:lnTo>
                  <a:pt x="4270566" y="47620"/>
                </a:lnTo>
                <a:lnTo>
                  <a:pt x="4288964" y="52766"/>
                </a:lnTo>
                <a:lnTo>
                  <a:pt x="4365137" y="51783"/>
                </a:lnTo>
                <a:lnTo>
                  <a:pt x="4430546" y="44555"/>
                </a:lnTo>
                <a:lnTo>
                  <a:pt x="4444136" y="39567"/>
                </a:lnTo>
                <a:lnTo>
                  <a:pt x="4534039" y="31604"/>
                </a:lnTo>
                <a:lnTo>
                  <a:pt x="4560448" y="25231"/>
                </a:lnTo>
                <a:lnTo>
                  <a:pt x="4568006" y="25970"/>
                </a:lnTo>
                <a:cubicBezTo>
                  <a:pt x="4580278" y="23866"/>
                  <a:pt x="4594878" y="14904"/>
                  <a:pt x="4595497" y="22958"/>
                </a:cubicBezTo>
                <a:lnTo>
                  <a:pt x="4608623" y="18108"/>
                </a:lnTo>
                <a:lnTo>
                  <a:pt x="4623942" y="22251"/>
                </a:lnTo>
                <a:cubicBezTo>
                  <a:pt x="4633227" y="23117"/>
                  <a:pt x="4655429" y="23973"/>
                  <a:pt x="4664336" y="23306"/>
                </a:cubicBezTo>
                <a:lnTo>
                  <a:pt x="4677385" y="18246"/>
                </a:lnTo>
                <a:lnTo>
                  <a:pt x="4698143" y="18036"/>
                </a:lnTo>
                <a:cubicBezTo>
                  <a:pt x="4710347" y="18931"/>
                  <a:pt x="4736189" y="22441"/>
                  <a:pt x="4750609" y="23611"/>
                </a:cubicBezTo>
                <a:cubicBezTo>
                  <a:pt x="4764270" y="27424"/>
                  <a:pt x="4774858" y="29782"/>
                  <a:pt x="4784658" y="25057"/>
                </a:cubicBezTo>
                <a:cubicBezTo>
                  <a:pt x="4804708" y="29613"/>
                  <a:pt x="4822811" y="48263"/>
                  <a:pt x="4847558" y="38726"/>
                </a:cubicBezTo>
                <a:cubicBezTo>
                  <a:pt x="4868304" y="42993"/>
                  <a:pt x="4867190" y="47939"/>
                  <a:pt x="4909134" y="50659"/>
                </a:cubicBezTo>
                <a:cubicBezTo>
                  <a:pt x="4945026" y="52455"/>
                  <a:pt x="5063406" y="54096"/>
                  <a:pt x="5099219" y="55050"/>
                </a:cubicBezTo>
                <a:cubicBezTo>
                  <a:pt x="5145195" y="57873"/>
                  <a:pt x="5163254" y="65473"/>
                  <a:pt x="5184992" y="67596"/>
                </a:cubicBezTo>
                <a:cubicBezTo>
                  <a:pt x="5206728" y="69720"/>
                  <a:pt x="5195578" y="65687"/>
                  <a:pt x="5229637" y="67789"/>
                </a:cubicBezTo>
                <a:cubicBezTo>
                  <a:pt x="5263695" y="69892"/>
                  <a:pt x="5345217" y="78854"/>
                  <a:pt x="5389346" y="80211"/>
                </a:cubicBezTo>
                <a:cubicBezTo>
                  <a:pt x="5425889" y="83191"/>
                  <a:pt x="5461943" y="84751"/>
                  <a:pt x="5494414" y="75926"/>
                </a:cubicBezTo>
                <a:lnTo>
                  <a:pt x="5528443" y="77206"/>
                </a:lnTo>
                <a:cubicBezTo>
                  <a:pt x="5582723" y="71370"/>
                  <a:pt x="5638917" y="68385"/>
                  <a:pt x="5684939" y="50269"/>
                </a:cubicBezTo>
                <a:cubicBezTo>
                  <a:pt x="5724389" y="45804"/>
                  <a:pt x="5737860" y="52916"/>
                  <a:pt x="5765146" y="50414"/>
                </a:cubicBezTo>
                <a:cubicBezTo>
                  <a:pt x="5792695" y="43060"/>
                  <a:pt x="5827352" y="38097"/>
                  <a:pt x="5848655" y="35257"/>
                </a:cubicBezTo>
                <a:lnTo>
                  <a:pt x="5930656" y="30131"/>
                </a:lnTo>
                <a:lnTo>
                  <a:pt x="6124150" y="31679"/>
                </a:lnTo>
                <a:cubicBezTo>
                  <a:pt x="6138131" y="22216"/>
                  <a:pt x="6167730" y="4075"/>
                  <a:pt x="6189199" y="588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08C57A3-5638-FFD5-3FC6-FB61DD9E5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060" y="5279511"/>
            <a:ext cx="9681882" cy="739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Organisering &amp; Governance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3B98AD25-E2D5-3856-5A84-E43FB3B2C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420" y="436301"/>
            <a:ext cx="11002427" cy="4521917"/>
          </a:xfrm>
          <a:prstGeom prst="rect">
            <a:avLst/>
          </a:prstGeom>
        </p:spPr>
      </p:pic>
      <p:sp>
        <p:nvSpPr>
          <p:cNvPr id="6" name="Stjerne: 6 takker 5">
            <a:extLst>
              <a:ext uri="{FF2B5EF4-FFF2-40B4-BE49-F238E27FC236}">
                <a16:creationId xmlns:a16="http://schemas.microsoft.com/office/drawing/2014/main" id="{BB7EC016-E8C4-4AAF-5C06-12A9AAFFECE7}"/>
              </a:ext>
            </a:extLst>
          </p:cNvPr>
          <p:cNvSpPr/>
          <p:nvPr/>
        </p:nvSpPr>
        <p:spPr>
          <a:xfrm>
            <a:off x="624179" y="1287432"/>
            <a:ext cx="246013" cy="244793"/>
          </a:xfrm>
          <a:prstGeom prst="star6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Stjerne: 6 takker 7">
            <a:extLst>
              <a:ext uri="{FF2B5EF4-FFF2-40B4-BE49-F238E27FC236}">
                <a16:creationId xmlns:a16="http://schemas.microsoft.com/office/drawing/2014/main" id="{EDAFD35A-1789-C023-9D5D-55FDB9E020FB}"/>
              </a:ext>
            </a:extLst>
          </p:cNvPr>
          <p:cNvSpPr/>
          <p:nvPr/>
        </p:nvSpPr>
        <p:spPr>
          <a:xfrm>
            <a:off x="628414" y="2574864"/>
            <a:ext cx="246013" cy="244793"/>
          </a:xfrm>
          <a:prstGeom prst="star6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Stjerne: 6 takker 8">
            <a:extLst>
              <a:ext uri="{FF2B5EF4-FFF2-40B4-BE49-F238E27FC236}">
                <a16:creationId xmlns:a16="http://schemas.microsoft.com/office/drawing/2014/main" id="{5EDC822B-C294-B6D2-B467-5C153A6756F4}"/>
              </a:ext>
            </a:extLst>
          </p:cNvPr>
          <p:cNvSpPr/>
          <p:nvPr/>
        </p:nvSpPr>
        <p:spPr>
          <a:xfrm>
            <a:off x="624179" y="1588303"/>
            <a:ext cx="246013" cy="244793"/>
          </a:xfrm>
          <a:prstGeom prst="star6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Stjerne: 6 takker 9">
            <a:extLst>
              <a:ext uri="{FF2B5EF4-FFF2-40B4-BE49-F238E27FC236}">
                <a16:creationId xmlns:a16="http://schemas.microsoft.com/office/drawing/2014/main" id="{90E55B1A-B8A5-4B89-F260-EC5C1767AC35}"/>
              </a:ext>
            </a:extLst>
          </p:cNvPr>
          <p:cNvSpPr/>
          <p:nvPr/>
        </p:nvSpPr>
        <p:spPr>
          <a:xfrm>
            <a:off x="624179" y="2869169"/>
            <a:ext cx="246013" cy="244793"/>
          </a:xfrm>
          <a:prstGeom prst="star6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Stjerne: 6 takker 10">
            <a:extLst>
              <a:ext uri="{FF2B5EF4-FFF2-40B4-BE49-F238E27FC236}">
                <a16:creationId xmlns:a16="http://schemas.microsoft.com/office/drawing/2014/main" id="{AB8EFC8D-AB5B-7D81-814F-EEA7DEF041B7}"/>
              </a:ext>
            </a:extLst>
          </p:cNvPr>
          <p:cNvSpPr/>
          <p:nvPr/>
        </p:nvSpPr>
        <p:spPr>
          <a:xfrm>
            <a:off x="624179" y="3780105"/>
            <a:ext cx="246013" cy="244793"/>
          </a:xfrm>
          <a:prstGeom prst="star6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Stjerne: 6 takker 11">
            <a:extLst>
              <a:ext uri="{FF2B5EF4-FFF2-40B4-BE49-F238E27FC236}">
                <a16:creationId xmlns:a16="http://schemas.microsoft.com/office/drawing/2014/main" id="{6CD5B711-5248-A1B3-BD55-07A5B5201898}"/>
              </a:ext>
            </a:extLst>
          </p:cNvPr>
          <p:cNvSpPr/>
          <p:nvPr/>
        </p:nvSpPr>
        <p:spPr>
          <a:xfrm>
            <a:off x="624179" y="4080976"/>
            <a:ext cx="246013" cy="244793"/>
          </a:xfrm>
          <a:prstGeom prst="star6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Stjerne: 6 takker 12">
            <a:extLst>
              <a:ext uri="{FF2B5EF4-FFF2-40B4-BE49-F238E27FC236}">
                <a16:creationId xmlns:a16="http://schemas.microsoft.com/office/drawing/2014/main" id="{531E37C7-BF50-F267-0295-F20E71ACC99A}"/>
              </a:ext>
            </a:extLst>
          </p:cNvPr>
          <p:cNvSpPr/>
          <p:nvPr/>
        </p:nvSpPr>
        <p:spPr>
          <a:xfrm>
            <a:off x="4272254" y="1287432"/>
            <a:ext cx="246013" cy="244793"/>
          </a:xfrm>
          <a:prstGeom prst="star6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Stjerne: 6 takker 13">
            <a:extLst>
              <a:ext uri="{FF2B5EF4-FFF2-40B4-BE49-F238E27FC236}">
                <a16:creationId xmlns:a16="http://schemas.microsoft.com/office/drawing/2014/main" id="{64EA5A5C-A8AF-699E-FBDC-4EB14FBB71D7}"/>
              </a:ext>
            </a:extLst>
          </p:cNvPr>
          <p:cNvSpPr/>
          <p:nvPr/>
        </p:nvSpPr>
        <p:spPr>
          <a:xfrm>
            <a:off x="4272254" y="1588303"/>
            <a:ext cx="246013" cy="244793"/>
          </a:xfrm>
          <a:prstGeom prst="star6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Stjerne: 6 takker 14">
            <a:extLst>
              <a:ext uri="{FF2B5EF4-FFF2-40B4-BE49-F238E27FC236}">
                <a16:creationId xmlns:a16="http://schemas.microsoft.com/office/drawing/2014/main" id="{B8A8F341-37AC-1E61-A9B3-11CE7D087B26}"/>
              </a:ext>
            </a:extLst>
          </p:cNvPr>
          <p:cNvSpPr/>
          <p:nvPr/>
        </p:nvSpPr>
        <p:spPr>
          <a:xfrm>
            <a:off x="4272254" y="3814635"/>
            <a:ext cx="246013" cy="244793"/>
          </a:xfrm>
          <a:prstGeom prst="star6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Stjerne: 6 takker 15">
            <a:extLst>
              <a:ext uri="{FF2B5EF4-FFF2-40B4-BE49-F238E27FC236}">
                <a16:creationId xmlns:a16="http://schemas.microsoft.com/office/drawing/2014/main" id="{242C7837-612B-97CB-115C-92FF0615ADF5}"/>
              </a:ext>
            </a:extLst>
          </p:cNvPr>
          <p:cNvSpPr/>
          <p:nvPr/>
        </p:nvSpPr>
        <p:spPr>
          <a:xfrm>
            <a:off x="4272254" y="4115506"/>
            <a:ext cx="246013" cy="244793"/>
          </a:xfrm>
          <a:prstGeom prst="star6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Stjerne: 6 takker 16">
            <a:extLst>
              <a:ext uri="{FF2B5EF4-FFF2-40B4-BE49-F238E27FC236}">
                <a16:creationId xmlns:a16="http://schemas.microsoft.com/office/drawing/2014/main" id="{C148F5A1-6D4F-6D85-B0D9-CD42476CD0C6}"/>
              </a:ext>
            </a:extLst>
          </p:cNvPr>
          <p:cNvSpPr/>
          <p:nvPr/>
        </p:nvSpPr>
        <p:spPr>
          <a:xfrm>
            <a:off x="4272254" y="2582238"/>
            <a:ext cx="246013" cy="244793"/>
          </a:xfrm>
          <a:prstGeom prst="star6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" name="Stjerne: 6 takker 17">
            <a:extLst>
              <a:ext uri="{FF2B5EF4-FFF2-40B4-BE49-F238E27FC236}">
                <a16:creationId xmlns:a16="http://schemas.microsoft.com/office/drawing/2014/main" id="{E1B79D22-236D-DFDA-0D6C-FF7F6B03C26A}"/>
              </a:ext>
            </a:extLst>
          </p:cNvPr>
          <p:cNvSpPr/>
          <p:nvPr/>
        </p:nvSpPr>
        <p:spPr>
          <a:xfrm>
            <a:off x="4272254" y="2883109"/>
            <a:ext cx="246013" cy="244793"/>
          </a:xfrm>
          <a:prstGeom prst="star6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7" name="Stjerne: 6 takker 26">
            <a:extLst>
              <a:ext uri="{FF2B5EF4-FFF2-40B4-BE49-F238E27FC236}">
                <a16:creationId xmlns:a16="http://schemas.microsoft.com/office/drawing/2014/main" id="{9A899552-7839-9C4C-2258-284F235AA296}"/>
              </a:ext>
            </a:extLst>
          </p:cNvPr>
          <p:cNvSpPr/>
          <p:nvPr/>
        </p:nvSpPr>
        <p:spPr>
          <a:xfrm>
            <a:off x="7890043" y="1279131"/>
            <a:ext cx="246013" cy="244793"/>
          </a:xfrm>
          <a:prstGeom prst="star6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8" name="Stjerne: 6 takker 27">
            <a:extLst>
              <a:ext uri="{FF2B5EF4-FFF2-40B4-BE49-F238E27FC236}">
                <a16:creationId xmlns:a16="http://schemas.microsoft.com/office/drawing/2014/main" id="{837EF313-5032-A61F-5D76-4720A6218BD0}"/>
              </a:ext>
            </a:extLst>
          </p:cNvPr>
          <p:cNvSpPr/>
          <p:nvPr/>
        </p:nvSpPr>
        <p:spPr>
          <a:xfrm>
            <a:off x="7882223" y="3837535"/>
            <a:ext cx="246013" cy="244793"/>
          </a:xfrm>
          <a:prstGeom prst="star6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9" name="Stjerne: 6 takker 28">
            <a:extLst>
              <a:ext uri="{FF2B5EF4-FFF2-40B4-BE49-F238E27FC236}">
                <a16:creationId xmlns:a16="http://schemas.microsoft.com/office/drawing/2014/main" id="{1739AEC3-E172-9642-34DF-AED9F4597DC9}"/>
              </a:ext>
            </a:extLst>
          </p:cNvPr>
          <p:cNvSpPr/>
          <p:nvPr/>
        </p:nvSpPr>
        <p:spPr>
          <a:xfrm>
            <a:off x="7882224" y="2549157"/>
            <a:ext cx="246013" cy="244793"/>
          </a:xfrm>
          <a:prstGeom prst="star6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0" name="Stjerne: 6 takker 29">
            <a:extLst>
              <a:ext uri="{FF2B5EF4-FFF2-40B4-BE49-F238E27FC236}">
                <a16:creationId xmlns:a16="http://schemas.microsoft.com/office/drawing/2014/main" id="{FAA62C12-37DC-8DD8-EF06-709164D066DA}"/>
              </a:ext>
            </a:extLst>
          </p:cNvPr>
          <p:cNvSpPr/>
          <p:nvPr/>
        </p:nvSpPr>
        <p:spPr>
          <a:xfrm>
            <a:off x="7890043" y="4124726"/>
            <a:ext cx="246013" cy="244793"/>
          </a:xfrm>
          <a:prstGeom prst="star6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1" name="Stjerne: 6 takker 30">
            <a:extLst>
              <a:ext uri="{FF2B5EF4-FFF2-40B4-BE49-F238E27FC236}">
                <a16:creationId xmlns:a16="http://schemas.microsoft.com/office/drawing/2014/main" id="{CFD0CF19-735C-2CEB-0AAB-4897D7CEC520}"/>
              </a:ext>
            </a:extLst>
          </p:cNvPr>
          <p:cNvSpPr/>
          <p:nvPr/>
        </p:nvSpPr>
        <p:spPr>
          <a:xfrm>
            <a:off x="223828" y="5919076"/>
            <a:ext cx="246013" cy="244793"/>
          </a:xfrm>
          <a:prstGeom prst="star6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2" name="Tekstfelt 31">
            <a:extLst>
              <a:ext uri="{FF2B5EF4-FFF2-40B4-BE49-F238E27FC236}">
                <a16:creationId xmlns:a16="http://schemas.microsoft.com/office/drawing/2014/main" id="{467AAD4B-0109-907A-7A97-263BC035A2F2}"/>
              </a:ext>
            </a:extLst>
          </p:cNvPr>
          <p:cNvSpPr txBox="1"/>
          <p:nvPr/>
        </p:nvSpPr>
        <p:spPr>
          <a:xfrm>
            <a:off x="469841" y="5856806"/>
            <a:ext cx="146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Onboarding</a:t>
            </a:r>
          </a:p>
        </p:txBody>
      </p:sp>
      <p:sp>
        <p:nvSpPr>
          <p:cNvPr id="33" name="Stjerne: 6 takker 32">
            <a:extLst>
              <a:ext uri="{FF2B5EF4-FFF2-40B4-BE49-F238E27FC236}">
                <a16:creationId xmlns:a16="http://schemas.microsoft.com/office/drawing/2014/main" id="{1CEF14D4-9276-13A9-8849-A4FD42F2370A}"/>
              </a:ext>
            </a:extLst>
          </p:cNvPr>
          <p:cNvSpPr/>
          <p:nvPr/>
        </p:nvSpPr>
        <p:spPr>
          <a:xfrm>
            <a:off x="223828" y="6215984"/>
            <a:ext cx="246013" cy="244793"/>
          </a:xfrm>
          <a:prstGeom prst="star6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4" name="Tekstfelt 33">
            <a:extLst>
              <a:ext uri="{FF2B5EF4-FFF2-40B4-BE49-F238E27FC236}">
                <a16:creationId xmlns:a16="http://schemas.microsoft.com/office/drawing/2014/main" id="{13D81CC3-DFD6-582B-CBFB-E3E7B0AD2406}"/>
              </a:ext>
            </a:extLst>
          </p:cNvPr>
          <p:cNvSpPr txBox="1"/>
          <p:nvPr/>
        </p:nvSpPr>
        <p:spPr>
          <a:xfrm>
            <a:off x="469841" y="6145335"/>
            <a:ext cx="146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Udbud </a:t>
            </a:r>
          </a:p>
        </p:txBody>
      </p:sp>
      <p:sp>
        <p:nvSpPr>
          <p:cNvPr id="35" name="Stjerne: 6 takker 34">
            <a:extLst>
              <a:ext uri="{FF2B5EF4-FFF2-40B4-BE49-F238E27FC236}">
                <a16:creationId xmlns:a16="http://schemas.microsoft.com/office/drawing/2014/main" id="{63ACC836-E2E1-2D63-DA26-411FBED9D583}"/>
              </a:ext>
            </a:extLst>
          </p:cNvPr>
          <p:cNvSpPr/>
          <p:nvPr/>
        </p:nvSpPr>
        <p:spPr>
          <a:xfrm>
            <a:off x="223828" y="6504513"/>
            <a:ext cx="246013" cy="244793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6" name="Tekstfelt 35">
            <a:extLst>
              <a:ext uri="{FF2B5EF4-FFF2-40B4-BE49-F238E27FC236}">
                <a16:creationId xmlns:a16="http://schemas.microsoft.com/office/drawing/2014/main" id="{FEAF9CDA-C5E3-9E35-10A3-D5427FF2461E}"/>
              </a:ext>
            </a:extLst>
          </p:cNvPr>
          <p:cNvSpPr txBox="1"/>
          <p:nvPr/>
        </p:nvSpPr>
        <p:spPr>
          <a:xfrm>
            <a:off x="469841" y="6413895"/>
            <a:ext cx="146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Ny prioritet </a:t>
            </a:r>
          </a:p>
        </p:txBody>
      </p:sp>
      <p:sp>
        <p:nvSpPr>
          <p:cNvPr id="37" name="Stjerne: 6 takker 36">
            <a:extLst>
              <a:ext uri="{FF2B5EF4-FFF2-40B4-BE49-F238E27FC236}">
                <a16:creationId xmlns:a16="http://schemas.microsoft.com/office/drawing/2014/main" id="{6DFD2B5D-F73D-EA05-DC8D-49EB0E2A3E80}"/>
              </a:ext>
            </a:extLst>
          </p:cNvPr>
          <p:cNvSpPr/>
          <p:nvPr/>
        </p:nvSpPr>
        <p:spPr>
          <a:xfrm>
            <a:off x="223828" y="5605397"/>
            <a:ext cx="246013" cy="244793"/>
          </a:xfrm>
          <a:prstGeom prst="star6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8" name="Tekstfelt 37">
            <a:extLst>
              <a:ext uri="{FF2B5EF4-FFF2-40B4-BE49-F238E27FC236}">
                <a16:creationId xmlns:a16="http://schemas.microsoft.com/office/drawing/2014/main" id="{2E77038F-2D63-A39C-3C0A-A950DBBEB81D}"/>
              </a:ext>
            </a:extLst>
          </p:cNvPr>
          <p:cNvSpPr txBox="1"/>
          <p:nvPr/>
        </p:nvSpPr>
        <p:spPr>
          <a:xfrm>
            <a:off x="469841" y="5551265"/>
            <a:ext cx="146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Ny DDH 3.0</a:t>
            </a:r>
          </a:p>
        </p:txBody>
      </p:sp>
    </p:spTree>
    <p:extLst>
      <p:ext uri="{BB962C8B-B14F-4D97-AF65-F5344CB8AC3E}">
        <p14:creationId xmlns:p14="http://schemas.microsoft.com/office/powerpoint/2010/main" val="3372374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FCA2118-59A2-4310-A4B2-F2CBA821E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40492"/>
            <a:ext cx="12192000" cy="1924333"/>
          </a:xfrm>
          <a:custGeom>
            <a:avLst/>
            <a:gdLst>
              <a:gd name="connsiteX0" fmla="*/ 6189199 w 12192000"/>
              <a:gd name="connsiteY0" fmla="*/ 588 h 1924333"/>
              <a:gd name="connsiteX1" fmla="*/ 6207079 w 12192000"/>
              <a:gd name="connsiteY1" fmla="*/ 2850 h 1924333"/>
              <a:gd name="connsiteX2" fmla="*/ 6285610 w 12192000"/>
              <a:gd name="connsiteY2" fmla="*/ 18131 h 1924333"/>
              <a:gd name="connsiteX3" fmla="*/ 6378008 w 12192000"/>
              <a:gd name="connsiteY3" fmla="*/ 24625 h 1924333"/>
              <a:gd name="connsiteX4" fmla="*/ 6466340 w 12192000"/>
              <a:gd name="connsiteY4" fmla="*/ 21366 h 1924333"/>
              <a:gd name="connsiteX5" fmla="*/ 6553334 w 12192000"/>
              <a:gd name="connsiteY5" fmla="*/ 35307 h 1924333"/>
              <a:gd name="connsiteX6" fmla="*/ 6626068 w 12192000"/>
              <a:gd name="connsiteY6" fmla="*/ 58045 h 1924333"/>
              <a:gd name="connsiteX7" fmla="*/ 6692303 w 12192000"/>
              <a:gd name="connsiteY7" fmla="*/ 91487 h 1924333"/>
              <a:gd name="connsiteX8" fmla="*/ 6733670 w 12192000"/>
              <a:gd name="connsiteY8" fmla="*/ 118130 h 1924333"/>
              <a:gd name="connsiteX9" fmla="*/ 6798016 w 12192000"/>
              <a:gd name="connsiteY9" fmla="*/ 112271 h 1924333"/>
              <a:gd name="connsiteX10" fmla="*/ 6801081 w 12192000"/>
              <a:gd name="connsiteY10" fmla="*/ 114963 h 1924333"/>
              <a:gd name="connsiteX11" fmla="*/ 6819351 w 12192000"/>
              <a:gd name="connsiteY11" fmla="*/ 128825 h 1924333"/>
              <a:gd name="connsiteX12" fmla="*/ 6852732 w 12192000"/>
              <a:gd name="connsiteY12" fmla="*/ 123321 h 1924333"/>
              <a:gd name="connsiteX13" fmla="*/ 6865247 w 12192000"/>
              <a:gd name="connsiteY13" fmla="*/ 128836 h 1924333"/>
              <a:gd name="connsiteX14" fmla="*/ 6905517 w 12192000"/>
              <a:gd name="connsiteY14" fmla="*/ 129265 h 1924333"/>
              <a:gd name="connsiteX15" fmla="*/ 6950286 w 12192000"/>
              <a:gd name="connsiteY15" fmla="*/ 150104 h 1924333"/>
              <a:gd name="connsiteX16" fmla="*/ 7003442 w 12192000"/>
              <a:gd name="connsiteY16" fmla="*/ 136136 h 1924333"/>
              <a:gd name="connsiteX17" fmla="*/ 7160047 w 12192000"/>
              <a:gd name="connsiteY17" fmla="*/ 166721 h 1924333"/>
              <a:gd name="connsiteX18" fmla="*/ 7325604 w 12192000"/>
              <a:gd name="connsiteY18" fmla="*/ 215867 h 1924333"/>
              <a:gd name="connsiteX19" fmla="*/ 7540522 w 12192000"/>
              <a:gd name="connsiteY19" fmla="*/ 239374 h 1924333"/>
              <a:gd name="connsiteX20" fmla="*/ 7612071 w 12192000"/>
              <a:gd name="connsiteY20" fmla="*/ 229553 h 1924333"/>
              <a:gd name="connsiteX21" fmla="*/ 7651995 w 12192000"/>
              <a:gd name="connsiteY21" fmla="*/ 244567 h 1924333"/>
              <a:gd name="connsiteX22" fmla="*/ 7725761 w 12192000"/>
              <a:gd name="connsiteY22" fmla="*/ 258638 h 1924333"/>
              <a:gd name="connsiteX23" fmla="*/ 7823038 w 12192000"/>
              <a:gd name="connsiteY23" fmla="*/ 287078 h 1924333"/>
              <a:gd name="connsiteX24" fmla="*/ 7866405 w 12192000"/>
              <a:gd name="connsiteY24" fmla="*/ 287288 h 1924333"/>
              <a:gd name="connsiteX25" fmla="*/ 7875021 w 12192000"/>
              <a:gd name="connsiteY25" fmla="*/ 288224 h 1924333"/>
              <a:gd name="connsiteX26" fmla="*/ 7875146 w 12192000"/>
              <a:gd name="connsiteY26" fmla="*/ 288614 h 1924333"/>
              <a:gd name="connsiteX27" fmla="*/ 7907443 w 12192000"/>
              <a:gd name="connsiteY27" fmla="*/ 291752 h 1924333"/>
              <a:gd name="connsiteX28" fmla="*/ 7912892 w 12192000"/>
              <a:gd name="connsiteY28" fmla="*/ 294833 h 1924333"/>
              <a:gd name="connsiteX29" fmla="*/ 7946345 w 12192000"/>
              <a:gd name="connsiteY29" fmla="*/ 319359 h 1924333"/>
              <a:gd name="connsiteX30" fmla="*/ 8021238 w 12192000"/>
              <a:gd name="connsiteY30" fmla="*/ 315159 h 1924333"/>
              <a:gd name="connsiteX31" fmla="*/ 8094697 w 12192000"/>
              <a:gd name="connsiteY31" fmla="*/ 351819 h 1924333"/>
              <a:gd name="connsiteX32" fmla="*/ 8155208 w 12192000"/>
              <a:gd name="connsiteY32" fmla="*/ 371168 h 1924333"/>
              <a:gd name="connsiteX33" fmla="*/ 8248472 w 12192000"/>
              <a:gd name="connsiteY33" fmla="*/ 400489 h 1924333"/>
              <a:gd name="connsiteX34" fmla="*/ 8300068 w 12192000"/>
              <a:gd name="connsiteY34" fmla="*/ 405531 h 1924333"/>
              <a:gd name="connsiteX35" fmla="*/ 8356293 w 12192000"/>
              <a:gd name="connsiteY35" fmla="*/ 403328 h 1924333"/>
              <a:gd name="connsiteX36" fmla="*/ 8475838 w 12192000"/>
              <a:gd name="connsiteY36" fmla="*/ 435524 h 1924333"/>
              <a:gd name="connsiteX37" fmla="*/ 8575216 w 12192000"/>
              <a:gd name="connsiteY37" fmla="*/ 450198 h 1924333"/>
              <a:gd name="connsiteX38" fmla="*/ 8588650 w 12192000"/>
              <a:gd name="connsiteY38" fmla="*/ 447070 h 1924333"/>
              <a:gd name="connsiteX39" fmla="*/ 8612184 w 12192000"/>
              <a:gd name="connsiteY39" fmla="*/ 439577 h 1924333"/>
              <a:gd name="connsiteX40" fmla="*/ 8630713 w 12192000"/>
              <a:gd name="connsiteY40" fmla="*/ 433015 h 1924333"/>
              <a:gd name="connsiteX41" fmla="*/ 8704240 w 12192000"/>
              <a:gd name="connsiteY41" fmla="*/ 422865 h 1924333"/>
              <a:gd name="connsiteX42" fmla="*/ 8829513 w 12192000"/>
              <a:gd name="connsiteY42" fmla="*/ 429389 h 1924333"/>
              <a:gd name="connsiteX43" fmla="*/ 9083651 w 12192000"/>
              <a:gd name="connsiteY43" fmla="*/ 390744 h 1924333"/>
              <a:gd name="connsiteX44" fmla="*/ 9371402 w 12192000"/>
              <a:gd name="connsiteY44" fmla="*/ 371809 h 1924333"/>
              <a:gd name="connsiteX45" fmla="*/ 9429586 w 12192000"/>
              <a:gd name="connsiteY45" fmla="*/ 369213 h 1924333"/>
              <a:gd name="connsiteX46" fmla="*/ 9489757 w 12192000"/>
              <a:gd name="connsiteY46" fmla="*/ 377814 h 1924333"/>
              <a:gd name="connsiteX47" fmla="*/ 9516954 w 12192000"/>
              <a:gd name="connsiteY47" fmla="*/ 376991 h 1924333"/>
              <a:gd name="connsiteX48" fmla="*/ 9645588 w 12192000"/>
              <a:gd name="connsiteY48" fmla="*/ 363590 h 1924333"/>
              <a:gd name="connsiteX49" fmla="*/ 9722896 w 12192000"/>
              <a:gd name="connsiteY49" fmla="*/ 360983 h 1924333"/>
              <a:gd name="connsiteX50" fmla="*/ 9752803 w 12192000"/>
              <a:gd name="connsiteY50" fmla="*/ 368492 h 1924333"/>
              <a:gd name="connsiteX51" fmla="*/ 9890305 w 12192000"/>
              <a:gd name="connsiteY51" fmla="*/ 380736 h 1924333"/>
              <a:gd name="connsiteX52" fmla="*/ 9939767 w 12192000"/>
              <a:gd name="connsiteY52" fmla="*/ 377776 h 1924333"/>
              <a:gd name="connsiteX53" fmla="*/ 9944355 w 12192000"/>
              <a:gd name="connsiteY53" fmla="*/ 377352 h 1924333"/>
              <a:gd name="connsiteX54" fmla="*/ 9953719 w 12192000"/>
              <a:gd name="connsiteY54" fmla="*/ 375642 h 1924333"/>
              <a:gd name="connsiteX55" fmla="*/ 9955809 w 12192000"/>
              <a:gd name="connsiteY55" fmla="*/ 376294 h 1924333"/>
              <a:gd name="connsiteX56" fmla="*/ 10032710 w 12192000"/>
              <a:gd name="connsiteY56" fmla="*/ 394940 h 1924333"/>
              <a:gd name="connsiteX57" fmla="*/ 10049925 w 12192000"/>
              <a:gd name="connsiteY57" fmla="*/ 404971 h 1924333"/>
              <a:gd name="connsiteX58" fmla="*/ 10112671 w 12192000"/>
              <a:gd name="connsiteY58" fmla="*/ 414549 h 1924333"/>
              <a:gd name="connsiteX59" fmla="*/ 10170853 w 12192000"/>
              <a:gd name="connsiteY59" fmla="*/ 435168 h 1924333"/>
              <a:gd name="connsiteX60" fmla="*/ 10290184 w 12192000"/>
              <a:gd name="connsiteY60" fmla="*/ 448123 h 1924333"/>
              <a:gd name="connsiteX61" fmla="*/ 10320158 w 12192000"/>
              <a:gd name="connsiteY61" fmla="*/ 458352 h 1924333"/>
              <a:gd name="connsiteX62" fmla="*/ 10321815 w 12192000"/>
              <a:gd name="connsiteY62" fmla="*/ 463087 h 1924333"/>
              <a:gd name="connsiteX63" fmla="*/ 10373742 w 12192000"/>
              <a:gd name="connsiteY63" fmla="*/ 464538 h 1924333"/>
              <a:gd name="connsiteX64" fmla="*/ 10428532 w 12192000"/>
              <a:gd name="connsiteY64" fmla="*/ 492504 h 1924333"/>
              <a:gd name="connsiteX65" fmla="*/ 10466490 w 12192000"/>
              <a:gd name="connsiteY65" fmla="*/ 517759 h 1924333"/>
              <a:gd name="connsiteX66" fmla="*/ 10466675 w 12192000"/>
              <a:gd name="connsiteY66" fmla="*/ 522076 h 1924333"/>
              <a:gd name="connsiteX67" fmla="*/ 10470309 w 12192000"/>
              <a:gd name="connsiteY67" fmla="*/ 522792 h 1924333"/>
              <a:gd name="connsiteX68" fmla="*/ 10474138 w 12192000"/>
              <a:gd name="connsiteY68" fmla="*/ 519761 h 1924333"/>
              <a:gd name="connsiteX69" fmla="*/ 10501100 w 12192000"/>
              <a:gd name="connsiteY69" fmla="*/ 528263 h 1924333"/>
              <a:gd name="connsiteX70" fmla="*/ 10502395 w 12192000"/>
              <a:gd name="connsiteY70" fmla="*/ 536393 h 1924333"/>
              <a:gd name="connsiteX71" fmla="*/ 10689496 w 12192000"/>
              <a:gd name="connsiteY71" fmla="*/ 560233 h 1924333"/>
              <a:gd name="connsiteX72" fmla="*/ 10788736 w 12192000"/>
              <a:gd name="connsiteY72" fmla="*/ 613188 h 1924333"/>
              <a:gd name="connsiteX73" fmla="*/ 10819747 w 12192000"/>
              <a:gd name="connsiteY73" fmla="*/ 621351 h 1924333"/>
              <a:gd name="connsiteX74" fmla="*/ 10864632 w 12192000"/>
              <a:gd name="connsiteY74" fmla="*/ 644858 h 1924333"/>
              <a:gd name="connsiteX75" fmla="*/ 10929407 w 12192000"/>
              <a:gd name="connsiteY75" fmla="*/ 652945 h 1924333"/>
              <a:gd name="connsiteX76" fmla="*/ 10979412 w 12192000"/>
              <a:gd name="connsiteY76" fmla="*/ 654217 h 1924333"/>
              <a:gd name="connsiteX77" fmla="*/ 11006959 w 12192000"/>
              <a:gd name="connsiteY77" fmla="*/ 657017 h 1924333"/>
              <a:gd name="connsiteX78" fmla="*/ 11077038 w 12192000"/>
              <a:gd name="connsiteY78" fmla="*/ 668487 h 1924333"/>
              <a:gd name="connsiteX79" fmla="*/ 11157850 w 12192000"/>
              <a:gd name="connsiteY79" fmla="*/ 693164 h 1924333"/>
              <a:gd name="connsiteX80" fmla="*/ 11175276 w 12192000"/>
              <a:gd name="connsiteY80" fmla="*/ 697243 h 1924333"/>
              <a:gd name="connsiteX81" fmla="*/ 11191131 w 12192000"/>
              <a:gd name="connsiteY81" fmla="*/ 696085 h 1924333"/>
              <a:gd name="connsiteX82" fmla="*/ 11195573 w 12192000"/>
              <a:gd name="connsiteY82" fmla="*/ 691751 h 1924333"/>
              <a:gd name="connsiteX83" fmla="*/ 11205299 w 12192000"/>
              <a:gd name="connsiteY83" fmla="*/ 693247 h 1924333"/>
              <a:gd name="connsiteX84" fmla="*/ 11223770 w 12192000"/>
              <a:gd name="connsiteY84" fmla="*/ 690335 h 1924333"/>
              <a:gd name="connsiteX85" fmla="*/ 11292119 w 12192000"/>
              <a:gd name="connsiteY85" fmla="*/ 713311 h 1924333"/>
              <a:gd name="connsiteX86" fmla="*/ 11435379 w 12192000"/>
              <a:gd name="connsiteY86" fmla="*/ 758519 h 1924333"/>
              <a:gd name="connsiteX87" fmla="*/ 11604406 w 12192000"/>
              <a:gd name="connsiteY87" fmla="*/ 810476 h 1924333"/>
              <a:gd name="connsiteX88" fmla="*/ 11652155 w 12192000"/>
              <a:gd name="connsiteY88" fmla="*/ 825109 h 1924333"/>
              <a:gd name="connsiteX89" fmla="*/ 11654192 w 12192000"/>
              <a:gd name="connsiteY89" fmla="*/ 827301 h 1924333"/>
              <a:gd name="connsiteX90" fmla="*/ 11676599 w 12192000"/>
              <a:gd name="connsiteY90" fmla="*/ 846628 h 1924333"/>
              <a:gd name="connsiteX91" fmla="*/ 11775168 w 12192000"/>
              <a:gd name="connsiteY91" fmla="*/ 890664 h 1924333"/>
              <a:gd name="connsiteX92" fmla="*/ 11826341 w 12192000"/>
              <a:gd name="connsiteY92" fmla="*/ 877558 h 1924333"/>
              <a:gd name="connsiteX93" fmla="*/ 11879068 w 12192000"/>
              <a:gd name="connsiteY93" fmla="*/ 874038 h 1924333"/>
              <a:gd name="connsiteX94" fmla="*/ 11889563 w 12192000"/>
              <a:gd name="connsiteY94" fmla="*/ 878619 h 1924333"/>
              <a:gd name="connsiteX95" fmla="*/ 12016613 w 12192000"/>
              <a:gd name="connsiteY95" fmla="*/ 886111 h 1924333"/>
              <a:gd name="connsiteX96" fmla="*/ 12108292 w 12192000"/>
              <a:gd name="connsiteY96" fmla="*/ 868500 h 1924333"/>
              <a:gd name="connsiteX97" fmla="*/ 12182910 w 12192000"/>
              <a:gd name="connsiteY97" fmla="*/ 882003 h 1924333"/>
              <a:gd name="connsiteX98" fmla="*/ 12192000 w 12192000"/>
              <a:gd name="connsiteY98" fmla="*/ 884778 h 1924333"/>
              <a:gd name="connsiteX99" fmla="*/ 12192000 w 12192000"/>
              <a:gd name="connsiteY99" fmla="*/ 1610315 h 1924333"/>
              <a:gd name="connsiteX100" fmla="*/ 12191998 w 12192000"/>
              <a:gd name="connsiteY100" fmla="*/ 1610315 h 1924333"/>
              <a:gd name="connsiteX101" fmla="*/ 12191998 w 12192000"/>
              <a:gd name="connsiteY101" fmla="*/ 1924333 h 1924333"/>
              <a:gd name="connsiteX102" fmla="*/ 0 w 12192000"/>
              <a:gd name="connsiteY102" fmla="*/ 1924333 h 1924333"/>
              <a:gd name="connsiteX103" fmla="*/ 0 w 12192000"/>
              <a:gd name="connsiteY103" fmla="*/ 505159 h 1924333"/>
              <a:gd name="connsiteX104" fmla="*/ 5722 w 12192000"/>
              <a:gd name="connsiteY104" fmla="*/ 508889 h 1924333"/>
              <a:gd name="connsiteX105" fmla="*/ 38476 w 12192000"/>
              <a:gd name="connsiteY105" fmla="*/ 524137 h 1924333"/>
              <a:gd name="connsiteX106" fmla="*/ 192883 w 12192000"/>
              <a:gd name="connsiteY106" fmla="*/ 545272 h 1924333"/>
              <a:gd name="connsiteX107" fmla="*/ 343710 w 12192000"/>
              <a:gd name="connsiteY107" fmla="*/ 565029 h 1924333"/>
              <a:gd name="connsiteX108" fmla="*/ 471066 w 12192000"/>
              <a:gd name="connsiteY108" fmla="*/ 549837 h 1924333"/>
              <a:gd name="connsiteX109" fmla="*/ 617333 w 12192000"/>
              <a:gd name="connsiteY109" fmla="*/ 526428 h 1924333"/>
              <a:gd name="connsiteX110" fmla="*/ 725203 w 12192000"/>
              <a:gd name="connsiteY110" fmla="*/ 523793 h 1924333"/>
              <a:gd name="connsiteX111" fmla="*/ 788494 w 12192000"/>
              <a:gd name="connsiteY111" fmla="*/ 505799 h 1924333"/>
              <a:gd name="connsiteX112" fmla="*/ 885977 w 12192000"/>
              <a:gd name="connsiteY112" fmla="*/ 526585 h 1924333"/>
              <a:gd name="connsiteX113" fmla="*/ 932142 w 12192000"/>
              <a:gd name="connsiteY113" fmla="*/ 528005 h 1924333"/>
              <a:gd name="connsiteX114" fmla="*/ 1090404 w 12192000"/>
              <a:gd name="connsiteY114" fmla="*/ 498299 h 1924333"/>
              <a:gd name="connsiteX115" fmla="*/ 1188628 w 12192000"/>
              <a:gd name="connsiteY115" fmla="*/ 483151 h 1924333"/>
              <a:gd name="connsiteX116" fmla="*/ 1316247 w 12192000"/>
              <a:gd name="connsiteY116" fmla="*/ 425979 h 1924333"/>
              <a:gd name="connsiteX117" fmla="*/ 1357712 w 12192000"/>
              <a:gd name="connsiteY117" fmla="*/ 416549 h 1924333"/>
              <a:gd name="connsiteX118" fmla="*/ 1425921 w 12192000"/>
              <a:gd name="connsiteY118" fmla="*/ 413953 h 1924333"/>
              <a:gd name="connsiteX119" fmla="*/ 1503817 w 12192000"/>
              <a:gd name="connsiteY119" fmla="*/ 380457 h 1924333"/>
              <a:gd name="connsiteX120" fmla="*/ 1639196 w 12192000"/>
              <a:gd name="connsiteY120" fmla="*/ 372785 h 1924333"/>
              <a:gd name="connsiteX121" fmla="*/ 1705606 w 12192000"/>
              <a:gd name="connsiteY121" fmla="*/ 359023 h 1924333"/>
              <a:gd name="connsiteX122" fmla="*/ 1813011 w 12192000"/>
              <a:gd name="connsiteY122" fmla="*/ 331023 h 1924333"/>
              <a:gd name="connsiteX123" fmla="*/ 1831380 w 12192000"/>
              <a:gd name="connsiteY123" fmla="*/ 341307 h 1924333"/>
              <a:gd name="connsiteX124" fmla="*/ 1858612 w 12192000"/>
              <a:gd name="connsiteY124" fmla="*/ 326777 h 1924333"/>
              <a:gd name="connsiteX125" fmla="*/ 1880661 w 12192000"/>
              <a:gd name="connsiteY125" fmla="*/ 335987 h 1924333"/>
              <a:gd name="connsiteX126" fmla="*/ 1941495 w 12192000"/>
              <a:gd name="connsiteY126" fmla="*/ 310792 h 1924333"/>
              <a:gd name="connsiteX127" fmla="*/ 1995402 w 12192000"/>
              <a:gd name="connsiteY127" fmla="*/ 305480 h 1924333"/>
              <a:gd name="connsiteX128" fmla="*/ 2223864 w 12192000"/>
              <a:gd name="connsiteY128" fmla="*/ 266118 h 1924333"/>
              <a:gd name="connsiteX129" fmla="*/ 2418043 w 12192000"/>
              <a:gd name="connsiteY129" fmla="*/ 215314 h 1924333"/>
              <a:gd name="connsiteX130" fmla="*/ 2558461 w 12192000"/>
              <a:gd name="connsiteY130" fmla="*/ 168193 h 1924333"/>
              <a:gd name="connsiteX131" fmla="*/ 2595535 w 12192000"/>
              <a:gd name="connsiteY131" fmla="*/ 158548 h 1924333"/>
              <a:gd name="connsiteX132" fmla="*/ 2626942 w 12192000"/>
              <a:gd name="connsiteY132" fmla="*/ 130400 h 1924333"/>
              <a:gd name="connsiteX133" fmla="*/ 2632225 w 12192000"/>
              <a:gd name="connsiteY133" fmla="*/ 130446 h 1924333"/>
              <a:gd name="connsiteX134" fmla="*/ 2696856 w 12192000"/>
              <a:gd name="connsiteY134" fmla="*/ 128498 h 1924333"/>
              <a:gd name="connsiteX135" fmla="*/ 2759767 w 12192000"/>
              <a:gd name="connsiteY135" fmla="*/ 127784 h 1924333"/>
              <a:gd name="connsiteX136" fmla="*/ 2792685 w 12192000"/>
              <a:gd name="connsiteY136" fmla="*/ 115710 h 1924333"/>
              <a:gd name="connsiteX137" fmla="*/ 2799767 w 12192000"/>
              <a:gd name="connsiteY137" fmla="*/ 113754 h 1924333"/>
              <a:gd name="connsiteX138" fmla="*/ 2829799 w 12192000"/>
              <a:gd name="connsiteY138" fmla="*/ 120042 h 1924333"/>
              <a:gd name="connsiteX139" fmla="*/ 2890704 w 12192000"/>
              <a:gd name="connsiteY139" fmla="*/ 121493 h 1924333"/>
              <a:gd name="connsiteX140" fmla="*/ 3042646 w 12192000"/>
              <a:gd name="connsiteY140" fmla="*/ 112273 h 1924333"/>
              <a:gd name="connsiteX141" fmla="*/ 3146630 w 12192000"/>
              <a:gd name="connsiteY141" fmla="*/ 100898 h 1924333"/>
              <a:gd name="connsiteX142" fmla="*/ 3233163 w 12192000"/>
              <a:gd name="connsiteY142" fmla="*/ 120200 h 1924333"/>
              <a:gd name="connsiteX143" fmla="*/ 3372699 w 12192000"/>
              <a:gd name="connsiteY143" fmla="*/ 129394 h 1924333"/>
              <a:gd name="connsiteX144" fmla="*/ 3394352 w 12192000"/>
              <a:gd name="connsiteY144" fmla="*/ 131671 h 1924333"/>
              <a:gd name="connsiteX145" fmla="*/ 3448218 w 12192000"/>
              <a:gd name="connsiteY145" fmla="*/ 118229 h 1924333"/>
              <a:gd name="connsiteX146" fmla="*/ 3505047 w 12192000"/>
              <a:gd name="connsiteY146" fmla="*/ 115412 h 1924333"/>
              <a:gd name="connsiteX147" fmla="*/ 3521767 w 12192000"/>
              <a:gd name="connsiteY147" fmla="*/ 111071 h 1924333"/>
              <a:gd name="connsiteX148" fmla="*/ 3585137 w 12192000"/>
              <a:gd name="connsiteY148" fmla="*/ 114371 h 1924333"/>
              <a:gd name="connsiteX149" fmla="*/ 3690293 w 12192000"/>
              <a:gd name="connsiteY149" fmla="*/ 98301 h 1924333"/>
              <a:gd name="connsiteX150" fmla="*/ 3867818 w 12192000"/>
              <a:gd name="connsiteY150" fmla="*/ 88985 h 1924333"/>
              <a:gd name="connsiteX151" fmla="*/ 4091337 w 12192000"/>
              <a:gd name="connsiteY151" fmla="*/ 70813 h 1924333"/>
              <a:gd name="connsiteX152" fmla="*/ 4246332 w 12192000"/>
              <a:gd name="connsiteY152" fmla="*/ 41697 h 1924333"/>
              <a:gd name="connsiteX153" fmla="*/ 4266975 w 12192000"/>
              <a:gd name="connsiteY153" fmla="*/ 46592 h 1924333"/>
              <a:gd name="connsiteX154" fmla="*/ 4270566 w 12192000"/>
              <a:gd name="connsiteY154" fmla="*/ 47620 h 1924333"/>
              <a:gd name="connsiteX155" fmla="*/ 4288964 w 12192000"/>
              <a:gd name="connsiteY155" fmla="*/ 52766 h 1924333"/>
              <a:gd name="connsiteX156" fmla="*/ 4365137 w 12192000"/>
              <a:gd name="connsiteY156" fmla="*/ 51783 h 1924333"/>
              <a:gd name="connsiteX157" fmla="*/ 4430546 w 12192000"/>
              <a:gd name="connsiteY157" fmla="*/ 44555 h 1924333"/>
              <a:gd name="connsiteX158" fmla="*/ 4444136 w 12192000"/>
              <a:gd name="connsiteY158" fmla="*/ 39567 h 1924333"/>
              <a:gd name="connsiteX159" fmla="*/ 4534039 w 12192000"/>
              <a:gd name="connsiteY159" fmla="*/ 31604 h 1924333"/>
              <a:gd name="connsiteX160" fmla="*/ 4560448 w 12192000"/>
              <a:gd name="connsiteY160" fmla="*/ 25231 h 1924333"/>
              <a:gd name="connsiteX161" fmla="*/ 4568006 w 12192000"/>
              <a:gd name="connsiteY161" fmla="*/ 25970 h 1924333"/>
              <a:gd name="connsiteX162" fmla="*/ 4595497 w 12192000"/>
              <a:gd name="connsiteY162" fmla="*/ 22958 h 1924333"/>
              <a:gd name="connsiteX163" fmla="*/ 4608623 w 12192000"/>
              <a:gd name="connsiteY163" fmla="*/ 18108 h 1924333"/>
              <a:gd name="connsiteX164" fmla="*/ 4623942 w 12192000"/>
              <a:gd name="connsiteY164" fmla="*/ 22251 h 1924333"/>
              <a:gd name="connsiteX165" fmla="*/ 4664336 w 12192000"/>
              <a:gd name="connsiteY165" fmla="*/ 23306 h 1924333"/>
              <a:gd name="connsiteX166" fmla="*/ 4677385 w 12192000"/>
              <a:gd name="connsiteY166" fmla="*/ 18246 h 1924333"/>
              <a:gd name="connsiteX167" fmla="*/ 4698143 w 12192000"/>
              <a:gd name="connsiteY167" fmla="*/ 18036 h 1924333"/>
              <a:gd name="connsiteX168" fmla="*/ 4750609 w 12192000"/>
              <a:gd name="connsiteY168" fmla="*/ 23611 h 1924333"/>
              <a:gd name="connsiteX169" fmla="*/ 4784658 w 12192000"/>
              <a:gd name="connsiteY169" fmla="*/ 25057 h 1924333"/>
              <a:gd name="connsiteX170" fmla="*/ 4847558 w 12192000"/>
              <a:gd name="connsiteY170" fmla="*/ 38726 h 1924333"/>
              <a:gd name="connsiteX171" fmla="*/ 4909134 w 12192000"/>
              <a:gd name="connsiteY171" fmla="*/ 50659 h 1924333"/>
              <a:gd name="connsiteX172" fmla="*/ 5099219 w 12192000"/>
              <a:gd name="connsiteY172" fmla="*/ 55050 h 1924333"/>
              <a:gd name="connsiteX173" fmla="*/ 5184992 w 12192000"/>
              <a:gd name="connsiteY173" fmla="*/ 67596 h 1924333"/>
              <a:gd name="connsiteX174" fmla="*/ 5229637 w 12192000"/>
              <a:gd name="connsiteY174" fmla="*/ 67789 h 1924333"/>
              <a:gd name="connsiteX175" fmla="*/ 5389346 w 12192000"/>
              <a:gd name="connsiteY175" fmla="*/ 80211 h 1924333"/>
              <a:gd name="connsiteX176" fmla="*/ 5494414 w 12192000"/>
              <a:gd name="connsiteY176" fmla="*/ 75926 h 1924333"/>
              <a:gd name="connsiteX177" fmla="*/ 5528443 w 12192000"/>
              <a:gd name="connsiteY177" fmla="*/ 77206 h 1924333"/>
              <a:gd name="connsiteX178" fmla="*/ 5684939 w 12192000"/>
              <a:gd name="connsiteY178" fmla="*/ 50269 h 1924333"/>
              <a:gd name="connsiteX179" fmla="*/ 5765146 w 12192000"/>
              <a:gd name="connsiteY179" fmla="*/ 50414 h 1924333"/>
              <a:gd name="connsiteX180" fmla="*/ 5848655 w 12192000"/>
              <a:gd name="connsiteY180" fmla="*/ 35257 h 1924333"/>
              <a:gd name="connsiteX181" fmla="*/ 5930656 w 12192000"/>
              <a:gd name="connsiteY181" fmla="*/ 30131 h 1924333"/>
              <a:gd name="connsiteX182" fmla="*/ 6124150 w 12192000"/>
              <a:gd name="connsiteY182" fmla="*/ 31679 h 1924333"/>
              <a:gd name="connsiteX183" fmla="*/ 6189199 w 12192000"/>
              <a:gd name="connsiteY183" fmla="*/ 588 h 1924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</a:cxnLst>
            <a:rect l="l" t="t" r="r" b="b"/>
            <a:pathLst>
              <a:path w="12192000" h="1924333">
                <a:moveTo>
                  <a:pt x="6189199" y="588"/>
                </a:moveTo>
                <a:cubicBezTo>
                  <a:pt x="6196356" y="-574"/>
                  <a:pt x="6202609" y="-108"/>
                  <a:pt x="6207079" y="2850"/>
                </a:cubicBezTo>
                <a:cubicBezTo>
                  <a:pt x="6222026" y="2749"/>
                  <a:pt x="6273489" y="3767"/>
                  <a:pt x="6285610" y="18131"/>
                </a:cubicBezTo>
                <a:cubicBezTo>
                  <a:pt x="6307255" y="18685"/>
                  <a:pt x="6357141" y="23793"/>
                  <a:pt x="6378008" y="24625"/>
                </a:cubicBezTo>
                <a:cubicBezTo>
                  <a:pt x="6409946" y="30645"/>
                  <a:pt x="6438307" y="10375"/>
                  <a:pt x="6466340" y="21366"/>
                </a:cubicBezTo>
                <a:cubicBezTo>
                  <a:pt x="6488276" y="31229"/>
                  <a:pt x="6529854" y="28110"/>
                  <a:pt x="6553334" y="35307"/>
                </a:cubicBezTo>
                <a:cubicBezTo>
                  <a:pt x="6561737" y="48059"/>
                  <a:pt x="6609188" y="62087"/>
                  <a:pt x="6626068" y="58045"/>
                </a:cubicBezTo>
                <a:cubicBezTo>
                  <a:pt x="6660952" y="66570"/>
                  <a:pt x="6666277" y="84716"/>
                  <a:pt x="6692303" y="91487"/>
                </a:cubicBezTo>
                <a:lnTo>
                  <a:pt x="6733670" y="118130"/>
                </a:lnTo>
                <a:lnTo>
                  <a:pt x="6798016" y="112271"/>
                </a:lnTo>
                <a:lnTo>
                  <a:pt x="6801081" y="114963"/>
                </a:lnTo>
                <a:cubicBezTo>
                  <a:pt x="6806919" y="120140"/>
                  <a:pt x="6812832" y="125016"/>
                  <a:pt x="6819351" y="128825"/>
                </a:cubicBezTo>
                <a:cubicBezTo>
                  <a:pt x="6825742" y="109997"/>
                  <a:pt x="6840132" y="116541"/>
                  <a:pt x="6852732" y="123321"/>
                </a:cubicBezTo>
                <a:lnTo>
                  <a:pt x="6865247" y="128836"/>
                </a:lnTo>
                <a:lnTo>
                  <a:pt x="6905517" y="129265"/>
                </a:lnTo>
                <a:cubicBezTo>
                  <a:pt x="6934052" y="140042"/>
                  <a:pt x="6939773" y="141556"/>
                  <a:pt x="6950286" y="150104"/>
                </a:cubicBezTo>
                <a:lnTo>
                  <a:pt x="7003442" y="136136"/>
                </a:lnTo>
                <a:lnTo>
                  <a:pt x="7160047" y="166721"/>
                </a:lnTo>
                <a:cubicBezTo>
                  <a:pt x="7207281" y="179911"/>
                  <a:pt x="7280644" y="210197"/>
                  <a:pt x="7325604" y="215867"/>
                </a:cubicBezTo>
                <a:cubicBezTo>
                  <a:pt x="7460113" y="233904"/>
                  <a:pt x="7393081" y="242880"/>
                  <a:pt x="7540522" y="239374"/>
                </a:cubicBezTo>
                <a:cubicBezTo>
                  <a:pt x="7545714" y="234872"/>
                  <a:pt x="7605972" y="231727"/>
                  <a:pt x="7612071" y="229553"/>
                </a:cubicBezTo>
                <a:lnTo>
                  <a:pt x="7651995" y="244567"/>
                </a:lnTo>
                <a:lnTo>
                  <a:pt x="7725761" y="258638"/>
                </a:lnTo>
                <a:lnTo>
                  <a:pt x="7823038" y="287078"/>
                </a:lnTo>
                <a:cubicBezTo>
                  <a:pt x="7837080" y="286482"/>
                  <a:pt x="7851647" y="286498"/>
                  <a:pt x="7866405" y="287288"/>
                </a:cubicBezTo>
                <a:lnTo>
                  <a:pt x="7875021" y="288224"/>
                </a:lnTo>
                <a:cubicBezTo>
                  <a:pt x="7875062" y="288354"/>
                  <a:pt x="7875105" y="288483"/>
                  <a:pt x="7875146" y="288614"/>
                </a:cubicBezTo>
                <a:cubicBezTo>
                  <a:pt x="7880550" y="289202"/>
                  <a:pt x="7901153" y="290716"/>
                  <a:pt x="7907443" y="291752"/>
                </a:cubicBezTo>
                <a:lnTo>
                  <a:pt x="7912892" y="294833"/>
                </a:lnTo>
                <a:lnTo>
                  <a:pt x="7946345" y="319359"/>
                </a:lnTo>
                <a:cubicBezTo>
                  <a:pt x="7958657" y="312776"/>
                  <a:pt x="7996513" y="309749"/>
                  <a:pt x="8021238" y="315159"/>
                </a:cubicBezTo>
                <a:cubicBezTo>
                  <a:pt x="8045964" y="320570"/>
                  <a:pt x="8058169" y="340462"/>
                  <a:pt x="8094697" y="351819"/>
                </a:cubicBezTo>
                <a:cubicBezTo>
                  <a:pt x="8129587" y="361154"/>
                  <a:pt x="8116181" y="360544"/>
                  <a:pt x="8155208" y="371168"/>
                </a:cubicBezTo>
                <a:cubicBezTo>
                  <a:pt x="8196217" y="383300"/>
                  <a:pt x="8205468" y="391801"/>
                  <a:pt x="8248472" y="400489"/>
                </a:cubicBezTo>
                <a:cubicBezTo>
                  <a:pt x="8283932" y="419791"/>
                  <a:pt x="8278617" y="392031"/>
                  <a:pt x="8300068" y="405531"/>
                </a:cubicBezTo>
                <a:lnTo>
                  <a:pt x="8356293" y="403328"/>
                </a:lnTo>
                <a:cubicBezTo>
                  <a:pt x="8377247" y="404463"/>
                  <a:pt x="8438442" y="433194"/>
                  <a:pt x="8475838" y="435524"/>
                </a:cubicBezTo>
                <a:cubicBezTo>
                  <a:pt x="8510241" y="438037"/>
                  <a:pt x="8545511" y="449840"/>
                  <a:pt x="8575216" y="450198"/>
                </a:cubicBezTo>
                <a:lnTo>
                  <a:pt x="8588650" y="447070"/>
                </a:lnTo>
                <a:lnTo>
                  <a:pt x="8612184" y="439577"/>
                </a:lnTo>
                <a:lnTo>
                  <a:pt x="8630713" y="433015"/>
                </a:lnTo>
                <a:cubicBezTo>
                  <a:pt x="8635870" y="429519"/>
                  <a:pt x="8700685" y="428411"/>
                  <a:pt x="8704240" y="422865"/>
                </a:cubicBezTo>
                <a:cubicBezTo>
                  <a:pt x="8761777" y="429549"/>
                  <a:pt x="8768302" y="427178"/>
                  <a:pt x="8829513" y="429389"/>
                </a:cubicBezTo>
                <a:cubicBezTo>
                  <a:pt x="8922895" y="444672"/>
                  <a:pt x="8924579" y="401507"/>
                  <a:pt x="9083651" y="390744"/>
                </a:cubicBezTo>
                <a:cubicBezTo>
                  <a:pt x="9138403" y="388032"/>
                  <a:pt x="9315003" y="378647"/>
                  <a:pt x="9371402" y="371809"/>
                </a:cubicBezTo>
                <a:cubicBezTo>
                  <a:pt x="9358632" y="337502"/>
                  <a:pt x="9402842" y="379364"/>
                  <a:pt x="9429586" y="369213"/>
                </a:cubicBezTo>
                <a:cubicBezTo>
                  <a:pt x="9449312" y="370213"/>
                  <a:pt x="9473938" y="373270"/>
                  <a:pt x="9489757" y="377814"/>
                </a:cubicBezTo>
                <a:cubicBezTo>
                  <a:pt x="9498164" y="379256"/>
                  <a:pt x="9507139" y="379272"/>
                  <a:pt x="9516954" y="376991"/>
                </a:cubicBezTo>
                <a:cubicBezTo>
                  <a:pt x="9548430" y="354766"/>
                  <a:pt x="9591874" y="370315"/>
                  <a:pt x="9645588" y="363590"/>
                </a:cubicBezTo>
                <a:cubicBezTo>
                  <a:pt x="9660487" y="368814"/>
                  <a:pt x="9710817" y="350550"/>
                  <a:pt x="9722896" y="360983"/>
                </a:cubicBezTo>
                <a:cubicBezTo>
                  <a:pt x="9733918" y="362239"/>
                  <a:pt x="9745201" y="356679"/>
                  <a:pt x="9752803" y="368492"/>
                </a:cubicBezTo>
                <a:cubicBezTo>
                  <a:pt x="9793268" y="374490"/>
                  <a:pt x="9843313" y="380978"/>
                  <a:pt x="9890305" y="380736"/>
                </a:cubicBezTo>
                <a:cubicBezTo>
                  <a:pt x="9912701" y="380083"/>
                  <a:pt x="9926523" y="379037"/>
                  <a:pt x="9939767" y="377776"/>
                </a:cubicBezTo>
                <a:lnTo>
                  <a:pt x="9944355" y="377352"/>
                </a:lnTo>
                <a:lnTo>
                  <a:pt x="9953719" y="375642"/>
                </a:lnTo>
                <a:lnTo>
                  <a:pt x="9955809" y="376294"/>
                </a:lnTo>
                <a:lnTo>
                  <a:pt x="10032710" y="394940"/>
                </a:lnTo>
                <a:lnTo>
                  <a:pt x="10049925" y="404971"/>
                </a:lnTo>
                <a:lnTo>
                  <a:pt x="10112671" y="414549"/>
                </a:lnTo>
                <a:cubicBezTo>
                  <a:pt x="10169643" y="412125"/>
                  <a:pt x="10132220" y="425358"/>
                  <a:pt x="10170853" y="435168"/>
                </a:cubicBezTo>
                <a:cubicBezTo>
                  <a:pt x="10206088" y="442020"/>
                  <a:pt x="10240809" y="454081"/>
                  <a:pt x="10290184" y="448123"/>
                </a:cubicBezTo>
                <a:cubicBezTo>
                  <a:pt x="10301813" y="444919"/>
                  <a:pt x="10315233" y="449499"/>
                  <a:pt x="10320158" y="458352"/>
                </a:cubicBezTo>
                <a:cubicBezTo>
                  <a:pt x="10321006" y="459876"/>
                  <a:pt x="10321565" y="461470"/>
                  <a:pt x="10321815" y="463087"/>
                </a:cubicBezTo>
                <a:cubicBezTo>
                  <a:pt x="10354058" y="457158"/>
                  <a:pt x="10355176" y="470634"/>
                  <a:pt x="10373742" y="464538"/>
                </a:cubicBezTo>
                <a:cubicBezTo>
                  <a:pt x="10403060" y="475292"/>
                  <a:pt x="10411841" y="497597"/>
                  <a:pt x="10428532" y="492504"/>
                </a:cubicBezTo>
                <a:cubicBezTo>
                  <a:pt x="10440561" y="500742"/>
                  <a:pt x="10446267" y="521930"/>
                  <a:pt x="10466490" y="517759"/>
                </a:cubicBezTo>
                <a:cubicBezTo>
                  <a:pt x="10464622" y="519986"/>
                  <a:pt x="10465013" y="521261"/>
                  <a:pt x="10466675" y="522076"/>
                </a:cubicBezTo>
                <a:lnTo>
                  <a:pt x="10470309" y="522792"/>
                </a:lnTo>
                <a:lnTo>
                  <a:pt x="10474138" y="519761"/>
                </a:lnTo>
                <a:cubicBezTo>
                  <a:pt x="10488888" y="509612"/>
                  <a:pt x="10484914" y="524734"/>
                  <a:pt x="10501100" y="528263"/>
                </a:cubicBezTo>
                <a:cubicBezTo>
                  <a:pt x="10508412" y="530705"/>
                  <a:pt x="10505426" y="533743"/>
                  <a:pt x="10502395" y="536393"/>
                </a:cubicBezTo>
                <a:lnTo>
                  <a:pt x="10689496" y="560233"/>
                </a:lnTo>
                <a:cubicBezTo>
                  <a:pt x="10721441" y="573640"/>
                  <a:pt x="10757547" y="582937"/>
                  <a:pt x="10788736" y="613188"/>
                </a:cubicBezTo>
                <a:cubicBezTo>
                  <a:pt x="10794510" y="621641"/>
                  <a:pt x="10807098" y="616073"/>
                  <a:pt x="10819747" y="621351"/>
                </a:cubicBezTo>
                <a:cubicBezTo>
                  <a:pt x="10832398" y="626630"/>
                  <a:pt x="10846356" y="639592"/>
                  <a:pt x="10864632" y="644858"/>
                </a:cubicBezTo>
                <a:cubicBezTo>
                  <a:pt x="10895617" y="652290"/>
                  <a:pt x="10921550" y="640451"/>
                  <a:pt x="10929407" y="652945"/>
                </a:cubicBezTo>
                <a:cubicBezTo>
                  <a:pt x="10945460" y="653176"/>
                  <a:pt x="10968148" y="640553"/>
                  <a:pt x="10979412" y="654217"/>
                </a:cubicBezTo>
                <a:cubicBezTo>
                  <a:pt x="10981679" y="643737"/>
                  <a:pt x="10997287" y="663414"/>
                  <a:pt x="11006959" y="657017"/>
                </a:cubicBezTo>
                <a:cubicBezTo>
                  <a:pt x="11023230" y="659396"/>
                  <a:pt x="11051890" y="662462"/>
                  <a:pt x="11077038" y="668487"/>
                </a:cubicBezTo>
                <a:cubicBezTo>
                  <a:pt x="11097000" y="690299"/>
                  <a:pt x="11141286" y="676399"/>
                  <a:pt x="11157850" y="693164"/>
                </a:cubicBezTo>
                <a:cubicBezTo>
                  <a:pt x="11163800" y="695757"/>
                  <a:pt x="11169599" y="696942"/>
                  <a:pt x="11175276" y="697243"/>
                </a:cubicBezTo>
                <a:lnTo>
                  <a:pt x="11191131" y="696085"/>
                </a:lnTo>
                <a:lnTo>
                  <a:pt x="11195573" y="691751"/>
                </a:lnTo>
                <a:lnTo>
                  <a:pt x="11205299" y="693247"/>
                </a:lnTo>
                <a:lnTo>
                  <a:pt x="11223770" y="690335"/>
                </a:lnTo>
                <a:cubicBezTo>
                  <a:pt x="11237778" y="693777"/>
                  <a:pt x="11256852" y="701947"/>
                  <a:pt x="11292119" y="713311"/>
                </a:cubicBezTo>
                <a:cubicBezTo>
                  <a:pt x="11334878" y="733451"/>
                  <a:pt x="11401662" y="729175"/>
                  <a:pt x="11435379" y="758519"/>
                </a:cubicBezTo>
                <a:lnTo>
                  <a:pt x="11604406" y="810476"/>
                </a:lnTo>
                <a:lnTo>
                  <a:pt x="11652155" y="825109"/>
                </a:lnTo>
                <a:lnTo>
                  <a:pt x="11654192" y="827301"/>
                </a:lnTo>
                <a:cubicBezTo>
                  <a:pt x="11661650" y="834729"/>
                  <a:pt x="11669215" y="841480"/>
                  <a:pt x="11676599" y="846628"/>
                </a:cubicBezTo>
                <a:cubicBezTo>
                  <a:pt x="11688258" y="861760"/>
                  <a:pt x="11752266" y="896888"/>
                  <a:pt x="11775168" y="890664"/>
                </a:cubicBezTo>
                <a:cubicBezTo>
                  <a:pt x="11790977" y="883819"/>
                  <a:pt x="11808364" y="879901"/>
                  <a:pt x="11826341" y="877558"/>
                </a:cubicBezTo>
                <a:lnTo>
                  <a:pt x="11879068" y="874038"/>
                </a:lnTo>
                <a:lnTo>
                  <a:pt x="11889563" y="878619"/>
                </a:lnTo>
                <a:lnTo>
                  <a:pt x="12016613" y="886111"/>
                </a:lnTo>
                <a:lnTo>
                  <a:pt x="12108292" y="868500"/>
                </a:lnTo>
                <a:cubicBezTo>
                  <a:pt x="12129725" y="867311"/>
                  <a:pt x="12157891" y="874537"/>
                  <a:pt x="12182910" y="882003"/>
                </a:cubicBezTo>
                <a:lnTo>
                  <a:pt x="12192000" y="884778"/>
                </a:lnTo>
                <a:lnTo>
                  <a:pt x="12192000" y="1610315"/>
                </a:lnTo>
                <a:lnTo>
                  <a:pt x="12191998" y="1610315"/>
                </a:lnTo>
                <a:lnTo>
                  <a:pt x="12191998" y="1924333"/>
                </a:lnTo>
                <a:lnTo>
                  <a:pt x="0" y="1924333"/>
                </a:lnTo>
                <a:lnTo>
                  <a:pt x="0" y="505159"/>
                </a:lnTo>
                <a:lnTo>
                  <a:pt x="5722" y="508889"/>
                </a:lnTo>
                <a:cubicBezTo>
                  <a:pt x="21614" y="518548"/>
                  <a:pt x="33814" y="524781"/>
                  <a:pt x="38476" y="524137"/>
                </a:cubicBezTo>
                <a:cubicBezTo>
                  <a:pt x="99229" y="544180"/>
                  <a:pt x="142010" y="538457"/>
                  <a:pt x="192883" y="545272"/>
                </a:cubicBezTo>
                <a:cubicBezTo>
                  <a:pt x="277629" y="525210"/>
                  <a:pt x="293434" y="558443"/>
                  <a:pt x="343710" y="565029"/>
                </a:cubicBezTo>
                <a:cubicBezTo>
                  <a:pt x="383094" y="555729"/>
                  <a:pt x="425462" y="556271"/>
                  <a:pt x="471066" y="549837"/>
                </a:cubicBezTo>
                <a:cubicBezTo>
                  <a:pt x="513583" y="544428"/>
                  <a:pt x="569194" y="531004"/>
                  <a:pt x="617333" y="526428"/>
                </a:cubicBezTo>
                <a:cubicBezTo>
                  <a:pt x="660031" y="520760"/>
                  <a:pt x="696675" y="523882"/>
                  <a:pt x="725203" y="523793"/>
                </a:cubicBezTo>
                <a:cubicBezTo>
                  <a:pt x="736650" y="521695"/>
                  <a:pt x="780513" y="502146"/>
                  <a:pt x="788494" y="505799"/>
                </a:cubicBezTo>
                <a:lnTo>
                  <a:pt x="885977" y="526585"/>
                </a:lnTo>
                <a:cubicBezTo>
                  <a:pt x="906140" y="522837"/>
                  <a:pt x="917203" y="532232"/>
                  <a:pt x="932142" y="528005"/>
                </a:cubicBezTo>
                <a:cubicBezTo>
                  <a:pt x="963701" y="524128"/>
                  <a:pt x="1061555" y="499582"/>
                  <a:pt x="1090404" y="498299"/>
                </a:cubicBezTo>
                <a:cubicBezTo>
                  <a:pt x="1132840" y="494057"/>
                  <a:pt x="1148476" y="496041"/>
                  <a:pt x="1188628" y="483151"/>
                </a:cubicBezTo>
                <a:cubicBezTo>
                  <a:pt x="1230397" y="468408"/>
                  <a:pt x="1278711" y="457638"/>
                  <a:pt x="1316247" y="425979"/>
                </a:cubicBezTo>
                <a:cubicBezTo>
                  <a:pt x="1322662" y="417251"/>
                  <a:pt x="1339433" y="418553"/>
                  <a:pt x="1357712" y="416549"/>
                </a:cubicBezTo>
                <a:cubicBezTo>
                  <a:pt x="1375991" y="414544"/>
                  <a:pt x="1423507" y="412949"/>
                  <a:pt x="1425921" y="413953"/>
                </a:cubicBezTo>
                <a:cubicBezTo>
                  <a:pt x="1450272" y="407937"/>
                  <a:pt x="1458223" y="388156"/>
                  <a:pt x="1503817" y="380457"/>
                </a:cubicBezTo>
                <a:cubicBezTo>
                  <a:pt x="1541095" y="377398"/>
                  <a:pt x="1605565" y="376357"/>
                  <a:pt x="1639196" y="372785"/>
                </a:cubicBezTo>
                <a:cubicBezTo>
                  <a:pt x="1653280" y="376736"/>
                  <a:pt x="1695289" y="365766"/>
                  <a:pt x="1705606" y="359023"/>
                </a:cubicBezTo>
                <a:cubicBezTo>
                  <a:pt x="1729169" y="336295"/>
                  <a:pt x="1793207" y="348537"/>
                  <a:pt x="1813011" y="331023"/>
                </a:cubicBezTo>
                <a:cubicBezTo>
                  <a:pt x="1820772" y="328179"/>
                  <a:pt x="1823566" y="341833"/>
                  <a:pt x="1831380" y="341307"/>
                </a:cubicBezTo>
                <a:lnTo>
                  <a:pt x="1858612" y="326777"/>
                </a:lnTo>
                <a:lnTo>
                  <a:pt x="1880661" y="335987"/>
                </a:lnTo>
                <a:lnTo>
                  <a:pt x="1941495" y="310792"/>
                </a:lnTo>
                <a:cubicBezTo>
                  <a:pt x="1978970" y="307223"/>
                  <a:pt x="1947391" y="291714"/>
                  <a:pt x="1995402" y="305480"/>
                </a:cubicBezTo>
                <a:cubicBezTo>
                  <a:pt x="2042464" y="298034"/>
                  <a:pt x="2153424" y="281146"/>
                  <a:pt x="2223864" y="266118"/>
                </a:cubicBezTo>
                <a:cubicBezTo>
                  <a:pt x="2261296" y="256300"/>
                  <a:pt x="2360518" y="238323"/>
                  <a:pt x="2418043" y="215314"/>
                </a:cubicBezTo>
                <a:cubicBezTo>
                  <a:pt x="2472088" y="206823"/>
                  <a:pt x="2499422" y="162612"/>
                  <a:pt x="2558461" y="168193"/>
                </a:cubicBezTo>
                <a:cubicBezTo>
                  <a:pt x="2559660" y="164506"/>
                  <a:pt x="2592244" y="161337"/>
                  <a:pt x="2595535" y="158548"/>
                </a:cubicBezTo>
                <a:lnTo>
                  <a:pt x="2626942" y="130400"/>
                </a:lnTo>
                <a:lnTo>
                  <a:pt x="2632225" y="130446"/>
                </a:lnTo>
                <a:lnTo>
                  <a:pt x="2696856" y="128498"/>
                </a:lnTo>
                <a:lnTo>
                  <a:pt x="2759767" y="127784"/>
                </a:lnTo>
                <a:cubicBezTo>
                  <a:pt x="2770024" y="123546"/>
                  <a:pt x="2781047" y="119463"/>
                  <a:pt x="2792685" y="115710"/>
                </a:cubicBezTo>
                <a:lnTo>
                  <a:pt x="2799767" y="113754"/>
                </a:lnTo>
                <a:lnTo>
                  <a:pt x="2829799" y="120042"/>
                </a:lnTo>
                <a:lnTo>
                  <a:pt x="2890704" y="121493"/>
                </a:lnTo>
                <a:cubicBezTo>
                  <a:pt x="2935390" y="121035"/>
                  <a:pt x="2990780" y="113193"/>
                  <a:pt x="3042646" y="112273"/>
                </a:cubicBezTo>
                <a:cubicBezTo>
                  <a:pt x="3077119" y="111474"/>
                  <a:pt x="3124089" y="100414"/>
                  <a:pt x="3146630" y="100898"/>
                </a:cubicBezTo>
                <a:cubicBezTo>
                  <a:pt x="3169381" y="117699"/>
                  <a:pt x="3224695" y="125864"/>
                  <a:pt x="3233163" y="120200"/>
                </a:cubicBezTo>
                <a:lnTo>
                  <a:pt x="3372699" y="129394"/>
                </a:lnTo>
                <a:cubicBezTo>
                  <a:pt x="3389020" y="126586"/>
                  <a:pt x="3397563" y="116804"/>
                  <a:pt x="3394352" y="131671"/>
                </a:cubicBezTo>
                <a:cubicBezTo>
                  <a:pt x="3406102" y="131485"/>
                  <a:pt x="3429770" y="120938"/>
                  <a:pt x="3448218" y="118229"/>
                </a:cubicBezTo>
                <a:lnTo>
                  <a:pt x="3505047" y="115412"/>
                </a:lnTo>
                <a:lnTo>
                  <a:pt x="3521767" y="111071"/>
                </a:lnTo>
                <a:cubicBezTo>
                  <a:pt x="3526335" y="108877"/>
                  <a:pt x="3582156" y="117732"/>
                  <a:pt x="3585137" y="114371"/>
                </a:cubicBezTo>
                <a:cubicBezTo>
                  <a:pt x="3638265" y="102098"/>
                  <a:pt x="3633789" y="98565"/>
                  <a:pt x="3690293" y="98301"/>
                </a:cubicBezTo>
                <a:cubicBezTo>
                  <a:pt x="3782197" y="112746"/>
                  <a:pt x="3826738" y="92943"/>
                  <a:pt x="3867818" y="88985"/>
                </a:cubicBezTo>
                <a:cubicBezTo>
                  <a:pt x="3943777" y="81477"/>
                  <a:pt x="3990501" y="75194"/>
                  <a:pt x="4091337" y="70813"/>
                </a:cubicBezTo>
                <a:cubicBezTo>
                  <a:pt x="4154422" y="62932"/>
                  <a:pt x="4217060" y="45734"/>
                  <a:pt x="4246332" y="41697"/>
                </a:cubicBezTo>
                <a:cubicBezTo>
                  <a:pt x="4253308" y="42804"/>
                  <a:pt x="4260125" y="44606"/>
                  <a:pt x="4266975" y="46592"/>
                </a:cubicBezTo>
                <a:lnTo>
                  <a:pt x="4270566" y="47620"/>
                </a:lnTo>
                <a:lnTo>
                  <a:pt x="4288964" y="52766"/>
                </a:lnTo>
                <a:lnTo>
                  <a:pt x="4365137" y="51783"/>
                </a:lnTo>
                <a:lnTo>
                  <a:pt x="4430546" y="44555"/>
                </a:lnTo>
                <a:lnTo>
                  <a:pt x="4444136" y="39567"/>
                </a:lnTo>
                <a:lnTo>
                  <a:pt x="4534039" y="31604"/>
                </a:lnTo>
                <a:lnTo>
                  <a:pt x="4560448" y="25231"/>
                </a:lnTo>
                <a:lnTo>
                  <a:pt x="4568006" y="25970"/>
                </a:lnTo>
                <a:cubicBezTo>
                  <a:pt x="4580278" y="23866"/>
                  <a:pt x="4594878" y="14904"/>
                  <a:pt x="4595497" y="22958"/>
                </a:cubicBezTo>
                <a:lnTo>
                  <a:pt x="4608623" y="18108"/>
                </a:lnTo>
                <a:lnTo>
                  <a:pt x="4623942" y="22251"/>
                </a:lnTo>
                <a:cubicBezTo>
                  <a:pt x="4633227" y="23117"/>
                  <a:pt x="4655429" y="23973"/>
                  <a:pt x="4664336" y="23306"/>
                </a:cubicBezTo>
                <a:lnTo>
                  <a:pt x="4677385" y="18246"/>
                </a:lnTo>
                <a:lnTo>
                  <a:pt x="4698143" y="18036"/>
                </a:lnTo>
                <a:cubicBezTo>
                  <a:pt x="4710347" y="18931"/>
                  <a:pt x="4736189" y="22441"/>
                  <a:pt x="4750609" y="23611"/>
                </a:cubicBezTo>
                <a:cubicBezTo>
                  <a:pt x="4764270" y="27424"/>
                  <a:pt x="4774858" y="29782"/>
                  <a:pt x="4784658" y="25057"/>
                </a:cubicBezTo>
                <a:cubicBezTo>
                  <a:pt x="4804708" y="29613"/>
                  <a:pt x="4822811" y="48263"/>
                  <a:pt x="4847558" y="38726"/>
                </a:cubicBezTo>
                <a:cubicBezTo>
                  <a:pt x="4868304" y="42993"/>
                  <a:pt x="4867190" y="47939"/>
                  <a:pt x="4909134" y="50659"/>
                </a:cubicBezTo>
                <a:cubicBezTo>
                  <a:pt x="4945026" y="52455"/>
                  <a:pt x="5063406" y="54096"/>
                  <a:pt x="5099219" y="55050"/>
                </a:cubicBezTo>
                <a:cubicBezTo>
                  <a:pt x="5145195" y="57873"/>
                  <a:pt x="5163254" y="65473"/>
                  <a:pt x="5184992" y="67596"/>
                </a:cubicBezTo>
                <a:cubicBezTo>
                  <a:pt x="5206728" y="69720"/>
                  <a:pt x="5195578" y="65687"/>
                  <a:pt x="5229637" y="67789"/>
                </a:cubicBezTo>
                <a:cubicBezTo>
                  <a:pt x="5263695" y="69892"/>
                  <a:pt x="5345217" y="78854"/>
                  <a:pt x="5389346" y="80211"/>
                </a:cubicBezTo>
                <a:cubicBezTo>
                  <a:pt x="5425889" y="83191"/>
                  <a:pt x="5461943" y="84751"/>
                  <a:pt x="5494414" y="75926"/>
                </a:cubicBezTo>
                <a:lnTo>
                  <a:pt x="5528443" y="77206"/>
                </a:lnTo>
                <a:cubicBezTo>
                  <a:pt x="5582723" y="71370"/>
                  <a:pt x="5638917" y="68385"/>
                  <a:pt x="5684939" y="50269"/>
                </a:cubicBezTo>
                <a:cubicBezTo>
                  <a:pt x="5724389" y="45804"/>
                  <a:pt x="5737860" y="52916"/>
                  <a:pt x="5765146" y="50414"/>
                </a:cubicBezTo>
                <a:cubicBezTo>
                  <a:pt x="5792695" y="43060"/>
                  <a:pt x="5827352" y="38097"/>
                  <a:pt x="5848655" y="35257"/>
                </a:cubicBezTo>
                <a:lnTo>
                  <a:pt x="5930656" y="30131"/>
                </a:lnTo>
                <a:lnTo>
                  <a:pt x="6124150" y="31679"/>
                </a:lnTo>
                <a:cubicBezTo>
                  <a:pt x="6138131" y="22216"/>
                  <a:pt x="6167730" y="4075"/>
                  <a:pt x="6189199" y="588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08C57A3-5638-FFD5-3FC6-FB61DD9E5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060" y="5279511"/>
            <a:ext cx="9681882" cy="739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Nye 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kompetencer</a:t>
            </a:r>
            <a:endParaRPr lang="en-US" sz="3600" kern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CA3FFA8A-26B6-1BB2-7D2E-03FFC265E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47" y="35222"/>
            <a:ext cx="11964074" cy="4905270"/>
          </a:xfrm>
          <a:prstGeom prst="rect">
            <a:avLst/>
          </a:prstGeom>
        </p:spPr>
      </p:pic>
      <p:sp>
        <p:nvSpPr>
          <p:cNvPr id="13" name="Stjerne: 6 takker 12">
            <a:extLst>
              <a:ext uri="{FF2B5EF4-FFF2-40B4-BE49-F238E27FC236}">
                <a16:creationId xmlns:a16="http://schemas.microsoft.com/office/drawing/2014/main" id="{0B524767-6AAC-34E9-43DB-AA2A01301962}"/>
              </a:ext>
            </a:extLst>
          </p:cNvPr>
          <p:cNvSpPr/>
          <p:nvPr/>
        </p:nvSpPr>
        <p:spPr>
          <a:xfrm>
            <a:off x="223828" y="5919076"/>
            <a:ext cx="246013" cy="244793"/>
          </a:xfrm>
          <a:prstGeom prst="star6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D9A820BF-9E27-DC00-841E-D899B4A2D8BD}"/>
              </a:ext>
            </a:extLst>
          </p:cNvPr>
          <p:cNvSpPr txBox="1"/>
          <p:nvPr/>
        </p:nvSpPr>
        <p:spPr>
          <a:xfrm>
            <a:off x="469841" y="5856806"/>
            <a:ext cx="146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Onboarding</a:t>
            </a:r>
          </a:p>
        </p:txBody>
      </p:sp>
      <p:sp>
        <p:nvSpPr>
          <p:cNvPr id="15" name="Stjerne: 6 takker 14">
            <a:extLst>
              <a:ext uri="{FF2B5EF4-FFF2-40B4-BE49-F238E27FC236}">
                <a16:creationId xmlns:a16="http://schemas.microsoft.com/office/drawing/2014/main" id="{29BB1AAB-7DA5-B3D9-C4CA-08E4F29E780B}"/>
              </a:ext>
            </a:extLst>
          </p:cNvPr>
          <p:cNvSpPr/>
          <p:nvPr/>
        </p:nvSpPr>
        <p:spPr>
          <a:xfrm>
            <a:off x="223828" y="6215984"/>
            <a:ext cx="246013" cy="244793"/>
          </a:xfrm>
          <a:prstGeom prst="star6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9C324BBA-D69D-5790-1983-3A906F4E198D}"/>
              </a:ext>
            </a:extLst>
          </p:cNvPr>
          <p:cNvSpPr txBox="1"/>
          <p:nvPr/>
        </p:nvSpPr>
        <p:spPr>
          <a:xfrm>
            <a:off x="469841" y="6145335"/>
            <a:ext cx="146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Udbud </a:t>
            </a:r>
          </a:p>
        </p:txBody>
      </p:sp>
      <p:sp>
        <p:nvSpPr>
          <p:cNvPr id="17" name="Stjerne: 6 takker 16">
            <a:extLst>
              <a:ext uri="{FF2B5EF4-FFF2-40B4-BE49-F238E27FC236}">
                <a16:creationId xmlns:a16="http://schemas.microsoft.com/office/drawing/2014/main" id="{98257295-5102-908A-1147-10D2727D8A28}"/>
              </a:ext>
            </a:extLst>
          </p:cNvPr>
          <p:cNvSpPr/>
          <p:nvPr/>
        </p:nvSpPr>
        <p:spPr>
          <a:xfrm>
            <a:off x="223828" y="6504513"/>
            <a:ext cx="246013" cy="244793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D2687616-A7FA-50E2-8563-01CC191E3AF2}"/>
              </a:ext>
            </a:extLst>
          </p:cNvPr>
          <p:cNvSpPr txBox="1"/>
          <p:nvPr/>
        </p:nvSpPr>
        <p:spPr>
          <a:xfrm>
            <a:off x="469841" y="6413895"/>
            <a:ext cx="146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Ny prioritet </a:t>
            </a:r>
          </a:p>
        </p:txBody>
      </p:sp>
      <p:sp>
        <p:nvSpPr>
          <p:cNvPr id="19" name="Stjerne: 6 takker 18">
            <a:extLst>
              <a:ext uri="{FF2B5EF4-FFF2-40B4-BE49-F238E27FC236}">
                <a16:creationId xmlns:a16="http://schemas.microsoft.com/office/drawing/2014/main" id="{AF20F9B0-B6C1-1375-82B0-16FD4FD83D82}"/>
              </a:ext>
            </a:extLst>
          </p:cNvPr>
          <p:cNvSpPr/>
          <p:nvPr/>
        </p:nvSpPr>
        <p:spPr>
          <a:xfrm>
            <a:off x="223828" y="5605397"/>
            <a:ext cx="246013" cy="244793"/>
          </a:xfrm>
          <a:prstGeom prst="star6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31A4253F-215A-3124-570F-25F791B60F31}"/>
              </a:ext>
            </a:extLst>
          </p:cNvPr>
          <p:cNvSpPr txBox="1"/>
          <p:nvPr/>
        </p:nvSpPr>
        <p:spPr>
          <a:xfrm>
            <a:off x="469841" y="5551265"/>
            <a:ext cx="146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Ny DDH 3.0</a:t>
            </a:r>
          </a:p>
        </p:txBody>
      </p:sp>
    </p:spTree>
    <p:extLst>
      <p:ext uri="{BB962C8B-B14F-4D97-AF65-F5344CB8AC3E}">
        <p14:creationId xmlns:p14="http://schemas.microsoft.com/office/powerpoint/2010/main" val="3468229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FCA2118-59A2-4310-A4B2-F2CBA821E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40492"/>
            <a:ext cx="12192000" cy="1924333"/>
          </a:xfrm>
          <a:custGeom>
            <a:avLst/>
            <a:gdLst>
              <a:gd name="connsiteX0" fmla="*/ 6189199 w 12192000"/>
              <a:gd name="connsiteY0" fmla="*/ 588 h 1924333"/>
              <a:gd name="connsiteX1" fmla="*/ 6207079 w 12192000"/>
              <a:gd name="connsiteY1" fmla="*/ 2850 h 1924333"/>
              <a:gd name="connsiteX2" fmla="*/ 6285610 w 12192000"/>
              <a:gd name="connsiteY2" fmla="*/ 18131 h 1924333"/>
              <a:gd name="connsiteX3" fmla="*/ 6378008 w 12192000"/>
              <a:gd name="connsiteY3" fmla="*/ 24625 h 1924333"/>
              <a:gd name="connsiteX4" fmla="*/ 6466340 w 12192000"/>
              <a:gd name="connsiteY4" fmla="*/ 21366 h 1924333"/>
              <a:gd name="connsiteX5" fmla="*/ 6553334 w 12192000"/>
              <a:gd name="connsiteY5" fmla="*/ 35307 h 1924333"/>
              <a:gd name="connsiteX6" fmla="*/ 6626068 w 12192000"/>
              <a:gd name="connsiteY6" fmla="*/ 58045 h 1924333"/>
              <a:gd name="connsiteX7" fmla="*/ 6692303 w 12192000"/>
              <a:gd name="connsiteY7" fmla="*/ 91487 h 1924333"/>
              <a:gd name="connsiteX8" fmla="*/ 6733670 w 12192000"/>
              <a:gd name="connsiteY8" fmla="*/ 118130 h 1924333"/>
              <a:gd name="connsiteX9" fmla="*/ 6798016 w 12192000"/>
              <a:gd name="connsiteY9" fmla="*/ 112271 h 1924333"/>
              <a:gd name="connsiteX10" fmla="*/ 6801081 w 12192000"/>
              <a:gd name="connsiteY10" fmla="*/ 114963 h 1924333"/>
              <a:gd name="connsiteX11" fmla="*/ 6819351 w 12192000"/>
              <a:gd name="connsiteY11" fmla="*/ 128825 h 1924333"/>
              <a:gd name="connsiteX12" fmla="*/ 6852732 w 12192000"/>
              <a:gd name="connsiteY12" fmla="*/ 123321 h 1924333"/>
              <a:gd name="connsiteX13" fmla="*/ 6865247 w 12192000"/>
              <a:gd name="connsiteY13" fmla="*/ 128836 h 1924333"/>
              <a:gd name="connsiteX14" fmla="*/ 6905517 w 12192000"/>
              <a:gd name="connsiteY14" fmla="*/ 129265 h 1924333"/>
              <a:gd name="connsiteX15" fmla="*/ 6950286 w 12192000"/>
              <a:gd name="connsiteY15" fmla="*/ 150104 h 1924333"/>
              <a:gd name="connsiteX16" fmla="*/ 7003442 w 12192000"/>
              <a:gd name="connsiteY16" fmla="*/ 136136 h 1924333"/>
              <a:gd name="connsiteX17" fmla="*/ 7160047 w 12192000"/>
              <a:gd name="connsiteY17" fmla="*/ 166721 h 1924333"/>
              <a:gd name="connsiteX18" fmla="*/ 7325604 w 12192000"/>
              <a:gd name="connsiteY18" fmla="*/ 215867 h 1924333"/>
              <a:gd name="connsiteX19" fmla="*/ 7540522 w 12192000"/>
              <a:gd name="connsiteY19" fmla="*/ 239374 h 1924333"/>
              <a:gd name="connsiteX20" fmla="*/ 7612071 w 12192000"/>
              <a:gd name="connsiteY20" fmla="*/ 229553 h 1924333"/>
              <a:gd name="connsiteX21" fmla="*/ 7651995 w 12192000"/>
              <a:gd name="connsiteY21" fmla="*/ 244567 h 1924333"/>
              <a:gd name="connsiteX22" fmla="*/ 7725761 w 12192000"/>
              <a:gd name="connsiteY22" fmla="*/ 258638 h 1924333"/>
              <a:gd name="connsiteX23" fmla="*/ 7823038 w 12192000"/>
              <a:gd name="connsiteY23" fmla="*/ 287078 h 1924333"/>
              <a:gd name="connsiteX24" fmla="*/ 7866405 w 12192000"/>
              <a:gd name="connsiteY24" fmla="*/ 287288 h 1924333"/>
              <a:gd name="connsiteX25" fmla="*/ 7875021 w 12192000"/>
              <a:gd name="connsiteY25" fmla="*/ 288224 h 1924333"/>
              <a:gd name="connsiteX26" fmla="*/ 7875146 w 12192000"/>
              <a:gd name="connsiteY26" fmla="*/ 288614 h 1924333"/>
              <a:gd name="connsiteX27" fmla="*/ 7907443 w 12192000"/>
              <a:gd name="connsiteY27" fmla="*/ 291752 h 1924333"/>
              <a:gd name="connsiteX28" fmla="*/ 7912892 w 12192000"/>
              <a:gd name="connsiteY28" fmla="*/ 294833 h 1924333"/>
              <a:gd name="connsiteX29" fmla="*/ 7946345 w 12192000"/>
              <a:gd name="connsiteY29" fmla="*/ 319359 h 1924333"/>
              <a:gd name="connsiteX30" fmla="*/ 8021238 w 12192000"/>
              <a:gd name="connsiteY30" fmla="*/ 315159 h 1924333"/>
              <a:gd name="connsiteX31" fmla="*/ 8094697 w 12192000"/>
              <a:gd name="connsiteY31" fmla="*/ 351819 h 1924333"/>
              <a:gd name="connsiteX32" fmla="*/ 8155208 w 12192000"/>
              <a:gd name="connsiteY32" fmla="*/ 371168 h 1924333"/>
              <a:gd name="connsiteX33" fmla="*/ 8248472 w 12192000"/>
              <a:gd name="connsiteY33" fmla="*/ 400489 h 1924333"/>
              <a:gd name="connsiteX34" fmla="*/ 8300068 w 12192000"/>
              <a:gd name="connsiteY34" fmla="*/ 405531 h 1924333"/>
              <a:gd name="connsiteX35" fmla="*/ 8356293 w 12192000"/>
              <a:gd name="connsiteY35" fmla="*/ 403328 h 1924333"/>
              <a:gd name="connsiteX36" fmla="*/ 8475838 w 12192000"/>
              <a:gd name="connsiteY36" fmla="*/ 435524 h 1924333"/>
              <a:gd name="connsiteX37" fmla="*/ 8575216 w 12192000"/>
              <a:gd name="connsiteY37" fmla="*/ 450198 h 1924333"/>
              <a:gd name="connsiteX38" fmla="*/ 8588650 w 12192000"/>
              <a:gd name="connsiteY38" fmla="*/ 447070 h 1924333"/>
              <a:gd name="connsiteX39" fmla="*/ 8612184 w 12192000"/>
              <a:gd name="connsiteY39" fmla="*/ 439577 h 1924333"/>
              <a:gd name="connsiteX40" fmla="*/ 8630713 w 12192000"/>
              <a:gd name="connsiteY40" fmla="*/ 433015 h 1924333"/>
              <a:gd name="connsiteX41" fmla="*/ 8704240 w 12192000"/>
              <a:gd name="connsiteY41" fmla="*/ 422865 h 1924333"/>
              <a:gd name="connsiteX42" fmla="*/ 8829513 w 12192000"/>
              <a:gd name="connsiteY42" fmla="*/ 429389 h 1924333"/>
              <a:gd name="connsiteX43" fmla="*/ 9083651 w 12192000"/>
              <a:gd name="connsiteY43" fmla="*/ 390744 h 1924333"/>
              <a:gd name="connsiteX44" fmla="*/ 9371402 w 12192000"/>
              <a:gd name="connsiteY44" fmla="*/ 371809 h 1924333"/>
              <a:gd name="connsiteX45" fmla="*/ 9429586 w 12192000"/>
              <a:gd name="connsiteY45" fmla="*/ 369213 h 1924333"/>
              <a:gd name="connsiteX46" fmla="*/ 9489757 w 12192000"/>
              <a:gd name="connsiteY46" fmla="*/ 377814 h 1924333"/>
              <a:gd name="connsiteX47" fmla="*/ 9516954 w 12192000"/>
              <a:gd name="connsiteY47" fmla="*/ 376991 h 1924333"/>
              <a:gd name="connsiteX48" fmla="*/ 9645588 w 12192000"/>
              <a:gd name="connsiteY48" fmla="*/ 363590 h 1924333"/>
              <a:gd name="connsiteX49" fmla="*/ 9722896 w 12192000"/>
              <a:gd name="connsiteY49" fmla="*/ 360983 h 1924333"/>
              <a:gd name="connsiteX50" fmla="*/ 9752803 w 12192000"/>
              <a:gd name="connsiteY50" fmla="*/ 368492 h 1924333"/>
              <a:gd name="connsiteX51" fmla="*/ 9890305 w 12192000"/>
              <a:gd name="connsiteY51" fmla="*/ 380736 h 1924333"/>
              <a:gd name="connsiteX52" fmla="*/ 9939767 w 12192000"/>
              <a:gd name="connsiteY52" fmla="*/ 377776 h 1924333"/>
              <a:gd name="connsiteX53" fmla="*/ 9944355 w 12192000"/>
              <a:gd name="connsiteY53" fmla="*/ 377352 h 1924333"/>
              <a:gd name="connsiteX54" fmla="*/ 9953719 w 12192000"/>
              <a:gd name="connsiteY54" fmla="*/ 375642 h 1924333"/>
              <a:gd name="connsiteX55" fmla="*/ 9955809 w 12192000"/>
              <a:gd name="connsiteY55" fmla="*/ 376294 h 1924333"/>
              <a:gd name="connsiteX56" fmla="*/ 10032710 w 12192000"/>
              <a:gd name="connsiteY56" fmla="*/ 394940 h 1924333"/>
              <a:gd name="connsiteX57" fmla="*/ 10049925 w 12192000"/>
              <a:gd name="connsiteY57" fmla="*/ 404971 h 1924333"/>
              <a:gd name="connsiteX58" fmla="*/ 10112671 w 12192000"/>
              <a:gd name="connsiteY58" fmla="*/ 414549 h 1924333"/>
              <a:gd name="connsiteX59" fmla="*/ 10170853 w 12192000"/>
              <a:gd name="connsiteY59" fmla="*/ 435168 h 1924333"/>
              <a:gd name="connsiteX60" fmla="*/ 10290184 w 12192000"/>
              <a:gd name="connsiteY60" fmla="*/ 448123 h 1924333"/>
              <a:gd name="connsiteX61" fmla="*/ 10320158 w 12192000"/>
              <a:gd name="connsiteY61" fmla="*/ 458352 h 1924333"/>
              <a:gd name="connsiteX62" fmla="*/ 10321815 w 12192000"/>
              <a:gd name="connsiteY62" fmla="*/ 463087 h 1924333"/>
              <a:gd name="connsiteX63" fmla="*/ 10373742 w 12192000"/>
              <a:gd name="connsiteY63" fmla="*/ 464538 h 1924333"/>
              <a:gd name="connsiteX64" fmla="*/ 10428532 w 12192000"/>
              <a:gd name="connsiteY64" fmla="*/ 492504 h 1924333"/>
              <a:gd name="connsiteX65" fmla="*/ 10466490 w 12192000"/>
              <a:gd name="connsiteY65" fmla="*/ 517759 h 1924333"/>
              <a:gd name="connsiteX66" fmla="*/ 10466675 w 12192000"/>
              <a:gd name="connsiteY66" fmla="*/ 522076 h 1924333"/>
              <a:gd name="connsiteX67" fmla="*/ 10470309 w 12192000"/>
              <a:gd name="connsiteY67" fmla="*/ 522792 h 1924333"/>
              <a:gd name="connsiteX68" fmla="*/ 10474138 w 12192000"/>
              <a:gd name="connsiteY68" fmla="*/ 519761 h 1924333"/>
              <a:gd name="connsiteX69" fmla="*/ 10501100 w 12192000"/>
              <a:gd name="connsiteY69" fmla="*/ 528263 h 1924333"/>
              <a:gd name="connsiteX70" fmla="*/ 10502395 w 12192000"/>
              <a:gd name="connsiteY70" fmla="*/ 536393 h 1924333"/>
              <a:gd name="connsiteX71" fmla="*/ 10689496 w 12192000"/>
              <a:gd name="connsiteY71" fmla="*/ 560233 h 1924333"/>
              <a:gd name="connsiteX72" fmla="*/ 10788736 w 12192000"/>
              <a:gd name="connsiteY72" fmla="*/ 613188 h 1924333"/>
              <a:gd name="connsiteX73" fmla="*/ 10819747 w 12192000"/>
              <a:gd name="connsiteY73" fmla="*/ 621351 h 1924333"/>
              <a:gd name="connsiteX74" fmla="*/ 10864632 w 12192000"/>
              <a:gd name="connsiteY74" fmla="*/ 644858 h 1924333"/>
              <a:gd name="connsiteX75" fmla="*/ 10929407 w 12192000"/>
              <a:gd name="connsiteY75" fmla="*/ 652945 h 1924333"/>
              <a:gd name="connsiteX76" fmla="*/ 10979412 w 12192000"/>
              <a:gd name="connsiteY76" fmla="*/ 654217 h 1924333"/>
              <a:gd name="connsiteX77" fmla="*/ 11006959 w 12192000"/>
              <a:gd name="connsiteY77" fmla="*/ 657017 h 1924333"/>
              <a:gd name="connsiteX78" fmla="*/ 11077038 w 12192000"/>
              <a:gd name="connsiteY78" fmla="*/ 668487 h 1924333"/>
              <a:gd name="connsiteX79" fmla="*/ 11157850 w 12192000"/>
              <a:gd name="connsiteY79" fmla="*/ 693164 h 1924333"/>
              <a:gd name="connsiteX80" fmla="*/ 11175276 w 12192000"/>
              <a:gd name="connsiteY80" fmla="*/ 697243 h 1924333"/>
              <a:gd name="connsiteX81" fmla="*/ 11191131 w 12192000"/>
              <a:gd name="connsiteY81" fmla="*/ 696085 h 1924333"/>
              <a:gd name="connsiteX82" fmla="*/ 11195573 w 12192000"/>
              <a:gd name="connsiteY82" fmla="*/ 691751 h 1924333"/>
              <a:gd name="connsiteX83" fmla="*/ 11205299 w 12192000"/>
              <a:gd name="connsiteY83" fmla="*/ 693247 h 1924333"/>
              <a:gd name="connsiteX84" fmla="*/ 11223770 w 12192000"/>
              <a:gd name="connsiteY84" fmla="*/ 690335 h 1924333"/>
              <a:gd name="connsiteX85" fmla="*/ 11292119 w 12192000"/>
              <a:gd name="connsiteY85" fmla="*/ 713311 h 1924333"/>
              <a:gd name="connsiteX86" fmla="*/ 11435379 w 12192000"/>
              <a:gd name="connsiteY86" fmla="*/ 758519 h 1924333"/>
              <a:gd name="connsiteX87" fmla="*/ 11604406 w 12192000"/>
              <a:gd name="connsiteY87" fmla="*/ 810476 h 1924333"/>
              <a:gd name="connsiteX88" fmla="*/ 11652155 w 12192000"/>
              <a:gd name="connsiteY88" fmla="*/ 825109 h 1924333"/>
              <a:gd name="connsiteX89" fmla="*/ 11654192 w 12192000"/>
              <a:gd name="connsiteY89" fmla="*/ 827301 h 1924333"/>
              <a:gd name="connsiteX90" fmla="*/ 11676599 w 12192000"/>
              <a:gd name="connsiteY90" fmla="*/ 846628 h 1924333"/>
              <a:gd name="connsiteX91" fmla="*/ 11775168 w 12192000"/>
              <a:gd name="connsiteY91" fmla="*/ 890664 h 1924333"/>
              <a:gd name="connsiteX92" fmla="*/ 11826341 w 12192000"/>
              <a:gd name="connsiteY92" fmla="*/ 877558 h 1924333"/>
              <a:gd name="connsiteX93" fmla="*/ 11879068 w 12192000"/>
              <a:gd name="connsiteY93" fmla="*/ 874038 h 1924333"/>
              <a:gd name="connsiteX94" fmla="*/ 11889563 w 12192000"/>
              <a:gd name="connsiteY94" fmla="*/ 878619 h 1924333"/>
              <a:gd name="connsiteX95" fmla="*/ 12016613 w 12192000"/>
              <a:gd name="connsiteY95" fmla="*/ 886111 h 1924333"/>
              <a:gd name="connsiteX96" fmla="*/ 12108292 w 12192000"/>
              <a:gd name="connsiteY96" fmla="*/ 868500 h 1924333"/>
              <a:gd name="connsiteX97" fmla="*/ 12182910 w 12192000"/>
              <a:gd name="connsiteY97" fmla="*/ 882003 h 1924333"/>
              <a:gd name="connsiteX98" fmla="*/ 12192000 w 12192000"/>
              <a:gd name="connsiteY98" fmla="*/ 884778 h 1924333"/>
              <a:gd name="connsiteX99" fmla="*/ 12192000 w 12192000"/>
              <a:gd name="connsiteY99" fmla="*/ 1610315 h 1924333"/>
              <a:gd name="connsiteX100" fmla="*/ 12191998 w 12192000"/>
              <a:gd name="connsiteY100" fmla="*/ 1610315 h 1924333"/>
              <a:gd name="connsiteX101" fmla="*/ 12191998 w 12192000"/>
              <a:gd name="connsiteY101" fmla="*/ 1924333 h 1924333"/>
              <a:gd name="connsiteX102" fmla="*/ 0 w 12192000"/>
              <a:gd name="connsiteY102" fmla="*/ 1924333 h 1924333"/>
              <a:gd name="connsiteX103" fmla="*/ 0 w 12192000"/>
              <a:gd name="connsiteY103" fmla="*/ 505159 h 1924333"/>
              <a:gd name="connsiteX104" fmla="*/ 5722 w 12192000"/>
              <a:gd name="connsiteY104" fmla="*/ 508889 h 1924333"/>
              <a:gd name="connsiteX105" fmla="*/ 38476 w 12192000"/>
              <a:gd name="connsiteY105" fmla="*/ 524137 h 1924333"/>
              <a:gd name="connsiteX106" fmla="*/ 192883 w 12192000"/>
              <a:gd name="connsiteY106" fmla="*/ 545272 h 1924333"/>
              <a:gd name="connsiteX107" fmla="*/ 343710 w 12192000"/>
              <a:gd name="connsiteY107" fmla="*/ 565029 h 1924333"/>
              <a:gd name="connsiteX108" fmla="*/ 471066 w 12192000"/>
              <a:gd name="connsiteY108" fmla="*/ 549837 h 1924333"/>
              <a:gd name="connsiteX109" fmla="*/ 617333 w 12192000"/>
              <a:gd name="connsiteY109" fmla="*/ 526428 h 1924333"/>
              <a:gd name="connsiteX110" fmla="*/ 725203 w 12192000"/>
              <a:gd name="connsiteY110" fmla="*/ 523793 h 1924333"/>
              <a:gd name="connsiteX111" fmla="*/ 788494 w 12192000"/>
              <a:gd name="connsiteY111" fmla="*/ 505799 h 1924333"/>
              <a:gd name="connsiteX112" fmla="*/ 885977 w 12192000"/>
              <a:gd name="connsiteY112" fmla="*/ 526585 h 1924333"/>
              <a:gd name="connsiteX113" fmla="*/ 932142 w 12192000"/>
              <a:gd name="connsiteY113" fmla="*/ 528005 h 1924333"/>
              <a:gd name="connsiteX114" fmla="*/ 1090404 w 12192000"/>
              <a:gd name="connsiteY114" fmla="*/ 498299 h 1924333"/>
              <a:gd name="connsiteX115" fmla="*/ 1188628 w 12192000"/>
              <a:gd name="connsiteY115" fmla="*/ 483151 h 1924333"/>
              <a:gd name="connsiteX116" fmla="*/ 1316247 w 12192000"/>
              <a:gd name="connsiteY116" fmla="*/ 425979 h 1924333"/>
              <a:gd name="connsiteX117" fmla="*/ 1357712 w 12192000"/>
              <a:gd name="connsiteY117" fmla="*/ 416549 h 1924333"/>
              <a:gd name="connsiteX118" fmla="*/ 1425921 w 12192000"/>
              <a:gd name="connsiteY118" fmla="*/ 413953 h 1924333"/>
              <a:gd name="connsiteX119" fmla="*/ 1503817 w 12192000"/>
              <a:gd name="connsiteY119" fmla="*/ 380457 h 1924333"/>
              <a:gd name="connsiteX120" fmla="*/ 1639196 w 12192000"/>
              <a:gd name="connsiteY120" fmla="*/ 372785 h 1924333"/>
              <a:gd name="connsiteX121" fmla="*/ 1705606 w 12192000"/>
              <a:gd name="connsiteY121" fmla="*/ 359023 h 1924333"/>
              <a:gd name="connsiteX122" fmla="*/ 1813011 w 12192000"/>
              <a:gd name="connsiteY122" fmla="*/ 331023 h 1924333"/>
              <a:gd name="connsiteX123" fmla="*/ 1831380 w 12192000"/>
              <a:gd name="connsiteY123" fmla="*/ 341307 h 1924333"/>
              <a:gd name="connsiteX124" fmla="*/ 1858612 w 12192000"/>
              <a:gd name="connsiteY124" fmla="*/ 326777 h 1924333"/>
              <a:gd name="connsiteX125" fmla="*/ 1880661 w 12192000"/>
              <a:gd name="connsiteY125" fmla="*/ 335987 h 1924333"/>
              <a:gd name="connsiteX126" fmla="*/ 1941495 w 12192000"/>
              <a:gd name="connsiteY126" fmla="*/ 310792 h 1924333"/>
              <a:gd name="connsiteX127" fmla="*/ 1995402 w 12192000"/>
              <a:gd name="connsiteY127" fmla="*/ 305480 h 1924333"/>
              <a:gd name="connsiteX128" fmla="*/ 2223864 w 12192000"/>
              <a:gd name="connsiteY128" fmla="*/ 266118 h 1924333"/>
              <a:gd name="connsiteX129" fmla="*/ 2418043 w 12192000"/>
              <a:gd name="connsiteY129" fmla="*/ 215314 h 1924333"/>
              <a:gd name="connsiteX130" fmla="*/ 2558461 w 12192000"/>
              <a:gd name="connsiteY130" fmla="*/ 168193 h 1924333"/>
              <a:gd name="connsiteX131" fmla="*/ 2595535 w 12192000"/>
              <a:gd name="connsiteY131" fmla="*/ 158548 h 1924333"/>
              <a:gd name="connsiteX132" fmla="*/ 2626942 w 12192000"/>
              <a:gd name="connsiteY132" fmla="*/ 130400 h 1924333"/>
              <a:gd name="connsiteX133" fmla="*/ 2632225 w 12192000"/>
              <a:gd name="connsiteY133" fmla="*/ 130446 h 1924333"/>
              <a:gd name="connsiteX134" fmla="*/ 2696856 w 12192000"/>
              <a:gd name="connsiteY134" fmla="*/ 128498 h 1924333"/>
              <a:gd name="connsiteX135" fmla="*/ 2759767 w 12192000"/>
              <a:gd name="connsiteY135" fmla="*/ 127784 h 1924333"/>
              <a:gd name="connsiteX136" fmla="*/ 2792685 w 12192000"/>
              <a:gd name="connsiteY136" fmla="*/ 115710 h 1924333"/>
              <a:gd name="connsiteX137" fmla="*/ 2799767 w 12192000"/>
              <a:gd name="connsiteY137" fmla="*/ 113754 h 1924333"/>
              <a:gd name="connsiteX138" fmla="*/ 2829799 w 12192000"/>
              <a:gd name="connsiteY138" fmla="*/ 120042 h 1924333"/>
              <a:gd name="connsiteX139" fmla="*/ 2890704 w 12192000"/>
              <a:gd name="connsiteY139" fmla="*/ 121493 h 1924333"/>
              <a:gd name="connsiteX140" fmla="*/ 3042646 w 12192000"/>
              <a:gd name="connsiteY140" fmla="*/ 112273 h 1924333"/>
              <a:gd name="connsiteX141" fmla="*/ 3146630 w 12192000"/>
              <a:gd name="connsiteY141" fmla="*/ 100898 h 1924333"/>
              <a:gd name="connsiteX142" fmla="*/ 3233163 w 12192000"/>
              <a:gd name="connsiteY142" fmla="*/ 120200 h 1924333"/>
              <a:gd name="connsiteX143" fmla="*/ 3372699 w 12192000"/>
              <a:gd name="connsiteY143" fmla="*/ 129394 h 1924333"/>
              <a:gd name="connsiteX144" fmla="*/ 3394352 w 12192000"/>
              <a:gd name="connsiteY144" fmla="*/ 131671 h 1924333"/>
              <a:gd name="connsiteX145" fmla="*/ 3448218 w 12192000"/>
              <a:gd name="connsiteY145" fmla="*/ 118229 h 1924333"/>
              <a:gd name="connsiteX146" fmla="*/ 3505047 w 12192000"/>
              <a:gd name="connsiteY146" fmla="*/ 115412 h 1924333"/>
              <a:gd name="connsiteX147" fmla="*/ 3521767 w 12192000"/>
              <a:gd name="connsiteY147" fmla="*/ 111071 h 1924333"/>
              <a:gd name="connsiteX148" fmla="*/ 3585137 w 12192000"/>
              <a:gd name="connsiteY148" fmla="*/ 114371 h 1924333"/>
              <a:gd name="connsiteX149" fmla="*/ 3690293 w 12192000"/>
              <a:gd name="connsiteY149" fmla="*/ 98301 h 1924333"/>
              <a:gd name="connsiteX150" fmla="*/ 3867818 w 12192000"/>
              <a:gd name="connsiteY150" fmla="*/ 88985 h 1924333"/>
              <a:gd name="connsiteX151" fmla="*/ 4091337 w 12192000"/>
              <a:gd name="connsiteY151" fmla="*/ 70813 h 1924333"/>
              <a:gd name="connsiteX152" fmla="*/ 4246332 w 12192000"/>
              <a:gd name="connsiteY152" fmla="*/ 41697 h 1924333"/>
              <a:gd name="connsiteX153" fmla="*/ 4266975 w 12192000"/>
              <a:gd name="connsiteY153" fmla="*/ 46592 h 1924333"/>
              <a:gd name="connsiteX154" fmla="*/ 4270566 w 12192000"/>
              <a:gd name="connsiteY154" fmla="*/ 47620 h 1924333"/>
              <a:gd name="connsiteX155" fmla="*/ 4288964 w 12192000"/>
              <a:gd name="connsiteY155" fmla="*/ 52766 h 1924333"/>
              <a:gd name="connsiteX156" fmla="*/ 4365137 w 12192000"/>
              <a:gd name="connsiteY156" fmla="*/ 51783 h 1924333"/>
              <a:gd name="connsiteX157" fmla="*/ 4430546 w 12192000"/>
              <a:gd name="connsiteY157" fmla="*/ 44555 h 1924333"/>
              <a:gd name="connsiteX158" fmla="*/ 4444136 w 12192000"/>
              <a:gd name="connsiteY158" fmla="*/ 39567 h 1924333"/>
              <a:gd name="connsiteX159" fmla="*/ 4534039 w 12192000"/>
              <a:gd name="connsiteY159" fmla="*/ 31604 h 1924333"/>
              <a:gd name="connsiteX160" fmla="*/ 4560448 w 12192000"/>
              <a:gd name="connsiteY160" fmla="*/ 25231 h 1924333"/>
              <a:gd name="connsiteX161" fmla="*/ 4568006 w 12192000"/>
              <a:gd name="connsiteY161" fmla="*/ 25970 h 1924333"/>
              <a:gd name="connsiteX162" fmla="*/ 4595497 w 12192000"/>
              <a:gd name="connsiteY162" fmla="*/ 22958 h 1924333"/>
              <a:gd name="connsiteX163" fmla="*/ 4608623 w 12192000"/>
              <a:gd name="connsiteY163" fmla="*/ 18108 h 1924333"/>
              <a:gd name="connsiteX164" fmla="*/ 4623942 w 12192000"/>
              <a:gd name="connsiteY164" fmla="*/ 22251 h 1924333"/>
              <a:gd name="connsiteX165" fmla="*/ 4664336 w 12192000"/>
              <a:gd name="connsiteY165" fmla="*/ 23306 h 1924333"/>
              <a:gd name="connsiteX166" fmla="*/ 4677385 w 12192000"/>
              <a:gd name="connsiteY166" fmla="*/ 18246 h 1924333"/>
              <a:gd name="connsiteX167" fmla="*/ 4698143 w 12192000"/>
              <a:gd name="connsiteY167" fmla="*/ 18036 h 1924333"/>
              <a:gd name="connsiteX168" fmla="*/ 4750609 w 12192000"/>
              <a:gd name="connsiteY168" fmla="*/ 23611 h 1924333"/>
              <a:gd name="connsiteX169" fmla="*/ 4784658 w 12192000"/>
              <a:gd name="connsiteY169" fmla="*/ 25057 h 1924333"/>
              <a:gd name="connsiteX170" fmla="*/ 4847558 w 12192000"/>
              <a:gd name="connsiteY170" fmla="*/ 38726 h 1924333"/>
              <a:gd name="connsiteX171" fmla="*/ 4909134 w 12192000"/>
              <a:gd name="connsiteY171" fmla="*/ 50659 h 1924333"/>
              <a:gd name="connsiteX172" fmla="*/ 5099219 w 12192000"/>
              <a:gd name="connsiteY172" fmla="*/ 55050 h 1924333"/>
              <a:gd name="connsiteX173" fmla="*/ 5184992 w 12192000"/>
              <a:gd name="connsiteY173" fmla="*/ 67596 h 1924333"/>
              <a:gd name="connsiteX174" fmla="*/ 5229637 w 12192000"/>
              <a:gd name="connsiteY174" fmla="*/ 67789 h 1924333"/>
              <a:gd name="connsiteX175" fmla="*/ 5389346 w 12192000"/>
              <a:gd name="connsiteY175" fmla="*/ 80211 h 1924333"/>
              <a:gd name="connsiteX176" fmla="*/ 5494414 w 12192000"/>
              <a:gd name="connsiteY176" fmla="*/ 75926 h 1924333"/>
              <a:gd name="connsiteX177" fmla="*/ 5528443 w 12192000"/>
              <a:gd name="connsiteY177" fmla="*/ 77206 h 1924333"/>
              <a:gd name="connsiteX178" fmla="*/ 5684939 w 12192000"/>
              <a:gd name="connsiteY178" fmla="*/ 50269 h 1924333"/>
              <a:gd name="connsiteX179" fmla="*/ 5765146 w 12192000"/>
              <a:gd name="connsiteY179" fmla="*/ 50414 h 1924333"/>
              <a:gd name="connsiteX180" fmla="*/ 5848655 w 12192000"/>
              <a:gd name="connsiteY180" fmla="*/ 35257 h 1924333"/>
              <a:gd name="connsiteX181" fmla="*/ 5930656 w 12192000"/>
              <a:gd name="connsiteY181" fmla="*/ 30131 h 1924333"/>
              <a:gd name="connsiteX182" fmla="*/ 6124150 w 12192000"/>
              <a:gd name="connsiteY182" fmla="*/ 31679 h 1924333"/>
              <a:gd name="connsiteX183" fmla="*/ 6189199 w 12192000"/>
              <a:gd name="connsiteY183" fmla="*/ 588 h 1924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</a:cxnLst>
            <a:rect l="l" t="t" r="r" b="b"/>
            <a:pathLst>
              <a:path w="12192000" h="1924333">
                <a:moveTo>
                  <a:pt x="6189199" y="588"/>
                </a:moveTo>
                <a:cubicBezTo>
                  <a:pt x="6196356" y="-574"/>
                  <a:pt x="6202609" y="-108"/>
                  <a:pt x="6207079" y="2850"/>
                </a:cubicBezTo>
                <a:cubicBezTo>
                  <a:pt x="6222026" y="2749"/>
                  <a:pt x="6273489" y="3767"/>
                  <a:pt x="6285610" y="18131"/>
                </a:cubicBezTo>
                <a:cubicBezTo>
                  <a:pt x="6307255" y="18685"/>
                  <a:pt x="6357141" y="23793"/>
                  <a:pt x="6378008" y="24625"/>
                </a:cubicBezTo>
                <a:cubicBezTo>
                  <a:pt x="6409946" y="30645"/>
                  <a:pt x="6438307" y="10375"/>
                  <a:pt x="6466340" y="21366"/>
                </a:cubicBezTo>
                <a:cubicBezTo>
                  <a:pt x="6488276" y="31229"/>
                  <a:pt x="6529854" y="28110"/>
                  <a:pt x="6553334" y="35307"/>
                </a:cubicBezTo>
                <a:cubicBezTo>
                  <a:pt x="6561737" y="48059"/>
                  <a:pt x="6609188" y="62087"/>
                  <a:pt x="6626068" y="58045"/>
                </a:cubicBezTo>
                <a:cubicBezTo>
                  <a:pt x="6660952" y="66570"/>
                  <a:pt x="6666277" y="84716"/>
                  <a:pt x="6692303" y="91487"/>
                </a:cubicBezTo>
                <a:lnTo>
                  <a:pt x="6733670" y="118130"/>
                </a:lnTo>
                <a:lnTo>
                  <a:pt x="6798016" y="112271"/>
                </a:lnTo>
                <a:lnTo>
                  <a:pt x="6801081" y="114963"/>
                </a:lnTo>
                <a:cubicBezTo>
                  <a:pt x="6806919" y="120140"/>
                  <a:pt x="6812832" y="125016"/>
                  <a:pt x="6819351" y="128825"/>
                </a:cubicBezTo>
                <a:cubicBezTo>
                  <a:pt x="6825742" y="109997"/>
                  <a:pt x="6840132" y="116541"/>
                  <a:pt x="6852732" y="123321"/>
                </a:cubicBezTo>
                <a:lnTo>
                  <a:pt x="6865247" y="128836"/>
                </a:lnTo>
                <a:lnTo>
                  <a:pt x="6905517" y="129265"/>
                </a:lnTo>
                <a:cubicBezTo>
                  <a:pt x="6934052" y="140042"/>
                  <a:pt x="6939773" y="141556"/>
                  <a:pt x="6950286" y="150104"/>
                </a:cubicBezTo>
                <a:lnTo>
                  <a:pt x="7003442" y="136136"/>
                </a:lnTo>
                <a:lnTo>
                  <a:pt x="7160047" y="166721"/>
                </a:lnTo>
                <a:cubicBezTo>
                  <a:pt x="7207281" y="179911"/>
                  <a:pt x="7280644" y="210197"/>
                  <a:pt x="7325604" y="215867"/>
                </a:cubicBezTo>
                <a:cubicBezTo>
                  <a:pt x="7460113" y="233904"/>
                  <a:pt x="7393081" y="242880"/>
                  <a:pt x="7540522" y="239374"/>
                </a:cubicBezTo>
                <a:cubicBezTo>
                  <a:pt x="7545714" y="234872"/>
                  <a:pt x="7605972" y="231727"/>
                  <a:pt x="7612071" y="229553"/>
                </a:cubicBezTo>
                <a:lnTo>
                  <a:pt x="7651995" y="244567"/>
                </a:lnTo>
                <a:lnTo>
                  <a:pt x="7725761" y="258638"/>
                </a:lnTo>
                <a:lnTo>
                  <a:pt x="7823038" y="287078"/>
                </a:lnTo>
                <a:cubicBezTo>
                  <a:pt x="7837080" y="286482"/>
                  <a:pt x="7851647" y="286498"/>
                  <a:pt x="7866405" y="287288"/>
                </a:cubicBezTo>
                <a:lnTo>
                  <a:pt x="7875021" y="288224"/>
                </a:lnTo>
                <a:cubicBezTo>
                  <a:pt x="7875062" y="288354"/>
                  <a:pt x="7875105" y="288483"/>
                  <a:pt x="7875146" y="288614"/>
                </a:cubicBezTo>
                <a:cubicBezTo>
                  <a:pt x="7880550" y="289202"/>
                  <a:pt x="7901153" y="290716"/>
                  <a:pt x="7907443" y="291752"/>
                </a:cubicBezTo>
                <a:lnTo>
                  <a:pt x="7912892" y="294833"/>
                </a:lnTo>
                <a:lnTo>
                  <a:pt x="7946345" y="319359"/>
                </a:lnTo>
                <a:cubicBezTo>
                  <a:pt x="7958657" y="312776"/>
                  <a:pt x="7996513" y="309749"/>
                  <a:pt x="8021238" y="315159"/>
                </a:cubicBezTo>
                <a:cubicBezTo>
                  <a:pt x="8045964" y="320570"/>
                  <a:pt x="8058169" y="340462"/>
                  <a:pt x="8094697" y="351819"/>
                </a:cubicBezTo>
                <a:cubicBezTo>
                  <a:pt x="8129587" y="361154"/>
                  <a:pt x="8116181" y="360544"/>
                  <a:pt x="8155208" y="371168"/>
                </a:cubicBezTo>
                <a:cubicBezTo>
                  <a:pt x="8196217" y="383300"/>
                  <a:pt x="8205468" y="391801"/>
                  <a:pt x="8248472" y="400489"/>
                </a:cubicBezTo>
                <a:cubicBezTo>
                  <a:pt x="8283932" y="419791"/>
                  <a:pt x="8278617" y="392031"/>
                  <a:pt x="8300068" y="405531"/>
                </a:cubicBezTo>
                <a:lnTo>
                  <a:pt x="8356293" y="403328"/>
                </a:lnTo>
                <a:cubicBezTo>
                  <a:pt x="8377247" y="404463"/>
                  <a:pt x="8438442" y="433194"/>
                  <a:pt x="8475838" y="435524"/>
                </a:cubicBezTo>
                <a:cubicBezTo>
                  <a:pt x="8510241" y="438037"/>
                  <a:pt x="8545511" y="449840"/>
                  <a:pt x="8575216" y="450198"/>
                </a:cubicBezTo>
                <a:lnTo>
                  <a:pt x="8588650" y="447070"/>
                </a:lnTo>
                <a:lnTo>
                  <a:pt x="8612184" y="439577"/>
                </a:lnTo>
                <a:lnTo>
                  <a:pt x="8630713" y="433015"/>
                </a:lnTo>
                <a:cubicBezTo>
                  <a:pt x="8635870" y="429519"/>
                  <a:pt x="8700685" y="428411"/>
                  <a:pt x="8704240" y="422865"/>
                </a:cubicBezTo>
                <a:cubicBezTo>
                  <a:pt x="8761777" y="429549"/>
                  <a:pt x="8768302" y="427178"/>
                  <a:pt x="8829513" y="429389"/>
                </a:cubicBezTo>
                <a:cubicBezTo>
                  <a:pt x="8922895" y="444672"/>
                  <a:pt x="8924579" y="401507"/>
                  <a:pt x="9083651" y="390744"/>
                </a:cubicBezTo>
                <a:cubicBezTo>
                  <a:pt x="9138403" y="388032"/>
                  <a:pt x="9315003" y="378647"/>
                  <a:pt x="9371402" y="371809"/>
                </a:cubicBezTo>
                <a:cubicBezTo>
                  <a:pt x="9358632" y="337502"/>
                  <a:pt x="9402842" y="379364"/>
                  <a:pt x="9429586" y="369213"/>
                </a:cubicBezTo>
                <a:cubicBezTo>
                  <a:pt x="9449312" y="370213"/>
                  <a:pt x="9473938" y="373270"/>
                  <a:pt x="9489757" y="377814"/>
                </a:cubicBezTo>
                <a:cubicBezTo>
                  <a:pt x="9498164" y="379256"/>
                  <a:pt x="9507139" y="379272"/>
                  <a:pt x="9516954" y="376991"/>
                </a:cubicBezTo>
                <a:cubicBezTo>
                  <a:pt x="9548430" y="354766"/>
                  <a:pt x="9591874" y="370315"/>
                  <a:pt x="9645588" y="363590"/>
                </a:cubicBezTo>
                <a:cubicBezTo>
                  <a:pt x="9660487" y="368814"/>
                  <a:pt x="9710817" y="350550"/>
                  <a:pt x="9722896" y="360983"/>
                </a:cubicBezTo>
                <a:cubicBezTo>
                  <a:pt x="9733918" y="362239"/>
                  <a:pt x="9745201" y="356679"/>
                  <a:pt x="9752803" y="368492"/>
                </a:cubicBezTo>
                <a:cubicBezTo>
                  <a:pt x="9793268" y="374490"/>
                  <a:pt x="9843313" y="380978"/>
                  <a:pt x="9890305" y="380736"/>
                </a:cubicBezTo>
                <a:cubicBezTo>
                  <a:pt x="9912701" y="380083"/>
                  <a:pt x="9926523" y="379037"/>
                  <a:pt x="9939767" y="377776"/>
                </a:cubicBezTo>
                <a:lnTo>
                  <a:pt x="9944355" y="377352"/>
                </a:lnTo>
                <a:lnTo>
                  <a:pt x="9953719" y="375642"/>
                </a:lnTo>
                <a:lnTo>
                  <a:pt x="9955809" y="376294"/>
                </a:lnTo>
                <a:lnTo>
                  <a:pt x="10032710" y="394940"/>
                </a:lnTo>
                <a:lnTo>
                  <a:pt x="10049925" y="404971"/>
                </a:lnTo>
                <a:lnTo>
                  <a:pt x="10112671" y="414549"/>
                </a:lnTo>
                <a:cubicBezTo>
                  <a:pt x="10169643" y="412125"/>
                  <a:pt x="10132220" y="425358"/>
                  <a:pt x="10170853" y="435168"/>
                </a:cubicBezTo>
                <a:cubicBezTo>
                  <a:pt x="10206088" y="442020"/>
                  <a:pt x="10240809" y="454081"/>
                  <a:pt x="10290184" y="448123"/>
                </a:cubicBezTo>
                <a:cubicBezTo>
                  <a:pt x="10301813" y="444919"/>
                  <a:pt x="10315233" y="449499"/>
                  <a:pt x="10320158" y="458352"/>
                </a:cubicBezTo>
                <a:cubicBezTo>
                  <a:pt x="10321006" y="459876"/>
                  <a:pt x="10321565" y="461470"/>
                  <a:pt x="10321815" y="463087"/>
                </a:cubicBezTo>
                <a:cubicBezTo>
                  <a:pt x="10354058" y="457158"/>
                  <a:pt x="10355176" y="470634"/>
                  <a:pt x="10373742" y="464538"/>
                </a:cubicBezTo>
                <a:cubicBezTo>
                  <a:pt x="10403060" y="475292"/>
                  <a:pt x="10411841" y="497597"/>
                  <a:pt x="10428532" y="492504"/>
                </a:cubicBezTo>
                <a:cubicBezTo>
                  <a:pt x="10440561" y="500742"/>
                  <a:pt x="10446267" y="521930"/>
                  <a:pt x="10466490" y="517759"/>
                </a:cubicBezTo>
                <a:cubicBezTo>
                  <a:pt x="10464622" y="519986"/>
                  <a:pt x="10465013" y="521261"/>
                  <a:pt x="10466675" y="522076"/>
                </a:cubicBezTo>
                <a:lnTo>
                  <a:pt x="10470309" y="522792"/>
                </a:lnTo>
                <a:lnTo>
                  <a:pt x="10474138" y="519761"/>
                </a:lnTo>
                <a:cubicBezTo>
                  <a:pt x="10488888" y="509612"/>
                  <a:pt x="10484914" y="524734"/>
                  <a:pt x="10501100" y="528263"/>
                </a:cubicBezTo>
                <a:cubicBezTo>
                  <a:pt x="10508412" y="530705"/>
                  <a:pt x="10505426" y="533743"/>
                  <a:pt x="10502395" y="536393"/>
                </a:cubicBezTo>
                <a:lnTo>
                  <a:pt x="10689496" y="560233"/>
                </a:lnTo>
                <a:cubicBezTo>
                  <a:pt x="10721441" y="573640"/>
                  <a:pt x="10757547" y="582937"/>
                  <a:pt x="10788736" y="613188"/>
                </a:cubicBezTo>
                <a:cubicBezTo>
                  <a:pt x="10794510" y="621641"/>
                  <a:pt x="10807098" y="616073"/>
                  <a:pt x="10819747" y="621351"/>
                </a:cubicBezTo>
                <a:cubicBezTo>
                  <a:pt x="10832398" y="626630"/>
                  <a:pt x="10846356" y="639592"/>
                  <a:pt x="10864632" y="644858"/>
                </a:cubicBezTo>
                <a:cubicBezTo>
                  <a:pt x="10895617" y="652290"/>
                  <a:pt x="10921550" y="640451"/>
                  <a:pt x="10929407" y="652945"/>
                </a:cubicBezTo>
                <a:cubicBezTo>
                  <a:pt x="10945460" y="653176"/>
                  <a:pt x="10968148" y="640553"/>
                  <a:pt x="10979412" y="654217"/>
                </a:cubicBezTo>
                <a:cubicBezTo>
                  <a:pt x="10981679" y="643737"/>
                  <a:pt x="10997287" y="663414"/>
                  <a:pt x="11006959" y="657017"/>
                </a:cubicBezTo>
                <a:cubicBezTo>
                  <a:pt x="11023230" y="659396"/>
                  <a:pt x="11051890" y="662462"/>
                  <a:pt x="11077038" y="668487"/>
                </a:cubicBezTo>
                <a:cubicBezTo>
                  <a:pt x="11097000" y="690299"/>
                  <a:pt x="11141286" y="676399"/>
                  <a:pt x="11157850" y="693164"/>
                </a:cubicBezTo>
                <a:cubicBezTo>
                  <a:pt x="11163800" y="695757"/>
                  <a:pt x="11169599" y="696942"/>
                  <a:pt x="11175276" y="697243"/>
                </a:cubicBezTo>
                <a:lnTo>
                  <a:pt x="11191131" y="696085"/>
                </a:lnTo>
                <a:lnTo>
                  <a:pt x="11195573" y="691751"/>
                </a:lnTo>
                <a:lnTo>
                  <a:pt x="11205299" y="693247"/>
                </a:lnTo>
                <a:lnTo>
                  <a:pt x="11223770" y="690335"/>
                </a:lnTo>
                <a:cubicBezTo>
                  <a:pt x="11237778" y="693777"/>
                  <a:pt x="11256852" y="701947"/>
                  <a:pt x="11292119" y="713311"/>
                </a:cubicBezTo>
                <a:cubicBezTo>
                  <a:pt x="11334878" y="733451"/>
                  <a:pt x="11401662" y="729175"/>
                  <a:pt x="11435379" y="758519"/>
                </a:cubicBezTo>
                <a:lnTo>
                  <a:pt x="11604406" y="810476"/>
                </a:lnTo>
                <a:lnTo>
                  <a:pt x="11652155" y="825109"/>
                </a:lnTo>
                <a:lnTo>
                  <a:pt x="11654192" y="827301"/>
                </a:lnTo>
                <a:cubicBezTo>
                  <a:pt x="11661650" y="834729"/>
                  <a:pt x="11669215" y="841480"/>
                  <a:pt x="11676599" y="846628"/>
                </a:cubicBezTo>
                <a:cubicBezTo>
                  <a:pt x="11688258" y="861760"/>
                  <a:pt x="11752266" y="896888"/>
                  <a:pt x="11775168" y="890664"/>
                </a:cubicBezTo>
                <a:cubicBezTo>
                  <a:pt x="11790977" y="883819"/>
                  <a:pt x="11808364" y="879901"/>
                  <a:pt x="11826341" y="877558"/>
                </a:cubicBezTo>
                <a:lnTo>
                  <a:pt x="11879068" y="874038"/>
                </a:lnTo>
                <a:lnTo>
                  <a:pt x="11889563" y="878619"/>
                </a:lnTo>
                <a:lnTo>
                  <a:pt x="12016613" y="886111"/>
                </a:lnTo>
                <a:lnTo>
                  <a:pt x="12108292" y="868500"/>
                </a:lnTo>
                <a:cubicBezTo>
                  <a:pt x="12129725" y="867311"/>
                  <a:pt x="12157891" y="874537"/>
                  <a:pt x="12182910" y="882003"/>
                </a:cubicBezTo>
                <a:lnTo>
                  <a:pt x="12192000" y="884778"/>
                </a:lnTo>
                <a:lnTo>
                  <a:pt x="12192000" y="1610315"/>
                </a:lnTo>
                <a:lnTo>
                  <a:pt x="12191998" y="1610315"/>
                </a:lnTo>
                <a:lnTo>
                  <a:pt x="12191998" y="1924333"/>
                </a:lnTo>
                <a:lnTo>
                  <a:pt x="0" y="1924333"/>
                </a:lnTo>
                <a:lnTo>
                  <a:pt x="0" y="505159"/>
                </a:lnTo>
                <a:lnTo>
                  <a:pt x="5722" y="508889"/>
                </a:lnTo>
                <a:cubicBezTo>
                  <a:pt x="21614" y="518548"/>
                  <a:pt x="33814" y="524781"/>
                  <a:pt x="38476" y="524137"/>
                </a:cubicBezTo>
                <a:cubicBezTo>
                  <a:pt x="99229" y="544180"/>
                  <a:pt x="142010" y="538457"/>
                  <a:pt x="192883" y="545272"/>
                </a:cubicBezTo>
                <a:cubicBezTo>
                  <a:pt x="277629" y="525210"/>
                  <a:pt x="293434" y="558443"/>
                  <a:pt x="343710" y="565029"/>
                </a:cubicBezTo>
                <a:cubicBezTo>
                  <a:pt x="383094" y="555729"/>
                  <a:pt x="425462" y="556271"/>
                  <a:pt x="471066" y="549837"/>
                </a:cubicBezTo>
                <a:cubicBezTo>
                  <a:pt x="513583" y="544428"/>
                  <a:pt x="569194" y="531004"/>
                  <a:pt x="617333" y="526428"/>
                </a:cubicBezTo>
                <a:cubicBezTo>
                  <a:pt x="660031" y="520760"/>
                  <a:pt x="696675" y="523882"/>
                  <a:pt x="725203" y="523793"/>
                </a:cubicBezTo>
                <a:cubicBezTo>
                  <a:pt x="736650" y="521695"/>
                  <a:pt x="780513" y="502146"/>
                  <a:pt x="788494" y="505799"/>
                </a:cubicBezTo>
                <a:lnTo>
                  <a:pt x="885977" y="526585"/>
                </a:lnTo>
                <a:cubicBezTo>
                  <a:pt x="906140" y="522837"/>
                  <a:pt x="917203" y="532232"/>
                  <a:pt x="932142" y="528005"/>
                </a:cubicBezTo>
                <a:cubicBezTo>
                  <a:pt x="963701" y="524128"/>
                  <a:pt x="1061555" y="499582"/>
                  <a:pt x="1090404" y="498299"/>
                </a:cubicBezTo>
                <a:cubicBezTo>
                  <a:pt x="1132840" y="494057"/>
                  <a:pt x="1148476" y="496041"/>
                  <a:pt x="1188628" y="483151"/>
                </a:cubicBezTo>
                <a:cubicBezTo>
                  <a:pt x="1230397" y="468408"/>
                  <a:pt x="1278711" y="457638"/>
                  <a:pt x="1316247" y="425979"/>
                </a:cubicBezTo>
                <a:cubicBezTo>
                  <a:pt x="1322662" y="417251"/>
                  <a:pt x="1339433" y="418553"/>
                  <a:pt x="1357712" y="416549"/>
                </a:cubicBezTo>
                <a:cubicBezTo>
                  <a:pt x="1375991" y="414544"/>
                  <a:pt x="1423507" y="412949"/>
                  <a:pt x="1425921" y="413953"/>
                </a:cubicBezTo>
                <a:cubicBezTo>
                  <a:pt x="1450272" y="407937"/>
                  <a:pt x="1458223" y="388156"/>
                  <a:pt x="1503817" y="380457"/>
                </a:cubicBezTo>
                <a:cubicBezTo>
                  <a:pt x="1541095" y="377398"/>
                  <a:pt x="1605565" y="376357"/>
                  <a:pt x="1639196" y="372785"/>
                </a:cubicBezTo>
                <a:cubicBezTo>
                  <a:pt x="1653280" y="376736"/>
                  <a:pt x="1695289" y="365766"/>
                  <a:pt x="1705606" y="359023"/>
                </a:cubicBezTo>
                <a:cubicBezTo>
                  <a:pt x="1729169" y="336295"/>
                  <a:pt x="1793207" y="348537"/>
                  <a:pt x="1813011" y="331023"/>
                </a:cubicBezTo>
                <a:cubicBezTo>
                  <a:pt x="1820772" y="328179"/>
                  <a:pt x="1823566" y="341833"/>
                  <a:pt x="1831380" y="341307"/>
                </a:cubicBezTo>
                <a:lnTo>
                  <a:pt x="1858612" y="326777"/>
                </a:lnTo>
                <a:lnTo>
                  <a:pt x="1880661" y="335987"/>
                </a:lnTo>
                <a:lnTo>
                  <a:pt x="1941495" y="310792"/>
                </a:lnTo>
                <a:cubicBezTo>
                  <a:pt x="1978970" y="307223"/>
                  <a:pt x="1947391" y="291714"/>
                  <a:pt x="1995402" y="305480"/>
                </a:cubicBezTo>
                <a:cubicBezTo>
                  <a:pt x="2042464" y="298034"/>
                  <a:pt x="2153424" y="281146"/>
                  <a:pt x="2223864" y="266118"/>
                </a:cubicBezTo>
                <a:cubicBezTo>
                  <a:pt x="2261296" y="256300"/>
                  <a:pt x="2360518" y="238323"/>
                  <a:pt x="2418043" y="215314"/>
                </a:cubicBezTo>
                <a:cubicBezTo>
                  <a:pt x="2472088" y="206823"/>
                  <a:pt x="2499422" y="162612"/>
                  <a:pt x="2558461" y="168193"/>
                </a:cubicBezTo>
                <a:cubicBezTo>
                  <a:pt x="2559660" y="164506"/>
                  <a:pt x="2592244" y="161337"/>
                  <a:pt x="2595535" y="158548"/>
                </a:cubicBezTo>
                <a:lnTo>
                  <a:pt x="2626942" y="130400"/>
                </a:lnTo>
                <a:lnTo>
                  <a:pt x="2632225" y="130446"/>
                </a:lnTo>
                <a:lnTo>
                  <a:pt x="2696856" y="128498"/>
                </a:lnTo>
                <a:lnTo>
                  <a:pt x="2759767" y="127784"/>
                </a:lnTo>
                <a:cubicBezTo>
                  <a:pt x="2770024" y="123546"/>
                  <a:pt x="2781047" y="119463"/>
                  <a:pt x="2792685" y="115710"/>
                </a:cubicBezTo>
                <a:lnTo>
                  <a:pt x="2799767" y="113754"/>
                </a:lnTo>
                <a:lnTo>
                  <a:pt x="2829799" y="120042"/>
                </a:lnTo>
                <a:lnTo>
                  <a:pt x="2890704" y="121493"/>
                </a:lnTo>
                <a:cubicBezTo>
                  <a:pt x="2935390" y="121035"/>
                  <a:pt x="2990780" y="113193"/>
                  <a:pt x="3042646" y="112273"/>
                </a:cubicBezTo>
                <a:cubicBezTo>
                  <a:pt x="3077119" y="111474"/>
                  <a:pt x="3124089" y="100414"/>
                  <a:pt x="3146630" y="100898"/>
                </a:cubicBezTo>
                <a:cubicBezTo>
                  <a:pt x="3169381" y="117699"/>
                  <a:pt x="3224695" y="125864"/>
                  <a:pt x="3233163" y="120200"/>
                </a:cubicBezTo>
                <a:lnTo>
                  <a:pt x="3372699" y="129394"/>
                </a:lnTo>
                <a:cubicBezTo>
                  <a:pt x="3389020" y="126586"/>
                  <a:pt x="3397563" y="116804"/>
                  <a:pt x="3394352" y="131671"/>
                </a:cubicBezTo>
                <a:cubicBezTo>
                  <a:pt x="3406102" y="131485"/>
                  <a:pt x="3429770" y="120938"/>
                  <a:pt x="3448218" y="118229"/>
                </a:cubicBezTo>
                <a:lnTo>
                  <a:pt x="3505047" y="115412"/>
                </a:lnTo>
                <a:lnTo>
                  <a:pt x="3521767" y="111071"/>
                </a:lnTo>
                <a:cubicBezTo>
                  <a:pt x="3526335" y="108877"/>
                  <a:pt x="3582156" y="117732"/>
                  <a:pt x="3585137" y="114371"/>
                </a:cubicBezTo>
                <a:cubicBezTo>
                  <a:pt x="3638265" y="102098"/>
                  <a:pt x="3633789" y="98565"/>
                  <a:pt x="3690293" y="98301"/>
                </a:cubicBezTo>
                <a:cubicBezTo>
                  <a:pt x="3782197" y="112746"/>
                  <a:pt x="3826738" y="92943"/>
                  <a:pt x="3867818" y="88985"/>
                </a:cubicBezTo>
                <a:cubicBezTo>
                  <a:pt x="3943777" y="81477"/>
                  <a:pt x="3990501" y="75194"/>
                  <a:pt x="4091337" y="70813"/>
                </a:cubicBezTo>
                <a:cubicBezTo>
                  <a:pt x="4154422" y="62932"/>
                  <a:pt x="4217060" y="45734"/>
                  <a:pt x="4246332" y="41697"/>
                </a:cubicBezTo>
                <a:cubicBezTo>
                  <a:pt x="4253308" y="42804"/>
                  <a:pt x="4260125" y="44606"/>
                  <a:pt x="4266975" y="46592"/>
                </a:cubicBezTo>
                <a:lnTo>
                  <a:pt x="4270566" y="47620"/>
                </a:lnTo>
                <a:lnTo>
                  <a:pt x="4288964" y="52766"/>
                </a:lnTo>
                <a:lnTo>
                  <a:pt x="4365137" y="51783"/>
                </a:lnTo>
                <a:lnTo>
                  <a:pt x="4430546" y="44555"/>
                </a:lnTo>
                <a:lnTo>
                  <a:pt x="4444136" y="39567"/>
                </a:lnTo>
                <a:lnTo>
                  <a:pt x="4534039" y="31604"/>
                </a:lnTo>
                <a:lnTo>
                  <a:pt x="4560448" y="25231"/>
                </a:lnTo>
                <a:lnTo>
                  <a:pt x="4568006" y="25970"/>
                </a:lnTo>
                <a:cubicBezTo>
                  <a:pt x="4580278" y="23866"/>
                  <a:pt x="4594878" y="14904"/>
                  <a:pt x="4595497" y="22958"/>
                </a:cubicBezTo>
                <a:lnTo>
                  <a:pt x="4608623" y="18108"/>
                </a:lnTo>
                <a:lnTo>
                  <a:pt x="4623942" y="22251"/>
                </a:lnTo>
                <a:cubicBezTo>
                  <a:pt x="4633227" y="23117"/>
                  <a:pt x="4655429" y="23973"/>
                  <a:pt x="4664336" y="23306"/>
                </a:cubicBezTo>
                <a:lnTo>
                  <a:pt x="4677385" y="18246"/>
                </a:lnTo>
                <a:lnTo>
                  <a:pt x="4698143" y="18036"/>
                </a:lnTo>
                <a:cubicBezTo>
                  <a:pt x="4710347" y="18931"/>
                  <a:pt x="4736189" y="22441"/>
                  <a:pt x="4750609" y="23611"/>
                </a:cubicBezTo>
                <a:cubicBezTo>
                  <a:pt x="4764270" y="27424"/>
                  <a:pt x="4774858" y="29782"/>
                  <a:pt x="4784658" y="25057"/>
                </a:cubicBezTo>
                <a:cubicBezTo>
                  <a:pt x="4804708" y="29613"/>
                  <a:pt x="4822811" y="48263"/>
                  <a:pt x="4847558" y="38726"/>
                </a:cubicBezTo>
                <a:cubicBezTo>
                  <a:pt x="4868304" y="42993"/>
                  <a:pt x="4867190" y="47939"/>
                  <a:pt x="4909134" y="50659"/>
                </a:cubicBezTo>
                <a:cubicBezTo>
                  <a:pt x="4945026" y="52455"/>
                  <a:pt x="5063406" y="54096"/>
                  <a:pt x="5099219" y="55050"/>
                </a:cubicBezTo>
                <a:cubicBezTo>
                  <a:pt x="5145195" y="57873"/>
                  <a:pt x="5163254" y="65473"/>
                  <a:pt x="5184992" y="67596"/>
                </a:cubicBezTo>
                <a:cubicBezTo>
                  <a:pt x="5206728" y="69720"/>
                  <a:pt x="5195578" y="65687"/>
                  <a:pt x="5229637" y="67789"/>
                </a:cubicBezTo>
                <a:cubicBezTo>
                  <a:pt x="5263695" y="69892"/>
                  <a:pt x="5345217" y="78854"/>
                  <a:pt x="5389346" y="80211"/>
                </a:cubicBezTo>
                <a:cubicBezTo>
                  <a:pt x="5425889" y="83191"/>
                  <a:pt x="5461943" y="84751"/>
                  <a:pt x="5494414" y="75926"/>
                </a:cubicBezTo>
                <a:lnTo>
                  <a:pt x="5528443" y="77206"/>
                </a:lnTo>
                <a:cubicBezTo>
                  <a:pt x="5582723" y="71370"/>
                  <a:pt x="5638917" y="68385"/>
                  <a:pt x="5684939" y="50269"/>
                </a:cubicBezTo>
                <a:cubicBezTo>
                  <a:pt x="5724389" y="45804"/>
                  <a:pt x="5737860" y="52916"/>
                  <a:pt x="5765146" y="50414"/>
                </a:cubicBezTo>
                <a:cubicBezTo>
                  <a:pt x="5792695" y="43060"/>
                  <a:pt x="5827352" y="38097"/>
                  <a:pt x="5848655" y="35257"/>
                </a:cubicBezTo>
                <a:lnTo>
                  <a:pt x="5930656" y="30131"/>
                </a:lnTo>
                <a:lnTo>
                  <a:pt x="6124150" y="31679"/>
                </a:lnTo>
                <a:cubicBezTo>
                  <a:pt x="6138131" y="22216"/>
                  <a:pt x="6167730" y="4075"/>
                  <a:pt x="6189199" y="588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08C57A3-5638-FFD5-3FC6-FB61DD9E5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060" y="5279511"/>
            <a:ext cx="9681882" cy="739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Ny </a:t>
            </a:r>
            <a:r>
              <a:rPr lang="en-US" sz="3600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teknologi</a:t>
            </a:r>
            <a:endParaRPr lang="en-US" sz="3600" kern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11ED7C62-4434-FD16-B760-C856A6A08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42" y="-6825"/>
            <a:ext cx="11988308" cy="5013475"/>
          </a:xfrm>
          <a:prstGeom prst="rect">
            <a:avLst/>
          </a:prstGeom>
        </p:spPr>
      </p:pic>
      <p:sp>
        <p:nvSpPr>
          <p:cNvPr id="19" name="Stjerne: 6 takker 18">
            <a:extLst>
              <a:ext uri="{FF2B5EF4-FFF2-40B4-BE49-F238E27FC236}">
                <a16:creationId xmlns:a16="http://schemas.microsoft.com/office/drawing/2014/main" id="{0AE4932D-32D3-9E08-A0BF-82B6516ABF1C}"/>
              </a:ext>
            </a:extLst>
          </p:cNvPr>
          <p:cNvSpPr/>
          <p:nvPr/>
        </p:nvSpPr>
        <p:spPr>
          <a:xfrm>
            <a:off x="223828" y="5919076"/>
            <a:ext cx="246013" cy="244793"/>
          </a:xfrm>
          <a:prstGeom prst="star6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45219696-1CC0-E340-AB0C-13678735A86E}"/>
              </a:ext>
            </a:extLst>
          </p:cNvPr>
          <p:cNvSpPr txBox="1"/>
          <p:nvPr/>
        </p:nvSpPr>
        <p:spPr>
          <a:xfrm>
            <a:off x="469841" y="5856806"/>
            <a:ext cx="146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Onboarding</a:t>
            </a:r>
          </a:p>
        </p:txBody>
      </p:sp>
      <p:sp>
        <p:nvSpPr>
          <p:cNvPr id="21" name="Stjerne: 6 takker 20">
            <a:extLst>
              <a:ext uri="{FF2B5EF4-FFF2-40B4-BE49-F238E27FC236}">
                <a16:creationId xmlns:a16="http://schemas.microsoft.com/office/drawing/2014/main" id="{46BCB4B6-D9FE-5D4D-8295-CE862B727363}"/>
              </a:ext>
            </a:extLst>
          </p:cNvPr>
          <p:cNvSpPr/>
          <p:nvPr/>
        </p:nvSpPr>
        <p:spPr>
          <a:xfrm>
            <a:off x="223828" y="6215984"/>
            <a:ext cx="246013" cy="244793"/>
          </a:xfrm>
          <a:prstGeom prst="star6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C791839E-B76E-12D3-2288-58E7E214BB23}"/>
              </a:ext>
            </a:extLst>
          </p:cNvPr>
          <p:cNvSpPr txBox="1"/>
          <p:nvPr/>
        </p:nvSpPr>
        <p:spPr>
          <a:xfrm>
            <a:off x="469841" y="6145335"/>
            <a:ext cx="146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Udbud </a:t>
            </a:r>
          </a:p>
        </p:txBody>
      </p:sp>
      <p:sp>
        <p:nvSpPr>
          <p:cNvPr id="23" name="Stjerne: 6 takker 22">
            <a:extLst>
              <a:ext uri="{FF2B5EF4-FFF2-40B4-BE49-F238E27FC236}">
                <a16:creationId xmlns:a16="http://schemas.microsoft.com/office/drawing/2014/main" id="{F5D363BF-A67D-8173-FF12-DF0743F93604}"/>
              </a:ext>
            </a:extLst>
          </p:cNvPr>
          <p:cNvSpPr/>
          <p:nvPr/>
        </p:nvSpPr>
        <p:spPr>
          <a:xfrm>
            <a:off x="223828" y="6504513"/>
            <a:ext cx="246013" cy="244793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4" name="Tekstfelt 23">
            <a:extLst>
              <a:ext uri="{FF2B5EF4-FFF2-40B4-BE49-F238E27FC236}">
                <a16:creationId xmlns:a16="http://schemas.microsoft.com/office/drawing/2014/main" id="{B8A6BEE6-2298-64C5-51F8-EB34E6969434}"/>
              </a:ext>
            </a:extLst>
          </p:cNvPr>
          <p:cNvSpPr txBox="1"/>
          <p:nvPr/>
        </p:nvSpPr>
        <p:spPr>
          <a:xfrm>
            <a:off x="469841" y="6413895"/>
            <a:ext cx="146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Ny prioritet </a:t>
            </a:r>
          </a:p>
        </p:txBody>
      </p:sp>
      <p:sp>
        <p:nvSpPr>
          <p:cNvPr id="25" name="Stjerne: 6 takker 24">
            <a:extLst>
              <a:ext uri="{FF2B5EF4-FFF2-40B4-BE49-F238E27FC236}">
                <a16:creationId xmlns:a16="http://schemas.microsoft.com/office/drawing/2014/main" id="{3ADD832D-5F61-9CB9-554F-6286D8389A07}"/>
              </a:ext>
            </a:extLst>
          </p:cNvPr>
          <p:cNvSpPr/>
          <p:nvPr/>
        </p:nvSpPr>
        <p:spPr>
          <a:xfrm>
            <a:off x="223828" y="5605397"/>
            <a:ext cx="246013" cy="244793"/>
          </a:xfrm>
          <a:prstGeom prst="star6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6" name="Tekstfelt 25">
            <a:extLst>
              <a:ext uri="{FF2B5EF4-FFF2-40B4-BE49-F238E27FC236}">
                <a16:creationId xmlns:a16="http://schemas.microsoft.com/office/drawing/2014/main" id="{9470BB8F-4EE5-0B14-66F8-8822CD11FA41}"/>
              </a:ext>
            </a:extLst>
          </p:cNvPr>
          <p:cNvSpPr txBox="1"/>
          <p:nvPr/>
        </p:nvSpPr>
        <p:spPr>
          <a:xfrm>
            <a:off x="469841" y="5551265"/>
            <a:ext cx="146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Ny DDH 3.0</a:t>
            </a:r>
          </a:p>
        </p:txBody>
      </p:sp>
      <p:sp>
        <p:nvSpPr>
          <p:cNvPr id="27" name="Stjerne: 6 takker 26">
            <a:extLst>
              <a:ext uri="{FF2B5EF4-FFF2-40B4-BE49-F238E27FC236}">
                <a16:creationId xmlns:a16="http://schemas.microsoft.com/office/drawing/2014/main" id="{29885645-6ACC-A884-1F40-14D2CBFD53E2}"/>
              </a:ext>
            </a:extLst>
          </p:cNvPr>
          <p:cNvSpPr/>
          <p:nvPr/>
        </p:nvSpPr>
        <p:spPr>
          <a:xfrm>
            <a:off x="-15934" y="3750208"/>
            <a:ext cx="246013" cy="244793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9" name="Stjerne: 6 takker 28">
            <a:extLst>
              <a:ext uri="{FF2B5EF4-FFF2-40B4-BE49-F238E27FC236}">
                <a16:creationId xmlns:a16="http://schemas.microsoft.com/office/drawing/2014/main" id="{100AC1E8-CC11-0B6D-AE51-01CF55A03668}"/>
              </a:ext>
            </a:extLst>
          </p:cNvPr>
          <p:cNvSpPr/>
          <p:nvPr/>
        </p:nvSpPr>
        <p:spPr>
          <a:xfrm>
            <a:off x="-52665" y="912773"/>
            <a:ext cx="246013" cy="244793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1" name="Stjerne: 6 takker 30">
            <a:extLst>
              <a:ext uri="{FF2B5EF4-FFF2-40B4-BE49-F238E27FC236}">
                <a16:creationId xmlns:a16="http://schemas.microsoft.com/office/drawing/2014/main" id="{53F834A5-43AC-B20D-B03B-9EF7777A5AB7}"/>
              </a:ext>
            </a:extLst>
          </p:cNvPr>
          <p:cNvSpPr/>
          <p:nvPr/>
        </p:nvSpPr>
        <p:spPr>
          <a:xfrm>
            <a:off x="-22185" y="1368985"/>
            <a:ext cx="246013" cy="244793"/>
          </a:xfrm>
          <a:prstGeom prst="star6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2" name="Stjerne: 6 takker 31">
            <a:extLst>
              <a:ext uri="{FF2B5EF4-FFF2-40B4-BE49-F238E27FC236}">
                <a16:creationId xmlns:a16="http://schemas.microsoft.com/office/drawing/2014/main" id="{1415D2FE-BC19-8DE3-12EC-4F58B793870D}"/>
              </a:ext>
            </a:extLst>
          </p:cNvPr>
          <p:cNvSpPr/>
          <p:nvPr/>
        </p:nvSpPr>
        <p:spPr>
          <a:xfrm>
            <a:off x="-17413" y="2678088"/>
            <a:ext cx="246013" cy="244793"/>
          </a:xfrm>
          <a:prstGeom prst="star6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641037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24B8291D849F4459D7AB60B6E79C880" ma:contentTypeVersion="18" ma:contentTypeDescription="Opret et nyt dokument." ma:contentTypeScope="" ma:versionID="b98870e3c2029466ed803e67fc7dac51">
  <xsd:schema xmlns:xsd="http://www.w3.org/2001/XMLSchema" xmlns:xs="http://www.w3.org/2001/XMLSchema" xmlns:p="http://schemas.microsoft.com/office/2006/metadata/properties" xmlns:ns2="a408f06c-1694-489f-9cdc-5efa500d75a8" xmlns:ns3="31f27a57-5daa-4240-845d-578cc8bddeed" targetNamespace="http://schemas.microsoft.com/office/2006/metadata/properties" ma:root="true" ma:fieldsID="4be10ba7c7bccc95d23f79bc93418551" ns2:_="" ns3:_="">
    <xsd:import namespace="a408f06c-1694-489f-9cdc-5efa500d75a8"/>
    <xsd:import namespace="31f27a57-5daa-4240-845d-578cc8bdde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08f06c-1694-489f-9cdc-5efa500d75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ledmærker" ma:readOnly="false" ma:fieldId="{5cf76f15-5ced-4ddc-b409-7134ff3c332f}" ma:taxonomyMulti="true" ma:sspId="3fe80aff-8094-4148-a725-0517f31fcd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f27a57-5daa-4240-845d-578cc8bddee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32aa115-c284-453e-8f37-5cfa47456063}" ma:internalName="TaxCatchAll" ma:showField="CatchAllData" ma:web="31f27a57-5daa-4240-845d-578cc8bdde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1f27a57-5daa-4240-845d-578cc8bddeed" xsi:nil="true"/>
    <lcf76f155ced4ddcb4097134ff3c332f xmlns="a408f06c-1694-489f-9cdc-5efa500d75a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E1BF927-6F95-48ED-8FD6-9F01189EC9AB}"/>
</file>

<file path=customXml/itemProps2.xml><?xml version="1.0" encoding="utf-8"?>
<ds:datastoreItem xmlns:ds="http://schemas.openxmlformats.org/officeDocument/2006/customXml" ds:itemID="{35C53E36-D7F5-4C88-88C2-3730F1C13AB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0E87E3D-7540-4DC3-993F-55406E319C6E}">
  <ds:schemaRefs>
    <ds:schemaRef ds:uri="http://schemas.microsoft.com/office/2006/metadata/properties"/>
    <ds:schemaRef ds:uri="http://schemas.microsoft.com/office/infopath/2007/PartnerControls"/>
    <ds:schemaRef ds:uri="31f27a57-5daa-4240-845d-578cc8bddeed"/>
    <ds:schemaRef ds:uri="a408f06c-1694-489f-9cdc-5efa500d75a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173</Words>
  <Application>Microsoft Office PowerPoint</Application>
  <PresentationFormat>Widescreen</PresentationFormat>
  <Paragraphs>53</Paragraphs>
  <Slides>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Office-tema</vt:lpstr>
      <vt:lpstr>DDH udviklingsplan</vt:lpstr>
      <vt:lpstr>PowerPoint-præsentation</vt:lpstr>
      <vt:lpstr>Nye områder</vt:lpstr>
      <vt:lpstr>Organisering &amp; Governance</vt:lpstr>
      <vt:lpstr>Nye kompetencer</vt:lpstr>
      <vt:lpstr>Ny teknologi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Torben Glock</dc:creator>
  <cp:lastModifiedBy>Torben Glock</cp:lastModifiedBy>
  <cp:revision>3</cp:revision>
  <dcterms:created xsi:type="dcterms:W3CDTF">2023-02-27T12:07:54Z</dcterms:created>
  <dcterms:modified xsi:type="dcterms:W3CDTF">2024-01-22T16:21:37Z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0x010100224B8291D849F4459D7AB60B6E79C880</vt:lpwstr>
  </property>
  <property fmtid="{D5CDD505-2E9C-101B-9397-08002B2CF9AE}" pid="3" name="MediaServiceImageTags">
    <vt:lpwstr/>
  </property>
</Properties>
</file>