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7" r:id="rId6"/>
  </p:sldIdLst>
  <p:sldSz cx="12192000" cy="6858000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0780130-B906-4717-BB04-25B0131D3927}" v="6" dt="2023-02-28T06:59:50.794"/>
    <p1510:client id="{890AAFAE-E713-4FFC-9BA9-F514A070381D}" v="8" dt="2023-02-27T13:55:18.63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114" y="3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orben Glock" userId="11106b89-72de-413e-b65b-8a42fa6400a0" providerId="ADAL" clId="{890AAFAE-E713-4FFC-9BA9-F514A070381D}"/>
    <pc:docChg chg="undo custSel modSld">
      <pc:chgData name="Torben Glock" userId="11106b89-72de-413e-b65b-8a42fa6400a0" providerId="ADAL" clId="{890AAFAE-E713-4FFC-9BA9-F514A070381D}" dt="2023-02-27T13:56:27.348" v="370" actId="26606"/>
      <pc:docMkLst>
        <pc:docMk/>
      </pc:docMkLst>
      <pc:sldChg chg="addSp delSp modSp mod setBg setClrOvrMap">
        <pc:chgData name="Torben Glock" userId="11106b89-72de-413e-b65b-8a42fa6400a0" providerId="ADAL" clId="{890AAFAE-E713-4FFC-9BA9-F514A070381D}" dt="2023-02-27T13:56:27.348" v="370" actId="26606"/>
        <pc:sldMkLst>
          <pc:docMk/>
          <pc:sldMk cId="2141835672" sldId="256"/>
        </pc:sldMkLst>
        <pc:spChg chg="mod">
          <ac:chgData name="Torben Glock" userId="11106b89-72de-413e-b65b-8a42fa6400a0" providerId="ADAL" clId="{890AAFAE-E713-4FFC-9BA9-F514A070381D}" dt="2023-02-27T13:56:27.348" v="370" actId="26606"/>
          <ac:spMkLst>
            <pc:docMk/>
            <pc:sldMk cId="2141835672" sldId="256"/>
            <ac:spMk id="2" creationId="{10A6739A-3E12-A432-B4B0-41E7594C64D3}"/>
          </ac:spMkLst>
        </pc:spChg>
        <pc:spChg chg="mod">
          <ac:chgData name="Torben Glock" userId="11106b89-72de-413e-b65b-8a42fa6400a0" providerId="ADAL" clId="{890AAFAE-E713-4FFC-9BA9-F514A070381D}" dt="2023-02-27T13:56:27.348" v="370" actId="26606"/>
          <ac:spMkLst>
            <pc:docMk/>
            <pc:sldMk cId="2141835672" sldId="256"/>
            <ac:spMk id="3" creationId="{02AFA032-F83D-2CB4-C500-9E200052B109}"/>
          </ac:spMkLst>
        </pc:spChg>
        <pc:spChg chg="add del">
          <ac:chgData name="Torben Glock" userId="11106b89-72de-413e-b65b-8a42fa6400a0" providerId="ADAL" clId="{890AAFAE-E713-4FFC-9BA9-F514A070381D}" dt="2023-02-27T13:56:27.348" v="370" actId="26606"/>
          <ac:spMkLst>
            <pc:docMk/>
            <pc:sldMk cId="2141835672" sldId="256"/>
            <ac:spMk id="9" creationId="{E49CC64F-7275-4E33-961B-0C5CDC439875}"/>
          </ac:spMkLst>
        </pc:spChg>
        <pc:spChg chg="add">
          <ac:chgData name="Torben Glock" userId="11106b89-72de-413e-b65b-8a42fa6400a0" providerId="ADAL" clId="{890AAFAE-E713-4FFC-9BA9-F514A070381D}" dt="2023-02-27T13:56:27.348" v="370" actId="26606"/>
          <ac:spMkLst>
            <pc:docMk/>
            <pc:sldMk cId="2141835672" sldId="256"/>
            <ac:spMk id="11" creationId="{22A397E7-BF60-45B2-84C7-B074B76C37A7}"/>
          </ac:spMkLst>
        </pc:spChg>
        <pc:spChg chg="add">
          <ac:chgData name="Torben Glock" userId="11106b89-72de-413e-b65b-8a42fa6400a0" providerId="ADAL" clId="{890AAFAE-E713-4FFC-9BA9-F514A070381D}" dt="2023-02-27T13:56:27.348" v="370" actId="26606"/>
          <ac:spMkLst>
            <pc:docMk/>
            <pc:sldMk cId="2141835672" sldId="256"/>
            <ac:spMk id="12" creationId="{890DEF05-784E-4B61-89E4-04C4ECF4E5A0}"/>
          </ac:spMkLst>
        </pc:spChg>
        <pc:spChg chg="add del">
          <ac:chgData name="Torben Glock" userId="11106b89-72de-413e-b65b-8a42fa6400a0" providerId="ADAL" clId="{890AAFAE-E713-4FFC-9BA9-F514A070381D}" dt="2023-02-27T13:56:18.699" v="368" actId="26606"/>
          <ac:spMkLst>
            <pc:docMk/>
            <pc:sldMk cId="2141835672" sldId="256"/>
            <ac:spMk id="14" creationId="{DCF1FFC3-D020-43C3-8B93-EF6BEFC46DD6}"/>
          </ac:spMkLst>
        </pc:spChg>
        <pc:picChg chg="add mod ord">
          <ac:chgData name="Torben Glock" userId="11106b89-72de-413e-b65b-8a42fa6400a0" providerId="ADAL" clId="{890AAFAE-E713-4FFC-9BA9-F514A070381D}" dt="2023-02-27T13:56:27.348" v="370" actId="26606"/>
          <ac:picMkLst>
            <pc:docMk/>
            <pc:sldMk cId="2141835672" sldId="256"/>
            <ac:picMk id="5" creationId="{E014D186-AEE6-EC6D-493F-9C2575DC43B5}"/>
          </ac:picMkLst>
        </pc:picChg>
        <pc:cxnChg chg="add del">
          <ac:chgData name="Torben Glock" userId="11106b89-72de-413e-b65b-8a42fa6400a0" providerId="ADAL" clId="{890AAFAE-E713-4FFC-9BA9-F514A070381D}" dt="2023-02-27T13:56:18.699" v="368" actId="26606"/>
          <ac:cxnSpMkLst>
            <pc:docMk/>
            <pc:sldMk cId="2141835672" sldId="256"/>
            <ac:cxnSpMk id="16" creationId="{16FC4A39-71B0-433B-AB94-CBFFA0DF90DF}"/>
          </ac:cxnSpMkLst>
        </pc:cxnChg>
        <pc:cxnChg chg="add">
          <ac:chgData name="Torben Glock" userId="11106b89-72de-413e-b65b-8a42fa6400a0" providerId="ADAL" clId="{890AAFAE-E713-4FFC-9BA9-F514A070381D}" dt="2023-02-27T13:56:27.348" v="370" actId="26606"/>
          <ac:cxnSpMkLst>
            <pc:docMk/>
            <pc:sldMk cId="2141835672" sldId="256"/>
            <ac:cxnSpMk id="18" creationId="{C41BAEC7-F7B0-4224-8B18-8F74B7D87F0B}"/>
          </ac:cxnSpMkLst>
        </pc:cxnChg>
      </pc:sldChg>
      <pc:sldChg chg="addSp delSp modSp mod setBg">
        <pc:chgData name="Torben Glock" userId="11106b89-72de-413e-b65b-8a42fa6400a0" providerId="ADAL" clId="{890AAFAE-E713-4FFC-9BA9-F514A070381D}" dt="2023-02-27T13:56:19.428" v="369" actId="478"/>
        <pc:sldMkLst>
          <pc:docMk/>
          <pc:sldMk cId="2026090121" sldId="257"/>
        </pc:sldMkLst>
        <pc:spChg chg="add del mod">
          <ac:chgData name="Torben Glock" userId="11106b89-72de-413e-b65b-8a42fa6400a0" providerId="ADAL" clId="{890AAFAE-E713-4FFC-9BA9-F514A070381D}" dt="2023-02-27T13:50:57.528" v="225" actId="1076"/>
          <ac:spMkLst>
            <pc:docMk/>
            <pc:sldMk cId="2026090121" sldId="257"/>
            <ac:spMk id="10" creationId="{8F4CF076-AA8A-DE91-5C52-7BFB10784960}"/>
          </ac:spMkLst>
        </pc:spChg>
        <pc:spChg chg="del">
          <ac:chgData name="Torben Glock" userId="11106b89-72de-413e-b65b-8a42fa6400a0" providerId="ADAL" clId="{890AAFAE-E713-4FFC-9BA9-F514A070381D}" dt="2023-02-27T13:49:06.166" v="200" actId="478"/>
          <ac:spMkLst>
            <pc:docMk/>
            <pc:sldMk cId="2026090121" sldId="257"/>
            <ac:spMk id="23" creationId="{0E7780F1-CD66-E13C-253D-96C106A395FB}"/>
          </ac:spMkLst>
        </pc:spChg>
        <pc:spChg chg="mod">
          <ac:chgData name="Torben Glock" userId="11106b89-72de-413e-b65b-8a42fa6400a0" providerId="ADAL" clId="{890AAFAE-E713-4FFC-9BA9-F514A070381D}" dt="2023-02-27T13:37:30.432" v="43" actId="255"/>
          <ac:spMkLst>
            <pc:docMk/>
            <pc:sldMk cId="2026090121" sldId="257"/>
            <ac:spMk id="29" creationId="{FE832519-3236-9906-567B-462BCDAE431D}"/>
          </ac:spMkLst>
        </pc:spChg>
        <pc:spChg chg="add mod">
          <ac:chgData name="Torben Glock" userId="11106b89-72de-413e-b65b-8a42fa6400a0" providerId="ADAL" clId="{890AAFAE-E713-4FFC-9BA9-F514A070381D}" dt="2023-02-27T13:43:01.605" v="109" actId="1076"/>
          <ac:spMkLst>
            <pc:docMk/>
            <pc:sldMk cId="2026090121" sldId="257"/>
            <ac:spMk id="30" creationId="{0710404E-480A-7A91-F04A-1E53B24FA6E3}"/>
          </ac:spMkLst>
        </pc:spChg>
        <pc:spChg chg="add mod">
          <ac:chgData name="Torben Glock" userId="11106b89-72de-413e-b65b-8a42fa6400a0" providerId="ADAL" clId="{890AAFAE-E713-4FFC-9BA9-F514A070381D}" dt="2023-02-27T13:54:18.527" v="325" actId="20577"/>
          <ac:spMkLst>
            <pc:docMk/>
            <pc:sldMk cId="2026090121" sldId="257"/>
            <ac:spMk id="31" creationId="{F2E6C583-0945-9B4F-EC79-B84827A51AB0}"/>
          </ac:spMkLst>
        </pc:spChg>
        <pc:spChg chg="add del mod ord">
          <ac:chgData name="Torben Glock" userId="11106b89-72de-413e-b65b-8a42fa6400a0" providerId="ADAL" clId="{890AAFAE-E713-4FFC-9BA9-F514A070381D}" dt="2023-02-27T13:48:42.631" v="196" actId="478"/>
          <ac:spMkLst>
            <pc:docMk/>
            <pc:sldMk cId="2026090121" sldId="257"/>
            <ac:spMk id="32" creationId="{0D6AF9B3-87A3-B97D-70BF-34FC5DC9BF5A}"/>
          </ac:spMkLst>
        </pc:spChg>
        <pc:spChg chg="add del mod">
          <ac:chgData name="Torben Glock" userId="11106b89-72de-413e-b65b-8a42fa6400a0" providerId="ADAL" clId="{890AAFAE-E713-4FFC-9BA9-F514A070381D}" dt="2023-02-27T13:56:19.428" v="369" actId="478"/>
          <ac:spMkLst>
            <pc:docMk/>
            <pc:sldMk cId="2026090121" sldId="257"/>
            <ac:spMk id="33" creationId="{59A47CCC-2EA8-4CE5-C553-D71BE9DECC68}"/>
          </ac:spMkLst>
        </pc:spChg>
        <pc:spChg chg="add del mod">
          <ac:chgData name="Torben Glock" userId="11106b89-72de-413e-b65b-8a42fa6400a0" providerId="ADAL" clId="{890AAFAE-E713-4FFC-9BA9-F514A070381D}" dt="2023-02-27T13:49:06.167" v="202"/>
          <ac:spMkLst>
            <pc:docMk/>
            <pc:sldMk cId="2026090121" sldId="257"/>
            <ac:spMk id="34" creationId="{CC357F85-42A1-8072-FA0D-908EF6F08D6F}"/>
          </ac:spMkLst>
        </pc:spChg>
        <pc:spChg chg="add mod">
          <ac:chgData name="Torben Glock" userId="11106b89-72de-413e-b65b-8a42fa6400a0" providerId="ADAL" clId="{890AAFAE-E713-4FFC-9BA9-F514A070381D}" dt="2023-02-27T13:51:57.334" v="239" actId="1076"/>
          <ac:spMkLst>
            <pc:docMk/>
            <pc:sldMk cId="2026090121" sldId="257"/>
            <ac:spMk id="35" creationId="{F0DDE142-43BA-66C8-5906-F4D8005BD883}"/>
          </ac:spMkLst>
        </pc:spChg>
        <pc:spChg chg="add mod">
          <ac:chgData name="Torben Glock" userId="11106b89-72de-413e-b65b-8a42fa6400a0" providerId="ADAL" clId="{890AAFAE-E713-4FFC-9BA9-F514A070381D}" dt="2023-02-27T13:51:03.765" v="226" actId="1076"/>
          <ac:spMkLst>
            <pc:docMk/>
            <pc:sldMk cId="2026090121" sldId="257"/>
            <ac:spMk id="36" creationId="{09AC6AD7-DD45-75B7-400B-A217B3BCCF6F}"/>
          </ac:spMkLst>
        </pc:spChg>
        <pc:spChg chg="add mod">
          <ac:chgData name="Torben Glock" userId="11106b89-72de-413e-b65b-8a42fa6400a0" providerId="ADAL" clId="{890AAFAE-E713-4FFC-9BA9-F514A070381D}" dt="2023-02-27T13:52:10.843" v="240" actId="122"/>
          <ac:spMkLst>
            <pc:docMk/>
            <pc:sldMk cId="2026090121" sldId="257"/>
            <ac:spMk id="37" creationId="{13BC880B-CC13-2AA8-1A8B-4F4DB4978D9F}"/>
          </ac:spMkLst>
        </pc:spChg>
      </pc:sldChg>
    </pc:docChg>
  </pc:docChgLst>
  <pc:docChgLst>
    <pc:chgData name="Torben Glock" userId="11106b89-72de-413e-b65b-8a42fa6400a0" providerId="ADAL" clId="{30780130-B906-4717-BB04-25B0131D3927}"/>
    <pc:docChg chg="undo redo custSel modSld">
      <pc:chgData name="Torben Glock" userId="11106b89-72de-413e-b65b-8a42fa6400a0" providerId="ADAL" clId="{30780130-B906-4717-BB04-25B0131D3927}" dt="2023-02-28T07:00:46.785" v="127" actId="14100"/>
      <pc:docMkLst>
        <pc:docMk/>
      </pc:docMkLst>
      <pc:sldChg chg="modSp mod">
        <pc:chgData name="Torben Glock" userId="11106b89-72de-413e-b65b-8a42fa6400a0" providerId="ADAL" clId="{30780130-B906-4717-BB04-25B0131D3927}" dt="2023-02-28T06:52:40.348" v="17" actId="20577"/>
        <pc:sldMkLst>
          <pc:docMk/>
          <pc:sldMk cId="2141835672" sldId="256"/>
        </pc:sldMkLst>
        <pc:spChg chg="mod">
          <ac:chgData name="Torben Glock" userId="11106b89-72de-413e-b65b-8a42fa6400a0" providerId="ADAL" clId="{30780130-B906-4717-BB04-25B0131D3927}" dt="2023-02-28T06:52:40.348" v="17" actId="20577"/>
          <ac:spMkLst>
            <pc:docMk/>
            <pc:sldMk cId="2141835672" sldId="256"/>
            <ac:spMk id="2" creationId="{10A6739A-3E12-A432-B4B0-41E7594C64D3}"/>
          </ac:spMkLst>
        </pc:spChg>
      </pc:sldChg>
      <pc:sldChg chg="addSp delSp modSp mod">
        <pc:chgData name="Torben Glock" userId="11106b89-72de-413e-b65b-8a42fa6400a0" providerId="ADAL" clId="{30780130-B906-4717-BB04-25B0131D3927}" dt="2023-02-28T07:00:46.785" v="127" actId="14100"/>
        <pc:sldMkLst>
          <pc:docMk/>
          <pc:sldMk cId="2026090121" sldId="257"/>
        </pc:sldMkLst>
        <pc:spChg chg="add mod">
          <ac:chgData name="Torben Glock" userId="11106b89-72de-413e-b65b-8a42fa6400a0" providerId="ADAL" clId="{30780130-B906-4717-BB04-25B0131D3927}" dt="2023-02-28T06:55:21.356" v="57" actId="207"/>
          <ac:spMkLst>
            <pc:docMk/>
            <pc:sldMk cId="2026090121" sldId="257"/>
            <ac:spMk id="2" creationId="{B7B9C47B-C274-2515-5086-9D291EEDF15E}"/>
          </ac:spMkLst>
        </pc:spChg>
        <pc:spChg chg="add mod">
          <ac:chgData name="Torben Glock" userId="11106b89-72de-413e-b65b-8a42fa6400a0" providerId="ADAL" clId="{30780130-B906-4717-BB04-25B0131D3927}" dt="2023-02-28T06:55:36.102" v="61" actId="20577"/>
          <ac:spMkLst>
            <pc:docMk/>
            <pc:sldMk cId="2026090121" sldId="257"/>
            <ac:spMk id="9" creationId="{B2FFE9BF-4855-630B-35A0-9B1C10078000}"/>
          </ac:spMkLst>
        </pc:spChg>
        <pc:spChg chg="mod">
          <ac:chgData name="Torben Glock" userId="11106b89-72de-413e-b65b-8a42fa6400a0" providerId="ADAL" clId="{30780130-B906-4717-BB04-25B0131D3927}" dt="2023-02-28T06:53:36.904" v="21" actId="14100"/>
          <ac:spMkLst>
            <pc:docMk/>
            <pc:sldMk cId="2026090121" sldId="257"/>
            <ac:spMk id="10" creationId="{8F4CF076-AA8A-DE91-5C52-7BFB10784960}"/>
          </ac:spMkLst>
        </pc:spChg>
        <pc:spChg chg="mod">
          <ac:chgData name="Torben Glock" userId="11106b89-72de-413e-b65b-8a42fa6400a0" providerId="ADAL" clId="{30780130-B906-4717-BB04-25B0131D3927}" dt="2023-02-28T07:00:31.765" v="125" actId="14100"/>
          <ac:spMkLst>
            <pc:docMk/>
            <pc:sldMk cId="2026090121" sldId="257"/>
            <ac:spMk id="12" creationId="{D846223D-417B-103E-80EA-B4A54FB74DCB}"/>
          </ac:spMkLst>
        </pc:spChg>
        <pc:spChg chg="add mod">
          <ac:chgData name="Torben Glock" userId="11106b89-72de-413e-b65b-8a42fa6400a0" providerId="ADAL" clId="{30780130-B906-4717-BB04-25B0131D3927}" dt="2023-02-28T06:55:47.224" v="65" actId="20577"/>
          <ac:spMkLst>
            <pc:docMk/>
            <pc:sldMk cId="2026090121" sldId="257"/>
            <ac:spMk id="13" creationId="{68CF7FDC-B7F6-0A31-63BB-E51EEB930552}"/>
          </ac:spMkLst>
        </pc:spChg>
        <pc:spChg chg="mod">
          <ac:chgData name="Torben Glock" userId="11106b89-72de-413e-b65b-8a42fa6400a0" providerId="ADAL" clId="{30780130-B906-4717-BB04-25B0131D3927}" dt="2023-02-28T07:00:46.785" v="127" actId="14100"/>
          <ac:spMkLst>
            <pc:docMk/>
            <pc:sldMk cId="2026090121" sldId="257"/>
            <ac:spMk id="15" creationId="{919A001A-5C2F-C2FB-BE3F-85F0ABD4A296}"/>
          </ac:spMkLst>
        </pc:spChg>
        <pc:spChg chg="add mod">
          <ac:chgData name="Torben Glock" userId="11106b89-72de-413e-b65b-8a42fa6400a0" providerId="ADAL" clId="{30780130-B906-4717-BB04-25B0131D3927}" dt="2023-02-28T06:59:07.684" v="118" actId="20577"/>
          <ac:spMkLst>
            <pc:docMk/>
            <pc:sldMk cId="2026090121" sldId="257"/>
            <ac:spMk id="16" creationId="{7323FA44-46DA-2956-84B7-2815A4B8C9AC}"/>
          </ac:spMkLst>
        </pc:spChg>
        <pc:spChg chg="add mod">
          <ac:chgData name="Torben Glock" userId="11106b89-72de-413e-b65b-8a42fa6400a0" providerId="ADAL" clId="{30780130-B906-4717-BB04-25B0131D3927}" dt="2023-02-28T06:59:36.871" v="120" actId="1076"/>
          <ac:spMkLst>
            <pc:docMk/>
            <pc:sldMk cId="2026090121" sldId="257"/>
            <ac:spMk id="17" creationId="{D735098D-0F89-F66A-9D77-85A32926BAA6}"/>
          </ac:spMkLst>
        </pc:spChg>
        <pc:spChg chg="add mod">
          <ac:chgData name="Torben Glock" userId="11106b89-72de-413e-b65b-8a42fa6400a0" providerId="ADAL" clId="{30780130-B906-4717-BB04-25B0131D3927}" dt="2023-02-28T07:00:00.841" v="123" actId="1076"/>
          <ac:spMkLst>
            <pc:docMk/>
            <pc:sldMk cId="2026090121" sldId="257"/>
            <ac:spMk id="18" creationId="{8B38267B-2194-807A-4096-312B8C71C548}"/>
          </ac:spMkLst>
        </pc:spChg>
        <pc:spChg chg="add mod">
          <ac:chgData name="Torben Glock" userId="11106b89-72de-413e-b65b-8a42fa6400a0" providerId="ADAL" clId="{30780130-B906-4717-BB04-25B0131D3927}" dt="2023-02-28T07:00:00.841" v="123" actId="1076"/>
          <ac:spMkLst>
            <pc:docMk/>
            <pc:sldMk cId="2026090121" sldId="257"/>
            <ac:spMk id="23" creationId="{C4FA6237-2129-0B24-E113-DF3E2937EF98}"/>
          </ac:spMkLst>
        </pc:spChg>
        <pc:spChg chg="mod">
          <ac:chgData name="Torben Glock" userId="11106b89-72de-413e-b65b-8a42fa6400a0" providerId="ADAL" clId="{30780130-B906-4717-BB04-25B0131D3927}" dt="2023-02-28T06:56:04.295" v="67" actId="1076"/>
          <ac:spMkLst>
            <pc:docMk/>
            <pc:sldMk cId="2026090121" sldId="257"/>
            <ac:spMk id="24" creationId="{6ADD9D7F-0EFF-A3A5-F8A2-3C9D8067F8CA}"/>
          </ac:spMkLst>
        </pc:spChg>
        <pc:spChg chg="del mod">
          <ac:chgData name="Torben Glock" userId="11106b89-72de-413e-b65b-8a42fa6400a0" providerId="ADAL" clId="{30780130-B906-4717-BB04-25B0131D3927}" dt="2023-02-28T06:53:28.477" v="20" actId="478"/>
          <ac:spMkLst>
            <pc:docMk/>
            <pc:sldMk cId="2026090121" sldId="257"/>
            <ac:spMk id="33" creationId="{59A47CCC-2EA8-4CE5-C553-D71BE9DECC68}"/>
          </ac:spMkLst>
        </pc:spChg>
        <pc:spChg chg="mod">
          <ac:chgData name="Torben Glock" userId="11106b89-72de-413e-b65b-8a42fa6400a0" providerId="ADAL" clId="{30780130-B906-4717-BB04-25B0131D3927}" dt="2023-02-28T06:56:27.684" v="68" actId="207"/>
          <ac:spMkLst>
            <pc:docMk/>
            <pc:sldMk cId="2026090121" sldId="257"/>
            <ac:spMk id="35" creationId="{F0DDE142-43BA-66C8-5906-F4D8005BD883}"/>
          </ac:spMkLst>
        </pc:spChg>
        <pc:spChg chg="mod">
          <ac:chgData name="Torben Glock" userId="11106b89-72de-413e-b65b-8a42fa6400a0" providerId="ADAL" clId="{30780130-B906-4717-BB04-25B0131D3927}" dt="2023-02-28T06:57:08.765" v="76" actId="207"/>
          <ac:spMkLst>
            <pc:docMk/>
            <pc:sldMk cId="2026090121" sldId="257"/>
            <ac:spMk id="36" creationId="{09AC6AD7-DD45-75B7-400B-A217B3BCCF6F}"/>
          </ac:spMkLst>
        </pc:spChg>
        <pc:spChg chg="mod">
          <ac:chgData name="Torben Glock" userId="11106b89-72de-413e-b65b-8a42fa6400a0" providerId="ADAL" clId="{30780130-B906-4717-BB04-25B0131D3927}" dt="2023-02-28T06:57:08.185" v="75" actId="207"/>
          <ac:spMkLst>
            <pc:docMk/>
            <pc:sldMk cId="2026090121" sldId="257"/>
            <ac:spMk id="37" creationId="{13BC880B-CC13-2AA8-1A8B-4F4DB4978D9F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91EEA3E-E974-A7D8-AC25-95F459AD396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D9C9F403-6A17-98A3-8A1F-46538D793CC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F530B1D5-12E0-35DD-8DD1-B5447FFF91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4D588F-91B5-43BF-A2EF-B054D3F6A94A}" type="datetimeFigureOut">
              <a:rPr lang="da-DK" smtClean="0"/>
              <a:t>28-02-2023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9000E80E-7844-9A37-0C67-6721AB656B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B7570C7F-C747-9E29-2C02-E7CD76F1B1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4E411D-12DB-45A8-91BA-35BD18C9DE2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5971272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7AC33EB-3702-B8A8-926A-9746AC834F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F2DC48EC-CC31-6D55-2ED3-C7B4B011D43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1DB8C045-0A00-7257-3D46-D642262575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4D588F-91B5-43BF-A2EF-B054D3F6A94A}" type="datetimeFigureOut">
              <a:rPr lang="da-DK" smtClean="0"/>
              <a:t>28-02-2023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8799FA23-23A6-7D9A-DAD5-CD56E1C0EB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4ABE773B-AAFA-E00D-AB2D-8624834562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4E411D-12DB-45A8-91BA-35BD18C9DE2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3808014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>
            <a:extLst>
              <a:ext uri="{FF2B5EF4-FFF2-40B4-BE49-F238E27FC236}">
                <a16:creationId xmlns:a16="http://schemas.microsoft.com/office/drawing/2014/main" id="{F703F2AB-4F8C-929D-A87C-AB7371646B8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E8AAA9A9-2439-C6CA-291D-4D8F9778248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884CB73B-67E5-F1AF-AA66-814F82BB81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4D588F-91B5-43BF-A2EF-B054D3F6A94A}" type="datetimeFigureOut">
              <a:rPr lang="da-DK" smtClean="0"/>
              <a:t>28-02-2023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554C67CB-EBAA-F87F-A797-5B14A24D11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3636352A-F8E6-AA9A-7B7A-29F4C1FCF2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4E411D-12DB-45A8-91BA-35BD18C9DE2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0775840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CA2BFEF-E8BA-88CD-AE06-3902997AF3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BBBC8B0D-0A1E-7FB7-619C-17FEBDB110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C4B6728B-A869-CD12-7A03-0BAB895563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4D588F-91B5-43BF-A2EF-B054D3F6A94A}" type="datetimeFigureOut">
              <a:rPr lang="da-DK" smtClean="0"/>
              <a:t>28-02-2023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995E38A8-53AA-5C60-85A4-3F921C48E1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6DA62021-F56B-3DE1-443D-1CB17B88C6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4E411D-12DB-45A8-91BA-35BD18C9DE2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418272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8B1C25D-D90A-329E-6F8F-B35455090B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2BF5B83A-2153-B98F-E415-C05CA7E3D84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7D11AD9C-EC66-0B45-9654-2765525423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4D588F-91B5-43BF-A2EF-B054D3F6A94A}" type="datetimeFigureOut">
              <a:rPr lang="da-DK" smtClean="0"/>
              <a:t>28-02-2023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64A365AD-D42C-CF3A-686C-AD06A67654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03C699F8-3C07-47E4-177A-7E2FB22BFC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4E411D-12DB-45A8-91BA-35BD18C9DE2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0362397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1F4679D-F06F-3655-F026-774D90D7A6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6D877A6B-06CC-6533-C583-1DE22827780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CB5E933F-9C72-5F0C-9EBB-F5E9CCEE7D3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AA6555F2-34FE-7DC6-88DC-D5F14405BD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4D588F-91B5-43BF-A2EF-B054D3F6A94A}" type="datetimeFigureOut">
              <a:rPr lang="da-DK" smtClean="0"/>
              <a:t>28-02-2023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6712E231-919A-9CF1-C371-E0836ADF85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D799E353-6239-4A63-C19D-95F866F863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4E411D-12DB-45A8-91BA-35BD18C9DE2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0567207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E57E1EB-2FE0-53A4-BA07-28DF6D2729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DDBF2472-7186-4CC6-EB08-E48E7DC6A70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48B3B881-5E4B-F191-C4DF-2D7ED7D193A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tekst 4">
            <a:extLst>
              <a:ext uri="{FF2B5EF4-FFF2-40B4-BE49-F238E27FC236}">
                <a16:creationId xmlns:a16="http://schemas.microsoft.com/office/drawing/2014/main" id="{E303AF60-53B7-8DC4-01A4-31FC54F9C52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6" name="Pladsholder til indhold 5">
            <a:extLst>
              <a:ext uri="{FF2B5EF4-FFF2-40B4-BE49-F238E27FC236}">
                <a16:creationId xmlns:a16="http://schemas.microsoft.com/office/drawing/2014/main" id="{4B154462-E951-F144-D914-383EFD2D0EA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7" name="Pladsholder til dato 6">
            <a:extLst>
              <a:ext uri="{FF2B5EF4-FFF2-40B4-BE49-F238E27FC236}">
                <a16:creationId xmlns:a16="http://schemas.microsoft.com/office/drawing/2014/main" id="{A124ACD0-CD3B-CE16-F621-9F4A1E8BBF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4D588F-91B5-43BF-A2EF-B054D3F6A94A}" type="datetimeFigureOut">
              <a:rPr lang="da-DK" smtClean="0"/>
              <a:t>28-02-2023</a:t>
            </a:fld>
            <a:endParaRPr lang="da-DK"/>
          </a:p>
        </p:txBody>
      </p:sp>
      <p:sp>
        <p:nvSpPr>
          <p:cNvPr id="8" name="Pladsholder til sidefod 7">
            <a:extLst>
              <a:ext uri="{FF2B5EF4-FFF2-40B4-BE49-F238E27FC236}">
                <a16:creationId xmlns:a16="http://schemas.microsoft.com/office/drawing/2014/main" id="{F13F254A-25DF-254A-D884-961DCF5FEF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slidenummer 8">
            <a:extLst>
              <a:ext uri="{FF2B5EF4-FFF2-40B4-BE49-F238E27FC236}">
                <a16:creationId xmlns:a16="http://schemas.microsoft.com/office/drawing/2014/main" id="{63AAF2FB-B063-457F-6514-6E7D4033C4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4E411D-12DB-45A8-91BA-35BD18C9DE2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6270440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5564147-EF46-A7F1-DAB4-017243EC8A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dato 2">
            <a:extLst>
              <a:ext uri="{FF2B5EF4-FFF2-40B4-BE49-F238E27FC236}">
                <a16:creationId xmlns:a16="http://schemas.microsoft.com/office/drawing/2014/main" id="{959C71AB-306B-3EF2-C70B-E180A371EF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4D588F-91B5-43BF-A2EF-B054D3F6A94A}" type="datetimeFigureOut">
              <a:rPr lang="da-DK" smtClean="0"/>
              <a:t>28-02-2023</a:t>
            </a:fld>
            <a:endParaRPr lang="da-DK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70F91B56-B43A-B61B-32F8-1E2077921D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6D0882E2-62FD-38D7-7364-C9C017B6C7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4E411D-12DB-45A8-91BA-35BD18C9DE2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2480477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>
            <a:extLst>
              <a:ext uri="{FF2B5EF4-FFF2-40B4-BE49-F238E27FC236}">
                <a16:creationId xmlns:a16="http://schemas.microsoft.com/office/drawing/2014/main" id="{F4281468-6013-D764-D4F2-FE01E914B0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4D588F-91B5-43BF-A2EF-B054D3F6A94A}" type="datetimeFigureOut">
              <a:rPr lang="da-DK" smtClean="0"/>
              <a:t>28-02-2023</a:t>
            </a:fld>
            <a:endParaRPr lang="da-DK"/>
          </a:p>
        </p:txBody>
      </p:sp>
      <p:sp>
        <p:nvSpPr>
          <p:cNvPr id="3" name="Pladsholder til sidefod 2">
            <a:extLst>
              <a:ext uri="{FF2B5EF4-FFF2-40B4-BE49-F238E27FC236}">
                <a16:creationId xmlns:a16="http://schemas.microsoft.com/office/drawing/2014/main" id="{586B5D99-8453-3D1F-F9A5-0676A1CD07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638E71C9-6456-C695-D2FC-594F11140B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4E411D-12DB-45A8-91BA-35BD18C9DE2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4304614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79A3A0E-ABBE-61DF-513D-255ED11973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D476D39B-472F-463B-B55D-218EC8EF9D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803BD839-6FE9-E99A-1A97-7AF546859F0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45284637-729C-5924-D27A-2AE9263E17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4D588F-91B5-43BF-A2EF-B054D3F6A94A}" type="datetimeFigureOut">
              <a:rPr lang="da-DK" smtClean="0"/>
              <a:t>28-02-2023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25D7CDBA-84F8-AFBE-1137-604176D769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8BF83247-EB98-B2BC-8365-CBB8C5171C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4E411D-12DB-45A8-91BA-35BD18C9DE2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8900236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B5B91CF-CD9B-DDAE-0011-FB657044B7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billede 2">
            <a:extLst>
              <a:ext uri="{FF2B5EF4-FFF2-40B4-BE49-F238E27FC236}">
                <a16:creationId xmlns:a16="http://schemas.microsoft.com/office/drawing/2014/main" id="{CA79EA86-6525-21FE-AABD-0A4F8C853D7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473C8AC3-C493-2805-987D-F898A1B873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9CBA82D4-3045-DC2F-F222-7087ECE972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4D588F-91B5-43BF-A2EF-B054D3F6A94A}" type="datetimeFigureOut">
              <a:rPr lang="da-DK" smtClean="0"/>
              <a:t>28-02-2023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F6749F7A-CFB4-C9A6-15BB-DD500FCA8D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9CA9829A-5BFE-4F46-AB77-A86A7C6339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4E411D-12DB-45A8-91BA-35BD18C9DE2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4271852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>
            <a:extLst>
              <a:ext uri="{FF2B5EF4-FFF2-40B4-BE49-F238E27FC236}">
                <a16:creationId xmlns:a16="http://schemas.microsoft.com/office/drawing/2014/main" id="{8072322F-1BBB-E5F1-797B-C317D7E37C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A7D13572-7CC7-2409-5B11-3747B4471E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2B451806-60AA-DBF5-0630-1B7D2B70C7B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4D588F-91B5-43BF-A2EF-B054D3F6A94A}" type="datetimeFigureOut">
              <a:rPr lang="da-DK" smtClean="0"/>
              <a:t>28-02-2023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E2428FF0-6F01-34CA-CF0E-114BB8C0C7F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4EF3AA38-D84D-3F0C-71D8-4D0956055EE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4E411D-12DB-45A8-91BA-35BD18C9DE2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9312955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3">
            <a:extLst>
              <a:ext uri="{FF2B5EF4-FFF2-40B4-BE49-F238E27FC236}">
                <a16:creationId xmlns:a16="http://schemas.microsoft.com/office/drawing/2014/main" id="{22A397E7-BF60-45B2-84C7-B074B76C37A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5" name="Picture 4" descr="3D-trappe design">
            <a:extLst>
              <a:ext uri="{FF2B5EF4-FFF2-40B4-BE49-F238E27FC236}">
                <a16:creationId xmlns:a16="http://schemas.microsoft.com/office/drawing/2014/main" id="{E014D186-AEE6-EC6D-493F-9C2575DC43B5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/>
          </a:blip>
          <a:srcRect l="10090" r="3426"/>
          <a:stretch/>
        </p:blipFill>
        <p:spPr>
          <a:xfrm>
            <a:off x="4283902" y="10"/>
            <a:ext cx="7908098" cy="6857992"/>
          </a:xfrm>
          <a:prstGeom prst="rect">
            <a:avLst/>
          </a:prstGeom>
        </p:spPr>
      </p:pic>
      <p:sp>
        <p:nvSpPr>
          <p:cNvPr id="12" name="Rectangle 15">
            <a:extLst>
              <a:ext uri="{FF2B5EF4-FFF2-40B4-BE49-F238E27FC236}">
                <a16:creationId xmlns:a16="http://schemas.microsoft.com/office/drawing/2014/main" id="{890DEF05-784E-4B61-89E4-04C4ECF4E5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gradFill>
            <a:gsLst>
              <a:gs pos="36000">
                <a:schemeClr val="tx1">
                  <a:lumMod val="95000"/>
                  <a:lumOff val="5000"/>
                </a:schemeClr>
              </a:gs>
              <a:gs pos="81000">
                <a:schemeClr val="tx1">
                  <a:lumMod val="95000"/>
                  <a:lumOff val="5000"/>
                  <a:alpha val="0"/>
                </a:schemeClr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10A6739A-3E12-A432-B4B0-41E7594C64D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28663" y="1115219"/>
            <a:ext cx="5505449" cy="2387600"/>
          </a:xfrm>
        </p:spPr>
        <p:txBody>
          <a:bodyPr>
            <a:normAutofit/>
          </a:bodyPr>
          <a:lstStyle/>
          <a:p>
            <a:pPr algn="l"/>
            <a:r>
              <a:rPr lang="da-DK" sz="5000" dirty="0">
                <a:solidFill>
                  <a:schemeClr val="bg1"/>
                </a:solidFill>
              </a:rPr>
              <a:t>DDH udviklingsplan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02AFA032-F83D-2CB4-C500-9E200052B10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28663" y="3902075"/>
            <a:ext cx="5505449" cy="1655762"/>
          </a:xfrm>
        </p:spPr>
        <p:txBody>
          <a:bodyPr>
            <a:normAutofit/>
          </a:bodyPr>
          <a:lstStyle/>
          <a:p>
            <a:pPr algn="l"/>
            <a:r>
              <a:rPr lang="da-DK" sz="2000" dirty="0">
                <a:solidFill>
                  <a:schemeClr val="bg1"/>
                </a:solidFill>
              </a:rPr>
              <a:t>2023 - 2025</a:t>
            </a:r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C41BAEC7-F7B0-4224-8B18-8F74B7D87F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128585" y="3681408"/>
            <a:ext cx="11934820" cy="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418356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9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kstfelt 2">
            <a:extLst>
              <a:ext uri="{FF2B5EF4-FFF2-40B4-BE49-F238E27FC236}">
                <a16:creationId xmlns:a16="http://schemas.microsoft.com/office/drawing/2014/main" id="{A285BC4B-4DC8-849C-BD93-5D90E3A4A033}"/>
              </a:ext>
            </a:extLst>
          </p:cNvPr>
          <p:cNvSpPr txBox="1">
            <a:spLocks/>
          </p:cNvSpPr>
          <p:nvPr/>
        </p:nvSpPr>
        <p:spPr>
          <a:xfrm>
            <a:off x="841691" y="318122"/>
            <a:ext cx="3428300" cy="720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da-DK" sz="4400" dirty="0"/>
              <a:t>2023</a:t>
            </a:r>
          </a:p>
          <a:p>
            <a:pPr algn="ctr"/>
            <a:endParaRPr lang="da-DK" dirty="0"/>
          </a:p>
        </p:txBody>
      </p:sp>
      <p:sp>
        <p:nvSpPr>
          <p:cNvPr id="4" name="Tekstfelt 3">
            <a:extLst>
              <a:ext uri="{FF2B5EF4-FFF2-40B4-BE49-F238E27FC236}">
                <a16:creationId xmlns:a16="http://schemas.microsoft.com/office/drawing/2014/main" id="{335FE1A5-AF4F-1C1E-3DB3-0D5F987223D7}"/>
              </a:ext>
            </a:extLst>
          </p:cNvPr>
          <p:cNvSpPr txBox="1"/>
          <p:nvPr/>
        </p:nvSpPr>
        <p:spPr>
          <a:xfrm>
            <a:off x="4381848" y="318121"/>
            <a:ext cx="3428300" cy="720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>
            <a:defPPr>
              <a:defRPr lang="da-DK"/>
            </a:defPPr>
            <a:lvl1pPr algn="ctr">
              <a:defRPr sz="4400"/>
            </a:lvl1pPr>
          </a:lstStyle>
          <a:p>
            <a:r>
              <a:rPr lang="da-DK" dirty="0"/>
              <a:t>2024</a:t>
            </a:r>
          </a:p>
        </p:txBody>
      </p:sp>
      <p:sp>
        <p:nvSpPr>
          <p:cNvPr id="5" name="Tekstfelt 4">
            <a:extLst>
              <a:ext uri="{FF2B5EF4-FFF2-40B4-BE49-F238E27FC236}">
                <a16:creationId xmlns:a16="http://schemas.microsoft.com/office/drawing/2014/main" id="{A5DA5344-2FCA-CC42-6A9B-71955EFA8AD4}"/>
              </a:ext>
            </a:extLst>
          </p:cNvPr>
          <p:cNvSpPr txBox="1"/>
          <p:nvPr/>
        </p:nvSpPr>
        <p:spPr>
          <a:xfrm>
            <a:off x="7922004" y="318121"/>
            <a:ext cx="3428300" cy="720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>
            <a:defPPr>
              <a:defRPr lang="da-DK"/>
            </a:defPPr>
            <a:lvl1pPr algn="ctr">
              <a:defRPr sz="4400"/>
            </a:lvl1pPr>
          </a:lstStyle>
          <a:p>
            <a:r>
              <a:rPr lang="da-DK" dirty="0"/>
              <a:t>2025</a:t>
            </a:r>
          </a:p>
        </p:txBody>
      </p:sp>
      <p:sp>
        <p:nvSpPr>
          <p:cNvPr id="6" name="Tekstfelt 5">
            <a:extLst>
              <a:ext uri="{FF2B5EF4-FFF2-40B4-BE49-F238E27FC236}">
                <a16:creationId xmlns:a16="http://schemas.microsoft.com/office/drawing/2014/main" id="{9EE81B6D-3082-0D2D-53FC-ED5C660E1AA6}"/>
              </a:ext>
            </a:extLst>
          </p:cNvPr>
          <p:cNvSpPr txBox="1"/>
          <p:nvPr/>
        </p:nvSpPr>
        <p:spPr>
          <a:xfrm>
            <a:off x="841692" y="1066841"/>
            <a:ext cx="3428299" cy="369332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da-DK" b="1" i="1" dirty="0"/>
              <a:t>Konsolidering</a:t>
            </a:r>
          </a:p>
        </p:txBody>
      </p:sp>
      <p:sp>
        <p:nvSpPr>
          <p:cNvPr id="7" name="Tekstfelt 6">
            <a:extLst>
              <a:ext uri="{FF2B5EF4-FFF2-40B4-BE49-F238E27FC236}">
                <a16:creationId xmlns:a16="http://schemas.microsoft.com/office/drawing/2014/main" id="{EADF7017-90CD-3454-C89C-7811FE0EDB81}"/>
              </a:ext>
            </a:extLst>
          </p:cNvPr>
          <p:cNvSpPr txBox="1"/>
          <p:nvPr/>
        </p:nvSpPr>
        <p:spPr>
          <a:xfrm>
            <a:off x="4381848" y="1066841"/>
            <a:ext cx="3428299" cy="369332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da-DK" b="1" i="1" dirty="0"/>
              <a:t>Forandringspotentialer 1</a:t>
            </a:r>
          </a:p>
        </p:txBody>
      </p:sp>
      <p:sp>
        <p:nvSpPr>
          <p:cNvPr id="8" name="Tekstfelt 7">
            <a:extLst>
              <a:ext uri="{FF2B5EF4-FFF2-40B4-BE49-F238E27FC236}">
                <a16:creationId xmlns:a16="http://schemas.microsoft.com/office/drawing/2014/main" id="{1EB3D878-A42A-ABB6-3ED0-25C31823F578}"/>
              </a:ext>
            </a:extLst>
          </p:cNvPr>
          <p:cNvSpPr txBox="1"/>
          <p:nvPr/>
        </p:nvSpPr>
        <p:spPr>
          <a:xfrm>
            <a:off x="7922004" y="1066840"/>
            <a:ext cx="3428300" cy="369332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da-DK" b="1" i="1" dirty="0"/>
              <a:t>Forandringspotentialer 2</a:t>
            </a:r>
          </a:p>
        </p:txBody>
      </p:sp>
      <p:sp>
        <p:nvSpPr>
          <p:cNvPr id="10" name="Tekstfelt 9">
            <a:extLst>
              <a:ext uri="{FF2B5EF4-FFF2-40B4-BE49-F238E27FC236}">
                <a16:creationId xmlns:a16="http://schemas.microsoft.com/office/drawing/2014/main" id="{8F4CF076-AA8A-DE91-5C52-7BFB10784960}"/>
              </a:ext>
            </a:extLst>
          </p:cNvPr>
          <p:cNvSpPr txBox="1"/>
          <p:nvPr/>
        </p:nvSpPr>
        <p:spPr>
          <a:xfrm>
            <a:off x="832116" y="1464889"/>
            <a:ext cx="3437873" cy="496799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da-DK" dirty="0"/>
          </a:p>
        </p:txBody>
      </p:sp>
      <p:sp>
        <p:nvSpPr>
          <p:cNvPr id="11" name="Tekstfelt 10">
            <a:extLst>
              <a:ext uri="{FF2B5EF4-FFF2-40B4-BE49-F238E27FC236}">
                <a16:creationId xmlns:a16="http://schemas.microsoft.com/office/drawing/2014/main" id="{BC60FE14-06FC-F7BE-9709-BD10B3C1B862}"/>
              </a:ext>
            </a:extLst>
          </p:cNvPr>
          <p:cNvSpPr txBox="1"/>
          <p:nvPr/>
        </p:nvSpPr>
        <p:spPr>
          <a:xfrm>
            <a:off x="4381848" y="1464891"/>
            <a:ext cx="3428299" cy="4968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da-DK" dirty="0"/>
          </a:p>
        </p:txBody>
      </p:sp>
      <p:sp>
        <p:nvSpPr>
          <p:cNvPr id="12" name="Tekstfelt 11">
            <a:extLst>
              <a:ext uri="{FF2B5EF4-FFF2-40B4-BE49-F238E27FC236}">
                <a16:creationId xmlns:a16="http://schemas.microsoft.com/office/drawing/2014/main" id="{D846223D-417B-103E-80EA-B4A54FB74DCB}"/>
              </a:ext>
            </a:extLst>
          </p:cNvPr>
          <p:cNvSpPr txBox="1"/>
          <p:nvPr/>
        </p:nvSpPr>
        <p:spPr>
          <a:xfrm>
            <a:off x="7922003" y="1464888"/>
            <a:ext cx="3428299" cy="496799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da-DK" dirty="0"/>
          </a:p>
        </p:txBody>
      </p:sp>
      <p:sp>
        <p:nvSpPr>
          <p:cNvPr id="14" name="Tekstfelt 13">
            <a:extLst>
              <a:ext uri="{FF2B5EF4-FFF2-40B4-BE49-F238E27FC236}">
                <a16:creationId xmlns:a16="http://schemas.microsoft.com/office/drawing/2014/main" id="{7EB97AA3-C8B2-6CF7-4171-2E035E650138}"/>
              </a:ext>
            </a:extLst>
          </p:cNvPr>
          <p:cNvSpPr txBox="1"/>
          <p:nvPr/>
        </p:nvSpPr>
        <p:spPr>
          <a:xfrm>
            <a:off x="950613" y="1548502"/>
            <a:ext cx="5395865" cy="2031325"/>
          </a:xfrm>
          <a:prstGeom prst="rect">
            <a:avLst/>
          </a:prstGeom>
          <a:solidFill>
            <a:schemeClr val="accent6">
              <a:lumMod val="40000"/>
              <a:lumOff val="60000"/>
              <a:alpha val="92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da-DK" b="1" dirty="0"/>
              <a:t>Onboarding</a:t>
            </a:r>
            <a:r>
              <a:rPr lang="da-DK" dirty="0"/>
              <a:t>-indsatser:</a:t>
            </a:r>
          </a:p>
          <a:p>
            <a:pPr marL="742950" lvl="1" indent="-285750">
              <a:buFont typeface="Wingdings" panose="05000000000000000000" pitchFamily="2" charset="2"/>
              <a:buChar char="ü"/>
            </a:pPr>
            <a:r>
              <a:rPr lang="da-DK" dirty="0"/>
              <a:t>E-learning moduler </a:t>
            </a:r>
          </a:p>
          <a:p>
            <a:pPr marL="742950" lvl="1" indent="-285750">
              <a:buFont typeface="Wingdings" panose="05000000000000000000" pitchFamily="2" charset="2"/>
              <a:buChar char="ü"/>
            </a:pPr>
            <a:r>
              <a:rPr lang="da-DK" dirty="0"/>
              <a:t>Onboarding af agenter – Brian Vang / Ian Wisler</a:t>
            </a:r>
          </a:p>
          <a:p>
            <a:pPr marL="742950" lvl="1" indent="-285750">
              <a:buFont typeface="Wingdings" panose="05000000000000000000" pitchFamily="2" charset="2"/>
              <a:buChar char="ü"/>
            </a:pPr>
            <a:r>
              <a:rPr lang="da-DK" dirty="0"/>
              <a:t>Medarbejderdag</a:t>
            </a:r>
          </a:p>
          <a:p>
            <a:pPr marL="742950" lvl="1" indent="-285750">
              <a:buFont typeface="Wingdings" panose="05000000000000000000" pitchFamily="2" charset="2"/>
              <a:buChar char="ü"/>
            </a:pPr>
            <a:r>
              <a:rPr lang="da-DK" dirty="0"/>
              <a:t>Organisering i DDH-Netværk </a:t>
            </a:r>
          </a:p>
          <a:p>
            <a:pPr marL="742950" lvl="1" indent="-285750">
              <a:buFont typeface="Wingdings" panose="05000000000000000000" pitchFamily="2" charset="2"/>
              <a:buChar char="ü"/>
            </a:pPr>
            <a:r>
              <a:rPr lang="da-DK" dirty="0"/>
              <a:t>Hjemmeside, velkomstpakke, håndbøger</a:t>
            </a:r>
          </a:p>
          <a:p>
            <a:pPr marL="742950" lvl="1" indent="-285750">
              <a:buFont typeface="Wingdings" panose="05000000000000000000" pitchFamily="2" charset="2"/>
              <a:buChar char="ü"/>
            </a:pPr>
            <a:endParaRPr lang="da-DK" dirty="0"/>
          </a:p>
        </p:txBody>
      </p:sp>
      <p:sp>
        <p:nvSpPr>
          <p:cNvPr id="15" name="Tekstfelt 14">
            <a:extLst>
              <a:ext uri="{FF2B5EF4-FFF2-40B4-BE49-F238E27FC236}">
                <a16:creationId xmlns:a16="http://schemas.microsoft.com/office/drawing/2014/main" id="{919A001A-5C2F-C2FB-BE3F-85F0ABD4A296}"/>
              </a:ext>
            </a:extLst>
          </p:cNvPr>
          <p:cNvSpPr txBox="1"/>
          <p:nvPr/>
        </p:nvSpPr>
        <p:spPr>
          <a:xfrm>
            <a:off x="2779147" y="3407133"/>
            <a:ext cx="8568000" cy="2304000"/>
          </a:xfrm>
          <a:prstGeom prst="rect">
            <a:avLst/>
          </a:prstGeom>
          <a:solidFill>
            <a:schemeClr val="accent2">
              <a:lumMod val="40000"/>
              <a:lumOff val="60000"/>
              <a:alpha val="92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da-DK" b="1" dirty="0"/>
              <a:t>SWOT-</a:t>
            </a:r>
            <a:r>
              <a:rPr lang="da-DK" dirty="0"/>
              <a:t>indsatser </a:t>
            </a:r>
            <a:r>
              <a:rPr lang="da-DK" sz="1000" dirty="0"/>
              <a:t>(#1-12)</a:t>
            </a:r>
          </a:p>
          <a:p>
            <a:endParaRPr lang="da-DK" dirty="0"/>
          </a:p>
          <a:p>
            <a:endParaRPr lang="da-DK" dirty="0"/>
          </a:p>
          <a:p>
            <a:endParaRPr lang="da-DK" dirty="0"/>
          </a:p>
        </p:txBody>
      </p:sp>
      <p:sp>
        <p:nvSpPr>
          <p:cNvPr id="19" name="Tekstfelt 18">
            <a:extLst>
              <a:ext uri="{FF2B5EF4-FFF2-40B4-BE49-F238E27FC236}">
                <a16:creationId xmlns:a16="http://schemas.microsoft.com/office/drawing/2014/main" id="{3E6D03FE-573C-127A-A006-4C6E5A2A06BA}"/>
              </a:ext>
            </a:extLst>
          </p:cNvPr>
          <p:cNvSpPr txBox="1"/>
          <p:nvPr/>
        </p:nvSpPr>
        <p:spPr>
          <a:xfrm>
            <a:off x="2917595" y="3763811"/>
            <a:ext cx="1221388" cy="253916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da-DK" sz="1050" b="1" i="1" dirty="0"/>
              <a:t>Seminar (17. aug.) </a:t>
            </a:r>
          </a:p>
        </p:txBody>
      </p:sp>
      <p:sp>
        <p:nvSpPr>
          <p:cNvPr id="20" name="Tekstfelt 19">
            <a:extLst>
              <a:ext uri="{FF2B5EF4-FFF2-40B4-BE49-F238E27FC236}">
                <a16:creationId xmlns:a16="http://schemas.microsoft.com/office/drawing/2014/main" id="{8D58565B-09A2-5DB8-55EF-09DBE191D206}"/>
              </a:ext>
            </a:extLst>
          </p:cNvPr>
          <p:cNvSpPr txBox="1"/>
          <p:nvPr/>
        </p:nvSpPr>
        <p:spPr>
          <a:xfrm>
            <a:off x="2939521" y="4028997"/>
            <a:ext cx="1177536" cy="415498"/>
          </a:xfrm>
          <a:prstGeom prst="rect">
            <a:avLst/>
          </a:prstGeom>
          <a:noFill/>
          <a:ln>
            <a:solidFill>
              <a:schemeClr val="tx1"/>
            </a:solidFill>
            <a:prstDash val="sysDot"/>
          </a:ln>
        </p:spPr>
        <p:txBody>
          <a:bodyPr wrap="square" rtlCol="0">
            <a:spAutoFit/>
          </a:bodyPr>
          <a:lstStyle/>
          <a:p>
            <a:pPr algn="ctr"/>
            <a:r>
              <a:rPr lang="da-DK" sz="1050" dirty="0"/>
              <a:t>Netværksledelse</a:t>
            </a:r>
          </a:p>
          <a:p>
            <a:pPr algn="ctr"/>
            <a:r>
              <a:rPr lang="da-DK" sz="1050" dirty="0"/>
              <a:t># 5</a:t>
            </a:r>
          </a:p>
        </p:txBody>
      </p:sp>
      <p:sp>
        <p:nvSpPr>
          <p:cNvPr id="21" name="Tekstfelt 20">
            <a:extLst>
              <a:ext uri="{FF2B5EF4-FFF2-40B4-BE49-F238E27FC236}">
                <a16:creationId xmlns:a16="http://schemas.microsoft.com/office/drawing/2014/main" id="{B6DD05B2-4FA4-0CC9-6A35-786C747D8364}"/>
              </a:ext>
            </a:extLst>
          </p:cNvPr>
          <p:cNvSpPr txBox="1"/>
          <p:nvPr/>
        </p:nvSpPr>
        <p:spPr>
          <a:xfrm>
            <a:off x="2939521" y="4465081"/>
            <a:ext cx="1177536" cy="253916"/>
          </a:xfrm>
          <a:prstGeom prst="rect">
            <a:avLst/>
          </a:prstGeom>
          <a:noFill/>
          <a:ln>
            <a:solidFill>
              <a:schemeClr val="tx1"/>
            </a:solidFill>
            <a:prstDash val="sysDot"/>
          </a:ln>
        </p:spPr>
        <p:txBody>
          <a:bodyPr wrap="square" rtlCol="0">
            <a:spAutoFit/>
          </a:bodyPr>
          <a:lstStyle/>
          <a:p>
            <a:pPr algn="ctr"/>
            <a:r>
              <a:rPr lang="da-DK" sz="1050" dirty="0"/>
              <a:t>Servicemål &amp; KPI </a:t>
            </a:r>
          </a:p>
        </p:txBody>
      </p:sp>
      <p:sp>
        <p:nvSpPr>
          <p:cNvPr id="22" name="Tekstfelt 21">
            <a:extLst>
              <a:ext uri="{FF2B5EF4-FFF2-40B4-BE49-F238E27FC236}">
                <a16:creationId xmlns:a16="http://schemas.microsoft.com/office/drawing/2014/main" id="{6D8ED073-021D-9BF4-D4F8-112B0DEDCEFF}"/>
              </a:ext>
            </a:extLst>
          </p:cNvPr>
          <p:cNvSpPr txBox="1"/>
          <p:nvPr/>
        </p:nvSpPr>
        <p:spPr>
          <a:xfrm>
            <a:off x="2939521" y="5177985"/>
            <a:ext cx="1177536" cy="415498"/>
          </a:xfrm>
          <a:prstGeom prst="rect">
            <a:avLst/>
          </a:prstGeom>
          <a:noFill/>
          <a:ln>
            <a:solidFill>
              <a:schemeClr val="tx1"/>
            </a:solidFill>
            <a:prstDash val="sysDot"/>
          </a:ln>
        </p:spPr>
        <p:txBody>
          <a:bodyPr wrap="square" rtlCol="0">
            <a:spAutoFit/>
          </a:bodyPr>
          <a:lstStyle/>
          <a:p>
            <a:pPr algn="ctr"/>
            <a:r>
              <a:rPr lang="da-DK" sz="1050" dirty="0"/>
              <a:t>Guider &amp; IVR mv. # 10</a:t>
            </a:r>
          </a:p>
        </p:txBody>
      </p:sp>
      <p:sp>
        <p:nvSpPr>
          <p:cNvPr id="24" name="Tekstfelt 23">
            <a:extLst>
              <a:ext uri="{FF2B5EF4-FFF2-40B4-BE49-F238E27FC236}">
                <a16:creationId xmlns:a16="http://schemas.microsoft.com/office/drawing/2014/main" id="{6ADD9D7F-0EFF-A3A5-F8A2-3C9D8067F8CA}"/>
              </a:ext>
            </a:extLst>
          </p:cNvPr>
          <p:cNvSpPr txBox="1"/>
          <p:nvPr/>
        </p:nvSpPr>
        <p:spPr>
          <a:xfrm>
            <a:off x="313050" y="6575042"/>
            <a:ext cx="143366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800" dirty="0"/>
              <a:t>= Repræsentantskabsmøde</a:t>
            </a:r>
          </a:p>
        </p:txBody>
      </p:sp>
      <p:sp>
        <p:nvSpPr>
          <p:cNvPr id="27" name="Tekstfelt 26">
            <a:extLst>
              <a:ext uri="{FF2B5EF4-FFF2-40B4-BE49-F238E27FC236}">
                <a16:creationId xmlns:a16="http://schemas.microsoft.com/office/drawing/2014/main" id="{A62A8780-6DE3-7044-88E5-CDAB9642DC6B}"/>
              </a:ext>
            </a:extLst>
          </p:cNvPr>
          <p:cNvSpPr txBox="1"/>
          <p:nvPr/>
        </p:nvSpPr>
        <p:spPr>
          <a:xfrm>
            <a:off x="2939521" y="4740742"/>
            <a:ext cx="1177536" cy="415498"/>
          </a:xfrm>
          <a:prstGeom prst="rect">
            <a:avLst/>
          </a:prstGeom>
          <a:noFill/>
          <a:ln>
            <a:solidFill>
              <a:schemeClr val="tx1"/>
            </a:solidFill>
            <a:prstDash val="sysDot"/>
          </a:ln>
        </p:spPr>
        <p:txBody>
          <a:bodyPr wrap="square" rtlCol="0">
            <a:spAutoFit/>
          </a:bodyPr>
          <a:lstStyle/>
          <a:p>
            <a:pPr algn="ctr"/>
            <a:r>
              <a:rPr lang="da-DK" sz="1050" dirty="0"/>
              <a:t>Krav, Roller &amp; ansvar, # 4+5</a:t>
            </a:r>
          </a:p>
        </p:txBody>
      </p:sp>
      <p:sp>
        <p:nvSpPr>
          <p:cNvPr id="28" name="Tekstfelt 27">
            <a:extLst>
              <a:ext uri="{FF2B5EF4-FFF2-40B4-BE49-F238E27FC236}">
                <a16:creationId xmlns:a16="http://schemas.microsoft.com/office/drawing/2014/main" id="{F048AFE8-011B-7E10-8C7C-45C6B5E97F66}"/>
              </a:ext>
            </a:extLst>
          </p:cNvPr>
          <p:cNvSpPr txBox="1"/>
          <p:nvPr/>
        </p:nvSpPr>
        <p:spPr>
          <a:xfrm>
            <a:off x="4514850" y="3763811"/>
            <a:ext cx="6429375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da-DK" dirty="0"/>
              <a:t>Nye områder - </a:t>
            </a:r>
            <a:r>
              <a:rPr lang="da-DK" sz="1600" dirty="0"/>
              <a:t>#1 Digital inklusion / #2 Kriseberedskab / #3 Én indgang</a:t>
            </a:r>
          </a:p>
        </p:txBody>
      </p:sp>
      <p:sp>
        <p:nvSpPr>
          <p:cNvPr id="29" name="Tekstfelt 28">
            <a:extLst>
              <a:ext uri="{FF2B5EF4-FFF2-40B4-BE49-F238E27FC236}">
                <a16:creationId xmlns:a16="http://schemas.microsoft.com/office/drawing/2014/main" id="{FE832519-3236-9906-567B-462BCDAE431D}"/>
              </a:ext>
            </a:extLst>
          </p:cNvPr>
          <p:cNvSpPr txBox="1"/>
          <p:nvPr/>
        </p:nvSpPr>
        <p:spPr>
          <a:xfrm>
            <a:off x="4514850" y="4236746"/>
            <a:ext cx="6429375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da-DK" dirty="0"/>
              <a:t>Ny governance model for DDH  - </a:t>
            </a:r>
            <a:r>
              <a:rPr lang="da-DK" sz="1600" dirty="0"/>
              <a:t>#6 DDH som udviklingscenter</a:t>
            </a:r>
          </a:p>
        </p:txBody>
      </p:sp>
      <p:sp>
        <p:nvSpPr>
          <p:cNvPr id="30" name="Tekstfelt 29">
            <a:extLst>
              <a:ext uri="{FF2B5EF4-FFF2-40B4-BE49-F238E27FC236}">
                <a16:creationId xmlns:a16="http://schemas.microsoft.com/office/drawing/2014/main" id="{0710404E-480A-7A91-F04A-1E53B24FA6E3}"/>
              </a:ext>
            </a:extLst>
          </p:cNvPr>
          <p:cNvSpPr txBox="1"/>
          <p:nvPr/>
        </p:nvSpPr>
        <p:spPr>
          <a:xfrm>
            <a:off x="4514850" y="4706973"/>
            <a:ext cx="6429375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da-DK" dirty="0"/>
              <a:t>Bemanding &amp; kompetencer - </a:t>
            </a:r>
            <a:r>
              <a:rPr lang="da-DK" sz="1600" dirty="0"/>
              <a:t>#7 Agil bemanding / #8+9 Skills </a:t>
            </a:r>
          </a:p>
        </p:txBody>
      </p:sp>
      <p:sp>
        <p:nvSpPr>
          <p:cNvPr id="31" name="Tekstfelt 30">
            <a:extLst>
              <a:ext uri="{FF2B5EF4-FFF2-40B4-BE49-F238E27FC236}">
                <a16:creationId xmlns:a16="http://schemas.microsoft.com/office/drawing/2014/main" id="{F2E6C583-0945-9B4F-EC79-B84827A51AB0}"/>
              </a:ext>
            </a:extLst>
          </p:cNvPr>
          <p:cNvSpPr txBox="1"/>
          <p:nvPr/>
        </p:nvSpPr>
        <p:spPr>
          <a:xfrm>
            <a:off x="4514849" y="5201068"/>
            <a:ext cx="6429375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da-DK" dirty="0"/>
              <a:t>Ny teknologi - </a:t>
            </a:r>
            <a:r>
              <a:rPr lang="da-DK" sz="1600" dirty="0"/>
              <a:t>#11 udvidet telefonisystem / #12 Udvikling af ny teknologi </a:t>
            </a:r>
          </a:p>
        </p:txBody>
      </p:sp>
      <p:sp>
        <p:nvSpPr>
          <p:cNvPr id="35" name="Tekstfelt 34">
            <a:extLst>
              <a:ext uri="{FF2B5EF4-FFF2-40B4-BE49-F238E27FC236}">
                <a16:creationId xmlns:a16="http://schemas.microsoft.com/office/drawing/2014/main" id="{F0DDE142-43BA-66C8-5906-F4D8005BD883}"/>
              </a:ext>
            </a:extLst>
          </p:cNvPr>
          <p:cNvSpPr txBox="1"/>
          <p:nvPr/>
        </p:nvSpPr>
        <p:spPr>
          <a:xfrm>
            <a:off x="100251" y="6563422"/>
            <a:ext cx="291643" cy="215444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da-DK" sz="800" dirty="0"/>
          </a:p>
        </p:txBody>
      </p:sp>
      <p:sp>
        <p:nvSpPr>
          <p:cNvPr id="36" name="Tekstfelt 35">
            <a:extLst>
              <a:ext uri="{FF2B5EF4-FFF2-40B4-BE49-F238E27FC236}">
                <a16:creationId xmlns:a16="http://schemas.microsoft.com/office/drawing/2014/main" id="{09AC6AD7-DD45-75B7-400B-A217B3BCCF6F}"/>
              </a:ext>
            </a:extLst>
          </p:cNvPr>
          <p:cNvSpPr txBox="1"/>
          <p:nvPr/>
        </p:nvSpPr>
        <p:spPr>
          <a:xfrm>
            <a:off x="3491036" y="6166079"/>
            <a:ext cx="432000" cy="215444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da-DK" sz="800" b="1" dirty="0"/>
              <a:t>31/10</a:t>
            </a:r>
          </a:p>
        </p:txBody>
      </p:sp>
      <p:sp>
        <p:nvSpPr>
          <p:cNvPr id="37" name="Tekstfelt 36">
            <a:extLst>
              <a:ext uri="{FF2B5EF4-FFF2-40B4-BE49-F238E27FC236}">
                <a16:creationId xmlns:a16="http://schemas.microsoft.com/office/drawing/2014/main" id="{13BC880B-CC13-2AA8-1A8B-4F4DB4978D9F}"/>
              </a:ext>
            </a:extLst>
          </p:cNvPr>
          <p:cNvSpPr txBox="1"/>
          <p:nvPr/>
        </p:nvSpPr>
        <p:spPr>
          <a:xfrm>
            <a:off x="1672439" y="6178783"/>
            <a:ext cx="432000" cy="215444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da-DK" sz="800" b="1" dirty="0"/>
              <a:t>24/5</a:t>
            </a:r>
          </a:p>
        </p:txBody>
      </p:sp>
      <p:sp>
        <p:nvSpPr>
          <p:cNvPr id="2" name="Tekstfelt 1">
            <a:extLst>
              <a:ext uri="{FF2B5EF4-FFF2-40B4-BE49-F238E27FC236}">
                <a16:creationId xmlns:a16="http://schemas.microsoft.com/office/drawing/2014/main" id="{B7B9C47B-C274-2515-5086-9D291EEDF15E}"/>
              </a:ext>
            </a:extLst>
          </p:cNvPr>
          <p:cNvSpPr txBox="1"/>
          <p:nvPr/>
        </p:nvSpPr>
        <p:spPr>
          <a:xfrm>
            <a:off x="2779147" y="5791159"/>
            <a:ext cx="1408247" cy="307777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da-DK" sz="1400" dirty="0"/>
              <a:t>Trivselsmåling-0</a:t>
            </a:r>
          </a:p>
        </p:txBody>
      </p:sp>
      <p:sp>
        <p:nvSpPr>
          <p:cNvPr id="9" name="Tekstfelt 8">
            <a:extLst>
              <a:ext uri="{FF2B5EF4-FFF2-40B4-BE49-F238E27FC236}">
                <a16:creationId xmlns:a16="http://schemas.microsoft.com/office/drawing/2014/main" id="{B2FFE9BF-4855-630B-35A0-9B1C10078000}"/>
              </a:ext>
            </a:extLst>
          </p:cNvPr>
          <p:cNvSpPr txBox="1"/>
          <p:nvPr/>
        </p:nvSpPr>
        <p:spPr>
          <a:xfrm>
            <a:off x="6321289" y="5791159"/>
            <a:ext cx="1408247" cy="307777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da-DK" sz="1400" dirty="0"/>
              <a:t>Trivselsmåling-1</a:t>
            </a:r>
          </a:p>
        </p:txBody>
      </p:sp>
      <p:sp>
        <p:nvSpPr>
          <p:cNvPr id="13" name="Tekstfelt 12">
            <a:extLst>
              <a:ext uri="{FF2B5EF4-FFF2-40B4-BE49-F238E27FC236}">
                <a16:creationId xmlns:a16="http://schemas.microsoft.com/office/drawing/2014/main" id="{68CF7FDC-B7F6-0A31-63BB-E51EEB930552}"/>
              </a:ext>
            </a:extLst>
          </p:cNvPr>
          <p:cNvSpPr txBox="1"/>
          <p:nvPr/>
        </p:nvSpPr>
        <p:spPr>
          <a:xfrm>
            <a:off x="9854453" y="5791159"/>
            <a:ext cx="1408247" cy="307777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da-DK" sz="1400" dirty="0"/>
              <a:t>Trivselsmåling-2</a:t>
            </a:r>
          </a:p>
        </p:txBody>
      </p:sp>
      <p:sp>
        <p:nvSpPr>
          <p:cNvPr id="16" name="Tekstfelt 15">
            <a:extLst>
              <a:ext uri="{FF2B5EF4-FFF2-40B4-BE49-F238E27FC236}">
                <a16:creationId xmlns:a16="http://schemas.microsoft.com/office/drawing/2014/main" id="{7323FA44-46DA-2956-84B7-2815A4B8C9AC}"/>
              </a:ext>
            </a:extLst>
          </p:cNvPr>
          <p:cNvSpPr txBox="1"/>
          <p:nvPr/>
        </p:nvSpPr>
        <p:spPr>
          <a:xfrm>
            <a:off x="5093633" y="6178783"/>
            <a:ext cx="432000" cy="215444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da-DK" sz="800" b="1" dirty="0"/>
          </a:p>
        </p:txBody>
      </p:sp>
      <p:sp>
        <p:nvSpPr>
          <p:cNvPr id="17" name="Tekstfelt 16">
            <a:extLst>
              <a:ext uri="{FF2B5EF4-FFF2-40B4-BE49-F238E27FC236}">
                <a16:creationId xmlns:a16="http://schemas.microsoft.com/office/drawing/2014/main" id="{D735098D-0F89-F66A-9D77-85A32926BAA6}"/>
              </a:ext>
            </a:extLst>
          </p:cNvPr>
          <p:cNvSpPr txBox="1"/>
          <p:nvPr/>
        </p:nvSpPr>
        <p:spPr>
          <a:xfrm>
            <a:off x="7024104" y="6178783"/>
            <a:ext cx="432000" cy="215444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da-DK" sz="800" b="1" dirty="0"/>
          </a:p>
        </p:txBody>
      </p:sp>
      <p:sp>
        <p:nvSpPr>
          <p:cNvPr id="18" name="Tekstfelt 17">
            <a:extLst>
              <a:ext uri="{FF2B5EF4-FFF2-40B4-BE49-F238E27FC236}">
                <a16:creationId xmlns:a16="http://schemas.microsoft.com/office/drawing/2014/main" id="{8B38267B-2194-807A-4096-312B8C71C548}"/>
              </a:ext>
            </a:extLst>
          </p:cNvPr>
          <p:cNvSpPr txBox="1"/>
          <p:nvPr/>
        </p:nvSpPr>
        <p:spPr>
          <a:xfrm>
            <a:off x="8521932" y="6178783"/>
            <a:ext cx="432000" cy="215444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da-DK" sz="800" b="1" dirty="0"/>
          </a:p>
        </p:txBody>
      </p:sp>
      <p:sp>
        <p:nvSpPr>
          <p:cNvPr id="23" name="Tekstfelt 22">
            <a:extLst>
              <a:ext uri="{FF2B5EF4-FFF2-40B4-BE49-F238E27FC236}">
                <a16:creationId xmlns:a16="http://schemas.microsoft.com/office/drawing/2014/main" id="{C4FA6237-2129-0B24-E113-DF3E2937EF98}"/>
              </a:ext>
            </a:extLst>
          </p:cNvPr>
          <p:cNvSpPr txBox="1"/>
          <p:nvPr/>
        </p:nvSpPr>
        <p:spPr>
          <a:xfrm>
            <a:off x="10452403" y="6178783"/>
            <a:ext cx="432000" cy="215444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da-DK" sz="800" b="1" dirty="0"/>
          </a:p>
        </p:txBody>
      </p:sp>
    </p:spTree>
    <p:extLst>
      <p:ext uri="{BB962C8B-B14F-4D97-AF65-F5344CB8AC3E}">
        <p14:creationId xmlns:p14="http://schemas.microsoft.com/office/powerpoint/2010/main" val="20260901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224B8291D849F4459D7AB60B6E79C880" ma:contentTypeVersion="16" ma:contentTypeDescription="Opret et nyt dokument." ma:contentTypeScope="" ma:versionID="616006088baf81e7a1897fc2f4e6abea">
  <xsd:schema xmlns:xsd="http://www.w3.org/2001/XMLSchema" xmlns:xs="http://www.w3.org/2001/XMLSchema" xmlns:p="http://schemas.microsoft.com/office/2006/metadata/properties" xmlns:ns2="a408f06c-1694-489f-9cdc-5efa500d75a8" xmlns:ns3="31f27a57-5daa-4240-845d-578cc8bddeed" targetNamespace="http://schemas.microsoft.com/office/2006/metadata/properties" ma:root="true" ma:fieldsID="fc365bd2d317e0b22185b359920d8692" ns2:_="" ns3:_="">
    <xsd:import namespace="a408f06c-1694-489f-9cdc-5efa500d75a8"/>
    <xsd:import namespace="31f27a57-5daa-4240-845d-578cc8bddee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2:MediaLengthInSeconds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408f06c-1694-489f-9cdc-5efa500d75a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Billedmærker" ma:readOnly="false" ma:fieldId="{5cf76f15-5ced-4ddc-b409-7134ff3c332f}" ma:taxonomyMulti="true" ma:sspId="3fe80aff-8094-4148-a725-0517f31fcd5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1f27a57-5daa-4240-845d-578cc8bddeed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Del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Delt med detaljer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232aa115-c284-453e-8f37-5cfa47456063}" ma:internalName="TaxCatchAll" ma:showField="CatchAllData" ma:web="31f27a57-5daa-4240-845d-578cc8bddee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dhol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31f27a57-5daa-4240-845d-578cc8bddeed" xsi:nil="true"/>
    <lcf76f155ced4ddcb4097134ff3c332f xmlns="a408f06c-1694-489f-9cdc-5efa500d75a8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35C53E36-D7F5-4C88-88C2-3730F1C13ABC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7A85FD66-9F4B-4C86-8491-2EF48D98DBC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408f06c-1694-489f-9cdc-5efa500d75a8"/>
    <ds:schemaRef ds:uri="31f27a57-5daa-4240-845d-578cc8bddee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80E87E3D-7540-4DC3-993F-55406E319C6E}">
  <ds:schemaRefs>
    <ds:schemaRef ds:uri="http://schemas.microsoft.com/office/2006/metadata/properties"/>
    <ds:schemaRef ds:uri="http://schemas.microsoft.com/office/infopath/2007/PartnerControls"/>
    <ds:schemaRef ds:uri="31f27a57-5daa-4240-845d-578cc8bddeed"/>
    <ds:schemaRef ds:uri="a408f06c-1694-489f-9cdc-5efa500d75a8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116</TotalTime>
  <Words>126</Words>
  <Application>Microsoft Office PowerPoint</Application>
  <PresentationFormat>Widescreen</PresentationFormat>
  <Paragraphs>32</Paragraphs>
  <Slides>2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4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Wingdings</vt:lpstr>
      <vt:lpstr>Office-tema</vt:lpstr>
      <vt:lpstr>DDH udviklingsplan</vt:lpstr>
      <vt:lpstr>PowerPoint-præsentation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PowerPoint-præsentation</dc:title>
  <dc:creator>Torben Glock</dc:creator>
  <cp:lastModifiedBy>Torben Glock</cp:lastModifiedBy>
  <cp:revision>1</cp:revision>
  <dcterms:created xsi:type="dcterms:W3CDTF">2023-02-27T12:07:54Z</dcterms:created>
  <dcterms:modified xsi:type="dcterms:W3CDTF">2023-02-28T07:00:56Z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0x010100224B8291D849F4459D7AB60B6E79C880</vt:lpwstr>
  </property>
  <property fmtid="{D5CDD505-2E9C-101B-9397-08002B2CF9AE}" pid="3" name="MediaServiceImageTags">
    <vt:lpwstr/>
  </property>
</Properties>
</file>