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Astrup" userId="9eb1a997-9daa-4a91-acb8-53e724e61ec0" providerId="ADAL" clId="{EA2E60D4-F6B4-4614-A78C-18A3A381887F}"/>
    <pc:docChg chg="modSld">
      <pc:chgData name="Peter Astrup" userId="9eb1a997-9daa-4a91-acb8-53e724e61ec0" providerId="ADAL" clId="{EA2E60D4-F6B4-4614-A78C-18A3A381887F}" dt="2020-10-23T12:57:53.756" v="52" actId="255"/>
      <pc:docMkLst>
        <pc:docMk/>
      </pc:docMkLst>
      <pc:sldChg chg="modSp mod">
        <pc:chgData name="Peter Astrup" userId="9eb1a997-9daa-4a91-acb8-53e724e61ec0" providerId="ADAL" clId="{EA2E60D4-F6B4-4614-A78C-18A3A381887F}" dt="2020-10-23T12:56:55.775" v="30" actId="113"/>
        <pc:sldMkLst>
          <pc:docMk/>
          <pc:sldMk cId="1980686092" sldId="257"/>
        </pc:sldMkLst>
        <pc:spChg chg="mod">
          <ac:chgData name="Peter Astrup" userId="9eb1a997-9daa-4a91-acb8-53e724e61ec0" providerId="ADAL" clId="{EA2E60D4-F6B4-4614-A78C-18A3A381887F}" dt="2020-10-23T12:56:55.775" v="30" actId="113"/>
          <ac:spMkLst>
            <pc:docMk/>
            <pc:sldMk cId="1980686092" sldId="257"/>
            <ac:spMk id="6" creationId="{3745EDA7-5B25-44B3-9B2C-49B96CB65C1F}"/>
          </ac:spMkLst>
        </pc:spChg>
      </pc:sldChg>
      <pc:sldChg chg="modSp mod">
        <pc:chgData name="Peter Astrup" userId="9eb1a997-9daa-4a91-acb8-53e724e61ec0" providerId="ADAL" clId="{EA2E60D4-F6B4-4614-A78C-18A3A381887F}" dt="2020-10-23T12:57:02.564" v="32" actId="255"/>
        <pc:sldMkLst>
          <pc:docMk/>
          <pc:sldMk cId="324403075" sldId="258"/>
        </pc:sldMkLst>
        <pc:spChg chg="mod">
          <ac:chgData name="Peter Astrup" userId="9eb1a997-9daa-4a91-acb8-53e724e61ec0" providerId="ADAL" clId="{EA2E60D4-F6B4-4614-A78C-18A3A381887F}" dt="2020-10-23T12:57:02.564" v="32" actId="255"/>
          <ac:spMkLst>
            <pc:docMk/>
            <pc:sldMk cId="324403075" sldId="258"/>
            <ac:spMk id="3" creationId="{8310E4FD-F711-40B9-A4D8-7AD33AF52065}"/>
          </ac:spMkLst>
        </pc:spChg>
      </pc:sldChg>
      <pc:sldChg chg="modSp mod">
        <pc:chgData name="Peter Astrup" userId="9eb1a997-9daa-4a91-acb8-53e724e61ec0" providerId="ADAL" clId="{EA2E60D4-F6B4-4614-A78C-18A3A381887F}" dt="2020-10-23T12:57:12.363" v="34" actId="113"/>
        <pc:sldMkLst>
          <pc:docMk/>
          <pc:sldMk cId="658095208" sldId="259"/>
        </pc:sldMkLst>
        <pc:spChg chg="mod">
          <ac:chgData name="Peter Astrup" userId="9eb1a997-9daa-4a91-acb8-53e724e61ec0" providerId="ADAL" clId="{EA2E60D4-F6B4-4614-A78C-18A3A381887F}" dt="2020-10-23T12:57:12.363" v="34" actId="113"/>
          <ac:spMkLst>
            <pc:docMk/>
            <pc:sldMk cId="658095208" sldId="259"/>
            <ac:spMk id="3" creationId="{30DE4E18-89D0-448C-A2B7-119B51810B48}"/>
          </ac:spMkLst>
        </pc:spChg>
      </pc:sldChg>
      <pc:sldChg chg="modSp mod">
        <pc:chgData name="Peter Astrup" userId="9eb1a997-9daa-4a91-acb8-53e724e61ec0" providerId="ADAL" clId="{EA2E60D4-F6B4-4614-A78C-18A3A381887F}" dt="2020-10-23T12:57:26.981" v="35" actId="255"/>
        <pc:sldMkLst>
          <pc:docMk/>
          <pc:sldMk cId="382552785" sldId="260"/>
        </pc:sldMkLst>
        <pc:spChg chg="mod">
          <ac:chgData name="Peter Astrup" userId="9eb1a997-9daa-4a91-acb8-53e724e61ec0" providerId="ADAL" clId="{EA2E60D4-F6B4-4614-A78C-18A3A381887F}" dt="2020-10-23T12:57:26.981" v="35" actId="255"/>
          <ac:spMkLst>
            <pc:docMk/>
            <pc:sldMk cId="382552785" sldId="260"/>
            <ac:spMk id="3" creationId="{6AEE4F0D-3CF7-424C-985D-EC4767E95769}"/>
          </ac:spMkLst>
        </pc:spChg>
      </pc:sldChg>
      <pc:sldChg chg="modSp mod">
        <pc:chgData name="Peter Astrup" userId="9eb1a997-9daa-4a91-acb8-53e724e61ec0" providerId="ADAL" clId="{EA2E60D4-F6B4-4614-A78C-18A3A381887F}" dt="2020-10-23T12:57:53.756" v="52" actId="255"/>
        <pc:sldMkLst>
          <pc:docMk/>
          <pc:sldMk cId="4005550954" sldId="261"/>
        </pc:sldMkLst>
        <pc:spChg chg="mod">
          <ac:chgData name="Peter Astrup" userId="9eb1a997-9daa-4a91-acb8-53e724e61ec0" providerId="ADAL" clId="{EA2E60D4-F6B4-4614-A78C-18A3A381887F}" dt="2020-10-23T12:57:53.756" v="52" actId="255"/>
          <ac:spMkLst>
            <pc:docMk/>
            <pc:sldMk cId="4005550954" sldId="261"/>
            <ac:spMk id="3" creationId="{66EB974D-3153-4CD2-80DA-66207752FF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B0068-5662-4604-AFC0-F5197AC3E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03A04D6-B481-43E0-8A2D-8A157DBB2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5020BF-D588-4073-81BD-BACE9A7BC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A47DD6-5C7D-4045-8934-1CD54ACB7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F99EBBB-FFB0-4833-BC8A-2C27DEC39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4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7A27A-02C5-4B34-8531-021370B2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3589494-A08E-407E-9642-F3E69BF0F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70F30B3-D6D4-4EF0-AE07-CA2751BD4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DB16C7-F48D-4B9C-882B-CB02E95E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F9AE62-B50D-470D-8FF1-6FC865C6A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41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8A7523C-15B6-4EC3-8C7C-C2369C3DC5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651E87F-FDF5-43D9-9AF0-058AF22C9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5C25DD-9E9C-4387-922D-A6FB4A45B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452FE2-D6F0-4FDB-A05F-E0E1E0C51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C8BF115-234C-4F05-9F4F-7024391C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225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9E2F04-A931-4955-8316-8F4DCD65D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850C73-4633-4C3C-82FF-2D494B095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656463-29CB-4A57-BC16-105131A2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57BED1-90F3-461B-B9FD-1F52B54D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CA2959-C1BC-4F4B-B8BF-923730B9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380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D092C-0582-41E2-B508-2579FB143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69A75D6-137B-466D-ADC8-2100BFFBD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9C6D43-ED09-446F-B57D-1D0411F4F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67373D-647C-4015-884E-EA1DA5AE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31AE94-E1B7-4FBA-802E-1D474FA28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585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E85E9-AC1C-4AA8-B229-A395147DC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463588-8FBA-4F7A-87A7-BB71456B5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6CE7C4E-1550-4221-BB1E-C42BD6F89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4BC4596-B141-437C-927C-93AAFBD32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F8AD4B9-2ED5-4B4A-9EC3-82B61306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38684E0-3341-4849-B4BE-915F4B6E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09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14ED9D-06A2-466A-A640-7C38FBE5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7C09D9D-ED5D-43C0-974F-7F5BDC06D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B09331C-7CE7-439D-AD83-27FC0CECF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091CB64-9158-4D1B-B602-74234A57B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2907F50-906D-497E-982C-6C8152F125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056986A-4FC5-4C37-905F-5C11655F9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CD0EC68-E4E0-4970-956D-D2EB8DE6D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59A604B-0987-466E-BEB7-248057BD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935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0CC9F7-C8C7-4D59-ACD7-F8750120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03E22B7-DAE0-41E7-9059-2159C5289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4C28123-63E2-42F5-9678-3A6F0DA2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1845654-CB76-401C-B5B3-A58F6BA65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0173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71BE7D2-D03A-420C-B631-EF3C49C7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DDCEF66-7CFF-4C73-8471-1AE861FF3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24ECDC1-F17B-457C-9224-9B1C0152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285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0BAA90-8B26-44CA-9707-F56164373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DB82A4-9918-4596-B571-DDC610B38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63D017E-3488-4945-856C-642724888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0A6A84-1908-4695-9516-3F499A6C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073252A-3885-46A6-8AD7-6FBB693E4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02A26F6-8E76-4E97-865C-81B1465CF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05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5EED8-CE6E-4EE8-9CE2-0C3791B9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9D43C2A-CCE1-4776-AB47-84D74625B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B95E7EA-6DD8-4549-A5E7-EF8B6632B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C66547-8DCF-4EA3-B365-30F346DF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993575A-E5AE-4358-94FE-83207318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99DB6DA-F74C-4CE5-A091-6E8543E1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576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82AADD-EFFC-4E63-9A7A-BABEA8BD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4FEF2E7-CC37-4C4B-81BA-F765DC36D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0D4592-0B50-4C08-9D1F-BBF02B07E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D1192-51C1-4554-B470-A8DA505969FC}" type="datetimeFigureOut">
              <a:rPr lang="da-DK" smtClean="0"/>
              <a:t>23-10-2020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3E2501B-4BD2-4B37-B5D3-4004B49FD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6BA2A8-BC26-46ED-BA24-194CDC6FA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26682-3617-470C-8D2A-600186F4AE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221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6D6E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F043CE8-AA54-43C4-BB82-E9AEFA4824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181" y="2426639"/>
            <a:ext cx="5462546" cy="2048454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B5BDCB8C-85E9-4F15-AB1B-E8D1CD889B7C}"/>
              </a:ext>
            </a:extLst>
          </p:cNvPr>
          <p:cNvSpPr txBox="1"/>
          <p:nvPr/>
        </p:nvSpPr>
        <p:spPr>
          <a:xfrm>
            <a:off x="3530991" y="4475093"/>
            <a:ext cx="5462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Opsamling på Præsentationsdag om Teknologisk støtte under livets afslutning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780C48E-1F40-40B3-BE34-08734AB5C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735" y="5762472"/>
            <a:ext cx="1181265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7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 descr="Chat Bubble">
            <a:extLst>
              <a:ext uri="{FF2B5EF4-FFF2-40B4-BE49-F238E27FC236}">
                <a16:creationId xmlns:a16="http://schemas.microsoft.com/office/drawing/2014/main" id="{AFAE4664-D146-43FF-A3EE-B8B23B5DDD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745EDA7-5B25-44B3-9B2C-49B96CB6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876" y="609600"/>
            <a:ext cx="6090572" cy="545137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da-DK" sz="2400" b="1" dirty="0">
                <a:solidFill>
                  <a:srgbClr val="000000"/>
                </a:solidFill>
              </a:rPr>
              <a:t>Prøvehandlinger om livets afslutning </a:t>
            </a: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(Maila Tandrup, Helle Andersen og Janne Lauersen)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Samtale mellem personale, borger/patient. Mere og bedre tid til den svære samtale?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Digitalt redskab/retningslinje/pædagogik, der kan guide samtalen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Kompetenceløft</a:t>
            </a:r>
          </a:p>
          <a:p>
            <a:r>
              <a:rPr lang="da-DK" sz="2400" dirty="0">
                <a:solidFill>
                  <a:srgbClr val="000000"/>
                </a:solidFill>
              </a:rPr>
              <a:t>Tværfaglig og tværsektoriel </a:t>
            </a:r>
            <a:r>
              <a:rPr lang="da-DK" sz="2400" dirty="0" err="1">
                <a:solidFill>
                  <a:srgbClr val="000000"/>
                </a:solidFill>
              </a:rPr>
              <a:t>kommunkation</a:t>
            </a:r>
            <a:endParaRPr lang="da-DK" sz="2400" dirty="0">
              <a:solidFill>
                <a:srgbClr val="000000"/>
              </a:solidFill>
            </a:endParaRPr>
          </a:p>
          <a:p>
            <a:r>
              <a:rPr lang="da-DK" sz="2400" dirty="0">
                <a:solidFill>
                  <a:srgbClr val="000000"/>
                </a:solidFill>
              </a:rPr>
              <a:t>Behandlingstestamentet – tilgængelighed (digitalt og kendskab)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Hvordan overkommer vi at ”turde” tage samtalen? Og et redskab, der understøtter at vi ved hvornår samtalen skal/kan tages?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Spredning! </a:t>
            </a:r>
          </a:p>
        </p:txBody>
      </p:sp>
    </p:spTree>
    <p:extLst>
      <p:ext uri="{BB962C8B-B14F-4D97-AF65-F5344CB8AC3E}">
        <p14:creationId xmlns:p14="http://schemas.microsoft.com/office/powerpoint/2010/main" val="198068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Robotkontur">
            <a:extLst>
              <a:ext uri="{FF2B5EF4-FFF2-40B4-BE49-F238E27FC236}">
                <a16:creationId xmlns:a16="http://schemas.microsoft.com/office/drawing/2014/main" id="{3373BED2-F1ED-46A4-B01D-7F312290C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10E4FD-F711-40B9-A4D8-7AD33AF52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66058"/>
            <a:ext cx="4977578" cy="549491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da-DK" sz="2400" b="1" dirty="0">
                <a:solidFill>
                  <a:srgbClr val="000000"/>
                </a:solidFill>
              </a:rPr>
              <a:t>Tryghed og utryghed for døende i eget hjem</a:t>
            </a: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(Mette Callesen)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Hvad har vågerne egentlig brug for?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Teknologisk støtte til selve vågeopgaven (koordination af opgaven)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Teknologi, der: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Kan ”overvåge” borgeren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Kan styrke ”</a:t>
            </a:r>
            <a:r>
              <a:rPr lang="da-DK" dirty="0" err="1">
                <a:solidFill>
                  <a:srgbClr val="000000"/>
                </a:solidFill>
              </a:rPr>
              <a:t>egenmestring</a:t>
            </a:r>
            <a:r>
              <a:rPr lang="da-DK" dirty="0">
                <a:solidFill>
                  <a:srgbClr val="000000"/>
                </a:solidFill>
              </a:rPr>
              <a:t>”/det at være døende i eget hjem (sansestimulering, social robotter/kæledyr)</a:t>
            </a:r>
          </a:p>
          <a:p>
            <a:pPr lvl="1"/>
            <a:r>
              <a:rPr lang="da-DK" dirty="0">
                <a:solidFill>
                  <a:srgbClr val="000000"/>
                </a:solidFill>
              </a:rPr>
              <a:t>Kan understøtte følelsen af </a:t>
            </a:r>
            <a:r>
              <a:rPr lang="da-DK" dirty="0" err="1">
                <a:solidFill>
                  <a:srgbClr val="000000"/>
                </a:solidFill>
              </a:rPr>
              <a:t>af</a:t>
            </a:r>
            <a:r>
              <a:rPr lang="da-DK" dirty="0">
                <a:solidFill>
                  <a:srgbClr val="000000"/>
                </a:solidFill>
              </a:rPr>
              <a:t> være en del af verden udenfor (eg. VR)</a:t>
            </a:r>
          </a:p>
          <a:p>
            <a:endParaRPr lang="da-DK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Chat, udfyldt">
            <a:extLst>
              <a:ext uri="{FF2B5EF4-FFF2-40B4-BE49-F238E27FC236}">
                <a16:creationId xmlns:a16="http://schemas.microsoft.com/office/drawing/2014/main" id="{979B9FEA-8348-42AF-A4E2-5ACB4729A6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DE4E18-89D0-448C-A2B7-119B51810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51544"/>
            <a:ext cx="4977578" cy="55094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b="1" dirty="0">
                <a:solidFill>
                  <a:srgbClr val="000000"/>
                </a:solidFill>
              </a:rPr>
              <a:t>Teknologi i praksis</a:t>
            </a: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(Mette </a:t>
            </a:r>
            <a:r>
              <a:rPr lang="da-DK" sz="1800" dirty="0" err="1">
                <a:solidFill>
                  <a:srgbClr val="000000"/>
                </a:solidFill>
              </a:rPr>
              <a:t>Gundorff</a:t>
            </a:r>
            <a:r>
              <a:rPr lang="da-DK" sz="1800" dirty="0">
                <a:solidFill>
                  <a:srgbClr val="000000"/>
                </a:solidFill>
              </a:rPr>
              <a:t>)</a:t>
            </a:r>
          </a:p>
          <a:p>
            <a:r>
              <a:rPr lang="da-DK" dirty="0">
                <a:solidFill>
                  <a:srgbClr val="000000"/>
                </a:solidFill>
              </a:rPr>
              <a:t>Skabe tryghed gennem fysiske produkter (sansedyner)</a:t>
            </a:r>
          </a:p>
          <a:p>
            <a:r>
              <a:rPr lang="da-DK" dirty="0">
                <a:solidFill>
                  <a:srgbClr val="000000"/>
                </a:solidFill>
              </a:rPr>
              <a:t>Skærmbesøg!</a:t>
            </a:r>
          </a:p>
          <a:p>
            <a:r>
              <a:rPr lang="da-DK" dirty="0">
                <a:solidFill>
                  <a:srgbClr val="000000"/>
                </a:solidFill>
              </a:rPr>
              <a:t>At skabe fællesskaber gennem det digitale</a:t>
            </a:r>
          </a:p>
          <a:p>
            <a:r>
              <a:rPr lang="da-DK" dirty="0">
                <a:solidFill>
                  <a:srgbClr val="000000"/>
                </a:solidFill>
              </a:rPr>
              <a:t>Styre medicinering – bedre forløb</a:t>
            </a:r>
          </a:p>
          <a:p>
            <a:r>
              <a:rPr lang="da-DK" dirty="0">
                <a:solidFill>
                  <a:srgbClr val="000000"/>
                </a:solidFill>
              </a:rPr>
              <a:t>Nærhed og velbefindende gennem træning – særligt tilrettelagte forløb?</a:t>
            </a:r>
          </a:p>
        </p:txBody>
      </p:sp>
    </p:spTree>
    <p:extLst>
      <p:ext uri="{BB962C8B-B14F-4D97-AF65-F5344CB8AC3E}">
        <p14:creationId xmlns:p14="http://schemas.microsoft.com/office/powerpoint/2010/main" val="65809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/>
                </a:gs>
                <a:gs pos="23000">
                  <a:schemeClr val="accent1"/>
                </a:gs>
                <a:gs pos="83000">
                  <a:schemeClr val="accent5"/>
                </a:gs>
                <a:gs pos="100000">
                  <a:schemeClr val="accent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Sundhed">
            <a:extLst>
              <a:ext uri="{FF2B5EF4-FFF2-40B4-BE49-F238E27FC236}">
                <a16:creationId xmlns:a16="http://schemas.microsoft.com/office/drawing/2014/main" id="{666B0364-DCDB-4088-8B5F-83EAC33F4B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EE4F0D-3CF7-424C-985D-EC4767E9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66058"/>
            <a:ext cx="4977578" cy="549491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da-DK" sz="2400" b="1" dirty="0">
                <a:solidFill>
                  <a:srgbClr val="000000"/>
                </a:solidFill>
              </a:rPr>
              <a:t>Fremtidens Hospice</a:t>
            </a: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(Dorte Laursen)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Ambulant hospice</a:t>
            </a:r>
          </a:p>
          <a:p>
            <a:r>
              <a:rPr lang="da-DK" sz="2400" dirty="0">
                <a:solidFill>
                  <a:srgbClr val="000000"/>
                </a:solidFill>
              </a:rPr>
              <a:t>Virtuelle hospicepladser (a la det palliative team – der er ressourcer mellem 16 og 08 på hospice)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Hospice på Hospitalet</a:t>
            </a:r>
          </a:p>
          <a:p>
            <a:r>
              <a:rPr lang="da-DK" sz="2400" dirty="0">
                <a:solidFill>
                  <a:srgbClr val="000000"/>
                </a:solidFill>
              </a:rPr>
              <a:t>Kunne hospice følge med hele vejen fra hospital over kommune til hospice og måske hjem igen? (Den røde tråd)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Giver det mening af hospice er kontaktperson?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Ressourcer hospital, hospice og kommune?</a:t>
            </a:r>
          </a:p>
        </p:txBody>
      </p:sp>
    </p:spTree>
    <p:extLst>
      <p:ext uri="{BB962C8B-B14F-4D97-AF65-F5344CB8AC3E}">
        <p14:creationId xmlns:p14="http://schemas.microsoft.com/office/powerpoint/2010/main" val="382552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Harpe">
            <a:extLst>
              <a:ext uri="{FF2B5EF4-FFF2-40B4-BE49-F238E27FC236}">
                <a16:creationId xmlns:a16="http://schemas.microsoft.com/office/drawing/2014/main" id="{1965405E-037B-48AF-B021-61425D5CC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EB974D-3153-4CD2-80DA-66207752F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171" y="738620"/>
            <a:ext cx="5305981" cy="532235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dirty="0">
                <a:solidFill>
                  <a:srgbClr val="000000"/>
                </a:solidFill>
              </a:rPr>
              <a:t>Fysiske rammer under den sidste tid</a:t>
            </a:r>
          </a:p>
          <a:p>
            <a:pPr marL="0" indent="0">
              <a:buNone/>
            </a:pPr>
            <a:r>
              <a:rPr lang="da-DK" sz="1800" dirty="0">
                <a:solidFill>
                  <a:srgbClr val="000000"/>
                </a:solidFill>
              </a:rPr>
              <a:t>(Mads Lindholm)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Helende arkitektur og/eller elementer i eget hjem – visitation?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APV redskab i borgerens eget hjem?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Implementering mange flere steder i ”det offentlige”. Hvordan gør man det let og billigt?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Hvis lys og lyd er vigtige… hvad så med dufte?</a:t>
            </a:r>
          </a:p>
          <a:p>
            <a:endParaRPr lang="da-DK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50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fik 6" descr="Muscle Arm">
            <a:extLst>
              <a:ext uri="{FF2B5EF4-FFF2-40B4-BE49-F238E27FC236}">
                <a16:creationId xmlns:a16="http://schemas.microsoft.com/office/drawing/2014/main" id="{49318265-EF6F-4F18-A18A-BC7262375E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C8B235-3B57-4FB2-962B-0EE4FC78B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86266"/>
            <a:ext cx="4977578" cy="517470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da-DK" sz="2400" b="1" dirty="0">
                <a:solidFill>
                  <a:srgbClr val="000000"/>
                </a:solidFill>
              </a:rPr>
              <a:t>Handlinger</a:t>
            </a:r>
          </a:p>
          <a:p>
            <a:r>
              <a:rPr lang="da-DK" sz="2400" dirty="0">
                <a:solidFill>
                  <a:srgbClr val="000000"/>
                </a:solidFill>
              </a:rPr>
              <a:t>Fokuseret træning (</a:t>
            </a:r>
            <a:r>
              <a:rPr lang="da-DK" sz="2400" dirty="0" err="1">
                <a:solidFill>
                  <a:srgbClr val="000000"/>
                </a:solidFill>
              </a:rPr>
              <a:t>Digirehab</a:t>
            </a:r>
            <a:r>
              <a:rPr lang="da-DK" sz="2400" dirty="0">
                <a:solidFill>
                  <a:srgbClr val="000000"/>
                </a:solidFill>
              </a:rPr>
              <a:t>) i den sidste tid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Hvad skaber egentlig tryghed – digitale løsninger, der kan hjælpe med at identificere udfordringer her?</a:t>
            </a:r>
          </a:p>
          <a:p>
            <a:r>
              <a:rPr lang="da-DK" sz="2400" dirty="0">
                <a:solidFill>
                  <a:srgbClr val="000000"/>
                </a:solidFill>
              </a:rPr>
              <a:t>Digitale løsninger, der kan gøre behandlingstestamentet synligt og tilgængeligt for sundhedspersonalet</a:t>
            </a:r>
          </a:p>
          <a:p>
            <a:r>
              <a:rPr lang="da-DK" sz="2400" dirty="0">
                <a:solidFill>
                  <a:srgbClr val="000000"/>
                </a:solidFill>
              </a:rPr>
              <a:t>VR til den indlagte patient (Mindfulness, egne billeder, få verden ind til dem selv)</a:t>
            </a:r>
          </a:p>
          <a:p>
            <a:r>
              <a:rPr lang="da-DK" sz="2400" dirty="0">
                <a:solidFill>
                  <a:srgbClr val="000000"/>
                </a:solidFill>
              </a:rPr>
              <a:t>Helende arkitektur i eget hjem</a:t>
            </a:r>
          </a:p>
          <a:p>
            <a:endParaRPr lang="da-DK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53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fik 6" descr="Muscle Arm">
            <a:extLst>
              <a:ext uri="{FF2B5EF4-FFF2-40B4-BE49-F238E27FC236}">
                <a16:creationId xmlns:a16="http://schemas.microsoft.com/office/drawing/2014/main" id="{49318265-EF6F-4F18-A18A-BC7262375E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C8B235-3B57-4FB2-962B-0EE4FC78B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86266"/>
            <a:ext cx="4977578" cy="517470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400" b="1" dirty="0">
                <a:solidFill>
                  <a:srgbClr val="000000"/>
                </a:solidFill>
              </a:rPr>
              <a:t>Handlinger</a:t>
            </a:r>
          </a:p>
          <a:p>
            <a:r>
              <a:rPr lang="da-DK" sz="1900" dirty="0">
                <a:solidFill>
                  <a:srgbClr val="000000"/>
                </a:solidFill>
              </a:rPr>
              <a:t>At skabe et virtuelt rum, hvor hospital, hospice, hjemmepleje og måske borgere/pårørende han samarbejde </a:t>
            </a:r>
          </a:p>
          <a:p>
            <a:r>
              <a:rPr lang="da-DK" sz="1900" dirty="0">
                <a:solidFill>
                  <a:srgbClr val="000000"/>
                </a:solidFill>
              </a:rPr>
              <a:t>VR i VT-palliationspakken</a:t>
            </a:r>
          </a:p>
          <a:p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hvordan vi som kommune kan bruge de teknologiske løsninger vi allerede har til at understøtter borgernes behov i den sidste del af livet. hvordan sikrer vi tryghed i eget hjem både til pårørende og borger. </a:t>
            </a:r>
          </a:p>
          <a:p>
            <a:r>
              <a:rPr lang="da-DK" sz="1800" dirty="0">
                <a:solidFill>
                  <a:srgbClr val="000000"/>
                </a:solidFill>
                <a:latin typeface="Calibri" panose="020F0502020204030204" pitchFamily="34" charset="0"/>
              </a:rPr>
              <a:t>Øget anvendelse og </a:t>
            </a:r>
            <a:r>
              <a:rPr lang="da-DK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mulighedsafsøgnig</a:t>
            </a:r>
            <a:r>
              <a:rPr lang="da-DK" sz="1800" dirty="0">
                <a:solidFill>
                  <a:srgbClr val="000000"/>
                </a:solidFill>
                <a:latin typeface="Calibri" panose="020F0502020204030204" pitchFamily="34" charset="0"/>
              </a:rPr>
              <a:t> af </a:t>
            </a:r>
            <a:r>
              <a:rPr lang="da-DK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skærmbesæg</a:t>
            </a:r>
            <a:endParaRPr lang="da-DK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da-DK" sz="1800" dirty="0">
                <a:solidFill>
                  <a:srgbClr val="000000"/>
                </a:solidFill>
                <a:latin typeface="Calibri" panose="020F0502020204030204" pitchFamily="34" charset="0"/>
              </a:rPr>
              <a:t>Ensomhed og teknologi?</a:t>
            </a:r>
            <a:endParaRPr lang="da-DK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97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461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Peter Astrup</dc:creator>
  <cp:lastModifiedBy>Peter Astrup</cp:lastModifiedBy>
  <cp:revision>2</cp:revision>
  <dcterms:created xsi:type="dcterms:W3CDTF">2020-10-23T12:27:28Z</dcterms:created>
  <dcterms:modified xsi:type="dcterms:W3CDTF">2020-10-23T12:57:54Z</dcterms:modified>
</cp:coreProperties>
</file>