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0"/>
  </p:notesMasterIdLst>
  <p:sldIdLst>
    <p:sldId id="274" r:id="rId5"/>
    <p:sldId id="275" r:id="rId6"/>
    <p:sldId id="280" r:id="rId7"/>
    <p:sldId id="281" r:id="rId8"/>
    <p:sldId id="277" r:id="rId9"/>
    <p:sldId id="276" r:id="rId10"/>
    <p:sldId id="270" r:id="rId11"/>
    <p:sldId id="271" r:id="rId12"/>
    <p:sldId id="272" r:id="rId13"/>
    <p:sldId id="273" r:id="rId14"/>
    <p:sldId id="279" r:id="rId15"/>
    <p:sldId id="257" r:id="rId16"/>
    <p:sldId id="282" r:id="rId17"/>
    <p:sldId id="269" r:id="rId18"/>
    <p:sldId id="260" r:id="rId19"/>
    <p:sldId id="262" r:id="rId20"/>
    <p:sldId id="265" r:id="rId21"/>
    <p:sldId id="283" r:id="rId22"/>
    <p:sldId id="266" r:id="rId23"/>
    <p:sldId id="258" r:id="rId24"/>
    <p:sldId id="261" r:id="rId25"/>
    <p:sldId id="263" r:id="rId26"/>
    <p:sldId id="264" r:id="rId27"/>
    <p:sldId id="268" r:id="rId28"/>
    <p:sldId id="285" r:id="rId29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60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4FC0F3-A92E-49A5-9606-5A280343F4F8}" v="386" dt="2024-09-05T09:37:20.2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kke Bækgaard Christensen" userId="895b20d1-8a83-4427-801b-a124aada3673" providerId="ADAL" clId="{0B4FC0F3-A92E-49A5-9606-5A280343F4F8}"/>
    <pc:docChg chg="undo redo custSel addSld delSld modSld sldOrd">
      <pc:chgData name="Rikke Bækgaard Christensen" userId="895b20d1-8a83-4427-801b-a124aada3673" providerId="ADAL" clId="{0B4FC0F3-A92E-49A5-9606-5A280343F4F8}" dt="2024-09-05T09:37:20.276" v="6316"/>
      <pc:docMkLst>
        <pc:docMk/>
      </pc:docMkLst>
      <pc:sldChg chg="addSp modSp mod">
        <pc:chgData name="Rikke Bækgaard Christensen" userId="895b20d1-8a83-4427-801b-a124aada3673" providerId="ADAL" clId="{0B4FC0F3-A92E-49A5-9606-5A280343F4F8}" dt="2024-08-12T10:37:53.556" v="5221" actId="1076"/>
        <pc:sldMkLst>
          <pc:docMk/>
          <pc:sldMk cId="3750017221" sldId="257"/>
        </pc:sldMkLst>
        <pc:spChg chg="mod">
          <ac:chgData name="Rikke Bækgaard Christensen" userId="895b20d1-8a83-4427-801b-a124aada3673" providerId="ADAL" clId="{0B4FC0F3-A92E-49A5-9606-5A280343F4F8}" dt="2024-08-07T09:02:37.141" v="2228" actId="6549"/>
          <ac:spMkLst>
            <pc:docMk/>
            <pc:sldMk cId="3750017221" sldId="257"/>
            <ac:spMk id="2" creationId="{7EE6A9EC-5A29-C774-2643-DB3CE6F4F9B6}"/>
          </ac:spMkLst>
        </pc:spChg>
        <pc:spChg chg="add mod">
          <ac:chgData name="Rikke Bækgaard Christensen" userId="895b20d1-8a83-4427-801b-a124aada3673" providerId="ADAL" clId="{0B4FC0F3-A92E-49A5-9606-5A280343F4F8}" dt="2024-08-12T10:37:53.556" v="5221" actId="1076"/>
          <ac:spMkLst>
            <pc:docMk/>
            <pc:sldMk cId="3750017221" sldId="257"/>
            <ac:spMk id="3" creationId="{07FB276A-018C-E6F8-781D-824F4C0504BD}"/>
          </ac:spMkLst>
        </pc:spChg>
        <pc:spChg chg="mod">
          <ac:chgData name="Rikke Bækgaard Christensen" userId="895b20d1-8a83-4427-801b-a124aada3673" providerId="ADAL" clId="{0B4FC0F3-A92E-49A5-9606-5A280343F4F8}" dt="2024-08-12T10:37:53.556" v="5221" actId="1076"/>
          <ac:spMkLst>
            <pc:docMk/>
            <pc:sldMk cId="3750017221" sldId="257"/>
            <ac:spMk id="5" creationId="{51EF123B-2BDE-F56F-80B9-82A759EBD604}"/>
          </ac:spMkLst>
        </pc:spChg>
        <pc:spChg chg="mod">
          <ac:chgData name="Rikke Bækgaard Christensen" userId="895b20d1-8a83-4427-801b-a124aada3673" providerId="ADAL" clId="{0B4FC0F3-A92E-49A5-9606-5A280343F4F8}" dt="2024-08-12T10:37:43.600" v="5220" actId="1076"/>
          <ac:spMkLst>
            <pc:docMk/>
            <pc:sldMk cId="3750017221" sldId="257"/>
            <ac:spMk id="8" creationId="{32C87973-DFD9-9DC2-5A95-3A22282D66E5}"/>
          </ac:spMkLst>
        </pc:spChg>
        <pc:spChg chg="add mod">
          <ac:chgData name="Rikke Bækgaard Christensen" userId="895b20d1-8a83-4427-801b-a124aada3673" providerId="ADAL" clId="{0B4FC0F3-A92E-49A5-9606-5A280343F4F8}" dt="2024-08-07T11:04:16.908" v="4834" actId="1076"/>
          <ac:spMkLst>
            <pc:docMk/>
            <pc:sldMk cId="3750017221" sldId="257"/>
            <ac:spMk id="12" creationId="{5B8A1F59-3569-8F67-4335-E624CE35E83D}"/>
          </ac:spMkLst>
        </pc:spChg>
        <pc:picChg chg="mod">
          <ac:chgData name="Rikke Bækgaard Christensen" userId="895b20d1-8a83-4427-801b-a124aada3673" providerId="ADAL" clId="{0B4FC0F3-A92E-49A5-9606-5A280343F4F8}" dt="2024-08-12T10:37:53.556" v="5221" actId="1076"/>
          <ac:picMkLst>
            <pc:docMk/>
            <pc:sldMk cId="3750017221" sldId="257"/>
            <ac:picMk id="7" creationId="{9AFBFE22-97A5-52BC-8B12-A75FA4654A98}"/>
          </ac:picMkLst>
        </pc:picChg>
        <pc:picChg chg="mod">
          <ac:chgData name="Rikke Bækgaard Christensen" userId="895b20d1-8a83-4427-801b-a124aada3673" providerId="ADAL" clId="{0B4FC0F3-A92E-49A5-9606-5A280343F4F8}" dt="2024-08-12T10:37:43.600" v="5220" actId="1076"/>
          <ac:picMkLst>
            <pc:docMk/>
            <pc:sldMk cId="3750017221" sldId="257"/>
            <ac:picMk id="11" creationId="{17CD9AA9-24BE-5D11-A313-BA592550DCE3}"/>
          </ac:picMkLst>
        </pc:picChg>
        <pc:picChg chg="add mod modCrop">
          <ac:chgData name="Rikke Bækgaard Christensen" userId="895b20d1-8a83-4427-801b-a124aada3673" providerId="ADAL" clId="{0B4FC0F3-A92E-49A5-9606-5A280343F4F8}" dt="2024-08-08T12:16:14.561" v="4993" actId="1076"/>
          <ac:picMkLst>
            <pc:docMk/>
            <pc:sldMk cId="3750017221" sldId="257"/>
            <ac:picMk id="13" creationId="{EEED6E01-E363-2766-6E94-BA59B939D929}"/>
          </ac:picMkLst>
        </pc:picChg>
      </pc:sldChg>
      <pc:sldChg chg="addSp delSp">
        <pc:chgData name="Rikke Bækgaard Christensen" userId="895b20d1-8a83-4427-801b-a124aada3673" providerId="ADAL" clId="{0B4FC0F3-A92E-49A5-9606-5A280343F4F8}" dt="2024-08-07T08:51:21.375" v="2148" actId="21"/>
        <pc:sldMkLst>
          <pc:docMk/>
          <pc:sldMk cId="910790534" sldId="262"/>
        </pc:sldMkLst>
        <pc:picChg chg="add del">
          <ac:chgData name="Rikke Bækgaard Christensen" userId="895b20d1-8a83-4427-801b-a124aada3673" providerId="ADAL" clId="{0B4FC0F3-A92E-49A5-9606-5A280343F4F8}" dt="2024-08-07T08:51:21.375" v="2148" actId="21"/>
          <ac:picMkLst>
            <pc:docMk/>
            <pc:sldMk cId="910790534" sldId="262"/>
            <ac:picMk id="1026" creationId="{9CD4EFFD-8FE7-7D22-0009-0740FAEC8E7E}"/>
          </ac:picMkLst>
        </pc:picChg>
      </pc:sldChg>
      <pc:sldChg chg="modSp mod">
        <pc:chgData name="Rikke Bækgaard Christensen" userId="895b20d1-8a83-4427-801b-a124aada3673" providerId="ADAL" clId="{0B4FC0F3-A92E-49A5-9606-5A280343F4F8}" dt="2024-08-12T10:35:59.261" v="5216" actId="20577"/>
        <pc:sldMkLst>
          <pc:docMk/>
          <pc:sldMk cId="3566561557" sldId="264"/>
        </pc:sldMkLst>
        <pc:spChg chg="mod">
          <ac:chgData name="Rikke Bækgaard Christensen" userId="895b20d1-8a83-4427-801b-a124aada3673" providerId="ADAL" clId="{0B4FC0F3-A92E-49A5-9606-5A280343F4F8}" dt="2024-08-06T08:26:19.649" v="8" actId="20577"/>
          <ac:spMkLst>
            <pc:docMk/>
            <pc:sldMk cId="3566561557" sldId="264"/>
            <ac:spMk id="2" creationId="{1A7ED5E3-C163-69D8-DB67-E4DF3030A8C8}"/>
          </ac:spMkLst>
        </pc:spChg>
        <pc:spChg chg="mod">
          <ac:chgData name="Rikke Bækgaard Christensen" userId="895b20d1-8a83-4427-801b-a124aada3673" providerId="ADAL" clId="{0B4FC0F3-A92E-49A5-9606-5A280343F4F8}" dt="2024-08-06T10:12:43.699" v="1585" actId="1076"/>
          <ac:spMkLst>
            <pc:docMk/>
            <pc:sldMk cId="3566561557" sldId="264"/>
            <ac:spMk id="3" creationId="{22C7C757-A7A1-2D46-A46D-79A4E9CF5A47}"/>
          </ac:spMkLst>
        </pc:spChg>
        <pc:spChg chg="mod">
          <ac:chgData name="Rikke Bækgaard Christensen" userId="895b20d1-8a83-4427-801b-a124aada3673" providerId="ADAL" clId="{0B4FC0F3-A92E-49A5-9606-5A280343F4F8}" dt="2024-08-12T10:35:59.261" v="5216" actId="20577"/>
          <ac:spMkLst>
            <pc:docMk/>
            <pc:sldMk cId="3566561557" sldId="264"/>
            <ac:spMk id="4" creationId="{BEFBD93A-7F72-EBB3-CDE3-C39F13688D75}"/>
          </ac:spMkLst>
        </pc:spChg>
        <pc:spChg chg="mod">
          <ac:chgData name="Rikke Bækgaard Christensen" userId="895b20d1-8a83-4427-801b-a124aada3673" providerId="ADAL" clId="{0B4FC0F3-A92E-49A5-9606-5A280343F4F8}" dt="2024-08-06T10:12:56.633" v="1586" actId="14100"/>
          <ac:spMkLst>
            <pc:docMk/>
            <pc:sldMk cId="3566561557" sldId="264"/>
            <ac:spMk id="5" creationId="{8D524D53-23A0-204C-5839-01ABDBB4C01E}"/>
          </ac:spMkLst>
        </pc:spChg>
      </pc:sldChg>
      <pc:sldChg chg="addSp delSp modSp new mod ord">
        <pc:chgData name="Rikke Bækgaard Christensen" userId="895b20d1-8a83-4427-801b-a124aada3673" providerId="ADAL" clId="{0B4FC0F3-A92E-49A5-9606-5A280343F4F8}" dt="2024-08-08T08:36:41.189" v="4957" actId="1076"/>
        <pc:sldMkLst>
          <pc:docMk/>
          <pc:sldMk cId="1162628051" sldId="265"/>
        </pc:sldMkLst>
        <pc:spChg chg="del">
          <ac:chgData name="Rikke Bækgaard Christensen" userId="895b20d1-8a83-4427-801b-a124aada3673" providerId="ADAL" clId="{0B4FC0F3-A92E-49A5-9606-5A280343F4F8}" dt="2024-08-06T08:27:33.862" v="11" actId="478"/>
          <ac:spMkLst>
            <pc:docMk/>
            <pc:sldMk cId="1162628051" sldId="265"/>
            <ac:spMk id="2" creationId="{FD80CC48-F336-D5D8-BDAD-B7D045E733B8}"/>
          </ac:spMkLst>
        </pc:spChg>
        <pc:spChg chg="del">
          <ac:chgData name="Rikke Bækgaard Christensen" userId="895b20d1-8a83-4427-801b-a124aada3673" providerId="ADAL" clId="{0B4FC0F3-A92E-49A5-9606-5A280343F4F8}" dt="2024-08-06T08:27:31.741" v="10" actId="478"/>
          <ac:spMkLst>
            <pc:docMk/>
            <pc:sldMk cId="1162628051" sldId="265"/>
            <ac:spMk id="3" creationId="{549255ED-4D56-61A5-DD36-1BEA9891B0C4}"/>
          </ac:spMkLst>
        </pc:spChg>
        <pc:spChg chg="add mod">
          <ac:chgData name="Rikke Bækgaard Christensen" userId="895b20d1-8a83-4427-801b-a124aada3673" providerId="ADAL" clId="{0B4FC0F3-A92E-49A5-9606-5A280343F4F8}" dt="2024-08-06T09:06:28.189" v="157" actId="1076"/>
          <ac:spMkLst>
            <pc:docMk/>
            <pc:sldMk cId="1162628051" sldId="265"/>
            <ac:spMk id="37" creationId="{7C79B60A-04E7-3E65-B358-4ED87A7B9B77}"/>
          </ac:spMkLst>
        </pc:spChg>
        <pc:spChg chg="add mod">
          <ac:chgData name="Rikke Bækgaard Christensen" userId="895b20d1-8a83-4427-801b-a124aada3673" providerId="ADAL" clId="{0B4FC0F3-A92E-49A5-9606-5A280343F4F8}" dt="2024-08-06T09:06:43.193" v="158"/>
          <ac:spMkLst>
            <pc:docMk/>
            <pc:sldMk cId="1162628051" sldId="265"/>
            <ac:spMk id="47" creationId="{5356A6C5-E0D3-AF36-C329-9946A561FF3A}"/>
          </ac:spMkLst>
        </pc:spChg>
        <pc:spChg chg="add del mod">
          <ac:chgData name="Rikke Bækgaard Christensen" userId="895b20d1-8a83-4427-801b-a124aada3673" providerId="ADAL" clId="{0B4FC0F3-A92E-49A5-9606-5A280343F4F8}" dt="2024-08-06T09:10:01.569" v="451" actId="22"/>
          <ac:spMkLst>
            <pc:docMk/>
            <pc:sldMk cId="1162628051" sldId="265"/>
            <ac:spMk id="49" creationId="{EEEEB354-F0BE-D29F-3C37-14B184BBEA81}"/>
          </ac:spMkLst>
        </pc:spChg>
        <pc:picChg chg="add del mod">
          <ac:chgData name="Rikke Bækgaard Christensen" userId="895b20d1-8a83-4427-801b-a124aada3673" providerId="ADAL" clId="{0B4FC0F3-A92E-49A5-9606-5A280343F4F8}" dt="2024-08-08T08:30:49.779" v="4863" actId="21"/>
          <ac:picMkLst>
            <pc:docMk/>
            <pc:sldMk cId="1162628051" sldId="265"/>
            <ac:picMk id="3" creationId="{4745FED8-5810-6392-C5A1-2E238F18330E}"/>
          </ac:picMkLst>
        </pc:picChg>
        <pc:picChg chg="add mod">
          <ac:chgData name="Rikke Bækgaard Christensen" userId="895b20d1-8a83-4427-801b-a124aada3673" providerId="ADAL" clId="{0B4FC0F3-A92E-49A5-9606-5A280343F4F8}" dt="2024-08-08T08:36:41.189" v="4957" actId="1076"/>
          <ac:picMkLst>
            <pc:docMk/>
            <pc:sldMk cId="1162628051" sldId="265"/>
            <ac:picMk id="5" creationId="{34E3A243-2643-65FE-7068-5515A386B7C1}"/>
          </ac:picMkLst>
        </pc:picChg>
        <pc:picChg chg="add del mod">
          <ac:chgData name="Rikke Bækgaard Christensen" userId="895b20d1-8a83-4427-801b-a124aada3673" providerId="ADAL" clId="{0B4FC0F3-A92E-49A5-9606-5A280343F4F8}" dt="2024-08-08T08:30:49.779" v="4863" actId="21"/>
          <ac:picMkLst>
            <pc:docMk/>
            <pc:sldMk cId="1162628051" sldId="265"/>
            <ac:picMk id="6" creationId="{6D06539D-35FC-05A0-D532-BD708B4CE6CE}"/>
          </ac:picMkLst>
        </pc:picChg>
        <pc:picChg chg="add mod">
          <ac:chgData name="Rikke Bækgaard Christensen" userId="895b20d1-8a83-4427-801b-a124aada3673" providerId="ADAL" clId="{0B4FC0F3-A92E-49A5-9606-5A280343F4F8}" dt="2024-08-06T09:06:28.189" v="157" actId="1076"/>
          <ac:picMkLst>
            <pc:docMk/>
            <pc:sldMk cId="1162628051" sldId="265"/>
            <ac:picMk id="7" creationId="{F124DBFE-E336-6FE8-5B0A-E4FD8D68B5D2}"/>
          </ac:picMkLst>
        </pc:picChg>
        <pc:picChg chg="add mod">
          <ac:chgData name="Rikke Bækgaard Christensen" userId="895b20d1-8a83-4427-801b-a124aada3673" providerId="ADAL" clId="{0B4FC0F3-A92E-49A5-9606-5A280343F4F8}" dt="2024-08-06T09:06:28.189" v="157" actId="1076"/>
          <ac:picMkLst>
            <pc:docMk/>
            <pc:sldMk cId="1162628051" sldId="265"/>
            <ac:picMk id="8" creationId="{5817DE44-6010-584C-CB6F-E885ABF5410F}"/>
          </ac:picMkLst>
        </pc:picChg>
        <pc:picChg chg="add del mod">
          <ac:chgData name="Rikke Bækgaard Christensen" userId="895b20d1-8a83-4427-801b-a124aada3673" providerId="ADAL" clId="{0B4FC0F3-A92E-49A5-9606-5A280343F4F8}" dt="2024-08-06T09:06:06.560" v="152" actId="478"/>
          <ac:picMkLst>
            <pc:docMk/>
            <pc:sldMk cId="1162628051" sldId="265"/>
            <ac:picMk id="21" creationId="{1DEF6270-4FEB-1860-DBCB-03B99E178169}"/>
          </ac:picMkLst>
        </pc:picChg>
        <pc:picChg chg="add del mod">
          <ac:chgData name="Rikke Bækgaard Christensen" userId="895b20d1-8a83-4427-801b-a124aada3673" providerId="ADAL" clId="{0B4FC0F3-A92E-49A5-9606-5A280343F4F8}" dt="2024-08-06T09:06:05.315" v="150" actId="478"/>
          <ac:picMkLst>
            <pc:docMk/>
            <pc:sldMk cId="1162628051" sldId="265"/>
            <ac:picMk id="2050" creationId="{A68FE81B-3E03-EC74-8A16-A4EDD1C79C7E}"/>
          </ac:picMkLst>
        </pc:picChg>
        <pc:cxnChg chg="add mod">
          <ac:chgData name="Rikke Bækgaard Christensen" userId="895b20d1-8a83-4427-801b-a124aada3673" providerId="ADAL" clId="{0B4FC0F3-A92E-49A5-9606-5A280343F4F8}" dt="2024-08-06T09:06:28.189" v="157" actId="1076"/>
          <ac:cxnSpMkLst>
            <pc:docMk/>
            <pc:sldMk cId="1162628051" sldId="265"/>
            <ac:cxnSpMk id="10" creationId="{9F817C07-DCC4-9002-341E-30D81FBEA71F}"/>
          </ac:cxnSpMkLst>
        </pc:cxnChg>
        <pc:cxnChg chg="add del mod">
          <ac:chgData name="Rikke Bækgaard Christensen" userId="895b20d1-8a83-4427-801b-a124aada3673" providerId="ADAL" clId="{0B4FC0F3-A92E-49A5-9606-5A280343F4F8}" dt="2024-08-06T09:06:06.117" v="151" actId="478"/>
          <ac:cxnSpMkLst>
            <pc:docMk/>
            <pc:sldMk cId="1162628051" sldId="265"/>
            <ac:cxnSpMk id="11" creationId="{FA8424FA-DA94-E66B-19AA-C767DC353308}"/>
          </ac:cxnSpMkLst>
        </pc:cxnChg>
        <pc:cxnChg chg="add mod">
          <ac:chgData name="Rikke Bækgaard Christensen" userId="895b20d1-8a83-4427-801b-a124aada3673" providerId="ADAL" clId="{0B4FC0F3-A92E-49A5-9606-5A280343F4F8}" dt="2024-08-06T09:06:28.189" v="157" actId="1076"/>
          <ac:cxnSpMkLst>
            <pc:docMk/>
            <pc:sldMk cId="1162628051" sldId="265"/>
            <ac:cxnSpMk id="22" creationId="{BEF3FB84-AC50-EB0D-00B5-36F461CBA8A1}"/>
          </ac:cxnSpMkLst>
        </pc:cxnChg>
        <pc:cxnChg chg="add del mod">
          <ac:chgData name="Rikke Bækgaard Christensen" userId="895b20d1-8a83-4427-801b-a124aada3673" providerId="ADAL" clId="{0B4FC0F3-A92E-49A5-9606-5A280343F4F8}" dt="2024-08-06T09:06:04.751" v="149" actId="478"/>
          <ac:cxnSpMkLst>
            <pc:docMk/>
            <pc:sldMk cId="1162628051" sldId="265"/>
            <ac:cxnSpMk id="29" creationId="{4CD3A8F4-56D1-6B7C-5459-2ED779F7ED0D}"/>
          </ac:cxnSpMkLst>
        </pc:cxnChg>
      </pc:sldChg>
      <pc:sldChg chg="addSp delSp modSp new mod">
        <pc:chgData name="Rikke Bækgaard Christensen" userId="895b20d1-8a83-4427-801b-a124aada3673" providerId="ADAL" clId="{0B4FC0F3-A92E-49A5-9606-5A280343F4F8}" dt="2024-08-06T12:04:10.037" v="2134" actId="20577"/>
        <pc:sldMkLst>
          <pc:docMk/>
          <pc:sldMk cId="3353025787" sldId="266"/>
        </pc:sldMkLst>
        <pc:spChg chg="del">
          <ac:chgData name="Rikke Bækgaard Christensen" userId="895b20d1-8a83-4427-801b-a124aada3673" providerId="ADAL" clId="{0B4FC0F3-A92E-49A5-9606-5A280343F4F8}" dt="2024-08-06T09:06:49.684" v="161" actId="478"/>
          <ac:spMkLst>
            <pc:docMk/>
            <pc:sldMk cId="3353025787" sldId="266"/>
            <ac:spMk id="2" creationId="{D822FECA-412B-E0E8-C466-5F49B83504AF}"/>
          </ac:spMkLst>
        </pc:spChg>
        <pc:spChg chg="mod">
          <ac:chgData name="Rikke Bækgaard Christensen" userId="895b20d1-8a83-4427-801b-a124aada3673" providerId="ADAL" clId="{0B4FC0F3-A92E-49A5-9606-5A280343F4F8}" dt="2024-08-06T12:04:10.037" v="2134" actId="20577"/>
          <ac:spMkLst>
            <pc:docMk/>
            <pc:sldMk cId="3353025787" sldId="266"/>
            <ac:spMk id="3" creationId="{F75EFE54-2828-6825-3EE0-9834E98CA873}"/>
          </ac:spMkLst>
        </pc:spChg>
        <pc:spChg chg="add mod">
          <ac:chgData name="Rikke Bækgaard Christensen" userId="895b20d1-8a83-4427-801b-a124aada3673" providerId="ADAL" clId="{0B4FC0F3-A92E-49A5-9606-5A280343F4F8}" dt="2024-08-06T09:10:17.961" v="468" actId="404"/>
          <ac:spMkLst>
            <pc:docMk/>
            <pc:sldMk cId="3353025787" sldId="266"/>
            <ac:spMk id="4" creationId="{FAF53E9E-EF0B-B0BF-D1F0-17765620B60D}"/>
          </ac:spMkLst>
        </pc:spChg>
      </pc:sldChg>
      <pc:sldChg chg="new del">
        <pc:chgData name="Rikke Bækgaard Christensen" userId="895b20d1-8a83-4427-801b-a124aada3673" providerId="ADAL" clId="{0B4FC0F3-A92E-49A5-9606-5A280343F4F8}" dt="2024-08-06T09:15:24.960" v="806" actId="47"/>
        <pc:sldMkLst>
          <pc:docMk/>
          <pc:sldMk cId="145485227" sldId="267"/>
        </pc:sldMkLst>
      </pc:sldChg>
      <pc:sldChg chg="addSp modSp add mod">
        <pc:chgData name="Rikke Bækgaard Christensen" userId="895b20d1-8a83-4427-801b-a124aada3673" providerId="ADAL" clId="{0B4FC0F3-A92E-49A5-9606-5A280343F4F8}" dt="2024-08-06T10:13:51.693" v="1627" actId="1076"/>
        <pc:sldMkLst>
          <pc:docMk/>
          <pc:sldMk cId="218306122" sldId="268"/>
        </pc:sldMkLst>
        <pc:spChg chg="add mod">
          <ac:chgData name="Rikke Bækgaard Christensen" userId="895b20d1-8a83-4427-801b-a124aada3673" providerId="ADAL" clId="{0B4FC0F3-A92E-49A5-9606-5A280343F4F8}" dt="2024-08-06T10:13:51.693" v="1627" actId="1076"/>
          <ac:spMkLst>
            <pc:docMk/>
            <pc:sldMk cId="218306122" sldId="268"/>
            <ac:spMk id="2" creationId="{4D304BC6-7026-938E-003A-EE6F000EEA01}"/>
          </ac:spMkLst>
        </pc:spChg>
        <pc:spChg chg="mod">
          <ac:chgData name="Rikke Bækgaard Christensen" userId="895b20d1-8a83-4427-801b-a124aada3673" providerId="ADAL" clId="{0B4FC0F3-A92E-49A5-9606-5A280343F4F8}" dt="2024-08-06T10:13:39.238" v="1626" actId="20577"/>
          <ac:spMkLst>
            <pc:docMk/>
            <pc:sldMk cId="218306122" sldId="268"/>
            <ac:spMk id="3" creationId="{F75EFE54-2828-6825-3EE0-9834E98CA873}"/>
          </ac:spMkLst>
        </pc:spChg>
        <pc:spChg chg="mod">
          <ac:chgData name="Rikke Bækgaard Christensen" userId="895b20d1-8a83-4427-801b-a124aada3673" providerId="ADAL" clId="{0B4FC0F3-A92E-49A5-9606-5A280343F4F8}" dt="2024-08-06T09:19:39.737" v="1104" actId="20577"/>
          <ac:spMkLst>
            <pc:docMk/>
            <pc:sldMk cId="218306122" sldId="268"/>
            <ac:spMk id="4" creationId="{FAF53E9E-EF0B-B0BF-D1F0-17765620B60D}"/>
          </ac:spMkLst>
        </pc:spChg>
      </pc:sldChg>
      <pc:sldChg chg="addSp delSp modSp new mod ord modNotesTx">
        <pc:chgData name="Rikke Bækgaard Christensen" userId="895b20d1-8a83-4427-801b-a124aada3673" providerId="ADAL" clId="{0B4FC0F3-A92E-49A5-9606-5A280343F4F8}" dt="2024-08-09T10:36:38.914" v="5170"/>
        <pc:sldMkLst>
          <pc:docMk/>
          <pc:sldMk cId="2418263367" sldId="269"/>
        </pc:sldMkLst>
        <pc:spChg chg="mod">
          <ac:chgData name="Rikke Bækgaard Christensen" userId="895b20d1-8a83-4427-801b-a124aada3673" providerId="ADAL" clId="{0B4FC0F3-A92E-49A5-9606-5A280343F4F8}" dt="2024-08-06T09:24:13.608" v="1580" actId="20577"/>
          <ac:spMkLst>
            <pc:docMk/>
            <pc:sldMk cId="2418263367" sldId="269"/>
            <ac:spMk id="2" creationId="{59A97023-0B11-FF1F-6FCE-83B5543EC644}"/>
          </ac:spMkLst>
        </pc:spChg>
        <pc:spChg chg="del">
          <ac:chgData name="Rikke Bækgaard Christensen" userId="895b20d1-8a83-4427-801b-a124aada3673" providerId="ADAL" clId="{0B4FC0F3-A92E-49A5-9606-5A280343F4F8}" dt="2024-08-06T10:14:07.456" v="1628" actId="478"/>
          <ac:spMkLst>
            <pc:docMk/>
            <pc:sldMk cId="2418263367" sldId="269"/>
            <ac:spMk id="3" creationId="{B509B76A-C4DF-4917-CB24-C84827DA08D0}"/>
          </ac:spMkLst>
        </pc:spChg>
        <pc:spChg chg="add mod">
          <ac:chgData name="Rikke Bækgaard Christensen" userId="895b20d1-8a83-4427-801b-a124aada3673" providerId="ADAL" clId="{0B4FC0F3-A92E-49A5-9606-5A280343F4F8}" dt="2024-08-09T10:36:07.518" v="5166" actId="1076"/>
          <ac:spMkLst>
            <pc:docMk/>
            <pc:sldMk cId="2418263367" sldId="269"/>
            <ac:spMk id="3" creationId="{E1BA5F13-EE8D-98A2-9106-B5C22DE99C78}"/>
          </ac:spMkLst>
        </pc:spChg>
        <pc:spChg chg="add del mod">
          <ac:chgData name="Rikke Bækgaard Christensen" userId="895b20d1-8a83-4427-801b-a124aada3673" providerId="ADAL" clId="{0B4FC0F3-A92E-49A5-9606-5A280343F4F8}" dt="2024-08-09T10:33:39.193" v="5034" actId="478"/>
          <ac:spMkLst>
            <pc:docMk/>
            <pc:sldMk cId="2418263367" sldId="269"/>
            <ac:spMk id="4" creationId="{032F7C6A-562D-9A71-591C-8886236BF2C3}"/>
          </ac:spMkLst>
        </pc:spChg>
        <pc:spChg chg="add del mod">
          <ac:chgData name="Rikke Bækgaard Christensen" userId="895b20d1-8a83-4427-801b-a124aada3673" providerId="ADAL" clId="{0B4FC0F3-A92E-49A5-9606-5A280343F4F8}" dt="2024-08-09T10:36:07.518" v="5166" actId="1076"/>
          <ac:spMkLst>
            <pc:docMk/>
            <pc:sldMk cId="2418263367" sldId="269"/>
            <ac:spMk id="5" creationId="{0F48B500-F74D-B63B-19E0-C258CAACDAC6}"/>
          </ac:spMkLst>
        </pc:spChg>
        <pc:spChg chg="add mod">
          <ac:chgData name="Rikke Bækgaard Christensen" userId="895b20d1-8a83-4427-801b-a124aada3673" providerId="ADAL" clId="{0B4FC0F3-A92E-49A5-9606-5A280343F4F8}" dt="2024-08-09T10:36:11.852" v="5167" actId="1076"/>
          <ac:spMkLst>
            <pc:docMk/>
            <pc:sldMk cId="2418263367" sldId="269"/>
            <ac:spMk id="6" creationId="{BDDF96CE-379D-530C-807F-A09F5906EDBF}"/>
          </ac:spMkLst>
        </pc:spChg>
        <pc:spChg chg="add mod">
          <ac:chgData name="Rikke Bækgaard Christensen" userId="895b20d1-8a83-4427-801b-a124aada3673" providerId="ADAL" clId="{0B4FC0F3-A92E-49A5-9606-5A280343F4F8}" dt="2024-08-09T10:36:07.518" v="5166" actId="1076"/>
          <ac:spMkLst>
            <pc:docMk/>
            <pc:sldMk cId="2418263367" sldId="269"/>
            <ac:spMk id="7" creationId="{632C7209-91C3-DF0B-6159-A9B17A2283CA}"/>
          </ac:spMkLst>
        </pc:spChg>
        <pc:spChg chg="add mod">
          <ac:chgData name="Rikke Bækgaard Christensen" userId="895b20d1-8a83-4427-801b-a124aada3673" providerId="ADAL" clId="{0B4FC0F3-A92E-49A5-9606-5A280343F4F8}" dt="2024-08-09T10:36:11.852" v="5167" actId="1076"/>
          <ac:spMkLst>
            <pc:docMk/>
            <pc:sldMk cId="2418263367" sldId="269"/>
            <ac:spMk id="8" creationId="{EF225C44-DC25-556D-F058-C88930582D4E}"/>
          </ac:spMkLst>
        </pc:spChg>
        <pc:spChg chg="add del mod">
          <ac:chgData name="Rikke Bækgaard Christensen" userId="895b20d1-8a83-4427-801b-a124aada3673" providerId="ADAL" clId="{0B4FC0F3-A92E-49A5-9606-5A280343F4F8}" dt="2024-08-06T10:18:56.796" v="1845" actId="478"/>
          <ac:spMkLst>
            <pc:docMk/>
            <pc:sldMk cId="2418263367" sldId="269"/>
            <ac:spMk id="9" creationId="{416192DB-D214-DA89-F280-0BD3EC701B2E}"/>
          </ac:spMkLst>
        </pc:spChg>
        <pc:spChg chg="add mod">
          <ac:chgData name="Rikke Bækgaard Christensen" userId="895b20d1-8a83-4427-801b-a124aada3673" providerId="ADAL" clId="{0B4FC0F3-A92E-49A5-9606-5A280343F4F8}" dt="2024-08-09T10:36:07.518" v="5166" actId="1076"/>
          <ac:spMkLst>
            <pc:docMk/>
            <pc:sldMk cId="2418263367" sldId="269"/>
            <ac:spMk id="10" creationId="{C9273581-41E2-78B9-557C-95DBE973D93F}"/>
          </ac:spMkLst>
        </pc:spChg>
        <pc:spChg chg="add del mod">
          <ac:chgData name="Rikke Bækgaard Christensen" userId="895b20d1-8a83-4427-801b-a124aada3673" providerId="ADAL" clId="{0B4FC0F3-A92E-49A5-9606-5A280343F4F8}" dt="2024-08-09T10:33:47.799" v="5036" actId="478"/>
          <ac:spMkLst>
            <pc:docMk/>
            <pc:sldMk cId="2418263367" sldId="269"/>
            <ac:spMk id="11" creationId="{E9D6B113-8BD6-8088-879D-2B32EDF7218C}"/>
          </ac:spMkLst>
        </pc:spChg>
        <pc:spChg chg="add mod">
          <ac:chgData name="Rikke Bækgaard Christensen" userId="895b20d1-8a83-4427-801b-a124aada3673" providerId="ADAL" clId="{0B4FC0F3-A92E-49A5-9606-5A280343F4F8}" dt="2024-08-09T10:35:51.110" v="5163" actId="207"/>
          <ac:spMkLst>
            <pc:docMk/>
            <pc:sldMk cId="2418263367" sldId="269"/>
            <ac:spMk id="12" creationId="{92AC42A6-99DC-B1A4-6644-B8BD0628EA62}"/>
          </ac:spMkLst>
        </pc:spChg>
        <pc:spChg chg="add mod">
          <ac:chgData name="Rikke Bækgaard Christensen" userId="895b20d1-8a83-4427-801b-a124aada3673" providerId="ADAL" clId="{0B4FC0F3-A92E-49A5-9606-5A280343F4F8}" dt="2024-08-09T10:35:53.322" v="5164" actId="207"/>
          <ac:spMkLst>
            <pc:docMk/>
            <pc:sldMk cId="2418263367" sldId="269"/>
            <ac:spMk id="13" creationId="{1517BC78-A93A-7E4E-DB80-6466B9489718}"/>
          </ac:spMkLst>
        </pc:spChg>
      </pc:sldChg>
      <pc:sldChg chg="addSp delSp modSp new mod ord modNotesTx">
        <pc:chgData name="Rikke Bækgaard Christensen" userId="895b20d1-8a83-4427-801b-a124aada3673" providerId="ADAL" clId="{0B4FC0F3-A92E-49A5-9606-5A280343F4F8}" dt="2024-08-07T10:51:29.966" v="4827" actId="14100"/>
        <pc:sldMkLst>
          <pc:docMk/>
          <pc:sldMk cId="2401527393" sldId="270"/>
        </pc:sldMkLst>
        <pc:spChg chg="del">
          <ac:chgData name="Rikke Bækgaard Christensen" userId="895b20d1-8a83-4427-801b-a124aada3673" providerId="ADAL" clId="{0B4FC0F3-A92E-49A5-9606-5A280343F4F8}" dt="2024-08-07T08:47:20.623" v="2138" actId="478"/>
          <ac:spMkLst>
            <pc:docMk/>
            <pc:sldMk cId="2401527393" sldId="270"/>
            <ac:spMk id="2" creationId="{D7207458-493C-4B28-9D15-3281A2625624}"/>
          </ac:spMkLst>
        </pc:spChg>
        <pc:spChg chg="del">
          <ac:chgData name="Rikke Bækgaard Christensen" userId="895b20d1-8a83-4427-801b-a124aada3673" providerId="ADAL" clId="{0B4FC0F3-A92E-49A5-9606-5A280343F4F8}" dt="2024-08-07T08:48:06.303" v="2140" actId="478"/>
          <ac:spMkLst>
            <pc:docMk/>
            <pc:sldMk cId="2401527393" sldId="270"/>
            <ac:spMk id="3" creationId="{C93F71EB-BA1B-8CBA-2DD9-D0F108201523}"/>
          </ac:spMkLst>
        </pc:spChg>
        <pc:spChg chg="add mod">
          <ac:chgData name="Rikke Bækgaard Christensen" userId="895b20d1-8a83-4427-801b-a124aada3673" providerId="ADAL" clId="{0B4FC0F3-A92E-49A5-9606-5A280343F4F8}" dt="2024-08-07T10:51:29.966" v="4827" actId="14100"/>
          <ac:spMkLst>
            <pc:docMk/>
            <pc:sldMk cId="2401527393" sldId="270"/>
            <ac:spMk id="4" creationId="{E75AC339-3AB3-8AF9-BD12-4A28DC4631C5}"/>
          </ac:spMkLst>
        </pc:spChg>
        <pc:spChg chg="add mod">
          <ac:chgData name="Rikke Bækgaard Christensen" userId="895b20d1-8a83-4427-801b-a124aada3673" providerId="ADAL" clId="{0B4FC0F3-A92E-49A5-9606-5A280343F4F8}" dt="2024-08-07T10:31:21.551" v="4098" actId="207"/>
          <ac:spMkLst>
            <pc:docMk/>
            <pc:sldMk cId="2401527393" sldId="270"/>
            <ac:spMk id="6" creationId="{FBFC8D90-ADFE-BFC3-543F-C33F652F1B58}"/>
          </ac:spMkLst>
        </pc:spChg>
        <pc:spChg chg="add mod ord">
          <ac:chgData name="Rikke Bækgaard Christensen" userId="895b20d1-8a83-4427-801b-a124aada3673" providerId="ADAL" clId="{0B4FC0F3-A92E-49A5-9606-5A280343F4F8}" dt="2024-08-07T10:31:15.972" v="4097" actId="14100"/>
          <ac:spMkLst>
            <pc:docMk/>
            <pc:sldMk cId="2401527393" sldId="270"/>
            <ac:spMk id="7" creationId="{1B118809-D8DF-0121-207B-903958E7D5D1}"/>
          </ac:spMkLst>
        </pc:spChg>
        <pc:picChg chg="add del mod">
          <ac:chgData name="Rikke Bækgaard Christensen" userId="895b20d1-8a83-4427-801b-a124aada3673" providerId="ADAL" clId="{0B4FC0F3-A92E-49A5-9606-5A280343F4F8}" dt="2024-08-07T09:02:21.896" v="2185" actId="21"/>
          <ac:picMkLst>
            <pc:docMk/>
            <pc:sldMk cId="2401527393" sldId="270"/>
            <ac:picMk id="5" creationId="{1650E99F-70EC-2528-E15E-84D179744394}"/>
          </ac:picMkLst>
        </pc:picChg>
        <pc:picChg chg="add mod">
          <ac:chgData name="Rikke Bækgaard Christensen" userId="895b20d1-8a83-4427-801b-a124aada3673" providerId="ADAL" clId="{0B4FC0F3-A92E-49A5-9606-5A280343F4F8}" dt="2024-08-07T10:31:08.513" v="4094" actId="1076"/>
          <ac:picMkLst>
            <pc:docMk/>
            <pc:sldMk cId="2401527393" sldId="270"/>
            <ac:picMk id="1026" creationId="{9CD4EFFD-8FE7-7D22-0009-0740FAEC8E7E}"/>
          </ac:picMkLst>
        </pc:picChg>
        <pc:picChg chg="add mod">
          <ac:chgData name="Rikke Bækgaard Christensen" userId="895b20d1-8a83-4427-801b-a124aada3673" providerId="ADAL" clId="{0B4FC0F3-A92E-49A5-9606-5A280343F4F8}" dt="2024-08-07T10:31:10.208" v="4095" actId="1076"/>
          <ac:picMkLst>
            <pc:docMk/>
            <pc:sldMk cId="2401527393" sldId="270"/>
            <ac:picMk id="3074" creationId="{5A4DEF82-57D0-CE89-9B8A-8C5DA35DEA80}"/>
          </ac:picMkLst>
        </pc:picChg>
      </pc:sldChg>
      <pc:sldChg chg="addSp delSp modSp add mod modNotesTx">
        <pc:chgData name="Rikke Bækgaard Christensen" userId="895b20d1-8a83-4427-801b-a124aada3673" providerId="ADAL" clId="{0B4FC0F3-A92E-49A5-9606-5A280343F4F8}" dt="2024-08-19T09:03:28.454" v="5474" actId="6549"/>
        <pc:sldMkLst>
          <pc:docMk/>
          <pc:sldMk cId="147157071" sldId="271"/>
        </pc:sldMkLst>
        <pc:spChg chg="mod">
          <ac:chgData name="Rikke Bækgaard Christensen" userId="895b20d1-8a83-4427-801b-a124aada3673" providerId="ADAL" clId="{0B4FC0F3-A92E-49A5-9606-5A280343F4F8}" dt="2024-08-07T10:33:06.192" v="4132" actId="6549"/>
          <ac:spMkLst>
            <pc:docMk/>
            <pc:sldMk cId="147157071" sldId="271"/>
            <ac:spMk id="4" creationId="{E75AC339-3AB3-8AF9-BD12-4A28DC4631C5}"/>
          </ac:spMkLst>
        </pc:spChg>
        <pc:spChg chg="del mod">
          <ac:chgData name="Rikke Bækgaard Christensen" userId="895b20d1-8a83-4427-801b-a124aada3673" providerId="ADAL" clId="{0B4FC0F3-A92E-49A5-9606-5A280343F4F8}" dt="2024-08-07T10:33:07.445" v="4134"/>
          <ac:spMkLst>
            <pc:docMk/>
            <pc:sldMk cId="147157071" sldId="271"/>
            <ac:spMk id="6" creationId="{FBFC8D90-ADFE-BFC3-543F-C33F652F1B58}"/>
          </ac:spMkLst>
        </pc:spChg>
        <pc:spChg chg="add mod">
          <ac:chgData name="Rikke Bækgaard Christensen" userId="895b20d1-8a83-4427-801b-a124aada3673" providerId="ADAL" clId="{0B4FC0F3-A92E-49A5-9606-5A280343F4F8}" dt="2024-08-07T09:25:15.060" v="2498" actId="1076"/>
          <ac:spMkLst>
            <pc:docMk/>
            <pc:sldMk cId="147157071" sldId="271"/>
            <ac:spMk id="7" creationId="{92DAFDC4-A0CC-90D3-7F32-F2DCAEFBCE36}"/>
          </ac:spMkLst>
        </pc:spChg>
        <pc:spChg chg="add mod">
          <ac:chgData name="Rikke Bækgaard Christensen" userId="895b20d1-8a83-4427-801b-a124aada3673" providerId="ADAL" clId="{0B4FC0F3-A92E-49A5-9606-5A280343F4F8}" dt="2024-08-07T09:25:15.060" v="2498" actId="1076"/>
          <ac:spMkLst>
            <pc:docMk/>
            <pc:sldMk cId="147157071" sldId="271"/>
            <ac:spMk id="9" creationId="{F6D981C3-CE33-12CC-9F48-D8A8B4C81AA5}"/>
          </ac:spMkLst>
        </pc:spChg>
        <pc:spChg chg="add mod">
          <ac:chgData name="Rikke Bækgaard Christensen" userId="895b20d1-8a83-4427-801b-a124aada3673" providerId="ADAL" clId="{0B4FC0F3-A92E-49A5-9606-5A280343F4F8}" dt="2024-08-07T09:25:15.060" v="2498" actId="1076"/>
          <ac:spMkLst>
            <pc:docMk/>
            <pc:sldMk cId="147157071" sldId="271"/>
            <ac:spMk id="11" creationId="{92F198AF-9CDF-A2BE-5648-FEF4DE0AA042}"/>
          </ac:spMkLst>
        </pc:spChg>
        <pc:spChg chg="add del mod">
          <ac:chgData name="Rikke Bækgaard Christensen" userId="895b20d1-8a83-4427-801b-a124aada3673" providerId="ADAL" clId="{0B4FC0F3-A92E-49A5-9606-5A280343F4F8}" dt="2024-08-07T10:47:15.062" v="4649" actId="478"/>
          <ac:spMkLst>
            <pc:docMk/>
            <pc:sldMk cId="147157071" sldId="271"/>
            <ac:spMk id="12" creationId="{B149CF57-B0C9-8AD0-54D3-34DFED7E3E8C}"/>
          </ac:spMkLst>
        </pc:spChg>
        <pc:spChg chg="add mod">
          <ac:chgData name="Rikke Bækgaard Christensen" userId="895b20d1-8a83-4427-801b-a124aada3673" providerId="ADAL" clId="{0B4FC0F3-A92E-49A5-9606-5A280343F4F8}" dt="2024-08-19T09:03:28.454" v="5474" actId="6549"/>
          <ac:spMkLst>
            <pc:docMk/>
            <pc:sldMk cId="147157071" sldId="271"/>
            <ac:spMk id="14" creationId="{59093AAE-57C4-9215-070D-577FB21D3C21}"/>
          </ac:spMkLst>
        </pc:spChg>
        <pc:spChg chg="add mod">
          <ac:chgData name="Rikke Bækgaard Christensen" userId="895b20d1-8a83-4427-801b-a124aada3673" providerId="ADAL" clId="{0B4FC0F3-A92E-49A5-9606-5A280343F4F8}" dt="2024-08-07T09:25:15.060" v="2498" actId="1076"/>
          <ac:spMkLst>
            <pc:docMk/>
            <pc:sldMk cId="147157071" sldId="271"/>
            <ac:spMk id="16" creationId="{34D9B489-8125-7633-AC71-69B59FB96282}"/>
          </ac:spMkLst>
        </pc:spChg>
        <pc:picChg chg="add mod modCrop">
          <ac:chgData name="Rikke Bækgaard Christensen" userId="895b20d1-8a83-4427-801b-a124aada3673" providerId="ADAL" clId="{0B4FC0F3-A92E-49A5-9606-5A280343F4F8}" dt="2024-08-07T09:25:15.060" v="2498" actId="1076"/>
          <ac:picMkLst>
            <pc:docMk/>
            <pc:sldMk cId="147157071" sldId="271"/>
            <ac:picMk id="2" creationId="{D5F486BD-02AA-3509-1840-BAF74C60C8A9}"/>
          </ac:picMkLst>
        </pc:picChg>
        <pc:picChg chg="add mod">
          <ac:chgData name="Rikke Bækgaard Christensen" userId="895b20d1-8a83-4427-801b-a124aada3673" providerId="ADAL" clId="{0B4FC0F3-A92E-49A5-9606-5A280343F4F8}" dt="2024-08-07T09:25:15.060" v="2498" actId="1076"/>
          <ac:picMkLst>
            <pc:docMk/>
            <pc:sldMk cId="147157071" sldId="271"/>
            <ac:picMk id="3" creationId="{20849346-60C0-A15E-1B75-BA06D83536EA}"/>
          </ac:picMkLst>
        </pc:picChg>
        <pc:picChg chg="add mod">
          <ac:chgData name="Rikke Bækgaard Christensen" userId="895b20d1-8a83-4427-801b-a124aada3673" providerId="ADAL" clId="{0B4FC0F3-A92E-49A5-9606-5A280343F4F8}" dt="2024-08-07T09:25:15.060" v="2498" actId="1076"/>
          <ac:picMkLst>
            <pc:docMk/>
            <pc:sldMk cId="147157071" sldId="271"/>
            <ac:picMk id="5" creationId="{C30E1D14-2659-4755-60CC-B85BEB320236}"/>
          </ac:picMkLst>
        </pc:picChg>
        <pc:picChg chg="add mod">
          <ac:chgData name="Rikke Bækgaard Christensen" userId="895b20d1-8a83-4427-801b-a124aada3673" providerId="ADAL" clId="{0B4FC0F3-A92E-49A5-9606-5A280343F4F8}" dt="2024-08-07T09:25:15.060" v="2498" actId="1076"/>
          <ac:picMkLst>
            <pc:docMk/>
            <pc:sldMk cId="147157071" sldId="271"/>
            <ac:picMk id="8" creationId="{E91C1ED5-98D6-EC42-3864-7EC878490769}"/>
          </ac:picMkLst>
        </pc:picChg>
        <pc:picChg chg="add mod">
          <ac:chgData name="Rikke Bækgaard Christensen" userId="895b20d1-8a83-4427-801b-a124aada3673" providerId="ADAL" clId="{0B4FC0F3-A92E-49A5-9606-5A280343F4F8}" dt="2024-08-07T09:25:15.060" v="2498" actId="1076"/>
          <ac:picMkLst>
            <pc:docMk/>
            <pc:sldMk cId="147157071" sldId="271"/>
            <ac:picMk id="10" creationId="{39D0E48A-570E-F0A2-FD35-8F227F299C03}"/>
          </ac:picMkLst>
        </pc:picChg>
        <pc:picChg chg="add mod">
          <ac:chgData name="Rikke Bækgaard Christensen" userId="895b20d1-8a83-4427-801b-a124aada3673" providerId="ADAL" clId="{0B4FC0F3-A92E-49A5-9606-5A280343F4F8}" dt="2024-08-07T09:25:15.060" v="2498" actId="1076"/>
          <ac:picMkLst>
            <pc:docMk/>
            <pc:sldMk cId="147157071" sldId="271"/>
            <ac:picMk id="13" creationId="{F7C2B6EE-A7C0-0F6B-2B95-2A64BCB5A4DB}"/>
          </ac:picMkLst>
        </pc:picChg>
        <pc:picChg chg="add mod">
          <ac:chgData name="Rikke Bækgaard Christensen" userId="895b20d1-8a83-4427-801b-a124aada3673" providerId="ADAL" clId="{0B4FC0F3-A92E-49A5-9606-5A280343F4F8}" dt="2024-08-07T09:25:15.060" v="2498" actId="1076"/>
          <ac:picMkLst>
            <pc:docMk/>
            <pc:sldMk cId="147157071" sldId="271"/>
            <ac:picMk id="15" creationId="{E6F42C60-3896-00E7-2B82-E1A168B589CC}"/>
          </ac:picMkLst>
        </pc:picChg>
        <pc:picChg chg="del">
          <ac:chgData name="Rikke Bækgaard Christensen" userId="895b20d1-8a83-4427-801b-a124aada3673" providerId="ADAL" clId="{0B4FC0F3-A92E-49A5-9606-5A280343F4F8}" dt="2024-08-07T09:08:45.739" v="2310" actId="478"/>
          <ac:picMkLst>
            <pc:docMk/>
            <pc:sldMk cId="147157071" sldId="271"/>
            <ac:picMk id="1026" creationId="{9CD4EFFD-8FE7-7D22-0009-0740FAEC8E7E}"/>
          </ac:picMkLst>
        </pc:picChg>
      </pc:sldChg>
      <pc:sldChg chg="addSp delSp modSp add mod modNotesTx">
        <pc:chgData name="Rikke Bækgaard Christensen" userId="895b20d1-8a83-4427-801b-a124aada3673" providerId="ADAL" clId="{0B4FC0F3-A92E-49A5-9606-5A280343F4F8}" dt="2024-08-07T10:51:44.245" v="4829" actId="14100"/>
        <pc:sldMkLst>
          <pc:docMk/>
          <pc:sldMk cId="2730658128" sldId="272"/>
        </pc:sldMkLst>
        <pc:spChg chg="add mod ord">
          <ac:chgData name="Rikke Bækgaard Christensen" userId="895b20d1-8a83-4427-801b-a124aada3673" providerId="ADAL" clId="{0B4FC0F3-A92E-49A5-9606-5A280343F4F8}" dt="2024-08-07T10:32:02.725" v="4101" actId="167"/>
          <ac:spMkLst>
            <pc:docMk/>
            <pc:sldMk cId="2730658128" sldId="272"/>
            <ac:spMk id="2" creationId="{AA224E72-321B-7309-5505-C95F96D752D6}"/>
          </ac:spMkLst>
        </pc:spChg>
        <pc:spChg chg="mod">
          <ac:chgData name="Rikke Bækgaard Christensen" userId="895b20d1-8a83-4427-801b-a124aada3673" providerId="ADAL" clId="{0B4FC0F3-A92E-49A5-9606-5A280343F4F8}" dt="2024-08-07T10:51:44.245" v="4829" actId="14100"/>
          <ac:spMkLst>
            <pc:docMk/>
            <pc:sldMk cId="2730658128" sldId="272"/>
            <ac:spMk id="4" creationId="{E75AC339-3AB3-8AF9-BD12-4A28DC4631C5}"/>
          </ac:spMkLst>
        </pc:spChg>
        <pc:spChg chg="mod">
          <ac:chgData name="Rikke Bækgaard Christensen" userId="895b20d1-8a83-4427-801b-a124aada3673" providerId="ADAL" clId="{0B4FC0F3-A92E-49A5-9606-5A280343F4F8}" dt="2024-08-07T10:32:16.656" v="4103" actId="207"/>
          <ac:spMkLst>
            <pc:docMk/>
            <pc:sldMk cId="2730658128" sldId="272"/>
            <ac:spMk id="6" creationId="{FBFC8D90-ADFE-BFC3-543F-C33F652F1B58}"/>
          </ac:spMkLst>
        </pc:spChg>
        <pc:picChg chg="del mod">
          <ac:chgData name="Rikke Bækgaard Christensen" userId="895b20d1-8a83-4427-801b-a124aada3673" providerId="ADAL" clId="{0B4FC0F3-A92E-49A5-9606-5A280343F4F8}" dt="2024-08-07T09:22:32.747" v="2483" actId="478"/>
          <ac:picMkLst>
            <pc:docMk/>
            <pc:sldMk cId="2730658128" sldId="272"/>
            <ac:picMk id="1026" creationId="{9CD4EFFD-8FE7-7D22-0009-0740FAEC8E7E}"/>
          </ac:picMkLst>
        </pc:picChg>
        <pc:picChg chg="del">
          <ac:chgData name="Rikke Bækgaard Christensen" userId="895b20d1-8a83-4427-801b-a124aada3673" providerId="ADAL" clId="{0B4FC0F3-A92E-49A5-9606-5A280343F4F8}" dt="2024-08-07T09:22:34.634" v="2484" actId="478"/>
          <ac:picMkLst>
            <pc:docMk/>
            <pc:sldMk cId="2730658128" sldId="272"/>
            <ac:picMk id="3074" creationId="{5A4DEF82-57D0-CE89-9B8A-8C5DA35DEA80}"/>
          </ac:picMkLst>
        </pc:picChg>
        <pc:picChg chg="add mod">
          <ac:chgData name="Rikke Bækgaard Christensen" userId="895b20d1-8a83-4427-801b-a124aada3673" providerId="ADAL" clId="{0B4FC0F3-A92E-49A5-9606-5A280343F4F8}" dt="2024-08-07T09:24:35.413" v="2494" actId="14100"/>
          <ac:picMkLst>
            <pc:docMk/>
            <pc:sldMk cId="2730658128" sldId="272"/>
            <ac:picMk id="4098" creationId="{CF34931B-C23E-4362-B193-778A4151301B}"/>
          </ac:picMkLst>
        </pc:picChg>
        <pc:picChg chg="add mod">
          <ac:chgData name="Rikke Bækgaard Christensen" userId="895b20d1-8a83-4427-801b-a124aada3673" providerId="ADAL" clId="{0B4FC0F3-A92E-49A5-9606-5A280343F4F8}" dt="2024-08-07T09:24:37.706" v="2495" actId="14100"/>
          <ac:picMkLst>
            <pc:docMk/>
            <pc:sldMk cId="2730658128" sldId="272"/>
            <ac:picMk id="4100" creationId="{DF9C201D-6A91-FC25-05A5-12C42B444C23}"/>
          </ac:picMkLst>
        </pc:picChg>
      </pc:sldChg>
      <pc:sldChg chg="addSp delSp modSp add mod modNotesTx">
        <pc:chgData name="Rikke Bækgaard Christensen" userId="895b20d1-8a83-4427-801b-a124aada3673" providerId="ADAL" clId="{0B4FC0F3-A92E-49A5-9606-5A280343F4F8}" dt="2024-08-19T09:03:15.394" v="5463" actId="1076"/>
        <pc:sldMkLst>
          <pc:docMk/>
          <pc:sldMk cId="2088528423" sldId="273"/>
        </pc:sldMkLst>
        <pc:spChg chg="mod">
          <ac:chgData name="Rikke Bækgaard Christensen" userId="895b20d1-8a83-4427-801b-a124aada3673" providerId="ADAL" clId="{0B4FC0F3-A92E-49A5-9606-5A280343F4F8}" dt="2024-08-07T10:32:46.599" v="4116" actId="20577"/>
          <ac:spMkLst>
            <pc:docMk/>
            <pc:sldMk cId="2088528423" sldId="273"/>
            <ac:spMk id="4" creationId="{E75AC339-3AB3-8AF9-BD12-4A28DC4631C5}"/>
          </ac:spMkLst>
        </pc:spChg>
        <pc:spChg chg="del mod">
          <ac:chgData name="Rikke Bækgaard Christensen" userId="895b20d1-8a83-4427-801b-a124aada3673" providerId="ADAL" clId="{0B4FC0F3-A92E-49A5-9606-5A280343F4F8}" dt="2024-08-07T10:32:49.253" v="4119"/>
          <ac:spMkLst>
            <pc:docMk/>
            <pc:sldMk cId="2088528423" sldId="273"/>
            <ac:spMk id="6" creationId="{FBFC8D90-ADFE-BFC3-543F-C33F652F1B58}"/>
          </ac:spMkLst>
        </pc:spChg>
        <pc:spChg chg="mod">
          <ac:chgData name="Rikke Bækgaard Christensen" userId="895b20d1-8a83-4427-801b-a124aada3673" providerId="ADAL" clId="{0B4FC0F3-A92E-49A5-9606-5A280343F4F8}" dt="2024-08-07T10:21:18.483" v="4075" actId="207"/>
          <ac:spMkLst>
            <pc:docMk/>
            <pc:sldMk cId="2088528423" sldId="273"/>
            <ac:spMk id="7" creationId="{92DAFDC4-A0CC-90D3-7F32-F2DCAEFBCE36}"/>
          </ac:spMkLst>
        </pc:spChg>
        <pc:spChg chg="mod">
          <ac:chgData name="Rikke Bækgaard Christensen" userId="895b20d1-8a83-4427-801b-a124aada3673" providerId="ADAL" clId="{0B4FC0F3-A92E-49A5-9606-5A280343F4F8}" dt="2024-08-07T10:20:14.531" v="4063" actId="207"/>
          <ac:spMkLst>
            <pc:docMk/>
            <pc:sldMk cId="2088528423" sldId="273"/>
            <ac:spMk id="9" creationId="{F6D981C3-CE33-12CC-9F48-D8A8B4C81AA5}"/>
          </ac:spMkLst>
        </pc:spChg>
        <pc:spChg chg="mod">
          <ac:chgData name="Rikke Bækgaard Christensen" userId="895b20d1-8a83-4427-801b-a124aada3673" providerId="ADAL" clId="{0B4FC0F3-A92E-49A5-9606-5A280343F4F8}" dt="2024-08-07T10:21:00.406" v="4070" actId="207"/>
          <ac:spMkLst>
            <pc:docMk/>
            <pc:sldMk cId="2088528423" sldId="273"/>
            <ac:spMk id="11" creationId="{92F198AF-9CDF-A2BE-5648-FEF4DE0AA042}"/>
          </ac:spMkLst>
        </pc:spChg>
        <pc:spChg chg="del mod">
          <ac:chgData name="Rikke Bækgaard Christensen" userId="895b20d1-8a83-4427-801b-a124aada3673" providerId="ADAL" clId="{0B4FC0F3-A92E-49A5-9606-5A280343F4F8}" dt="2024-08-07T10:32:49.236" v="4117" actId="478"/>
          <ac:spMkLst>
            <pc:docMk/>
            <pc:sldMk cId="2088528423" sldId="273"/>
            <ac:spMk id="12" creationId="{B149CF57-B0C9-8AD0-54D3-34DFED7E3E8C}"/>
          </ac:spMkLst>
        </pc:spChg>
        <pc:spChg chg="mod">
          <ac:chgData name="Rikke Bækgaard Christensen" userId="895b20d1-8a83-4427-801b-a124aada3673" providerId="ADAL" clId="{0B4FC0F3-A92E-49A5-9606-5A280343F4F8}" dt="2024-08-19T09:03:11.441" v="5462" actId="6549"/>
          <ac:spMkLst>
            <pc:docMk/>
            <pc:sldMk cId="2088528423" sldId="273"/>
            <ac:spMk id="14" creationId="{59093AAE-57C4-9215-070D-577FB21D3C21}"/>
          </ac:spMkLst>
        </pc:spChg>
        <pc:picChg chg="mod">
          <ac:chgData name="Rikke Bækgaard Christensen" userId="895b20d1-8a83-4427-801b-a124aada3673" providerId="ADAL" clId="{0B4FC0F3-A92E-49A5-9606-5A280343F4F8}" dt="2024-08-07T10:23:27.706" v="4089" actId="1076"/>
          <ac:picMkLst>
            <pc:docMk/>
            <pc:sldMk cId="2088528423" sldId="273"/>
            <ac:picMk id="2" creationId="{D5F486BD-02AA-3509-1840-BAF74C60C8A9}"/>
          </ac:picMkLst>
        </pc:picChg>
        <pc:picChg chg="mod">
          <ac:chgData name="Rikke Bækgaard Christensen" userId="895b20d1-8a83-4427-801b-a124aada3673" providerId="ADAL" clId="{0B4FC0F3-A92E-49A5-9606-5A280343F4F8}" dt="2024-08-07T10:17:20.936" v="4040" actId="1076"/>
          <ac:picMkLst>
            <pc:docMk/>
            <pc:sldMk cId="2088528423" sldId="273"/>
            <ac:picMk id="3" creationId="{20849346-60C0-A15E-1B75-BA06D83536EA}"/>
          </ac:picMkLst>
        </pc:picChg>
        <pc:picChg chg="mod">
          <ac:chgData name="Rikke Bækgaard Christensen" userId="895b20d1-8a83-4427-801b-a124aada3673" providerId="ADAL" clId="{0B4FC0F3-A92E-49A5-9606-5A280343F4F8}" dt="2024-08-07T10:17:36.444" v="4048" actId="1076"/>
          <ac:picMkLst>
            <pc:docMk/>
            <pc:sldMk cId="2088528423" sldId="273"/>
            <ac:picMk id="5" creationId="{C30E1D14-2659-4755-60CC-B85BEB320236}"/>
          </ac:picMkLst>
        </pc:picChg>
        <pc:picChg chg="add mod">
          <ac:chgData name="Rikke Bækgaard Christensen" userId="895b20d1-8a83-4427-801b-a124aada3673" providerId="ADAL" clId="{0B4FC0F3-A92E-49A5-9606-5A280343F4F8}" dt="2024-08-07T10:21:26.406" v="4076" actId="207"/>
          <ac:picMkLst>
            <pc:docMk/>
            <pc:sldMk cId="2088528423" sldId="273"/>
            <ac:picMk id="18" creationId="{1707EE02-4C8E-6958-8764-5D3D6C0CD36D}"/>
          </ac:picMkLst>
        </pc:picChg>
        <pc:picChg chg="add del mod">
          <ac:chgData name="Rikke Bækgaard Christensen" userId="895b20d1-8a83-4427-801b-a124aada3673" providerId="ADAL" clId="{0B4FC0F3-A92E-49A5-9606-5A280343F4F8}" dt="2024-08-07T10:21:08.919" v="4074" actId="478"/>
          <ac:picMkLst>
            <pc:docMk/>
            <pc:sldMk cId="2088528423" sldId="273"/>
            <ac:picMk id="20" creationId="{FFE68DCE-F8C8-75A5-8D91-FF0DED8BF455}"/>
          </ac:picMkLst>
        </pc:picChg>
        <pc:picChg chg="add mod modCrop">
          <ac:chgData name="Rikke Bækgaard Christensen" userId="895b20d1-8a83-4427-801b-a124aada3673" providerId="ADAL" clId="{0B4FC0F3-A92E-49A5-9606-5A280343F4F8}" dt="2024-08-19T09:03:15.394" v="5463" actId="1076"/>
          <ac:picMkLst>
            <pc:docMk/>
            <pc:sldMk cId="2088528423" sldId="273"/>
            <ac:picMk id="22" creationId="{DF7E8532-6863-4318-50D0-906F37F08F45}"/>
          </ac:picMkLst>
        </pc:picChg>
        <pc:picChg chg="add mod modCrop">
          <ac:chgData name="Rikke Bækgaard Christensen" userId="895b20d1-8a83-4427-801b-a124aada3673" providerId="ADAL" clId="{0B4FC0F3-A92E-49A5-9606-5A280343F4F8}" dt="2024-08-07T10:21:43.755" v="4079" actId="1076"/>
          <ac:picMkLst>
            <pc:docMk/>
            <pc:sldMk cId="2088528423" sldId="273"/>
            <ac:picMk id="24" creationId="{F7619060-E74F-3938-1B8B-F92BB9876A51}"/>
          </ac:picMkLst>
        </pc:picChg>
        <pc:picChg chg="add mod">
          <ac:chgData name="Rikke Bækgaard Christensen" userId="895b20d1-8a83-4427-801b-a124aada3673" providerId="ADAL" clId="{0B4FC0F3-A92E-49A5-9606-5A280343F4F8}" dt="2024-08-07T10:22:24.786" v="4085" actId="1076"/>
          <ac:picMkLst>
            <pc:docMk/>
            <pc:sldMk cId="2088528423" sldId="273"/>
            <ac:picMk id="26" creationId="{0D46926D-D9F9-A102-6C07-7307CFA5743B}"/>
          </ac:picMkLst>
        </pc:picChg>
      </pc:sldChg>
      <pc:sldChg chg="addSp delSp modSp new mod ord setBg">
        <pc:chgData name="Rikke Bækgaard Christensen" userId="895b20d1-8a83-4427-801b-a124aada3673" providerId="ADAL" clId="{0B4FC0F3-A92E-49A5-9606-5A280343F4F8}" dt="2024-09-05T09:37:20.276" v="6316"/>
        <pc:sldMkLst>
          <pc:docMk/>
          <pc:sldMk cId="2079792703" sldId="274"/>
        </pc:sldMkLst>
        <pc:spChg chg="del">
          <ac:chgData name="Rikke Bækgaard Christensen" userId="895b20d1-8a83-4427-801b-a124aada3673" providerId="ADAL" clId="{0B4FC0F3-A92E-49A5-9606-5A280343F4F8}" dt="2024-08-07T10:23:44.417" v="4091" actId="478"/>
          <ac:spMkLst>
            <pc:docMk/>
            <pc:sldMk cId="2079792703" sldId="274"/>
            <ac:spMk id="2" creationId="{3AA9222A-71B6-DBA4-E3FE-ABB992B07C23}"/>
          </ac:spMkLst>
        </pc:spChg>
        <pc:spChg chg="del">
          <ac:chgData name="Rikke Bækgaard Christensen" userId="895b20d1-8a83-4427-801b-a124aada3673" providerId="ADAL" clId="{0B4FC0F3-A92E-49A5-9606-5A280343F4F8}" dt="2024-08-07T10:23:42.072" v="4090" actId="478"/>
          <ac:spMkLst>
            <pc:docMk/>
            <pc:sldMk cId="2079792703" sldId="274"/>
            <ac:spMk id="3" creationId="{EB5663DA-85E3-5C39-FF26-AFB00DF7F924}"/>
          </ac:spMkLst>
        </pc:spChg>
        <pc:spChg chg="add mod">
          <ac:chgData name="Rikke Bækgaard Christensen" userId="895b20d1-8a83-4427-801b-a124aada3673" providerId="ADAL" clId="{0B4FC0F3-A92E-49A5-9606-5A280343F4F8}" dt="2024-08-07T10:35:23.016" v="4168" actId="1076"/>
          <ac:spMkLst>
            <pc:docMk/>
            <pc:sldMk cId="2079792703" sldId="274"/>
            <ac:spMk id="4" creationId="{3C56E9FA-B92F-5DC7-4ED6-A01CDD934094}"/>
          </ac:spMkLst>
        </pc:spChg>
      </pc:sldChg>
      <pc:sldChg chg="modSp new mod">
        <pc:chgData name="Rikke Bækgaard Christensen" userId="895b20d1-8a83-4427-801b-a124aada3673" providerId="ADAL" clId="{0B4FC0F3-A92E-49A5-9606-5A280343F4F8}" dt="2024-08-07T11:06:01.505" v="4841" actId="20577"/>
        <pc:sldMkLst>
          <pc:docMk/>
          <pc:sldMk cId="4145792695" sldId="275"/>
        </pc:sldMkLst>
        <pc:spChg chg="mod">
          <ac:chgData name="Rikke Bækgaard Christensen" userId="895b20d1-8a83-4427-801b-a124aada3673" providerId="ADAL" clId="{0B4FC0F3-A92E-49A5-9606-5A280343F4F8}" dt="2024-08-07T10:37:00.950" v="4364" actId="20577"/>
          <ac:spMkLst>
            <pc:docMk/>
            <pc:sldMk cId="4145792695" sldId="275"/>
            <ac:spMk id="2" creationId="{AE0B337B-3BFC-7750-DFA4-590E80980923}"/>
          </ac:spMkLst>
        </pc:spChg>
        <pc:spChg chg="mod">
          <ac:chgData name="Rikke Bækgaard Christensen" userId="895b20d1-8a83-4427-801b-a124aada3673" providerId="ADAL" clId="{0B4FC0F3-A92E-49A5-9606-5A280343F4F8}" dt="2024-08-07T11:06:01.505" v="4841" actId="20577"/>
          <ac:spMkLst>
            <pc:docMk/>
            <pc:sldMk cId="4145792695" sldId="275"/>
            <ac:spMk id="3" creationId="{09EFB60E-74E9-3A7C-E174-4DCDB9969F86}"/>
          </ac:spMkLst>
        </pc:spChg>
      </pc:sldChg>
      <pc:sldChg chg="modSp add mod setBg">
        <pc:chgData name="Rikke Bækgaard Christensen" userId="895b20d1-8a83-4427-801b-a124aada3673" providerId="ADAL" clId="{0B4FC0F3-A92E-49A5-9606-5A280343F4F8}" dt="2024-08-07T10:46:21.521" v="4648" actId="114"/>
        <pc:sldMkLst>
          <pc:docMk/>
          <pc:sldMk cId="1409450730" sldId="276"/>
        </pc:sldMkLst>
        <pc:spChg chg="mod">
          <ac:chgData name="Rikke Bækgaard Christensen" userId="895b20d1-8a83-4427-801b-a124aada3673" providerId="ADAL" clId="{0B4FC0F3-A92E-49A5-9606-5A280343F4F8}" dt="2024-08-07T10:46:21.521" v="4648" actId="114"/>
          <ac:spMkLst>
            <pc:docMk/>
            <pc:sldMk cId="1409450730" sldId="276"/>
            <ac:spMk id="4" creationId="{3C56E9FA-B92F-5DC7-4ED6-A01CDD934094}"/>
          </ac:spMkLst>
        </pc:spChg>
      </pc:sldChg>
      <pc:sldChg chg="addSp delSp modSp add mod ord setBg">
        <pc:chgData name="Rikke Bækgaard Christensen" userId="895b20d1-8a83-4427-801b-a124aada3673" providerId="ADAL" clId="{0B4FC0F3-A92E-49A5-9606-5A280343F4F8}" dt="2024-08-08T08:37:20.335" v="4967" actId="1076"/>
        <pc:sldMkLst>
          <pc:docMk/>
          <pc:sldMk cId="1642155257" sldId="277"/>
        </pc:sldMkLst>
        <pc:spChg chg="add del">
          <ac:chgData name="Rikke Bækgaard Christensen" userId="895b20d1-8a83-4427-801b-a124aada3673" providerId="ADAL" clId="{0B4FC0F3-A92E-49A5-9606-5A280343F4F8}" dt="2024-08-07T10:41:17.506" v="4500" actId="478"/>
          <ac:spMkLst>
            <pc:docMk/>
            <pc:sldMk cId="1642155257" sldId="277"/>
            <ac:spMk id="2" creationId="{0ABC2A35-4D31-33E1-4C11-EAE2B20AA45A}"/>
          </ac:spMkLst>
        </pc:spChg>
        <pc:spChg chg="add mod">
          <ac:chgData name="Rikke Bækgaard Christensen" userId="895b20d1-8a83-4427-801b-a124aada3673" providerId="ADAL" clId="{0B4FC0F3-A92E-49A5-9606-5A280343F4F8}" dt="2024-08-08T08:37:19.776" v="4966" actId="1076"/>
          <ac:spMkLst>
            <pc:docMk/>
            <pc:sldMk cId="1642155257" sldId="277"/>
            <ac:spMk id="3" creationId="{98392C8F-83C3-E4D5-2713-5C8B57E1CCF9}"/>
          </ac:spMkLst>
        </pc:spChg>
        <pc:spChg chg="mod">
          <ac:chgData name="Rikke Bækgaard Christensen" userId="895b20d1-8a83-4427-801b-a124aada3673" providerId="ADAL" clId="{0B4FC0F3-A92E-49A5-9606-5A280343F4F8}" dt="2024-08-08T08:37:20.335" v="4967" actId="1076"/>
          <ac:spMkLst>
            <pc:docMk/>
            <pc:sldMk cId="1642155257" sldId="277"/>
            <ac:spMk id="4" creationId="{3C56E9FA-B92F-5DC7-4ED6-A01CDD934094}"/>
          </ac:spMkLst>
        </pc:spChg>
        <pc:spChg chg="add mod">
          <ac:chgData name="Rikke Bækgaard Christensen" userId="895b20d1-8a83-4427-801b-a124aada3673" providerId="ADAL" clId="{0B4FC0F3-A92E-49A5-9606-5A280343F4F8}" dt="2024-08-07T12:17:18.815" v="4858" actId="1076"/>
          <ac:spMkLst>
            <pc:docMk/>
            <pc:sldMk cId="1642155257" sldId="277"/>
            <ac:spMk id="5" creationId="{7451BE04-E951-0635-41A2-7FCCB567C006}"/>
          </ac:spMkLst>
        </pc:spChg>
        <pc:spChg chg="add mod">
          <ac:chgData name="Rikke Bækgaard Christensen" userId="895b20d1-8a83-4427-801b-a124aada3673" providerId="ADAL" clId="{0B4FC0F3-A92E-49A5-9606-5A280343F4F8}" dt="2024-08-07T10:44:57.753" v="4646" actId="208"/>
          <ac:spMkLst>
            <pc:docMk/>
            <pc:sldMk cId="1642155257" sldId="277"/>
            <ac:spMk id="6" creationId="{DD7BA58E-B790-8360-16EA-3A0FFF4C9765}"/>
          </ac:spMkLst>
        </pc:spChg>
        <pc:picChg chg="add del mod">
          <ac:chgData name="Rikke Bækgaard Christensen" userId="895b20d1-8a83-4427-801b-a124aada3673" providerId="ADAL" clId="{0B4FC0F3-A92E-49A5-9606-5A280343F4F8}" dt="2024-08-08T08:36:24.648" v="4956" actId="478"/>
          <ac:picMkLst>
            <pc:docMk/>
            <pc:sldMk cId="1642155257" sldId="277"/>
            <ac:picMk id="2" creationId="{2E4AE6E6-AC0D-B284-FFB7-BD154BA56A16}"/>
          </ac:picMkLst>
        </pc:picChg>
        <pc:picChg chg="add del mod">
          <ac:chgData name="Rikke Bækgaard Christensen" userId="895b20d1-8a83-4427-801b-a124aada3673" providerId="ADAL" clId="{0B4FC0F3-A92E-49A5-9606-5A280343F4F8}" dt="2024-08-08T08:36:54.745" v="4961" actId="478"/>
          <ac:picMkLst>
            <pc:docMk/>
            <pc:sldMk cId="1642155257" sldId="277"/>
            <ac:picMk id="7" creationId="{A3C9BBAE-0CF6-7C9A-906C-E3729145BE05}"/>
          </ac:picMkLst>
        </pc:picChg>
      </pc:sldChg>
      <pc:sldChg chg="new del">
        <pc:chgData name="Rikke Bækgaard Christensen" userId="895b20d1-8a83-4427-801b-a124aada3673" providerId="ADAL" clId="{0B4FC0F3-A92E-49A5-9606-5A280343F4F8}" dt="2024-08-07T10:48:46.146" v="4652" actId="47"/>
        <pc:sldMkLst>
          <pc:docMk/>
          <pc:sldMk cId="2475721808" sldId="278"/>
        </pc:sldMkLst>
      </pc:sldChg>
      <pc:sldChg chg="modSp add mod setBg">
        <pc:chgData name="Rikke Bækgaard Christensen" userId="895b20d1-8a83-4427-801b-a124aada3673" providerId="ADAL" clId="{0B4FC0F3-A92E-49A5-9606-5A280343F4F8}" dt="2024-08-19T12:22:07.197" v="6311" actId="20577"/>
        <pc:sldMkLst>
          <pc:docMk/>
          <pc:sldMk cId="638122854" sldId="279"/>
        </pc:sldMkLst>
        <pc:spChg chg="mod">
          <ac:chgData name="Rikke Bækgaard Christensen" userId="895b20d1-8a83-4427-801b-a124aada3673" providerId="ADAL" clId="{0B4FC0F3-A92E-49A5-9606-5A280343F4F8}" dt="2024-08-19T12:22:07.197" v="6311" actId="20577"/>
          <ac:spMkLst>
            <pc:docMk/>
            <pc:sldMk cId="638122854" sldId="279"/>
            <ac:spMk id="4" creationId="{3C56E9FA-B92F-5DC7-4ED6-A01CDD934094}"/>
          </ac:spMkLst>
        </pc:spChg>
      </pc:sldChg>
      <pc:sldChg chg="addSp delSp modSp new mod ord">
        <pc:chgData name="Rikke Bækgaard Christensen" userId="895b20d1-8a83-4427-801b-a124aada3673" providerId="ADAL" clId="{0B4FC0F3-A92E-49A5-9606-5A280343F4F8}" dt="2024-08-08T12:15:29.649" v="4990"/>
        <pc:sldMkLst>
          <pc:docMk/>
          <pc:sldMk cId="1222328694" sldId="280"/>
        </pc:sldMkLst>
        <pc:spChg chg="add del mod">
          <ac:chgData name="Rikke Bækgaard Christensen" userId="895b20d1-8a83-4427-801b-a124aada3673" providerId="ADAL" clId="{0B4FC0F3-A92E-49A5-9606-5A280343F4F8}" dt="2024-08-08T08:35:47.391" v="4948" actId="20577"/>
          <ac:spMkLst>
            <pc:docMk/>
            <pc:sldMk cId="1222328694" sldId="280"/>
            <ac:spMk id="2" creationId="{DDBD72D6-E12A-4E69-6202-EDCE59F40614}"/>
          </ac:spMkLst>
        </pc:spChg>
        <pc:spChg chg="del">
          <ac:chgData name="Rikke Bækgaard Christensen" userId="895b20d1-8a83-4427-801b-a124aada3673" providerId="ADAL" clId="{0B4FC0F3-A92E-49A5-9606-5A280343F4F8}" dt="2024-08-08T08:30:57.388" v="4865" actId="478"/>
          <ac:spMkLst>
            <pc:docMk/>
            <pc:sldMk cId="1222328694" sldId="280"/>
            <ac:spMk id="3" creationId="{57DC5DB5-0A96-255B-0C0A-B2693C4ABAE1}"/>
          </ac:spMkLst>
        </pc:spChg>
        <pc:picChg chg="add mod">
          <ac:chgData name="Rikke Bækgaard Christensen" userId="895b20d1-8a83-4427-801b-a124aada3673" providerId="ADAL" clId="{0B4FC0F3-A92E-49A5-9606-5A280343F4F8}" dt="2024-08-08T08:35:24.735" v="4908" actId="1076"/>
          <ac:picMkLst>
            <pc:docMk/>
            <pc:sldMk cId="1222328694" sldId="280"/>
            <ac:picMk id="4" creationId="{4745FED8-5810-6392-C5A1-2E238F18330E}"/>
          </ac:picMkLst>
        </pc:picChg>
        <pc:picChg chg="add mod">
          <ac:chgData name="Rikke Bækgaard Christensen" userId="895b20d1-8a83-4427-801b-a124aada3673" providerId="ADAL" clId="{0B4FC0F3-A92E-49A5-9606-5A280343F4F8}" dt="2024-08-08T08:35:36.552" v="4914" actId="14100"/>
          <ac:picMkLst>
            <pc:docMk/>
            <pc:sldMk cId="1222328694" sldId="280"/>
            <ac:picMk id="6" creationId="{6D06539D-35FC-05A0-D532-BD708B4CE6CE}"/>
          </ac:picMkLst>
        </pc:picChg>
        <pc:picChg chg="add mod">
          <ac:chgData name="Rikke Bækgaard Christensen" userId="895b20d1-8a83-4427-801b-a124aada3673" providerId="ADAL" clId="{0B4FC0F3-A92E-49A5-9606-5A280343F4F8}" dt="2024-08-08T08:35:04.800" v="4899" actId="1076"/>
          <ac:picMkLst>
            <pc:docMk/>
            <pc:sldMk cId="1222328694" sldId="280"/>
            <ac:picMk id="7" creationId="{B07BAA02-0BB5-8EEE-E8CE-6463F5053A74}"/>
          </ac:picMkLst>
        </pc:picChg>
        <pc:picChg chg="add mod">
          <ac:chgData name="Rikke Bækgaard Christensen" userId="895b20d1-8a83-4427-801b-a124aada3673" providerId="ADAL" clId="{0B4FC0F3-A92E-49A5-9606-5A280343F4F8}" dt="2024-08-08T08:35:08.884" v="4902" actId="1076"/>
          <ac:picMkLst>
            <pc:docMk/>
            <pc:sldMk cId="1222328694" sldId="280"/>
            <ac:picMk id="9" creationId="{06684740-D442-9214-59C0-432035FB23DC}"/>
          </ac:picMkLst>
        </pc:picChg>
        <pc:picChg chg="add del mod modCrop">
          <ac:chgData name="Rikke Bækgaard Christensen" userId="895b20d1-8a83-4427-801b-a124aada3673" providerId="ADAL" clId="{0B4FC0F3-A92E-49A5-9606-5A280343F4F8}" dt="2024-08-08T08:34:50.402" v="4895" actId="478"/>
          <ac:picMkLst>
            <pc:docMk/>
            <pc:sldMk cId="1222328694" sldId="280"/>
            <ac:picMk id="10" creationId="{76D78C2E-98F7-A85E-89B2-5F40A1437594}"/>
          </ac:picMkLst>
        </pc:picChg>
      </pc:sldChg>
      <pc:sldChg chg="add del ord setBg">
        <pc:chgData name="Rikke Bækgaard Christensen" userId="895b20d1-8a83-4427-801b-a124aada3673" providerId="ADAL" clId="{0B4FC0F3-A92E-49A5-9606-5A280343F4F8}" dt="2024-08-08T08:36:10.730" v="4953"/>
        <pc:sldMkLst>
          <pc:docMk/>
          <pc:sldMk cId="2874307079" sldId="281"/>
        </pc:sldMkLst>
      </pc:sldChg>
      <pc:sldChg chg="addSp delSp modSp new mod">
        <pc:chgData name="Rikke Bækgaard Christensen" userId="895b20d1-8a83-4427-801b-a124aada3673" providerId="ADAL" clId="{0B4FC0F3-A92E-49A5-9606-5A280343F4F8}" dt="2024-08-08T08:37:45.268" v="4976" actId="732"/>
        <pc:sldMkLst>
          <pc:docMk/>
          <pc:sldMk cId="4197978303" sldId="281"/>
        </pc:sldMkLst>
        <pc:spChg chg="del">
          <ac:chgData name="Rikke Bækgaard Christensen" userId="895b20d1-8a83-4427-801b-a124aada3673" providerId="ADAL" clId="{0B4FC0F3-A92E-49A5-9606-5A280343F4F8}" dt="2024-08-08T08:37:30.578" v="4970" actId="478"/>
          <ac:spMkLst>
            <pc:docMk/>
            <pc:sldMk cId="4197978303" sldId="281"/>
            <ac:spMk id="2" creationId="{5C7AA781-BFD6-1F20-5D29-4149989ED394}"/>
          </ac:spMkLst>
        </pc:spChg>
        <pc:spChg chg="del">
          <ac:chgData name="Rikke Bækgaard Christensen" userId="895b20d1-8a83-4427-801b-a124aada3673" providerId="ADAL" clId="{0B4FC0F3-A92E-49A5-9606-5A280343F4F8}" dt="2024-08-08T08:37:29.643" v="4969" actId="478"/>
          <ac:spMkLst>
            <pc:docMk/>
            <pc:sldMk cId="4197978303" sldId="281"/>
            <ac:spMk id="3" creationId="{2D0A4BAB-C111-33DB-2BE5-BD9F6FF1E78E}"/>
          </ac:spMkLst>
        </pc:spChg>
        <pc:picChg chg="add mod modCrop">
          <ac:chgData name="Rikke Bækgaard Christensen" userId="895b20d1-8a83-4427-801b-a124aada3673" providerId="ADAL" clId="{0B4FC0F3-A92E-49A5-9606-5A280343F4F8}" dt="2024-08-08T08:37:45.268" v="4976" actId="732"/>
          <ac:picMkLst>
            <pc:docMk/>
            <pc:sldMk cId="4197978303" sldId="281"/>
            <ac:picMk id="4" creationId="{B323E496-A39C-56A5-4924-27B0F51AD4FB}"/>
          </ac:picMkLst>
        </pc:picChg>
      </pc:sldChg>
      <pc:sldChg chg="addSp delSp modSp new mod">
        <pc:chgData name="Rikke Bækgaard Christensen" userId="895b20d1-8a83-4427-801b-a124aada3673" providerId="ADAL" clId="{0B4FC0F3-A92E-49A5-9606-5A280343F4F8}" dt="2024-08-19T12:14:15.303" v="5921" actId="1076"/>
        <pc:sldMkLst>
          <pc:docMk/>
          <pc:sldMk cId="1353023784" sldId="282"/>
        </pc:sldMkLst>
        <pc:spChg chg="mod">
          <ac:chgData name="Rikke Bækgaard Christensen" userId="895b20d1-8a83-4427-801b-a124aada3673" providerId="ADAL" clId="{0B4FC0F3-A92E-49A5-9606-5A280343F4F8}" dt="2024-08-19T09:28:31.827" v="5501" actId="20577"/>
          <ac:spMkLst>
            <pc:docMk/>
            <pc:sldMk cId="1353023784" sldId="282"/>
            <ac:spMk id="2" creationId="{82A15052-D3BD-B3B4-CECF-BE08CB437DCF}"/>
          </ac:spMkLst>
        </pc:spChg>
        <pc:spChg chg="del">
          <ac:chgData name="Rikke Bækgaard Christensen" userId="895b20d1-8a83-4427-801b-a124aada3673" providerId="ADAL" clId="{0B4FC0F3-A92E-49A5-9606-5A280343F4F8}" dt="2024-08-19T09:28:08.817" v="5476" actId="478"/>
          <ac:spMkLst>
            <pc:docMk/>
            <pc:sldMk cId="1353023784" sldId="282"/>
            <ac:spMk id="3" creationId="{5ED40D47-61A1-12A5-D308-1486D97ED935}"/>
          </ac:spMkLst>
        </pc:spChg>
        <pc:spChg chg="add del mod">
          <ac:chgData name="Rikke Bækgaard Christensen" userId="895b20d1-8a83-4427-801b-a124aada3673" providerId="ADAL" clId="{0B4FC0F3-A92E-49A5-9606-5A280343F4F8}" dt="2024-08-19T12:11:53.417" v="5680"/>
          <ac:spMkLst>
            <pc:docMk/>
            <pc:sldMk cId="1353023784" sldId="282"/>
            <ac:spMk id="8" creationId="{EE045409-33EF-5486-33E2-B390C016BC57}"/>
          </ac:spMkLst>
        </pc:spChg>
        <pc:spChg chg="add mod">
          <ac:chgData name="Rikke Bækgaard Christensen" userId="895b20d1-8a83-4427-801b-a124aada3673" providerId="ADAL" clId="{0B4FC0F3-A92E-49A5-9606-5A280343F4F8}" dt="2024-08-19T12:14:13.233" v="5920" actId="1076"/>
          <ac:spMkLst>
            <pc:docMk/>
            <pc:sldMk cId="1353023784" sldId="282"/>
            <ac:spMk id="9" creationId="{8782B352-4CA6-941A-438C-8CCAD90506F9}"/>
          </ac:spMkLst>
        </pc:spChg>
        <pc:picChg chg="add del mod">
          <ac:chgData name="Rikke Bækgaard Christensen" userId="895b20d1-8a83-4427-801b-a124aada3673" providerId="ADAL" clId="{0B4FC0F3-A92E-49A5-9606-5A280343F4F8}" dt="2024-08-19T12:14:01.026" v="5916" actId="478"/>
          <ac:picMkLst>
            <pc:docMk/>
            <pc:sldMk cId="1353023784" sldId="282"/>
            <ac:picMk id="5" creationId="{8C337E00-C9D0-443E-4A2C-607326751ABB}"/>
          </ac:picMkLst>
        </pc:picChg>
        <pc:picChg chg="add mod">
          <ac:chgData name="Rikke Bækgaard Christensen" userId="895b20d1-8a83-4427-801b-a124aada3673" providerId="ADAL" clId="{0B4FC0F3-A92E-49A5-9606-5A280343F4F8}" dt="2024-08-19T12:14:15.303" v="5921" actId="1076"/>
          <ac:picMkLst>
            <pc:docMk/>
            <pc:sldMk cId="1353023784" sldId="282"/>
            <ac:picMk id="7" creationId="{3CDB229F-DAA9-1A36-5FC1-E8775AA94378}"/>
          </ac:picMkLst>
        </pc:picChg>
      </pc:sldChg>
      <pc:sldChg chg="new del">
        <pc:chgData name="Rikke Bækgaard Christensen" userId="895b20d1-8a83-4427-801b-a124aada3673" providerId="ADAL" clId="{0B4FC0F3-A92E-49A5-9606-5A280343F4F8}" dt="2024-08-12T10:36:43.943" v="5217" actId="47"/>
        <pc:sldMkLst>
          <pc:docMk/>
          <pc:sldMk cId="1574959404" sldId="282"/>
        </pc:sldMkLst>
      </pc:sldChg>
      <pc:sldChg chg="addSp delSp modSp new del mod">
        <pc:chgData name="Rikke Bækgaard Christensen" userId="895b20d1-8a83-4427-801b-a124aada3673" providerId="ADAL" clId="{0B4FC0F3-A92E-49A5-9606-5A280343F4F8}" dt="2024-08-12T10:45:25.828" v="5228" actId="47"/>
        <pc:sldMkLst>
          <pc:docMk/>
          <pc:sldMk cId="2507950127" sldId="282"/>
        </pc:sldMkLst>
        <pc:spChg chg="del">
          <ac:chgData name="Rikke Bækgaard Christensen" userId="895b20d1-8a83-4427-801b-a124aada3673" providerId="ADAL" clId="{0B4FC0F3-A92E-49A5-9606-5A280343F4F8}" dt="2024-08-12T10:38:37.998" v="5225" actId="478"/>
          <ac:spMkLst>
            <pc:docMk/>
            <pc:sldMk cId="2507950127" sldId="282"/>
            <ac:spMk id="2" creationId="{FC565B9E-C77E-977E-3880-84CC2B766503}"/>
          </ac:spMkLst>
        </pc:spChg>
        <pc:spChg chg="del">
          <ac:chgData name="Rikke Bækgaard Christensen" userId="895b20d1-8a83-4427-801b-a124aada3673" providerId="ADAL" clId="{0B4FC0F3-A92E-49A5-9606-5A280343F4F8}" dt="2024-08-12T10:38:40.951" v="5227" actId="478"/>
          <ac:spMkLst>
            <pc:docMk/>
            <pc:sldMk cId="2507950127" sldId="282"/>
            <ac:spMk id="3" creationId="{BD2FED66-2E5C-2C42-6CAF-FC45B1508B87}"/>
          </ac:spMkLst>
        </pc:spChg>
        <pc:picChg chg="add mod">
          <ac:chgData name="Rikke Bækgaard Christensen" userId="895b20d1-8a83-4427-801b-a124aada3673" providerId="ADAL" clId="{0B4FC0F3-A92E-49A5-9606-5A280343F4F8}" dt="2024-08-12T10:38:38.391" v="5226"/>
          <ac:picMkLst>
            <pc:docMk/>
            <pc:sldMk cId="2507950127" sldId="282"/>
            <ac:picMk id="4" creationId="{66A5115A-0AD6-ACF6-3C21-7BEC96128FE8}"/>
          </ac:picMkLst>
        </pc:picChg>
      </pc:sldChg>
      <pc:sldChg chg="new del">
        <pc:chgData name="Rikke Bækgaard Christensen" userId="895b20d1-8a83-4427-801b-a124aada3673" providerId="ADAL" clId="{0B4FC0F3-A92E-49A5-9606-5A280343F4F8}" dt="2024-08-12T10:38:30.333" v="5224" actId="47"/>
        <pc:sldMkLst>
          <pc:docMk/>
          <pc:sldMk cId="2630200892" sldId="283"/>
        </pc:sldMkLst>
      </pc:sldChg>
      <pc:sldChg chg="addSp delSp modSp new mod modNotesTx">
        <pc:chgData name="Rikke Bækgaard Christensen" userId="895b20d1-8a83-4427-801b-a124aada3673" providerId="ADAL" clId="{0B4FC0F3-A92E-49A5-9606-5A280343F4F8}" dt="2024-08-19T11:28:04.114" v="5668" actId="1076"/>
        <pc:sldMkLst>
          <pc:docMk/>
          <pc:sldMk cId="3681729434" sldId="283"/>
        </pc:sldMkLst>
        <pc:spChg chg="del">
          <ac:chgData name="Rikke Bækgaard Christensen" userId="895b20d1-8a83-4427-801b-a124aada3673" providerId="ADAL" clId="{0B4FC0F3-A92E-49A5-9606-5A280343F4F8}" dt="2024-08-19T11:07:04.062" v="5511" actId="478"/>
          <ac:spMkLst>
            <pc:docMk/>
            <pc:sldMk cId="3681729434" sldId="283"/>
            <ac:spMk id="2" creationId="{3FB9640D-E07F-FE11-E342-0D97B664419D}"/>
          </ac:spMkLst>
        </pc:spChg>
        <pc:spChg chg="del">
          <ac:chgData name="Rikke Bækgaard Christensen" userId="895b20d1-8a83-4427-801b-a124aada3673" providerId="ADAL" clId="{0B4FC0F3-A92E-49A5-9606-5A280343F4F8}" dt="2024-08-19T11:06:57.272" v="5506" actId="478"/>
          <ac:spMkLst>
            <pc:docMk/>
            <pc:sldMk cId="3681729434" sldId="283"/>
            <ac:spMk id="3" creationId="{2D51D51A-A65D-6A37-8B96-07063BE70D08}"/>
          </ac:spMkLst>
        </pc:spChg>
        <pc:spChg chg="add mod">
          <ac:chgData name="Rikke Bækgaard Christensen" userId="895b20d1-8a83-4427-801b-a124aada3673" providerId="ADAL" clId="{0B4FC0F3-A92E-49A5-9606-5A280343F4F8}" dt="2024-08-19T11:28:04.114" v="5668" actId="1076"/>
          <ac:spMkLst>
            <pc:docMk/>
            <pc:sldMk cId="3681729434" sldId="283"/>
            <ac:spMk id="32" creationId="{227B5638-580B-5DF9-1AC7-31501BF6CE97}"/>
          </ac:spMkLst>
        </pc:spChg>
        <pc:picChg chg="add mod modCrop">
          <ac:chgData name="Rikke Bækgaard Christensen" userId="895b20d1-8a83-4427-801b-a124aada3673" providerId="ADAL" clId="{0B4FC0F3-A92E-49A5-9606-5A280343F4F8}" dt="2024-08-19T11:23:32.382" v="5617" actId="1076"/>
          <ac:picMkLst>
            <pc:docMk/>
            <pc:sldMk cId="3681729434" sldId="283"/>
            <ac:picMk id="5" creationId="{3C394154-8BEE-18BC-CCA4-13BAFB08A95B}"/>
          </ac:picMkLst>
        </pc:picChg>
        <pc:picChg chg="add mod modCrop">
          <ac:chgData name="Rikke Bækgaard Christensen" userId="895b20d1-8a83-4427-801b-a124aada3673" providerId="ADAL" clId="{0B4FC0F3-A92E-49A5-9606-5A280343F4F8}" dt="2024-08-19T11:23:29.428" v="5616" actId="1076"/>
          <ac:picMkLst>
            <pc:docMk/>
            <pc:sldMk cId="3681729434" sldId="283"/>
            <ac:picMk id="7" creationId="{DADD4F23-9250-30C4-D757-F304D9C1303D}"/>
          </ac:picMkLst>
        </pc:picChg>
        <pc:picChg chg="add mod modCrop">
          <ac:chgData name="Rikke Bækgaard Christensen" userId="895b20d1-8a83-4427-801b-a124aada3673" providerId="ADAL" clId="{0B4FC0F3-A92E-49A5-9606-5A280343F4F8}" dt="2024-08-19T11:23:37.234" v="5620" actId="1076"/>
          <ac:picMkLst>
            <pc:docMk/>
            <pc:sldMk cId="3681729434" sldId="283"/>
            <ac:picMk id="9" creationId="{6BF12B74-1FD2-9000-E197-0634687D6EC2}"/>
          </ac:picMkLst>
        </pc:picChg>
        <pc:picChg chg="add mod modCrop">
          <ac:chgData name="Rikke Bækgaard Christensen" userId="895b20d1-8a83-4427-801b-a124aada3673" providerId="ADAL" clId="{0B4FC0F3-A92E-49A5-9606-5A280343F4F8}" dt="2024-08-19T11:23:49.479" v="5622" actId="1076"/>
          <ac:picMkLst>
            <pc:docMk/>
            <pc:sldMk cId="3681729434" sldId="283"/>
            <ac:picMk id="11" creationId="{AF966EE6-9AFE-2B45-FE4C-0A0C97C43BC6}"/>
          </ac:picMkLst>
        </pc:picChg>
        <pc:picChg chg="add mod modCrop">
          <ac:chgData name="Rikke Bækgaard Christensen" userId="895b20d1-8a83-4427-801b-a124aada3673" providerId="ADAL" clId="{0B4FC0F3-A92E-49A5-9606-5A280343F4F8}" dt="2024-08-19T11:23:28.444" v="5615" actId="1076"/>
          <ac:picMkLst>
            <pc:docMk/>
            <pc:sldMk cId="3681729434" sldId="283"/>
            <ac:picMk id="13" creationId="{043FD138-A376-E12A-1FD7-5781A2CEA434}"/>
          </ac:picMkLst>
        </pc:picChg>
        <pc:picChg chg="add mod">
          <ac:chgData name="Rikke Bækgaard Christensen" userId="895b20d1-8a83-4427-801b-a124aada3673" providerId="ADAL" clId="{0B4FC0F3-A92E-49A5-9606-5A280343F4F8}" dt="2024-08-19T11:23:46.829" v="5621" actId="1076"/>
          <ac:picMkLst>
            <pc:docMk/>
            <pc:sldMk cId="3681729434" sldId="283"/>
            <ac:picMk id="15" creationId="{7DB6C36B-55F5-5A0A-BFB8-77376E3A89B6}"/>
          </ac:picMkLst>
        </pc:picChg>
        <pc:picChg chg="add mod">
          <ac:chgData name="Rikke Bækgaard Christensen" userId="895b20d1-8a83-4427-801b-a124aada3673" providerId="ADAL" clId="{0B4FC0F3-A92E-49A5-9606-5A280343F4F8}" dt="2024-08-19T11:23:27.155" v="5614" actId="1076"/>
          <ac:picMkLst>
            <pc:docMk/>
            <pc:sldMk cId="3681729434" sldId="283"/>
            <ac:picMk id="17" creationId="{C6A7D1E3-877A-3483-9E46-11A3CDE16385}"/>
          </ac:picMkLst>
        </pc:picChg>
        <pc:cxnChg chg="add mod">
          <ac:chgData name="Rikke Bækgaard Christensen" userId="895b20d1-8a83-4427-801b-a124aada3673" providerId="ADAL" clId="{0B4FC0F3-A92E-49A5-9606-5A280343F4F8}" dt="2024-08-19T11:24:02.320" v="5625" actId="14100"/>
          <ac:cxnSpMkLst>
            <pc:docMk/>
            <pc:sldMk cId="3681729434" sldId="283"/>
            <ac:cxnSpMk id="18" creationId="{E7D346BC-80CD-4BFC-9C74-3F9DAD8B6790}"/>
          </ac:cxnSpMkLst>
        </pc:cxnChg>
        <pc:cxnChg chg="add mod">
          <ac:chgData name="Rikke Bækgaard Christensen" userId="895b20d1-8a83-4427-801b-a124aada3673" providerId="ADAL" clId="{0B4FC0F3-A92E-49A5-9606-5A280343F4F8}" dt="2024-08-19T11:24:08.708" v="5628" actId="14100"/>
          <ac:cxnSpMkLst>
            <pc:docMk/>
            <pc:sldMk cId="3681729434" sldId="283"/>
            <ac:cxnSpMk id="20" creationId="{BC7276D7-6370-7BC9-5BA9-6C16AC492E7A}"/>
          </ac:cxnSpMkLst>
        </pc:cxnChg>
        <pc:cxnChg chg="add mod">
          <ac:chgData name="Rikke Bækgaard Christensen" userId="895b20d1-8a83-4427-801b-a124aada3673" providerId="ADAL" clId="{0B4FC0F3-A92E-49A5-9606-5A280343F4F8}" dt="2024-08-19T11:24:14.601" v="5631" actId="14100"/>
          <ac:cxnSpMkLst>
            <pc:docMk/>
            <pc:sldMk cId="3681729434" sldId="283"/>
            <ac:cxnSpMk id="22" creationId="{1BDC4BC9-2617-007F-9FCD-8D919DB8D993}"/>
          </ac:cxnSpMkLst>
        </pc:cxnChg>
        <pc:cxnChg chg="add mod">
          <ac:chgData name="Rikke Bækgaard Christensen" userId="895b20d1-8a83-4427-801b-a124aada3673" providerId="ADAL" clId="{0B4FC0F3-A92E-49A5-9606-5A280343F4F8}" dt="2024-08-19T11:24:28.643" v="5636" actId="14100"/>
          <ac:cxnSpMkLst>
            <pc:docMk/>
            <pc:sldMk cId="3681729434" sldId="283"/>
            <ac:cxnSpMk id="24" creationId="{181A57AB-39F2-3C93-4F3C-39568A57B7A4}"/>
          </ac:cxnSpMkLst>
        </pc:cxnChg>
        <pc:cxnChg chg="add mod">
          <ac:chgData name="Rikke Bækgaard Christensen" userId="895b20d1-8a83-4427-801b-a124aada3673" providerId="ADAL" clId="{0B4FC0F3-A92E-49A5-9606-5A280343F4F8}" dt="2024-08-19T11:24:38.396" v="5640" actId="1076"/>
          <ac:cxnSpMkLst>
            <pc:docMk/>
            <pc:sldMk cId="3681729434" sldId="283"/>
            <ac:cxnSpMk id="27" creationId="{8E61375D-30BE-B1A2-B738-F58F8E4B2E16}"/>
          </ac:cxnSpMkLst>
        </pc:cxnChg>
        <pc:cxnChg chg="add mod">
          <ac:chgData name="Rikke Bækgaard Christensen" userId="895b20d1-8a83-4427-801b-a124aada3673" providerId="ADAL" clId="{0B4FC0F3-A92E-49A5-9606-5A280343F4F8}" dt="2024-08-19T11:24:52.897" v="5645" actId="1076"/>
          <ac:cxnSpMkLst>
            <pc:docMk/>
            <pc:sldMk cId="3681729434" sldId="283"/>
            <ac:cxnSpMk id="29" creationId="{0CAEFA20-DBB0-04E7-4CD7-7DEBCD06B5AC}"/>
          </ac:cxnSpMkLst>
        </pc:cxnChg>
      </pc:sldChg>
      <pc:sldChg chg="new del">
        <pc:chgData name="Rikke Bækgaard Christensen" userId="895b20d1-8a83-4427-801b-a124aada3673" providerId="ADAL" clId="{0B4FC0F3-A92E-49A5-9606-5A280343F4F8}" dt="2024-08-19T11:32:23.916" v="5671" actId="47"/>
        <pc:sldMkLst>
          <pc:docMk/>
          <pc:sldMk cId="2976222304" sldId="284"/>
        </pc:sldMkLst>
      </pc:sldChg>
      <pc:sldChg chg="modSp add mod setBg">
        <pc:chgData name="Rikke Bækgaard Christensen" userId="895b20d1-8a83-4427-801b-a124aada3673" providerId="ADAL" clId="{0B4FC0F3-A92E-49A5-9606-5A280343F4F8}" dt="2024-08-19T18:40:24.242" v="6315" actId="20577"/>
        <pc:sldMkLst>
          <pc:docMk/>
          <pc:sldMk cId="39883120" sldId="285"/>
        </pc:sldMkLst>
        <pc:spChg chg="mod">
          <ac:chgData name="Rikke Bækgaard Christensen" userId="895b20d1-8a83-4427-801b-a124aada3673" providerId="ADAL" clId="{0B4FC0F3-A92E-49A5-9606-5A280343F4F8}" dt="2024-08-19T18:40:24.242" v="6315" actId="20577"/>
          <ac:spMkLst>
            <pc:docMk/>
            <pc:sldMk cId="39883120" sldId="285"/>
            <ac:spMk id="4" creationId="{3C56E9FA-B92F-5DC7-4ED6-A01CDD934094}"/>
          </ac:spMkLst>
        </pc:spChg>
      </pc:sldChg>
    </pc:docChg>
  </pc:docChgLst>
  <pc:docChgLst>
    <pc:chgData name="Torben Glock" userId="11106b89-72de-413e-b65b-8a42fa6400a0" providerId="ADAL" clId="{206D1DD9-2C27-45C5-A942-4D58F467BACC}"/>
    <pc:docChg chg="modSld">
      <pc:chgData name="Torben Glock" userId="11106b89-72de-413e-b65b-8a42fa6400a0" providerId="ADAL" clId="{206D1DD9-2C27-45C5-A942-4D58F467BACC}" dt="2024-08-14T06:16:46.781" v="6" actId="20577"/>
      <pc:docMkLst>
        <pc:docMk/>
      </pc:docMkLst>
      <pc:sldChg chg="modSp mod">
        <pc:chgData name="Torben Glock" userId="11106b89-72de-413e-b65b-8a42fa6400a0" providerId="ADAL" clId="{206D1DD9-2C27-45C5-A942-4D58F467BACC}" dt="2024-08-14T06:16:46.781" v="6" actId="20577"/>
        <pc:sldMkLst>
          <pc:docMk/>
          <pc:sldMk cId="910790534" sldId="262"/>
        </pc:sldMkLst>
        <pc:spChg chg="mod">
          <ac:chgData name="Torben Glock" userId="11106b89-72de-413e-b65b-8a42fa6400a0" providerId="ADAL" clId="{206D1DD9-2C27-45C5-A942-4D58F467BACC}" dt="2024-08-14T06:16:46.781" v="6" actId="20577"/>
          <ac:spMkLst>
            <pc:docMk/>
            <pc:sldMk cId="910790534" sldId="262"/>
            <ac:spMk id="5" creationId="{8D524D53-23A0-204C-5839-01ABDBB4C01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0D6AD1-204D-41A8-BD75-A930E0012866}" type="datetimeFigureOut">
              <a:rPr lang="da-DK" smtClean="0"/>
              <a:t>05-09-2024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DFEF34-89AB-4236-A297-CD9A7011CF8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26804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DFEF34-89AB-4236-A297-CD9A7011CF8A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307447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Eksempel: 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DFEF34-89AB-4236-A297-CD9A7011CF8A}" type="slidenum">
              <a:rPr lang="da-DK" smtClean="0"/>
              <a:t>18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741541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DFEF34-89AB-4236-A297-CD9A7011CF8A}" type="slidenum">
              <a:rPr lang="da-DK" smtClean="0"/>
              <a:t>25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042898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DFEF34-89AB-4236-A297-CD9A7011CF8A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732314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DFEF34-89AB-4236-A297-CD9A7011CF8A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431434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/>
              <a:t>I </a:t>
            </a:r>
            <a:r>
              <a:rPr lang="da-DK" err="1"/>
              <a:t>Branded</a:t>
            </a:r>
            <a:r>
              <a:rPr lang="da-DK"/>
              <a:t> House er der en logisk og tydelig forbindelse mellem masterbrand og subbrands</a:t>
            </a:r>
          </a:p>
          <a:p>
            <a:r>
              <a:rPr lang="da-DK"/>
              <a:t>Masterbrandet er </a:t>
            </a:r>
            <a:r>
              <a:rPr lang="da-DK" b="1"/>
              <a:t>altid</a:t>
            </a:r>
            <a:r>
              <a:rPr lang="da-DK"/>
              <a:t> tilstede – også i subbrands</a:t>
            </a:r>
          </a:p>
          <a:p>
            <a:r>
              <a:rPr lang="da-DK"/>
              <a:t>Det betyder, at </a:t>
            </a:r>
            <a:r>
              <a:rPr lang="da-DK" err="1"/>
              <a:t>brandværdien</a:t>
            </a:r>
            <a:r>
              <a:rPr lang="da-DK"/>
              <a:t> bevares i subbrands.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DFEF34-89AB-4236-A297-CD9A7011CF8A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513989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fontAlgn="base">
              <a:buFont typeface="Arial" panose="020B0604020202020204" pitchFamily="34" charset="0"/>
              <a:buNone/>
            </a:pPr>
            <a:r>
              <a:rPr lang="en-US" b="0" i="0" err="1">
                <a:solidFill>
                  <a:srgbClr val="666666"/>
                </a:solidFill>
                <a:effectLst/>
                <a:latin typeface="museo-sans"/>
              </a:rPr>
              <a:t>Fordelene</a:t>
            </a:r>
            <a:r>
              <a:rPr lang="en-US" b="0" i="0">
                <a:solidFill>
                  <a:srgbClr val="666666"/>
                </a:solidFill>
                <a:effectLst/>
                <a:latin typeface="museo-sans"/>
              </a:rPr>
              <a:t>: </a:t>
            </a:r>
          </a:p>
          <a:p>
            <a:pPr algn="l" fontAlgn="base">
              <a:buFont typeface="Arial" panose="020B0604020202020204" pitchFamily="34" charset="0"/>
              <a:buNone/>
            </a:pPr>
            <a:endParaRPr lang="en-US" b="0" i="0">
              <a:solidFill>
                <a:srgbClr val="666666"/>
              </a:solidFill>
              <a:effectLst/>
              <a:latin typeface="museo-sans"/>
            </a:endParaRPr>
          </a:p>
          <a:p>
            <a:pPr marL="171450" indent="-171450" algn="l" fontAlgn="base">
              <a:buFontTx/>
              <a:buChar char="-"/>
            </a:pPr>
            <a:r>
              <a:rPr lang="en-US" b="0" i="0">
                <a:solidFill>
                  <a:srgbClr val="666666"/>
                </a:solidFill>
                <a:effectLst/>
                <a:latin typeface="museo-sans"/>
              </a:rPr>
              <a:t>Vi </a:t>
            </a:r>
            <a:r>
              <a:rPr lang="en-US" b="0" i="0" err="1">
                <a:solidFill>
                  <a:srgbClr val="666666"/>
                </a:solidFill>
                <a:effectLst/>
                <a:latin typeface="museo-sans"/>
              </a:rPr>
              <a:t>behøver</a:t>
            </a:r>
            <a:r>
              <a:rPr lang="en-US" b="0" i="0">
                <a:solidFill>
                  <a:srgbClr val="666666"/>
                </a:solidFill>
                <a:effectLst/>
                <a:latin typeface="museo-sans"/>
              </a:rPr>
              <a:t> </a:t>
            </a:r>
            <a:r>
              <a:rPr lang="en-US" b="0" i="0" err="1">
                <a:solidFill>
                  <a:srgbClr val="666666"/>
                </a:solidFill>
                <a:effectLst/>
                <a:latin typeface="museo-sans"/>
              </a:rPr>
              <a:t>ikke</a:t>
            </a:r>
            <a:r>
              <a:rPr lang="en-US" b="0" i="0">
                <a:solidFill>
                  <a:srgbClr val="666666"/>
                </a:solidFill>
                <a:effectLst/>
                <a:latin typeface="museo-sans"/>
              </a:rPr>
              <a:t> at </a:t>
            </a:r>
            <a:r>
              <a:rPr lang="en-US" b="0" i="0" err="1">
                <a:solidFill>
                  <a:srgbClr val="666666"/>
                </a:solidFill>
                <a:effectLst/>
                <a:latin typeface="museo-sans"/>
              </a:rPr>
              <a:t>bruge</a:t>
            </a:r>
            <a:r>
              <a:rPr lang="en-US" b="0" i="0">
                <a:solidFill>
                  <a:srgbClr val="666666"/>
                </a:solidFill>
                <a:effectLst/>
                <a:latin typeface="museo-sans"/>
              </a:rPr>
              <a:t> </a:t>
            </a:r>
            <a:r>
              <a:rPr lang="en-US" b="0" i="0" err="1">
                <a:solidFill>
                  <a:srgbClr val="666666"/>
                </a:solidFill>
                <a:effectLst/>
                <a:latin typeface="museo-sans"/>
              </a:rPr>
              <a:t>tid</a:t>
            </a:r>
            <a:r>
              <a:rPr lang="en-US" b="0" i="0">
                <a:solidFill>
                  <a:srgbClr val="666666"/>
                </a:solidFill>
                <a:effectLst/>
                <a:latin typeface="museo-sans"/>
              </a:rPr>
              <a:t> </a:t>
            </a:r>
            <a:r>
              <a:rPr lang="en-US" b="0" i="0" err="1">
                <a:solidFill>
                  <a:srgbClr val="666666"/>
                </a:solidFill>
                <a:effectLst/>
                <a:latin typeface="museo-sans"/>
              </a:rPr>
              <a:t>og</a:t>
            </a:r>
            <a:r>
              <a:rPr lang="en-US" b="0" i="0">
                <a:solidFill>
                  <a:srgbClr val="666666"/>
                </a:solidFill>
                <a:effectLst/>
                <a:latin typeface="museo-sans"/>
              </a:rPr>
              <a:t> budget </a:t>
            </a:r>
            <a:r>
              <a:rPr lang="en-US" b="0" i="0" err="1">
                <a:solidFill>
                  <a:srgbClr val="666666"/>
                </a:solidFill>
                <a:effectLst/>
                <a:latin typeface="museo-sans"/>
              </a:rPr>
              <a:t>på</a:t>
            </a:r>
            <a:r>
              <a:rPr lang="en-US" b="0" i="0">
                <a:solidFill>
                  <a:srgbClr val="666666"/>
                </a:solidFill>
                <a:effectLst/>
                <a:latin typeface="museo-sans"/>
              </a:rPr>
              <a:t> at </a:t>
            </a:r>
            <a:r>
              <a:rPr lang="en-US" b="0" i="0" err="1">
                <a:solidFill>
                  <a:srgbClr val="666666"/>
                </a:solidFill>
                <a:effectLst/>
                <a:latin typeface="museo-sans"/>
              </a:rPr>
              <a:t>differentiere</a:t>
            </a:r>
            <a:r>
              <a:rPr lang="en-US" b="0" i="0">
                <a:solidFill>
                  <a:srgbClr val="666666"/>
                </a:solidFill>
                <a:effectLst/>
                <a:latin typeface="museo-sans"/>
              </a:rPr>
              <a:t> de </a:t>
            </a:r>
            <a:r>
              <a:rPr lang="en-US" b="0" i="0" err="1">
                <a:solidFill>
                  <a:srgbClr val="666666"/>
                </a:solidFill>
                <a:effectLst/>
                <a:latin typeface="museo-sans"/>
              </a:rPr>
              <a:t>forskellige</a:t>
            </a:r>
            <a:r>
              <a:rPr lang="en-US" b="0" i="0">
                <a:solidFill>
                  <a:srgbClr val="666666"/>
                </a:solidFill>
                <a:effectLst/>
                <a:latin typeface="museo-sans"/>
              </a:rPr>
              <a:t> </a:t>
            </a:r>
            <a:r>
              <a:rPr lang="en-US" b="0" i="0" err="1">
                <a:solidFill>
                  <a:srgbClr val="666666"/>
                </a:solidFill>
                <a:effectLst/>
                <a:latin typeface="museo-sans"/>
              </a:rPr>
              <a:t>subbrands</a:t>
            </a:r>
            <a:r>
              <a:rPr lang="en-US" b="0" i="0">
                <a:solidFill>
                  <a:srgbClr val="666666"/>
                </a:solidFill>
                <a:effectLst/>
                <a:latin typeface="museo-sans"/>
              </a:rPr>
              <a:t> </a:t>
            </a:r>
            <a:r>
              <a:rPr lang="en-US" b="0" i="0" err="1">
                <a:solidFill>
                  <a:srgbClr val="666666"/>
                </a:solidFill>
                <a:effectLst/>
                <a:latin typeface="museo-sans"/>
              </a:rPr>
              <a:t>strategier</a:t>
            </a:r>
            <a:r>
              <a:rPr lang="en-US" b="0" i="0">
                <a:solidFill>
                  <a:srgbClr val="666666"/>
                </a:solidFill>
                <a:effectLst/>
                <a:latin typeface="museo-sans"/>
              </a:rPr>
              <a:t>. </a:t>
            </a:r>
            <a:r>
              <a:rPr lang="en-US" b="0" i="0" err="1">
                <a:solidFill>
                  <a:srgbClr val="666666"/>
                </a:solidFill>
                <a:effectLst/>
                <a:latin typeface="museo-sans"/>
              </a:rPr>
              <a:t>Selvom</a:t>
            </a:r>
            <a:r>
              <a:rPr lang="en-US" b="0" i="0">
                <a:solidFill>
                  <a:srgbClr val="666666"/>
                </a:solidFill>
                <a:effectLst/>
                <a:latin typeface="museo-sans"/>
              </a:rPr>
              <a:t> </a:t>
            </a:r>
            <a:r>
              <a:rPr lang="en-US" b="0" i="0" err="1">
                <a:solidFill>
                  <a:srgbClr val="666666"/>
                </a:solidFill>
                <a:effectLst/>
                <a:latin typeface="museo-sans"/>
              </a:rPr>
              <a:t>markedet</a:t>
            </a:r>
            <a:r>
              <a:rPr lang="en-US" b="0" i="0">
                <a:solidFill>
                  <a:srgbClr val="666666"/>
                </a:solidFill>
                <a:effectLst/>
                <a:latin typeface="museo-sans"/>
              </a:rPr>
              <a:t> </a:t>
            </a:r>
            <a:r>
              <a:rPr lang="en-US" b="0" i="0" err="1">
                <a:solidFill>
                  <a:srgbClr val="666666"/>
                </a:solidFill>
                <a:effectLst/>
                <a:latin typeface="museo-sans"/>
              </a:rPr>
              <a:t>kan</a:t>
            </a:r>
            <a:r>
              <a:rPr lang="en-US" b="0" i="0">
                <a:solidFill>
                  <a:srgbClr val="666666"/>
                </a:solidFill>
                <a:effectLst/>
                <a:latin typeface="museo-sans"/>
              </a:rPr>
              <a:t> </a:t>
            </a:r>
            <a:r>
              <a:rPr lang="en-US" b="0" i="0" err="1">
                <a:solidFill>
                  <a:srgbClr val="666666"/>
                </a:solidFill>
                <a:effectLst/>
                <a:latin typeface="museo-sans"/>
              </a:rPr>
              <a:t>været</a:t>
            </a:r>
            <a:r>
              <a:rPr lang="en-US" b="0" i="0">
                <a:solidFill>
                  <a:srgbClr val="666666"/>
                </a:solidFill>
                <a:effectLst/>
                <a:latin typeface="museo-sans"/>
              </a:rPr>
              <a:t> </a:t>
            </a:r>
            <a:r>
              <a:rPr lang="en-US" b="0" i="0" err="1">
                <a:solidFill>
                  <a:srgbClr val="666666"/>
                </a:solidFill>
                <a:effectLst/>
                <a:latin typeface="museo-sans"/>
              </a:rPr>
              <a:t>forskellige</a:t>
            </a:r>
            <a:r>
              <a:rPr lang="en-US" b="0" i="0">
                <a:solidFill>
                  <a:srgbClr val="666666"/>
                </a:solidFill>
                <a:effectLst/>
                <a:latin typeface="museo-sans"/>
              </a:rPr>
              <a:t>, </a:t>
            </a:r>
            <a:r>
              <a:rPr lang="en-US" b="0" i="0" err="1">
                <a:solidFill>
                  <a:srgbClr val="666666"/>
                </a:solidFill>
                <a:effectLst/>
                <a:latin typeface="museo-sans"/>
              </a:rPr>
              <a:t>så</a:t>
            </a:r>
            <a:r>
              <a:rPr lang="en-US" b="0" i="0">
                <a:solidFill>
                  <a:srgbClr val="666666"/>
                </a:solidFill>
                <a:effectLst/>
                <a:latin typeface="museo-sans"/>
              </a:rPr>
              <a:t> er den </a:t>
            </a:r>
            <a:r>
              <a:rPr lang="en-US" b="0" i="0" err="1">
                <a:solidFill>
                  <a:srgbClr val="666666"/>
                </a:solidFill>
                <a:effectLst/>
                <a:latin typeface="museo-sans"/>
              </a:rPr>
              <a:t>overordnede</a:t>
            </a:r>
            <a:r>
              <a:rPr lang="en-US" b="0" i="0">
                <a:solidFill>
                  <a:srgbClr val="666666"/>
                </a:solidFill>
                <a:effectLst/>
                <a:latin typeface="museo-sans"/>
              </a:rPr>
              <a:t> brand </a:t>
            </a:r>
            <a:r>
              <a:rPr lang="en-US" b="0" i="0" err="1">
                <a:solidFill>
                  <a:srgbClr val="666666"/>
                </a:solidFill>
                <a:effectLst/>
                <a:latin typeface="museo-sans"/>
              </a:rPr>
              <a:t>identitet</a:t>
            </a:r>
            <a:r>
              <a:rPr lang="en-US" b="0" i="0">
                <a:solidFill>
                  <a:srgbClr val="666666"/>
                </a:solidFill>
                <a:effectLst/>
                <a:latin typeface="museo-sans"/>
              </a:rPr>
              <a:t> consistent. </a:t>
            </a:r>
          </a:p>
          <a:p>
            <a:pPr marL="171450" indent="-171450" algn="l" fontAlgn="base">
              <a:buFontTx/>
              <a:buChar char="-"/>
            </a:pPr>
            <a:r>
              <a:rPr lang="en-US" b="0" i="0">
                <a:solidFill>
                  <a:srgbClr val="666666"/>
                </a:solidFill>
                <a:effectLst/>
                <a:latin typeface="museo-sans"/>
              </a:rPr>
              <a:t>Alle “</a:t>
            </a:r>
            <a:r>
              <a:rPr lang="en-US" b="0" i="0" err="1">
                <a:solidFill>
                  <a:srgbClr val="666666"/>
                </a:solidFill>
                <a:effectLst/>
                <a:latin typeface="museo-sans"/>
              </a:rPr>
              <a:t>subbrands</a:t>
            </a:r>
            <a:r>
              <a:rPr lang="en-US" b="0" i="0">
                <a:solidFill>
                  <a:srgbClr val="666666"/>
                </a:solidFill>
                <a:effectLst/>
                <a:latin typeface="museo-sans"/>
              </a:rPr>
              <a:t>” </a:t>
            </a:r>
            <a:r>
              <a:rPr lang="en-US" b="0" i="0" err="1">
                <a:solidFill>
                  <a:srgbClr val="666666"/>
                </a:solidFill>
                <a:effectLst/>
                <a:latin typeface="museo-sans"/>
              </a:rPr>
              <a:t>får</a:t>
            </a:r>
            <a:r>
              <a:rPr lang="en-US" b="0" i="0">
                <a:solidFill>
                  <a:srgbClr val="666666"/>
                </a:solidFill>
                <a:effectLst/>
                <a:latin typeface="museo-sans"/>
              </a:rPr>
              <a:t> det </a:t>
            </a:r>
            <a:r>
              <a:rPr lang="en-US" b="0" i="0" err="1">
                <a:solidFill>
                  <a:srgbClr val="666666"/>
                </a:solidFill>
                <a:effectLst/>
                <a:latin typeface="museo-sans"/>
              </a:rPr>
              <a:t>fulde</a:t>
            </a:r>
            <a:r>
              <a:rPr lang="en-US" b="0" i="0">
                <a:solidFill>
                  <a:srgbClr val="666666"/>
                </a:solidFill>
                <a:effectLst/>
                <a:latin typeface="museo-sans"/>
              </a:rPr>
              <a:t> </a:t>
            </a:r>
            <a:r>
              <a:rPr lang="en-US" b="0" i="0" err="1">
                <a:solidFill>
                  <a:srgbClr val="666666"/>
                </a:solidFill>
                <a:effectLst/>
                <a:latin typeface="museo-sans"/>
              </a:rPr>
              <a:t>udbytte</a:t>
            </a:r>
            <a:r>
              <a:rPr lang="en-US" b="0" i="0">
                <a:solidFill>
                  <a:srgbClr val="666666"/>
                </a:solidFill>
                <a:effectLst/>
                <a:latin typeface="museo-sans"/>
              </a:rPr>
              <a:t> </a:t>
            </a:r>
            <a:r>
              <a:rPr lang="en-US" b="0" i="0" err="1">
                <a:solidFill>
                  <a:srgbClr val="666666"/>
                </a:solidFill>
                <a:effectLst/>
                <a:latin typeface="museo-sans"/>
              </a:rPr>
              <a:t>af</a:t>
            </a:r>
            <a:r>
              <a:rPr lang="en-US" b="0" i="0">
                <a:solidFill>
                  <a:srgbClr val="666666"/>
                </a:solidFill>
                <a:effectLst/>
                <a:latin typeface="museo-sans"/>
              </a:rPr>
              <a:t> </a:t>
            </a:r>
            <a:r>
              <a:rPr lang="en-US" b="0" i="0" err="1">
                <a:solidFill>
                  <a:srgbClr val="666666"/>
                </a:solidFill>
                <a:effectLst/>
                <a:latin typeface="museo-sans"/>
              </a:rPr>
              <a:t>Masterbrandets</a:t>
            </a:r>
            <a:r>
              <a:rPr lang="en-US" b="0" i="0">
                <a:solidFill>
                  <a:srgbClr val="666666"/>
                </a:solidFill>
                <a:effectLst/>
                <a:latin typeface="museo-sans"/>
              </a:rPr>
              <a:t> </a:t>
            </a:r>
            <a:r>
              <a:rPr lang="en-US" b="0" i="0" err="1">
                <a:solidFill>
                  <a:srgbClr val="666666"/>
                </a:solidFill>
                <a:effectLst/>
                <a:latin typeface="museo-sans"/>
              </a:rPr>
              <a:t>ry</a:t>
            </a:r>
            <a:r>
              <a:rPr lang="en-US" b="0" i="0">
                <a:solidFill>
                  <a:srgbClr val="666666"/>
                </a:solidFill>
                <a:effectLst/>
                <a:latin typeface="museo-sans"/>
              </a:rPr>
              <a:t> </a:t>
            </a:r>
            <a:r>
              <a:rPr lang="en-US" b="0" i="0" err="1">
                <a:solidFill>
                  <a:srgbClr val="666666"/>
                </a:solidFill>
                <a:effectLst/>
                <a:latin typeface="museo-sans"/>
              </a:rPr>
              <a:t>og</a:t>
            </a:r>
            <a:r>
              <a:rPr lang="en-US" b="0" i="0">
                <a:solidFill>
                  <a:srgbClr val="666666"/>
                </a:solidFill>
                <a:effectLst/>
                <a:latin typeface="museo-sans"/>
              </a:rPr>
              <a:t> </a:t>
            </a:r>
            <a:r>
              <a:rPr lang="en-US" b="0" i="0" err="1">
                <a:solidFill>
                  <a:srgbClr val="666666"/>
                </a:solidFill>
                <a:effectLst/>
                <a:latin typeface="museo-sans"/>
              </a:rPr>
              <a:t>brandværdi</a:t>
            </a:r>
            <a:r>
              <a:rPr lang="en-US" b="0" i="0">
                <a:solidFill>
                  <a:srgbClr val="666666"/>
                </a:solidFill>
                <a:effectLst/>
                <a:latin typeface="museo-sans"/>
              </a:rPr>
              <a:t> </a:t>
            </a:r>
            <a:r>
              <a:rPr lang="en-US" b="0" i="0" err="1">
                <a:solidFill>
                  <a:srgbClr val="666666"/>
                </a:solidFill>
                <a:effectLst/>
                <a:latin typeface="museo-sans"/>
              </a:rPr>
              <a:t>overfor</a:t>
            </a:r>
            <a:r>
              <a:rPr lang="en-US" b="0" i="0">
                <a:solidFill>
                  <a:srgbClr val="666666"/>
                </a:solidFill>
                <a:effectLst/>
                <a:latin typeface="museo-sans"/>
              </a:rPr>
              <a:t> </a:t>
            </a:r>
            <a:r>
              <a:rPr lang="en-US" b="0" i="0" err="1">
                <a:solidFill>
                  <a:srgbClr val="666666"/>
                </a:solidFill>
                <a:effectLst/>
                <a:latin typeface="museo-sans"/>
              </a:rPr>
              <a:t>målgruppen</a:t>
            </a:r>
            <a:endParaRPr lang="en-US" b="0" i="0">
              <a:solidFill>
                <a:srgbClr val="666666"/>
              </a:solidFill>
              <a:effectLst/>
              <a:latin typeface="museo-sans"/>
            </a:endParaRPr>
          </a:p>
          <a:p>
            <a:pPr marL="171450" indent="-171450" algn="l" fontAlgn="base">
              <a:buFontTx/>
              <a:buChar char="-"/>
            </a:pPr>
            <a:r>
              <a:rPr lang="en-US" b="0" i="0" err="1">
                <a:solidFill>
                  <a:srgbClr val="666666"/>
                </a:solidFill>
                <a:effectLst/>
                <a:latin typeface="museo-sans"/>
              </a:rPr>
              <a:t>Masterbrandet</a:t>
            </a:r>
            <a:r>
              <a:rPr lang="en-US" b="0" i="0">
                <a:solidFill>
                  <a:srgbClr val="666666"/>
                </a:solidFill>
                <a:effectLst/>
                <a:latin typeface="museo-sans"/>
              </a:rPr>
              <a:t> </a:t>
            </a:r>
            <a:r>
              <a:rPr lang="en-US" b="0" i="0" err="1">
                <a:solidFill>
                  <a:srgbClr val="666666"/>
                </a:solidFill>
                <a:effectLst/>
                <a:latin typeface="museo-sans"/>
              </a:rPr>
              <a:t>kan</a:t>
            </a:r>
            <a:r>
              <a:rPr lang="en-US" b="0" i="0">
                <a:solidFill>
                  <a:srgbClr val="666666"/>
                </a:solidFill>
                <a:effectLst/>
                <a:latin typeface="museo-sans"/>
              </a:rPr>
              <a:t> </a:t>
            </a:r>
            <a:r>
              <a:rPr lang="en-US" b="0" i="0" err="1">
                <a:solidFill>
                  <a:srgbClr val="666666"/>
                </a:solidFill>
                <a:effectLst/>
                <a:latin typeface="museo-sans"/>
              </a:rPr>
              <a:t>målrette</a:t>
            </a:r>
            <a:r>
              <a:rPr lang="en-US" b="0" i="0">
                <a:solidFill>
                  <a:srgbClr val="666666"/>
                </a:solidFill>
                <a:effectLst/>
                <a:latin typeface="museo-sans"/>
              </a:rPr>
              <a:t> </a:t>
            </a:r>
            <a:r>
              <a:rPr lang="en-US" b="0" i="0" err="1">
                <a:solidFill>
                  <a:srgbClr val="666666"/>
                </a:solidFill>
                <a:effectLst/>
                <a:latin typeface="museo-sans"/>
              </a:rPr>
              <a:t>kommunikationen</a:t>
            </a:r>
            <a:r>
              <a:rPr lang="en-US" b="0" i="0">
                <a:solidFill>
                  <a:srgbClr val="666666"/>
                </a:solidFill>
                <a:effectLst/>
                <a:latin typeface="museo-sans"/>
              </a:rPr>
              <a:t> mod </a:t>
            </a:r>
            <a:r>
              <a:rPr lang="en-US" b="0" i="0" err="1">
                <a:solidFill>
                  <a:srgbClr val="666666"/>
                </a:solidFill>
                <a:effectLst/>
                <a:latin typeface="museo-sans"/>
              </a:rPr>
              <a:t>forskellige</a:t>
            </a:r>
            <a:r>
              <a:rPr lang="en-US" b="0" i="0">
                <a:solidFill>
                  <a:srgbClr val="666666"/>
                </a:solidFill>
                <a:effectLst/>
                <a:latin typeface="museo-sans"/>
              </a:rPr>
              <a:t> </a:t>
            </a:r>
            <a:r>
              <a:rPr lang="en-US" b="0" i="0" err="1">
                <a:solidFill>
                  <a:srgbClr val="666666"/>
                </a:solidFill>
                <a:effectLst/>
                <a:latin typeface="museo-sans"/>
              </a:rPr>
              <a:t>målgrupper</a:t>
            </a:r>
            <a:r>
              <a:rPr lang="en-US" b="0" i="0">
                <a:solidFill>
                  <a:srgbClr val="666666"/>
                </a:solidFill>
                <a:effectLst/>
                <a:latin typeface="museo-sans"/>
              </a:rPr>
              <a:t> </a:t>
            </a:r>
            <a:r>
              <a:rPr lang="en-US" b="0" i="0" err="1">
                <a:solidFill>
                  <a:srgbClr val="666666"/>
                </a:solidFill>
                <a:effectLst/>
                <a:latin typeface="museo-sans"/>
              </a:rPr>
              <a:t>ved</a:t>
            </a:r>
            <a:r>
              <a:rPr lang="en-US" b="0" i="0">
                <a:solidFill>
                  <a:srgbClr val="666666"/>
                </a:solidFill>
                <a:effectLst/>
                <a:latin typeface="museo-sans"/>
              </a:rPr>
              <a:t> at </a:t>
            </a:r>
            <a:r>
              <a:rPr lang="en-US" b="0" i="0" err="1">
                <a:solidFill>
                  <a:srgbClr val="666666"/>
                </a:solidFill>
                <a:effectLst/>
                <a:latin typeface="museo-sans"/>
              </a:rPr>
              <a:t>påtale</a:t>
            </a:r>
            <a:r>
              <a:rPr lang="en-US" b="0" i="0">
                <a:solidFill>
                  <a:srgbClr val="666666"/>
                </a:solidFill>
                <a:effectLst/>
                <a:latin typeface="museo-sans"/>
              </a:rPr>
              <a:t> </a:t>
            </a:r>
            <a:r>
              <a:rPr lang="en-US" b="0" i="0" err="1">
                <a:solidFill>
                  <a:srgbClr val="666666"/>
                </a:solidFill>
                <a:effectLst/>
                <a:latin typeface="museo-sans"/>
              </a:rPr>
              <a:t>specifikke</a:t>
            </a:r>
            <a:r>
              <a:rPr lang="en-US" b="0" i="0">
                <a:solidFill>
                  <a:srgbClr val="666666"/>
                </a:solidFill>
                <a:effectLst/>
                <a:latin typeface="museo-sans"/>
              </a:rPr>
              <a:t> </a:t>
            </a:r>
            <a:r>
              <a:rPr lang="en-US" b="0" i="0" err="1">
                <a:solidFill>
                  <a:srgbClr val="666666"/>
                </a:solidFill>
                <a:effectLst/>
                <a:latin typeface="museo-sans"/>
              </a:rPr>
              <a:t>problemstillinger</a:t>
            </a:r>
            <a:r>
              <a:rPr lang="en-US" b="0" i="0">
                <a:solidFill>
                  <a:srgbClr val="666666"/>
                </a:solidFill>
                <a:effectLst/>
                <a:latin typeface="museo-sans"/>
              </a:rPr>
              <a:t> </a:t>
            </a:r>
            <a:r>
              <a:rPr lang="en-US" b="0" i="0" err="1">
                <a:solidFill>
                  <a:srgbClr val="666666"/>
                </a:solidFill>
                <a:effectLst/>
                <a:latin typeface="museo-sans"/>
              </a:rPr>
              <a:t>igennem</a:t>
            </a:r>
            <a:r>
              <a:rPr lang="en-US" b="0" i="0">
                <a:solidFill>
                  <a:srgbClr val="666666"/>
                </a:solidFill>
                <a:effectLst/>
                <a:latin typeface="museo-sans"/>
              </a:rPr>
              <a:t> </a:t>
            </a:r>
            <a:r>
              <a:rPr lang="en-US" b="0" i="0" err="1">
                <a:solidFill>
                  <a:srgbClr val="666666"/>
                </a:solidFill>
                <a:effectLst/>
                <a:latin typeface="museo-sans"/>
              </a:rPr>
              <a:t>subbrands</a:t>
            </a:r>
            <a:r>
              <a:rPr lang="en-US" b="0" i="0">
                <a:solidFill>
                  <a:srgbClr val="666666"/>
                </a:solidFill>
                <a:effectLst/>
                <a:latin typeface="museo-sans"/>
              </a:rPr>
              <a:t>. </a:t>
            </a:r>
          </a:p>
          <a:p>
            <a:pPr algn="l" fontAlgn="base">
              <a:buFont typeface="Arial" panose="020B0604020202020204" pitchFamily="34" charset="0"/>
              <a:buNone/>
            </a:pPr>
            <a:endParaRPr lang="en-US" b="0" i="0">
              <a:solidFill>
                <a:srgbClr val="666666"/>
              </a:solidFill>
              <a:effectLst/>
              <a:latin typeface="museo-sans"/>
            </a:endParaRPr>
          </a:p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DFEF34-89AB-4236-A297-CD9A7011CF8A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524298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>
                <a:solidFill>
                  <a:srgbClr val="666666"/>
                </a:solidFill>
                <a:effectLst/>
                <a:highlight>
                  <a:srgbClr val="FFFFFF"/>
                </a:highlight>
                <a:latin typeface="museo-sans"/>
              </a:rPr>
              <a:t>Endorsed brands er </a:t>
            </a:r>
            <a:r>
              <a:rPr lang="en-US" b="0" i="0" err="1">
                <a:solidFill>
                  <a:srgbClr val="666666"/>
                </a:solidFill>
                <a:effectLst/>
                <a:highlight>
                  <a:srgbClr val="FFFFFF"/>
                </a:highlight>
                <a:latin typeface="museo-sans"/>
              </a:rPr>
              <a:t>en</a:t>
            </a:r>
            <a:r>
              <a:rPr lang="en-US" b="0" i="0">
                <a:solidFill>
                  <a:srgbClr val="666666"/>
                </a:solidFill>
                <a:effectLst/>
                <a:highlight>
                  <a:srgbClr val="FFFFFF"/>
                </a:highlight>
                <a:latin typeface="museo-sans"/>
              </a:rPr>
              <a:t> mere </a:t>
            </a:r>
            <a:r>
              <a:rPr lang="en-US" b="0" i="0" err="1">
                <a:solidFill>
                  <a:srgbClr val="666666"/>
                </a:solidFill>
                <a:effectLst/>
                <a:highlight>
                  <a:srgbClr val="FFFFFF"/>
                </a:highlight>
                <a:latin typeface="museo-sans"/>
              </a:rPr>
              <a:t>fleksible</a:t>
            </a:r>
            <a:r>
              <a:rPr lang="en-US" b="0" i="0">
                <a:solidFill>
                  <a:srgbClr val="666666"/>
                </a:solidFill>
                <a:effectLst/>
                <a:highlight>
                  <a:srgbClr val="FFFFFF"/>
                </a:highlight>
                <a:latin typeface="museo-sans"/>
              </a:rPr>
              <a:t> </a:t>
            </a:r>
            <a:r>
              <a:rPr lang="en-US" b="0" i="0" err="1">
                <a:solidFill>
                  <a:srgbClr val="666666"/>
                </a:solidFill>
                <a:effectLst/>
                <a:highlight>
                  <a:srgbClr val="FFFFFF"/>
                </a:highlight>
                <a:latin typeface="museo-sans"/>
              </a:rPr>
              <a:t>måde</a:t>
            </a:r>
            <a:r>
              <a:rPr lang="en-US" b="0" i="0">
                <a:solidFill>
                  <a:srgbClr val="666666"/>
                </a:solidFill>
                <a:effectLst/>
                <a:highlight>
                  <a:srgbClr val="FFFFFF"/>
                </a:highlight>
                <a:latin typeface="museo-sans"/>
              </a:rPr>
              <a:t> at “</a:t>
            </a:r>
            <a:r>
              <a:rPr lang="en-US" b="0" i="0" err="1">
                <a:solidFill>
                  <a:srgbClr val="666666"/>
                </a:solidFill>
                <a:effectLst/>
                <a:highlight>
                  <a:srgbClr val="FFFFFF"/>
                </a:highlight>
                <a:latin typeface="museo-sans"/>
              </a:rPr>
              <a:t>pakke</a:t>
            </a:r>
            <a:r>
              <a:rPr lang="en-US" b="0" i="0">
                <a:solidFill>
                  <a:srgbClr val="666666"/>
                </a:solidFill>
                <a:effectLst/>
                <a:highlight>
                  <a:srgbClr val="FFFFFF"/>
                </a:highlight>
                <a:latin typeface="museo-sans"/>
              </a:rPr>
              <a:t>” </a:t>
            </a:r>
            <a:r>
              <a:rPr lang="en-US" b="0" i="0" err="1">
                <a:solidFill>
                  <a:srgbClr val="666666"/>
                </a:solidFill>
                <a:effectLst/>
                <a:highlight>
                  <a:srgbClr val="FFFFFF"/>
                </a:highlight>
                <a:latin typeface="museo-sans"/>
              </a:rPr>
              <a:t>subbrands</a:t>
            </a:r>
            <a:r>
              <a:rPr lang="en-US" b="0" i="0">
                <a:solidFill>
                  <a:srgbClr val="666666"/>
                </a:solidFill>
                <a:effectLst/>
                <a:highlight>
                  <a:srgbClr val="FFFFFF"/>
                </a:highlight>
                <a:latin typeface="museo-sans"/>
              </a:rPr>
              <a:t> </a:t>
            </a:r>
            <a:r>
              <a:rPr lang="en-US" b="0" i="0" err="1">
                <a:solidFill>
                  <a:srgbClr val="666666"/>
                </a:solidFill>
                <a:effectLst/>
                <a:highlight>
                  <a:srgbClr val="FFFFFF"/>
                </a:highlight>
                <a:latin typeface="museo-sans"/>
              </a:rPr>
              <a:t>ind</a:t>
            </a:r>
            <a:r>
              <a:rPr lang="en-US" b="0" i="0">
                <a:solidFill>
                  <a:srgbClr val="666666"/>
                </a:solidFill>
                <a:effectLst/>
                <a:highlight>
                  <a:srgbClr val="FFFFFF"/>
                </a:highlight>
                <a:latin typeface="museo-sans"/>
              </a:rPr>
              <a:t> under Masterbrand </a:t>
            </a:r>
            <a:r>
              <a:rPr lang="en-US" b="0" i="0" err="1">
                <a:solidFill>
                  <a:srgbClr val="666666"/>
                </a:solidFill>
                <a:effectLst/>
                <a:highlight>
                  <a:srgbClr val="FFFFFF"/>
                </a:highlight>
                <a:latin typeface="museo-sans"/>
              </a:rPr>
              <a:t>paraplyen</a:t>
            </a:r>
            <a:r>
              <a:rPr lang="en-US" b="0" i="0">
                <a:solidFill>
                  <a:srgbClr val="666666"/>
                </a:solidFill>
                <a:effectLst/>
                <a:highlight>
                  <a:srgbClr val="FFFFFF"/>
                </a:highlight>
                <a:latin typeface="museo-sans"/>
              </a:rPr>
              <a:t>. </a:t>
            </a:r>
            <a:r>
              <a:rPr lang="en-US" b="0" i="0" err="1">
                <a:solidFill>
                  <a:srgbClr val="666666"/>
                </a:solidFill>
                <a:effectLst/>
                <a:highlight>
                  <a:srgbClr val="FFFFFF"/>
                </a:highlight>
                <a:latin typeface="museo-sans"/>
              </a:rPr>
              <a:t>Hvert</a:t>
            </a:r>
            <a:r>
              <a:rPr lang="en-US" b="0" i="0">
                <a:solidFill>
                  <a:srgbClr val="666666"/>
                </a:solidFill>
                <a:effectLst/>
                <a:highlight>
                  <a:srgbClr val="FFFFFF"/>
                </a:highlight>
                <a:latin typeface="museo-sans"/>
              </a:rPr>
              <a:t> </a:t>
            </a:r>
            <a:r>
              <a:rPr lang="en-US" b="0" i="0" err="1">
                <a:solidFill>
                  <a:srgbClr val="666666"/>
                </a:solidFill>
                <a:effectLst/>
                <a:highlight>
                  <a:srgbClr val="FFFFFF"/>
                </a:highlight>
                <a:latin typeface="museo-sans"/>
              </a:rPr>
              <a:t>subbrand</a:t>
            </a:r>
            <a:r>
              <a:rPr lang="en-US" b="0" i="0">
                <a:solidFill>
                  <a:srgbClr val="666666"/>
                </a:solidFill>
                <a:effectLst/>
                <a:highlight>
                  <a:srgbClr val="FFFFFF"/>
                </a:highlight>
                <a:latin typeface="museo-sans"/>
              </a:rPr>
              <a:t> </a:t>
            </a:r>
            <a:r>
              <a:rPr lang="en-US" b="0" i="0" err="1">
                <a:solidFill>
                  <a:srgbClr val="666666"/>
                </a:solidFill>
                <a:effectLst/>
                <a:highlight>
                  <a:srgbClr val="FFFFFF"/>
                </a:highlight>
                <a:latin typeface="museo-sans"/>
              </a:rPr>
              <a:t>kan</a:t>
            </a:r>
            <a:r>
              <a:rPr lang="en-US" b="0" i="0">
                <a:solidFill>
                  <a:srgbClr val="666666"/>
                </a:solidFill>
                <a:effectLst/>
                <a:highlight>
                  <a:srgbClr val="FFFFFF"/>
                </a:highlight>
                <a:latin typeface="museo-sans"/>
              </a:rPr>
              <a:t> have sin </a:t>
            </a:r>
            <a:r>
              <a:rPr lang="en-US" b="0" i="0" err="1">
                <a:solidFill>
                  <a:srgbClr val="666666"/>
                </a:solidFill>
                <a:effectLst/>
                <a:highlight>
                  <a:srgbClr val="FFFFFF"/>
                </a:highlight>
                <a:latin typeface="museo-sans"/>
              </a:rPr>
              <a:t>egen</a:t>
            </a:r>
            <a:r>
              <a:rPr lang="en-US" b="0" i="0">
                <a:solidFill>
                  <a:srgbClr val="666666"/>
                </a:solidFill>
                <a:effectLst/>
                <a:highlight>
                  <a:srgbClr val="FFFFFF"/>
                </a:highlight>
                <a:latin typeface="museo-sans"/>
              </a:rPr>
              <a:t> </a:t>
            </a:r>
            <a:r>
              <a:rPr lang="en-US" b="0" i="0" err="1">
                <a:solidFill>
                  <a:srgbClr val="666666"/>
                </a:solidFill>
                <a:effectLst/>
                <a:highlight>
                  <a:srgbClr val="FFFFFF"/>
                </a:highlight>
                <a:latin typeface="museo-sans"/>
              </a:rPr>
              <a:t>visuelle</a:t>
            </a:r>
            <a:r>
              <a:rPr lang="en-US" b="0" i="0">
                <a:solidFill>
                  <a:srgbClr val="666666"/>
                </a:solidFill>
                <a:effectLst/>
                <a:highlight>
                  <a:srgbClr val="FFFFFF"/>
                </a:highlight>
                <a:latin typeface="museo-sans"/>
              </a:rPr>
              <a:t> </a:t>
            </a:r>
            <a:r>
              <a:rPr lang="en-US" b="0" i="0" err="1">
                <a:solidFill>
                  <a:srgbClr val="666666"/>
                </a:solidFill>
                <a:effectLst/>
                <a:highlight>
                  <a:srgbClr val="FFFFFF"/>
                </a:highlight>
                <a:latin typeface="museo-sans"/>
              </a:rPr>
              <a:t>identitet</a:t>
            </a:r>
            <a:r>
              <a:rPr lang="en-US" b="0" i="0">
                <a:solidFill>
                  <a:srgbClr val="666666"/>
                </a:solidFill>
                <a:effectLst/>
                <a:highlight>
                  <a:srgbClr val="FFFFFF"/>
                </a:highlight>
                <a:latin typeface="museo-sans"/>
              </a:rPr>
              <a:t>, </a:t>
            </a:r>
            <a:r>
              <a:rPr lang="en-US" b="0" i="0" err="1">
                <a:solidFill>
                  <a:srgbClr val="666666"/>
                </a:solidFill>
                <a:effectLst/>
                <a:highlight>
                  <a:srgbClr val="FFFFFF"/>
                </a:highlight>
                <a:latin typeface="museo-sans"/>
              </a:rPr>
              <a:t>og</a:t>
            </a:r>
            <a:r>
              <a:rPr lang="en-US" b="0" i="0">
                <a:solidFill>
                  <a:srgbClr val="666666"/>
                </a:solidFill>
                <a:effectLst/>
                <a:highlight>
                  <a:srgbClr val="FFFFFF"/>
                </a:highlight>
                <a:latin typeface="museo-sans"/>
              </a:rPr>
              <a:t> den </a:t>
            </a:r>
            <a:r>
              <a:rPr lang="en-US" b="0" i="0" err="1">
                <a:solidFill>
                  <a:srgbClr val="666666"/>
                </a:solidFill>
                <a:effectLst/>
                <a:highlight>
                  <a:srgbClr val="FFFFFF"/>
                </a:highlight>
                <a:latin typeface="museo-sans"/>
              </a:rPr>
              <a:t>kan</a:t>
            </a:r>
            <a:r>
              <a:rPr lang="en-US" b="0" i="0">
                <a:solidFill>
                  <a:srgbClr val="666666"/>
                </a:solidFill>
                <a:effectLst/>
                <a:highlight>
                  <a:srgbClr val="FFFFFF"/>
                </a:highlight>
                <a:latin typeface="museo-sans"/>
              </a:rPr>
              <a:t> </a:t>
            </a:r>
            <a:r>
              <a:rPr lang="en-US" b="0" i="0" err="1">
                <a:solidFill>
                  <a:srgbClr val="666666"/>
                </a:solidFill>
                <a:effectLst/>
                <a:highlight>
                  <a:srgbClr val="FFFFFF"/>
                </a:highlight>
                <a:latin typeface="museo-sans"/>
              </a:rPr>
              <a:t>associeres</a:t>
            </a:r>
            <a:r>
              <a:rPr lang="en-US" b="0" i="0">
                <a:solidFill>
                  <a:srgbClr val="666666"/>
                </a:solidFill>
                <a:effectLst/>
                <a:highlight>
                  <a:srgbClr val="FFFFFF"/>
                </a:highlight>
                <a:latin typeface="museo-sans"/>
              </a:rPr>
              <a:t> med </a:t>
            </a:r>
            <a:r>
              <a:rPr lang="en-US" b="0" i="0" err="1">
                <a:solidFill>
                  <a:srgbClr val="666666"/>
                </a:solidFill>
                <a:effectLst/>
                <a:highlight>
                  <a:srgbClr val="FFFFFF"/>
                </a:highlight>
                <a:latin typeface="museo-sans"/>
              </a:rPr>
              <a:t>masterbrandet</a:t>
            </a:r>
            <a:r>
              <a:rPr lang="en-US" b="0" i="0">
                <a:solidFill>
                  <a:srgbClr val="666666"/>
                </a:solidFill>
                <a:effectLst/>
                <a:highlight>
                  <a:srgbClr val="FFFFFF"/>
                </a:highlight>
                <a:latin typeface="museo-sans"/>
              </a:rPr>
              <a:t>, </a:t>
            </a:r>
            <a:r>
              <a:rPr lang="en-US" b="0" i="0" err="1">
                <a:solidFill>
                  <a:srgbClr val="666666"/>
                </a:solidFill>
                <a:effectLst/>
                <a:highlight>
                  <a:srgbClr val="FFFFFF"/>
                </a:highlight>
                <a:latin typeface="museo-sans"/>
              </a:rPr>
              <a:t>afhængig</a:t>
            </a:r>
            <a:r>
              <a:rPr lang="en-US" b="0" i="0">
                <a:solidFill>
                  <a:srgbClr val="666666"/>
                </a:solidFill>
                <a:effectLst/>
                <a:highlight>
                  <a:srgbClr val="FFFFFF"/>
                </a:highlight>
                <a:latin typeface="museo-sans"/>
              </a:rPr>
              <a:t> </a:t>
            </a:r>
            <a:r>
              <a:rPr lang="en-US" b="0" i="0" err="1">
                <a:solidFill>
                  <a:srgbClr val="666666"/>
                </a:solidFill>
                <a:effectLst/>
                <a:highlight>
                  <a:srgbClr val="FFFFFF"/>
                </a:highlight>
                <a:latin typeface="museo-sans"/>
              </a:rPr>
              <a:t>af</a:t>
            </a:r>
            <a:r>
              <a:rPr lang="en-US" b="0" i="0">
                <a:solidFill>
                  <a:srgbClr val="666666"/>
                </a:solidFill>
                <a:effectLst/>
                <a:highlight>
                  <a:srgbClr val="FFFFFF"/>
                </a:highlight>
                <a:latin typeface="museo-sans"/>
              </a:rPr>
              <a:t> den </a:t>
            </a:r>
            <a:r>
              <a:rPr lang="en-US" b="0" i="0" err="1">
                <a:solidFill>
                  <a:srgbClr val="666666"/>
                </a:solidFill>
                <a:effectLst/>
                <a:highlight>
                  <a:srgbClr val="FFFFFF"/>
                </a:highlight>
                <a:latin typeface="museo-sans"/>
              </a:rPr>
              <a:t>sammenhæng</a:t>
            </a:r>
            <a:r>
              <a:rPr lang="en-US" b="0" i="0">
                <a:solidFill>
                  <a:srgbClr val="666666"/>
                </a:solidFill>
                <a:effectLst/>
                <a:highlight>
                  <a:srgbClr val="FFFFFF"/>
                </a:highlight>
                <a:latin typeface="museo-sans"/>
              </a:rPr>
              <a:t>, </a:t>
            </a:r>
            <a:r>
              <a:rPr lang="en-US" b="0" i="0" err="1">
                <a:solidFill>
                  <a:srgbClr val="666666"/>
                </a:solidFill>
                <a:effectLst/>
                <a:highlight>
                  <a:srgbClr val="FFFFFF"/>
                </a:highlight>
                <a:latin typeface="museo-sans"/>
              </a:rPr>
              <a:t>hvor</a:t>
            </a:r>
            <a:r>
              <a:rPr lang="en-US" b="0" i="0">
                <a:solidFill>
                  <a:srgbClr val="666666"/>
                </a:solidFill>
                <a:effectLst/>
                <a:highlight>
                  <a:srgbClr val="FFFFFF"/>
                </a:highlight>
                <a:latin typeface="museo-sans"/>
              </a:rPr>
              <a:t> </a:t>
            </a:r>
            <a:r>
              <a:rPr lang="en-US" b="0" i="0" err="1">
                <a:solidFill>
                  <a:srgbClr val="666666"/>
                </a:solidFill>
                <a:effectLst/>
                <a:highlight>
                  <a:srgbClr val="FFFFFF"/>
                </a:highlight>
                <a:latin typeface="museo-sans"/>
              </a:rPr>
              <a:t>subbrandet</a:t>
            </a:r>
            <a:r>
              <a:rPr lang="en-US" b="0" i="0">
                <a:solidFill>
                  <a:srgbClr val="666666"/>
                </a:solidFill>
                <a:effectLst/>
                <a:highlight>
                  <a:srgbClr val="FFFFFF"/>
                </a:highlight>
                <a:latin typeface="museo-sans"/>
              </a:rPr>
              <a:t> </a:t>
            </a:r>
            <a:r>
              <a:rPr lang="en-US" b="0" i="0" err="1">
                <a:solidFill>
                  <a:srgbClr val="666666"/>
                </a:solidFill>
                <a:effectLst/>
                <a:highlight>
                  <a:srgbClr val="FFFFFF"/>
                </a:highlight>
                <a:latin typeface="museo-sans"/>
              </a:rPr>
              <a:t>italesættes</a:t>
            </a:r>
            <a:r>
              <a:rPr lang="en-US" b="0" i="0">
                <a:solidFill>
                  <a:srgbClr val="666666"/>
                </a:solidFill>
                <a:effectLst/>
                <a:highlight>
                  <a:srgbClr val="FFFFFF"/>
                </a:highlight>
                <a:latin typeface="museo-sans"/>
              </a:rPr>
              <a:t>. </a:t>
            </a:r>
          </a:p>
          <a:p>
            <a:r>
              <a:rPr lang="en-US" b="0" i="0" err="1">
                <a:solidFill>
                  <a:srgbClr val="666666"/>
                </a:solidFill>
                <a:effectLst/>
                <a:highlight>
                  <a:srgbClr val="FFFFFF"/>
                </a:highlight>
                <a:latin typeface="museo-sans"/>
              </a:rPr>
              <a:t>På</a:t>
            </a:r>
            <a:r>
              <a:rPr lang="en-US" b="0" i="0">
                <a:solidFill>
                  <a:srgbClr val="666666"/>
                </a:solidFill>
                <a:effectLst/>
                <a:highlight>
                  <a:srgbClr val="FFFFFF"/>
                </a:highlight>
                <a:latin typeface="museo-sans"/>
              </a:rPr>
              <a:t> den made </a:t>
            </a:r>
            <a:r>
              <a:rPr lang="en-US" b="0" i="0" err="1">
                <a:solidFill>
                  <a:srgbClr val="666666"/>
                </a:solidFill>
                <a:effectLst/>
                <a:highlight>
                  <a:srgbClr val="FFFFFF"/>
                </a:highlight>
                <a:latin typeface="museo-sans"/>
              </a:rPr>
              <a:t>kan</a:t>
            </a:r>
            <a:r>
              <a:rPr lang="en-US" b="0" i="0">
                <a:solidFill>
                  <a:srgbClr val="666666"/>
                </a:solidFill>
                <a:effectLst/>
                <a:highlight>
                  <a:srgbClr val="FFFFFF"/>
                </a:highlight>
                <a:latin typeface="museo-sans"/>
              </a:rPr>
              <a:t> </a:t>
            </a:r>
            <a:r>
              <a:rPr lang="en-US" b="0" i="0" err="1">
                <a:solidFill>
                  <a:srgbClr val="666666"/>
                </a:solidFill>
                <a:effectLst/>
                <a:highlight>
                  <a:srgbClr val="FFFFFF"/>
                </a:highlight>
                <a:latin typeface="museo-sans"/>
              </a:rPr>
              <a:t>hvert</a:t>
            </a:r>
            <a:r>
              <a:rPr lang="en-US" b="0" i="0">
                <a:solidFill>
                  <a:srgbClr val="666666"/>
                </a:solidFill>
                <a:effectLst/>
                <a:highlight>
                  <a:srgbClr val="FFFFFF"/>
                </a:highlight>
                <a:latin typeface="museo-sans"/>
              </a:rPr>
              <a:t> </a:t>
            </a:r>
            <a:r>
              <a:rPr lang="en-US" b="0" i="0" err="1">
                <a:solidFill>
                  <a:srgbClr val="666666"/>
                </a:solidFill>
                <a:effectLst/>
                <a:highlight>
                  <a:srgbClr val="FFFFFF"/>
                </a:highlight>
                <a:latin typeface="museo-sans"/>
              </a:rPr>
              <a:t>subbrand</a:t>
            </a:r>
            <a:r>
              <a:rPr lang="en-US" b="0" i="0">
                <a:solidFill>
                  <a:srgbClr val="666666"/>
                </a:solidFill>
                <a:effectLst/>
                <a:highlight>
                  <a:srgbClr val="FFFFFF"/>
                </a:highlight>
                <a:latin typeface="museo-sans"/>
              </a:rPr>
              <a:t> have sin </a:t>
            </a:r>
            <a:r>
              <a:rPr lang="en-US" b="0" i="0" err="1">
                <a:solidFill>
                  <a:srgbClr val="666666"/>
                </a:solidFill>
                <a:effectLst/>
                <a:highlight>
                  <a:srgbClr val="FFFFFF"/>
                </a:highlight>
                <a:latin typeface="museo-sans"/>
              </a:rPr>
              <a:t>egen</a:t>
            </a:r>
            <a:r>
              <a:rPr lang="en-US" b="0" i="0">
                <a:solidFill>
                  <a:srgbClr val="666666"/>
                </a:solidFill>
                <a:effectLst/>
                <a:highlight>
                  <a:srgbClr val="FFFFFF"/>
                </a:highlight>
                <a:latin typeface="museo-sans"/>
              </a:rPr>
              <a:t> brand strategi </a:t>
            </a:r>
            <a:r>
              <a:rPr lang="en-US" b="0" i="0" err="1">
                <a:solidFill>
                  <a:srgbClr val="666666"/>
                </a:solidFill>
                <a:effectLst/>
                <a:highlight>
                  <a:srgbClr val="FFFFFF"/>
                </a:highlight>
                <a:latin typeface="museo-sans"/>
              </a:rPr>
              <a:t>og</a:t>
            </a:r>
            <a:r>
              <a:rPr lang="en-US" b="0" i="0">
                <a:solidFill>
                  <a:srgbClr val="666666"/>
                </a:solidFill>
                <a:effectLst/>
                <a:highlight>
                  <a:srgbClr val="FFFFFF"/>
                </a:highlight>
                <a:latin typeface="museo-sans"/>
              </a:rPr>
              <a:t> </a:t>
            </a:r>
            <a:r>
              <a:rPr lang="en-US" b="0" i="0" err="1">
                <a:solidFill>
                  <a:srgbClr val="666666"/>
                </a:solidFill>
                <a:effectLst/>
                <a:highlight>
                  <a:srgbClr val="FFFFFF"/>
                </a:highlight>
                <a:latin typeface="museo-sans"/>
              </a:rPr>
              <a:t>målgruppe</a:t>
            </a:r>
            <a:r>
              <a:rPr lang="en-US" b="0" i="0">
                <a:solidFill>
                  <a:srgbClr val="666666"/>
                </a:solidFill>
                <a:effectLst/>
                <a:highlight>
                  <a:srgbClr val="FFFFFF"/>
                </a:highlight>
                <a:latin typeface="museo-sans"/>
              </a:rPr>
              <a:t>, men </a:t>
            </a:r>
            <a:r>
              <a:rPr lang="en-US" b="0" i="0" err="1">
                <a:solidFill>
                  <a:srgbClr val="666666"/>
                </a:solidFill>
                <a:effectLst/>
                <a:highlight>
                  <a:srgbClr val="FFFFFF"/>
                </a:highlight>
                <a:latin typeface="museo-sans"/>
              </a:rPr>
              <a:t>bevarer</a:t>
            </a:r>
            <a:r>
              <a:rPr lang="en-US" b="0" i="0">
                <a:solidFill>
                  <a:srgbClr val="666666"/>
                </a:solidFill>
                <a:effectLst/>
                <a:highlight>
                  <a:srgbClr val="FFFFFF"/>
                </a:highlight>
                <a:latin typeface="museo-sans"/>
              </a:rPr>
              <a:t> brand </a:t>
            </a:r>
            <a:r>
              <a:rPr lang="en-US" b="0" i="0" err="1">
                <a:solidFill>
                  <a:srgbClr val="666666"/>
                </a:solidFill>
                <a:effectLst/>
                <a:highlight>
                  <a:srgbClr val="FFFFFF"/>
                </a:highlight>
                <a:latin typeface="museo-sans"/>
              </a:rPr>
              <a:t>værdien</a:t>
            </a:r>
            <a:r>
              <a:rPr lang="en-US" b="0" i="0">
                <a:solidFill>
                  <a:srgbClr val="666666"/>
                </a:solidFill>
                <a:effectLst/>
                <a:highlight>
                  <a:srgbClr val="FFFFFF"/>
                </a:highlight>
                <a:latin typeface="museo-sans"/>
              </a:rPr>
              <a:t> fra </a:t>
            </a:r>
            <a:r>
              <a:rPr lang="en-US" b="0" i="0" err="1">
                <a:solidFill>
                  <a:srgbClr val="666666"/>
                </a:solidFill>
                <a:effectLst/>
                <a:highlight>
                  <a:srgbClr val="FFFFFF"/>
                </a:highlight>
                <a:latin typeface="museo-sans"/>
              </a:rPr>
              <a:t>masterbrandet</a:t>
            </a:r>
            <a:r>
              <a:rPr lang="en-US" b="0" i="0">
                <a:solidFill>
                  <a:srgbClr val="666666"/>
                </a:solidFill>
                <a:effectLst/>
                <a:highlight>
                  <a:srgbClr val="FFFFFF"/>
                </a:highlight>
                <a:latin typeface="museo-sans"/>
              </a:rPr>
              <a:t>, </a:t>
            </a:r>
            <a:r>
              <a:rPr lang="en-US" b="0" i="0" err="1">
                <a:solidFill>
                  <a:srgbClr val="666666"/>
                </a:solidFill>
                <a:effectLst/>
                <a:highlight>
                  <a:srgbClr val="FFFFFF"/>
                </a:highlight>
                <a:latin typeface="museo-sans"/>
              </a:rPr>
              <a:t>når</a:t>
            </a:r>
            <a:r>
              <a:rPr lang="en-US" b="0" i="0">
                <a:solidFill>
                  <a:srgbClr val="666666"/>
                </a:solidFill>
                <a:effectLst/>
                <a:highlight>
                  <a:srgbClr val="FFFFFF"/>
                </a:highlight>
                <a:latin typeface="museo-sans"/>
              </a:rPr>
              <a:t> det er relevant </a:t>
            </a:r>
            <a:r>
              <a:rPr lang="en-US" b="0" i="0" err="1">
                <a:solidFill>
                  <a:srgbClr val="666666"/>
                </a:solidFill>
                <a:effectLst/>
                <a:highlight>
                  <a:srgbClr val="FFFFFF"/>
                </a:highlight>
                <a:latin typeface="museo-sans"/>
              </a:rPr>
              <a:t>og</a:t>
            </a:r>
            <a:r>
              <a:rPr lang="en-US" b="0" i="0">
                <a:solidFill>
                  <a:srgbClr val="666666"/>
                </a:solidFill>
                <a:effectLst/>
                <a:highlight>
                  <a:srgbClr val="FFFFFF"/>
                </a:highlight>
                <a:latin typeface="museo-sans"/>
              </a:rPr>
              <a:t> </a:t>
            </a:r>
            <a:r>
              <a:rPr lang="en-US" b="0" i="0" err="1">
                <a:solidFill>
                  <a:srgbClr val="666666"/>
                </a:solidFill>
                <a:effectLst/>
                <a:highlight>
                  <a:srgbClr val="FFFFFF"/>
                </a:highlight>
                <a:latin typeface="museo-sans"/>
              </a:rPr>
              <a:t>skaber</a:t>
            </a:r>
            <a:r>
              <a:rPr lang="en-US" b="0" i="0">
                <a:solidFill>
                  <a:srgbClr val="666666"/>
                </a:solidFill>
                <a:effectLst/>
                <a:highlight>
                  <a:srgbClr val="FFFFFF"/>
                </a:highlight>
                <a:latin typeface="museo-sans"/>
              </a:rPr>
              <a:t> </a:t>
            </a:r>
            <a:r>
              <a:rPr lang="en-US" b="0" i="0" err="1">
                <a:solidFill>
                  <a:srgbClr val="666666"/>
                </a:solidFill>
                <a:effectLst/>
                <a:highlight>
                  <a:srgbClr val="FFFFFF"/>
                </a:highlight>
                <a:latin typeface="museo-sans"/>
              </a:rPr>
              <a:t>værdi</a:t>
            </a:r>
            <a:r>
              <a:rPr lang="en-US" b="0" i="0">
                <a:solidFill>
                  <a:srgbClr val="666666"/>
                </a:solidFill>
                <a:effectLst/>
                <a:highlight>
                  <a:srgbClr val="FFFFFF"/>
                </a:highlight>
                <a:latin typeface="museo-sans"/>
              </a:rPr>
              <a:t>. </a:t>
            </a:r>
          </a:p>
          <a:p>
            <a:endParaRPr lang="en-US" b="0" i="0">
              <a:solidFill>
                <a:srgbClr val="666666"/>
              </a:solidFill>
              <a:effectLst/>
              <a:highlight>
                <a:srgbClr val="FFFFFF"/>
              </a:highlight>
              <a:latin typeface="museo-sans"/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DFEF34-89AB-4236-A297-CD9A7011CF8A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824362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algn="l" fontAlgn="base">
              <a:buFontTx/>
              <a:buChar char="-"/>
            </a:pPr>
            <a:r>
              <a:rPr lang="en-US" b="0" i="0" err="1">
                <a:solidFill>
                  <a:srgbClr val="666666"/>
                </a:solidFill>
                <a:effectLst/>
                <a:latin typeface="museo-sans"/>
              </a:rPr>
              <a:t>Fordelene</a:t>
            </a:r>
            <a:r>
              <a:rPr lang="en-US" b="0" i="0">
                <a:solidFill>
                  <a:srgbClr val="666666"/>
                </a:solidFill>
                <a:effectLst/>
                <a:latin typeface="museo-sans"/>
              </a:rPr>
              <a:t> er, at det giver mere </a:t>
            </a:r>
            <a:r>
              <a:rPr lang="en-US" b="0" i="0" err="1">
                <a:solidFill>
                  <a:srgbClr val="666666"/>
                </a:solidFill>
                <a:effectLst/>
                <a:latin typeface="museo-sans"/>
              </a:rPr>
              <a:t>frihed</a:t>
            </a:r>
            <a:r>
              <a:rPr lang="en-US" b="0" i="0">
                <a:solidFill>
                  <a:srgbClr val="666666"/>
                </a:solidFill>
                <a:effectLst/>
                <a:latin typeface="museo-sans"/>
              </a:rPr>
              <a:t> for </a:t>
            </a:r>
            <a:r>
              <a:rPr lang="en-US" b="0" i="0" err="1">
                <a:solidFill>
                  <a:srgbClr val="666666"/>
                </a:solidFill>
                <a:effectLst/>
                <a:latin typeface="museo-sans"/>
              </a:rPr>
              <a:t>hvert</a:t>
            </a:r>
            <a:r>
              <a:rPr lang="en-US" b="0" i="0">
                <a:solidFill>
                  <a:srgbClr val="666666"/>
                </a:solidFill>
                <a:effectLst/>
                <a:latin typeface="museo-sans"/>
              </a:rPr>
              <a:t> </a:t>
            </a:r>
            <a:r>
              <a:rPr lang="en-US" b="0" i="0" err="1">
                <a:solidFill>
                  <a:srgbClr val="666666"/>
                </a:solidFill>
                <a:effectLst/>
                <a:latin typeface="museo-sans"/>
              </a:rPr>
              <a:t>subbrand</a:t>
            </a:r>
            <a:r>
              <a:rPr lang="en-US" b="0" i="0">
                <a:solidFill>
                  <a:srgbClr val="666666"/>
                </a:solidFill>
                <a:effectLst/>
                <a:latin typeface="museo-sans"/>
              </a:rPr>
              <a:t>, men </a:t>
            </a:r>
            <a:r>
              <a:rPr lang="en-US" b="0" i="0" err="1">
                <a:solidFill>
                  <a:srgbClr val="666666"/>
                </a:solidFill>
                <a:effectLst/>
                <a:latin typeface="museo-sans"/>
              </a:rPr>
              <a:t>relationen</a:t>
            </a:r>
            <a:r>
              <a:rPr lang="en-US" b="0" i="0">
                <a:solidFill>
                  <a:srgbClr val="666666"/>
                </a:solidFill>
                <a:effectLst/>
                <a:latin typeface="museo-sans"/>
              </a:rPr>
              <a:t> </a:t>
            </a:r>
            <a:r>
              <a:rPr lang="en-US" b="0" i="0" err="1">
                <a:solidFill>
                  <a:srgbClr val="666666"/>
                </a:solidFill>
                <a:effectLst/>
                <a:latin typeface="museo-sans"/>
              </a:rPr>
              <a:t>til</a:t>
            </a:r>
            <a:r>
              <a:rPr lang="en-US" b="0" i="0">
                <a:solidFill>
                  <a:srgbClr val="666666"/>
                </a:solidFill>
                <a:effectLst/>
                <a:latin typeface="museo-sans"/>
              </a:rPr>
              <a:t> </a:t>
            </a:r>
            <a:r>
              <a:rPr lang="en-US" b="0" i="0" err="1">
                <a:solidFill>
                  <a:srgbClr val="666666"/>
                </a:solidFill>
                <a:effectLst/>
                <a:latin typeface="museo-sans"/>
              </a:rPr>
              <a:t>masterbrandet</a:t>
            </a:r>
            <a:r>
              <a:rPr lang="en-US" b="0" i="0">
                <a:solidFill>
                  <a:srgbClr val="666666"/>
                </a:solidFill>
                <a:effectLst/>
                <a:latin typeface="museo-sans"/>
              </a:rPr>
              <a:t> </a:t>
            </a:r>
            <a:r>
              <a:rPr lang="en-US" b="0" i="0" err="1">
                <a:solidFill>
                  <a:srgbClr val="666666"/>
                </a:solidFill>
                <a:effectLst/>
                <a:latin typeface="museo-sans"/>
              </a:rPr>
              <a:t>bevares</a:t>
            </a:r>
            <a:r>
              <a:rPr lang="en-US" b="0" i="0">
                <a:solidFill>
                  <a:srgbClr val="666666"/>
                </a:solidFill>
                <a:effectLst/>
                <a:latin typeface="museo-sans"/>
              </a:rPr>
              <a:t>. </a:t>
            </a:r>
          </a:p>
          <a:p>
            <a:pPr marL="171450" indent="-171450" algn="l" fontAlgn="base">
              <a:buFontTx/>
              <a:buChar char="-"/>
            </a:pPr>
            <a:r>
              <a:rPr lang="en-US" b="0" i="0" err="1">
                <a:solidFill>
                  <a:srgbClr val="666666"/>
                </a:solidFill>
                <a:effectLst/>
                <a:latin typeface="museo-sans"/>
              </a:rPr>
              <a:t>Hvert</a:t>
            </a:r>
            <a:r>
              <a:rPr lang="en-US" b="0" i="0">
                <a:solidFill>
                  <a:srgbClr val="666666"/>
                </a:solidFill>
                <a:effectLst/>
                <a:latin typeface="museo-sans"/>
              </a:rPr>
              <a:t> </a:t>
            </a:r>
            <a:r>
              <a:rPr lang="en-US" b="0" i="0" err="1">
                <a:solidFill>
                  <a:srgbClr val="666666"/>
                </a:solidFill>
                <a:effectLst/>
                <a:latin typeface="museo-sans"/>
              </a:rPr>
              <a:t>subbrand</a:t>
            </a:r>
            <a:r>
              <a:rPr lang="en-US" b="0" i="0">
                <a:solidFill>
                  <a:srgbClr val="666666"/>
                </a:solidFill>
                <a:effectLst/>
                <a:latin typeface="museo-sans"/>
              </a:rPr>
              <a:t> </a:t>
            </a:r>
            <a:r>
              <a:rPr lang="en-US" b="0" i="0" err="1">
                <a:solidFill>
                  <a:srgbClr val="666666"/>
                </a:solidFill>
                <a:effectLst/>
                <a:latin typeface="museo-sans"/>
              </a:rPr>
              <a:t>bygger</a:t>
            </a:r>
            <a:r>
              <a:rPr lang="en-US" b="0" i="0">
                <a:solidFill>
                  <a:srgbClr val="666666"/>
                </a:solidFill>
                <a:effectLst/>
                <a:latin typeface="museo-sans"/>
              </a:rPr>
              <a:t> </a:t>
            </a:r>
            <a:r>
              <a:rPr lang="en-US" b="0" i="0" err="1">
                <a:solidFill>
                  <a:srgbClr val="666666"/>
                </a:solidFill>
                <a:effectLst/>
                <a:latin typeface="museo-sans"/>
              </a:rPr>
              <a:t>på</a:t>
            </a:r>
            <a:r>
              <a:rPr lang="en-US" b="0" i="0">
                <a:solidFill>
                  <a:srgbClr val="666666"/>
                </a:solidFill>
                <a:effectLst/>
                <a:latin typeface="museo-sans"/>
              </a:rPr>
              <a:t> et </a:t>
            </a:r>
            <a:r>
              <a:rPr lang="en-US" b="0" i="0" err="1">
                <a:solidFill>
                  <a:srgbClr val="666666"/>
                </a:solidFill>
                <a:effectLst/>
                <a:latin typeface="museo-sans"/>
              </a:rPr>
              <a:t>solidt</a:t>
            </a:r>
            <a:r>
              <a:rPr lang="en-US" b="0" i="0">
                <a:solidFill>
                  <a:srgbClr val="666666"/>
                </a:solidFill>
                <a:effectLst/>
                <a:latin typeface="museo-sans"/>
              </a:rPr>
              <a:t>, </a:t>
            </a:r>
            <a:r>
              <a:rPr lang="en-US" b="0" i="0" err="1">
                <a:solidFill>
                  <a:srgbClr val="666666"/>
                </a:solidFill>
                <a:effectLst/>
                <a:latin typeface="museo-sans"/>
              </a:rPr>
              <a:t>veletableret</a:t>
            </a:r>
            <a:r>
              <a:rPr lang="en-US" b="0" i="0">
                <a:solidFill>
                  <a:srgbClr val="666666"/>
                </a:solidFill>
                <a:effectLst/>
                <a:latin typeface="museo-sans"/>
              </a:rPr>
              <a:t> fundament</a:t>
            </a:r>
          </a:p>
          <a:p>
            <a:pPr marL="0" indent="0" algn="l" fontAlgn="base">
              <a:buFontTx/>
              <a:buNone/>
            </a:pPr>
            <a:endParaRPr lang="en-US" b="0" i="0">
              <a:solidFill>
                <a:srgbClr val="666666"/>
              </a:solidFill>
              <a:effectLst/>
              <a:latin typeface="museo-sans"/>
            </a:endParaRPr>
          </a:p>
          <a:p>
            <a:pPr algn="l" fontAlgn="base">
              <a:buFont typeface="Arial" panose="020B0604020202020204" pitchFamily="34" charset="0"/>
              <a:buNone/>
            </a:pPr>
            <a:endParaRPr lang="en-US" b="0" i="0">
              <a:solidFill>
                <a:srgbClr val="666666"/>
              </a:solidFill>
              <a:effectLst/>
              <a:latin typeface="museo-sans"/>
            </a:endParaRPr>
          </a:p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DFEF34-89AB-4236-A297-CD9A7011CF8A}" type="slidenum">
              <a:rPr lang="da-DK" smtClean="0"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378575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DFEF34-89AB-4236-A297-CD9A7011CF8A}" type="slidenum">
              <a:rPr lang="da-DK" smtClean="0"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147881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DFEF34-89AB-4236-A297-CD9A7011CF8A}" type="slidenum">
              <a:rPr lang="da-DK" smtClean="0"/>
              <a:t>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57053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9D5078-37BE-25BA-4A57-EAB8CA70F6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5837F405-B38C-550F-F077-2EAD416FD5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AACAC42-AD6D-9656-67FF-885E0FBC2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F884F-80ED-45C5-B274-17AB06C488A8}" type="datetimeFigureOut">
              <a:rPr lang="da-DK" smtClean="0"/>
              <a:t>05-09-2024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C9BB7FA-3A3F-9EC9-D39C-13C2304AC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598D5CD-A775-8F6E-CD72-EBFA76159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3777B-9533-43FB-AABA-FF88EAC1D5B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85737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2B57F8-0117-7246-4765-F3D0DCD89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223A181A-EDD2-EF32-FBFB-28B21BE85F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5435430-508C-EE49-A5C5-74E502624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F884F-80ED-45C5-B274-17AB06C488A8}" type="datetimeFigureOut">
              <a:rPr lang="da-DK" smtClean="0"/>
              <a:t>05-09-2024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B7E4FF0-A58D-8C13-B135-BEAF9E3A9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5E5C06A-A645-455C-1C85-4D5EAA7E6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3777B-9533-43FB-AABA-FF88EAC1D5B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88495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5D370D94-6DDB-42CC-679F-717A62E213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00F2C001-69D5-AAF0-3E90-21929AC1F1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3F0E352-E9A2-1C3A-14AE-0D1C3383B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F884F-80ED-45C5-B274-17AB06C488A8}" type="datetimeFigureOut">
              <a:rPr lang="da-DK" smtClean="0"/>
              <a:t>05-09-2024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453A6F5-7C89-0A88-2620-C7E02D210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5D0DE5D-4736-18B8-7591-D5E046263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3777B-9533-43FB-AABA-FF88EAC1D5B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92306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8DE5EB-FE52-B9FB-22C5-C08089651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8D4B875-ED19-F3A1-D75B-4DCFF59FB3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2640E67-C8CA-D732-52FC-F628D7508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F884F-80ED-45C5-B274-17AB06C488A8}" type="datetimeFigureOut">
              <a:rPr lang="da-DK" smtClean="0"/>
              <a:t>05-09-2024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E2AA0CF-DB6E-B4A8-8368-F9DBCBCE2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1ACB6E6-B91E-4361-512F-95645102E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3777B-9533-43FB-AABA-FF88EAC1D5B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35681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D26EE5-3244-0303-9166-844F64BF7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58B60E8-0E34-04A0-C5C0-D6D54669B9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05585A3D-D8B3-9B0A-8EE7-DC6548EB4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F884F-80ED-45C5-B274-17AB06C488A8}" type="datetimeFigureOut">
              <a:rPr lang="da-DK" smtClean="0"/>
              <a:t>05-09-2024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52DE7CD-6217-41BD-72B5-CE0820CD7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3CCAA4F-87F2-A5E6-EE76-9019C067D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3777B-9533-43FB-AABA-FF88EAC1D5B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68904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059903-8895-1BFE-EB6F-FDD544BB9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D9A7E1F-38AA-CA28-3342-03500EBD23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D51A2E68-9E31-B5C1-6D4B-4F0E3AC991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B2BD6DA0-0FB1-0977-EF2C-668CDAF7E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F884F-80ED-45C5-B274-17AB06C488A8}" type="datetimeFigureOut">
              <a:rPr lang="da-DK" smtClean="0"/>
              <a:t>05-09-2024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2756DABF-4754-9763-6F15-51840D677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F4C5394D-0490-C28E-A959-4536772BE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3777B-9533-43FB-AABA-FF88EAC1D5B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42063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E08041-731C-1EB3-7974-AA29F141C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66952642-F23D-423E-88B7-488A420B70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7AC49179-3B42-ACAC-A58F-9785A3A27F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6891D632-A696-A44B-9C1F-5E2B0715C5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57A0056F-66D1-7CD4-95E9-EE5C33D5B8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F4AADFA7-45B7-E780-4D37-34E50F8C6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F884F-80ED-45C5-B274-17AB06C488A8}" type="datetimeFigureOut">
              <a:rPr lang="da-DK" smtClean="0"/>
              <a:t>05-09-2024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6F303F97-2484-2B25-9422-040533FDE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E656D63E-F3E7-5DE8-163D-6DA3CE28D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3777B-9533-43FB-AABA-FF88EAC1D5B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14685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E84714-CB3A-B85D-7BAC-D7C6EB5E3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1DF6392D-D226-28F1-5105-9CB783F26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F884F-80ED-45C5-B274-17AB06C488A8}" type="datetimeFigureOut">
              <a:rPr lang="da-DK" smtClean="0"/>
              <a:t>05-09-2024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4E5D6055-2507-F2EB-9854-BC9CC6491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1D2C190A-1654-FAE3-7DAB-2C0F8B0D6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3777B-9533-43FB-AABA-FF88EAC1D5B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31110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F3F6B95E-9AE9-B279-9BBB-843E56B03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F884F-80ED-45C5-B274-17AB06C488A8}" type="datetimeFigureOut">
              <a:rPr lang="da-DK" smtClean="0"/>
              <a:t>05-09-2024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D4CDDD65-EB8D-725B-9BCE-BB02F2103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E9887720-1D02-531C-FDBC-874434A24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3777B-9533-43FB-AABA-FF88EAC1D5B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73420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C33359-CFE9-899B-C998-B56EC53F9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EA84333-ADF6-9040-BC63-78664D7AAE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1267B037-B61A-C928-647D-5D61DFCA83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7C322B47-B48B-3EF2-7999-B2BD5CAD5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F884F-80ED-45C5-B274-17AB06C488A8}" type="datetimeFigureOut">
              <a:rPr lang="da-DK" smtClean="0"/>
              <a:t>05-09-2024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92501DC0-3CB7-E42E-F7AB-AAF3F6D86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B4BE8BF4-38E5-4BD0-B002-C64D79C7F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3777B-9533-43FB-AABA-FF88EAC1D5B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04084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DF2B12-4ADE-E650-E931-AD254C5F9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9FA2EBA3-E9DB-3586-6B4E-54253866DC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88A4A5E7-249E-39B7-7CD1-E3E8E6CCB5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E42D3EDB-3921-39DB-E6D9-158C995AF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F884F-80ED-45C5-B274-17AB06C488A8}" type="datetimeFigureOut">
              <a:rPr lang="da-DK" smtClean="0"/>
              <a:t>05-09-2024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1428AC7E-8CE1-414C-146A-96F103E15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B0AE0C72-7551-C5DE-2630-D14E4577E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3777B-9533-43FB-AABA-FF88EAC1D5B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13129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E7F06FAF-E181-7618-B0FC-4DF6C79BD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6E3D5FB1-9036-DA79-7C6F-5A7C0301DC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4F73183-1D6C-A426-2BC0-5907B40BAF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E7F884F-80ED-45C5-B274-17AB06C488A8}" type="datetimeFigureOut">
              <a:rPr lang="da-DK" smtClean="0"/>
              <a:t>05-09-2024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ECE1318-2B0A-3279-518E-F83486EB4A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0251ECE5-3CFC-41B8-2428-9C9F5C92DC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213777B-9533-43FB-AABA-FF88EAC1D5B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48963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5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7.jpeg"/><Relationship Id="rId9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post@dendigitalehotline.dk" TargetMode="External"/><Relationship Id="rId5" Type="http://schemas.openxmlformats.org/officeDocument/2006/relationships/image" Target="../media/image5.jpeg"/><Relationship Id="rId4" Type="http://schemas.openxmlformats.org/officeDocument/2006/relationships/image" Target="../media/image17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60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3C56E9FA-B92F-5DC7-4ED6-A01CDD934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0800" y="1968500"/>
            <a:ext cx="7556500" cy="2478881"/>
          </a:xfrm>
        </p:spPr>
        <p:txBody>
          <a:bodyPr>
            <a:normAutofit/>
          </a:bodyPr>
          <a:lstStyle/>
          <a:p>
            <a:r>
              <a:rPr lang="da-DK" sz="6000" b="1">
                <a:solidFill>
                  <a:schemeClr val="bg1"/>
                </a:solidFill>
              </a:rPr>
              <a:t>DDH Kommunikation</a:t>
            </a:r>
            <a:endParaRPr lang="da-DK" sz="6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7927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E75AC339-3AB3-8AF9-BD12-4A28DC463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da-DK" b="1" dirty="0"/>
              <a:t>Endorsed Brand: </a:t>
            </a:r>
            <a:r>
              <a:rPr lang="da-DK" dirty="0"/>
              <a:t>DDH</a:t>
            </a:r>
          </a:p>
        </p:txBody>
      </p:sp>
      <p:pic>
        <p:nvPicPr>
          <p:cNvPr id="2" name="Billede 1" descr="Et billede, der indeholder tekst, Grafik, Font/skrifttype, grafisk design&#10;&#10;Automatisk genereret beskrivelse">
            <a:extLst>
              <a:ext uri="{FF2B5EF4-FFF2-40B4-BE49-F238E27FC236}">
                <a16:creationId xmlns:a16="http://schemas.microsoft.com/office/drawing/2014/main" id="{D5F486BD-02AA-3509-1840-BAF74C60C8A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84"/>
          <a:stretch/>
        </p:blipFill>
        <p:spPr>
          <a:xfrm>
            <a:off x="4972074" y="1369412"/>
            <a:ext cx="3203260" cy="1728709"/>
          </a:xfrm>
          <a:prstGeom prst="rect">
            <a:avLst/>
          </a:prstGeom>
        </p:spPr>
      </p:pic>
      <p:pic>
        <p:nvPicPr>
          <p:cNvPr id="3" name="Picture 2" descr="A diagram of the FedEx brand portfolio as an example of a branded house">
            <a:extLst>
              <a:ext uri="{FF2B5EF4-FFF2-40B4-BE49-F238E27FC236}">
                <a16:creationId xmlns:a16="http://schemas.microsoft.com/office/drawing/2014/main" id="{20849346-60C0-A15E-1B75-BA06D83536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54" b="31433"/>
          <a:stretch/>
        </p:blipFill>
        <p:spPr bwMode="auto">
          <a:xfrm>
            <a:off x="1444083" y="3163608"/>
            <a:ext cx="9734266" cy="1893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illede 4" descr="Et billede, der indeholder tekst, Grafik, Font/skrifttype, grafisk design&#10;&#10;Automatisk genereret beskrivelse">
            <a:extLst>
              <a:ext uri="{FF2B5EF4-FFF2-40B4-BE49-F238E27FC236}">
                <a16:creationId xmlns:a16="http://schemas.microsoft.com/office/drawing/2014/main" id="{C30E1D14-2659-4755-60CC-B85BEB3202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84"/>
          <a:stretch/>
        </p:blipFill>
        <p:spPr>
          <a:xfrm>
            <a:off x="1156093" y="4544397"/>
            <a:ext cx="1028974" cy="555308"/>
          </a:xfrm>
          <a:prstGeom prst="rect">
            <a:avLst/>
          </a:prstGeom>
        </p:spPr>
      </p:pic>
      <p:sp>
        <p:nvSpPr>
          <p:cNvPr id="7" name="Tekstfelt 6">
            <a:extLst>
              <a:ext uri="{FF2B5EF4-FFF2-40B4-BE49-F238E27FC236}">
                <a16:creationId xmlns:a16="http://schemas.microsoft.com/office/drawing/2014/main" id="{92DAFDC4-A0CC-90D3-7F32-F2DCAEFBCE36}"/>
              </a:ext>
            </a:extLst>
          </p:cNvPr>
          <p:cNvSpPr txBox="1"/>
          <p:nvPr/>
        </p:nvSpPr>
        <p:spPr>
          <a:xfrm>
            <a:off x="1854474" y="4822706"/>
            <a:ext cx="1683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b="1">
                <a:solidFill>
                  <a:schemeClr val="accent5">
                    <a:lumMod val="60000"/>
                    <a:lumOff val="40000"/>
                  </a:schemeClr>
                </a:solidFill>
              </a:rPr>
              <a:t>Kontaktcenter</a:t>
            </a:r>
          </a:p>
        </p:txBody>
      </p:sp>
      <p:pic>
        <p:nvPicPr>
          <p:cNvPr id="8" name="Billede 7" descr="Et billede, der indeholder tekst, Grafik, Font/skrifttype, grafisk design&#10;&#10;Automatisk genereret beskrivelse">
            <a:extLst>
              <a:ext uri="{FF2B5EF4-FFF2-40B4-BE49-F238E27FC236}">
                <a16:creationId xmlns:a16="http://schemas.microsoft.com/office/drawing/2014/main" id="{E91C1ED5-98D6-EC42-3864-7EC8784907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84"/>
          <a:stretch/>
        </p:blipFill>
        <p:spPr>
          <a:xfrm>
            <a:off x="3666368" y="4544397"/>
            <a:ext cx="1028974" cy="555308"/>
          </a:xfrm>
          <a:prstGeom prst="rect">
            <a:avLst/>
          </a:prstGeom>
        </p:spPr>
      </p:pic>
      <p:sp>
        <p:nvSpPr>
          <p:cNvPr id="9" name="Tekstfelt 8">
            <a:extLst>
              <a:ext uri="{FF2B5EF4-FFF2-40B4-BE49-F238E27FC236}">
                <a16:creationId xmlns:a16="http://schemas.microsoft.com/office/drawing/2014/main" id="{F6D981C3-CE33-12CC-9F48-D8A8B4C81AA5}"/>
              </a:ext>
            </a:extLst>
          </p:cNvPr>
          <p:cNvSpPr txBox="1"/>
          <p:nvPr/>
        </p:nvSpPr>
        <p:spPr>
          <a:xfrm>
            <a:off x="4378397" y="4822706"/>
            <a:ext cx="1037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b="1">
                <a:solidFill>
                  <a:srgbClr val="0070C0"/>
                </a:solidFill>
              </a:rPr>
              <a:t>Chatbot</a:t>
            </a:r>
          </a:p>
        </p:txBody>
      </p:sp>
      <p:pic>
        <p:nvPicPr>
          <p:cNvPr id="10" name="Billede 9" descr="Et billede, der indeholder tekst, Grafik, Font/skrifttype, grafisk design&#10;&#10;Automatisk genereret beskrivelse">
            <a:extLst>
              <a:ext uri="{FF2B5EF4-FFF2-40B4-BE49-F238E27FC236}">
                <a16:creationId xmlns:a16="http://schemas.microsoft.com/office/drawing/2014/main" id="{39D0E48A-570E-F0A2-FD35-8F227F299C0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84"/>
          <a:stretch/>
        </p:blipFill>
        <p:spPr>
          <a:xfrm>
            <a:off x="5544730" y="4544397"/>
            <a:ext cx="1028974" cy="555308"/>
          </a:xfrm>
          <a:prstGeom prst="rect">
            <a:avLst/>
          </a:prstGeom>
        </p:spPr>
      </p:pic>
      <p:sp>
        <p:nvSpPr>
          <p:cNvPr id="11" name="Tekstfelt 10">
            <a:extLst>
              <a:ext uri="{FF2B5EF4-FFF2-40B4-BE49-F238E27FC236}">
                <a16:creationId xmlns:a16="http://schemas.microsoft.com/office/drawing/2014/main" id="{92F198AF-9CDF-A2BE-5648-FEF4DE0AA042}"/>
              </a:ext>
            </a:extLst>
          </p:cNvPr>
          <p:cNvSpPr txBox="1"/>
          <p:nvPr/>
        </p:nvSpPr>
        <p:spPr>
          <a:xfrm>
            <a:off x="6311216" y="4822706"/>
            <a:ext cx="766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b="1">
                <a:solidFill>
                  <a:schemeClr val="accent6">
                    <a:lumMod val="75000"/>
                  </a:schemeClr>
                </a:solidFill>
              </a:rPr>
              <a:t>Voice</a:t>
            </a:r>
          </a:p>
        </p:txBody>
      </p:sp>
      <p:pic>
        <p:nvPicPr>
          <p:cNvPr id="13" name="Billede 12" descr="Et billede, der indeholder tekst, Grafik, Font/skrifttype, grafisk design&#10;&#10;Automatisk genereret beskrivelse">
            <a:extLst>
              <a:ext uri="{FF2B5EF4-FFF2-40B4-BE49-F238E27FC236}">
                <a16:creationId xmlns:a16="http://schemas.microsoft.com/office/drawing/2014/main" id="{F7C2B6EE-A7C0-0F6B-2B95-2A64BCB5A4D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84"/>
          <a:stretch/>
        </p:blipFill>
        <p:spPr>
          <a:xfrm>
            <a:off x="7266275" y="4544397"/>
            <a:ext cx="1028974" cy="555308"/>
          </a:xfrm>
          <a:prstGeom prst="rect">
            <a:avLst/>
          </a:prstGeom>
        </p:spPr>
      </p:pic>
      <p:sp>
        <p:nvSpPr>
          <p:cNvPr id="14" name="Tekstfelt 13">
            <a:extLst>
              <a:ext uri="{FF2B5EF4-FFF2-40B4-BE49-F238E27FC236}">
                <a16:creationId xmlns:a16="http://schemas.microsoft.com/office/drawing/2014/main" id="{59093AAE-57C4-9215-070D-577FB21D3C21}"/>
              </a:ext>
            </a:extLst>
          </p:cNvPr>
          <p:cNvSpPr txBox="1"/>
          <p:nvPr/>
        </p:nvSpPr>
        <p:spPr>
          <a:xfrm>
            <a:off x="7946058" y="4822706"/>
            <a:ext cx="1053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b="1" dirty="0"/>
              <a:t>AI Crawl</a:t>
            </a:r>
          </a:p>
        </p:txBody>
      </p:sp>
      <p:pic>
        <p:nvPicPr>
          <p:cNvPr id="15" name="Billede 14" descr="Et billede, der indeholder tekst, Grafik, Font/skrifttype, grafisk design&#10;&#10;Automatisk genereret beskrivelse">
            <a:extLst>
              <a:ext uri="{FF2B5EF4-FFF2-40B4-BE49-F238E27FC236}">
                <a16:creationId xmlns:a16="http://schemas.microsoft.com/office/drawing/2014/main" id="{E6F42C60-3896-00E7-2B82-E1A168B589C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84"/>
          <a:stretch/>
        </p:blipFill>
        <p:spPr>
          <a:xfrm>
            <a:off x="9475435" y="4544397"/>
            <a:ext cx="1028974" cy="555308"/>
          </a:xfrm>
          <a:prstGeom prst="rect">
            <a:avLst/>
          </a:prstGeom>
        </p:spPr>
      </p:pic>
      <p:sp>
        <p:nvSpPr>
          <p:cNvPr id="16" name="Tekstfelt 15">
            <a:extLst>
              <a:ext uri="{FF2B5EF4-FFF2-40B4-BE49-F238E27FC236}">
                <a16:creationId xmlns:a16="http://schemas.microsoft.com/office/drawing/2014/main" id="{34D9B489-8125-7633-AC71-69B59FB96282}"/>
              </a:ext>
            </a:extLst>
          </p:cNvPr>
          <p:cNvSpPr txBox="1"/>
          <p:nvPr/>
        </p:nvSpPr>
        <p:spPr>
          <a:xfrm>
            <a:off x="10256074" y="4846920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b="1"/>
              <a:t>?</a:t>
            </a:r>
          </a:p>
        </p:txBody>
      </p:sp>
      <p:pic>
        <p:nvPicPr>
          <p:cNvPr id="18" name="Grafik 17" descr="Telefon med højttaler kontur">
            <a:extLst>
              <a:ext uri="{FF2B5EF4-FFF2-40B4-BE49-F238E27FC236}">
                <a16:creationId xmlns:a16="http://schemas.microsoft.com/office/drawing/2014/main" id="{1707EE02-4C8E-6958-8764-5D3D6C0CD3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185067" y="5122843"/>
            <a:ext cx="645436" cy="645436"/>
          </a:xfrm>
          <a:prstGeom prst="rect">
            <a:avLst/>
          </a:prstGeom>
        </p:spPr>
      </p:pic>
      <p:pic>
        <p:nvPicPr>
          <p:cNvPr id="22" name="Billede 21" descr="Et billede, der indeholder sort, mørke&#10;&#10;Automatisk genereret beskrivelse">
            <a:extLst>
              <a:ext uri="{FF2B5EF4-FFF2-40B4-BE49-F238E27FC236}">
                <a16:creationId xmlns:a16="http://schemas.microsoft.com/office/drawing/2014/main" id="{DF7E8532-6863-4318-50D0-906F37F08F4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632"/>
          <a:stretch/>
        </p:blipFill>
        <p:spPr>
          <a:xfrm>
            <a:off x="7568351" y="4921414"/>
            <a:ext cx="1379984" cy="846865"/>
          </a:xfrm>
          <a:prstGeom prst="rect">
            <a:avLst/>
          </a:prstGeom>
        </p:spPr>
      </p:pic>
      <p:pic>
        <p:nvPicPr>
          <p:cNvPr id="24" name="Billede 23" descr="Et billede, der indeholder mørke, cirkel&#10;&#10;Automatisk genereret beskrivelse">
            <a:extLst>
              <a:ext uri="{FF2B5EF4-FFF2-40B4-BE49-F238E27FC236}">
                <a16:creationId xmlns:a16="http://schemas.microsoft.com/office/drawing/2014/main" id="{F7619060-E74F-3938-1B8B-F92BB9876A5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764"/>
          <a:stretch/>
        </p:blipFill>
        <p:spPr>
          <a:xfrm>
            <a:off x="5596930" y="4862551"/>
            <a:ext cx="1428571" cy="946228"/>
          </a:xfrm>
          <a:prstGeom prst="rect">
            <a:avLst/>
          </a:prstGeom>
        </p:spPr>
      </p:pic>
      <p:pic>
        <p:nvPicPr>
          <p:cNvPr id="26" name="Billede 25" descr="Et billede, der indeholder clipart, smiley, tegneserie&#10;&#10;Automatisk genereret beskrivelse">
            <a:extLst>
              <a:ext uri="{FF2B5EF4-FFF2-40B4-BE49-F238E27FC236}">
                <a16:creationId xmlns:a16="http://schemas.microsoft.com/office/drawing/2014/main" id="{0D46926D-D9F9-A102-6C07-7307CFA5743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113" y="5031586"/>
            <a:ext cx="521209" cy="769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5284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3C56E9FA-B92F-5DC7-4ED6-A01CDD934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3800" y="2024459"/>
            <a:ext cx="11366500" cy="2357041"/>
          </a:xfrm>
        </p:spPr>
        <p:txBody>
          <a:bodyPr>
            <a:noAutofit/>
          </a:bodyPr>
          <a:lstStyle/>
          <a:p>
            <a:r>
              <a:rPr lang="da-DK" sz="6000" b="1" dirty="0">
                <a:solidFill>
                  <a:schemeClr val="bg1"/>
                </a:solidFill>
              </a:rPr>
              <a:t>Indstiller:</a:t>
            </a:r>
            <a:br>
              <a:rPr lang="da-DK" sz="6000" b="1" dirty="0">
                <a:solidFill>
                  <a:schemeClr val="bg1"/>
                </a:solidFill>
              </a:rPr>
            </a:br>
            <a:br>
              <a:rPr lang="da-DK" sz="6000" b="1" dirty="0">
                <a:solidFill>
                  <a:schemeClr val="bg1"/>
                </a:solidFill>
              </a:rPr>
            </a:br>
            <a:r>
              <a:rPr lang="da-DK" sz="5400" dirty="0">
                <a:solidFill>
                  <a:schemeClr val="bg1"/>
                </a:solidFill>
              </a:rPr>
              <a:t>1. </a:t>
            </a:r>
            <a:r>
              <a:rPr lang="da-DK" sz="4800" dirty="0">
                <a:solidFill>
                  <a:schemeClr val="bg1"/>
                </a:solidFill>
              </a:rPr>
              <a:t>Fjern ”Den Digitale Hotline” fra logo</a:t>
            </a:r>
            <a:br>
              <a:rPr lang="da-DK" sz="4800" dirty="0">
                <a:solidFill>
                  <a:schemeClr val="bg1"/>
                </a:solidFill>
              </a:rPr>
            </a:br>
            <a:r>
              <a:rPr lang="da-DK" sz="4800" dirty="0">
                <a:solidFill>
                  <a:schemeClr val="bg1"/>
                </a:solidFill>
              </a:rPr>
              <a:t>2. Brug Endorsed Brand Arkitektur</a:t>
            </a:r>
            <a:br>
              <a:rPr lang="da-DK" sz="4800" dirty="0">
                <a:solidFill>
                  <a:schemeClr val="bg1"/>
                </a:solidFill>
              </a:rPr>
            </a:br>
            <a:r>
              <a:rPr lang="da-DK" sz="4800" dirty="0">
                <a:solidFill>
                  <a:schemeClr val="bg1"/>
                </a:solidFill>
              </a:rPr>
              <a:t>3. Brug ikke DDH Borgervendt </a:t>
            </a:r>
            <a:br>
              <a:rPr lang="da-DK" sz="4800" dirty="0">
                <a:solidFill>
                  <a:schemeClr val="bg1"/>
                </a:solidFill>
              </a:rPr>
            </a:br>
            <a:r>
              <a:rPr lang="da-DK" sz="3200" dirty="0">
                <a:solidFill>
                  <a:schemeClr val="bg1"/>
                </a:solidFill>
              </a:rPr>
              <a:t>(eksempelvis: agenters hilsen til borgere i telefonen) </a:t>
            </a:r>
            <a:endParaRPr lang="da-DK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1228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E6A9EC-5A29-C774-2643-DB3CE6F4F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/>
              <a:t>DDH Kommunikationskanaler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51EF123B-2BDE-F56F-80B9-82A759EBD604}"/>
              </a:ext>
            </a:extLst>
          </p:cNvPr>
          <p:cNvSpPr txBox="1"/>
          <p:nvPr/>
        </p:nvSpPr>
        <p:spPr>
          <a:xfrm>
            <a:off x="7958753" y="2176564"/>
            <a:ext cx="31515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a-DK" b="1"/>
              <a:t>Hjemmesiden og e-mail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9AFBFE22-97A5-52BC-8B12-A75FA4654A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3081" y="2765163"/>
            <a:ext cx="3888868" cy="2106470"/>
          </a:xfrm>
          <a:prstGeom prst="rect">
            <a:avLst/>
          </a:prstGeom>
        </p:spPr>
      </p:pic>
      <p:sp>
        <p:nvSpPr>
          <p:cNvPr id="8" name="Tekstfelt 7">
            <a:extLst>
              <a:ext uri="{FF2B5EF4-FFF2-40B4-BE49-F238E27FC236}">
                <a16:creationId xmlns:a16="http://schemas.microsoft.com/office/drawing/2014/main" id="{32C87973-DFD9-9DC2-5A95-3A22282D66E5}"/>
              </a:ext>
            </a:extLst>
          </p:cNvPr>
          <p:cNvSpPr txBox="1"/>
          <p:nvPr/>
        </p:nvSpPr>
        <p:spPr>
          <a:xfrm>
            <a:off x="4304429" y="2176564"/>
            <a:ext cx="29508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b="1"/>
              <a:t>Ny Nyhedsbrevplatform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17CD9AA9-24BE-5D11-A313-BA592550DC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13685" y="3223849"/>
            <a:ext cx="2736777" cy="592968"/>
          </a:xfrm>
          <a:prstGeom prst="rect">
            <a:avLst/>
          </a:prstGeom>
        </p:spPr>
      </p:pic>
      <p:sp>
        <p:nvSpPr>
          <p:cNvPr id="12" name="Tekstfelt 11">
            <a:extLst>
              <a:ext uri="{FF2B5EF4-FFF2-40B4-BE49-F238E27FC236}">
                <a16:creationId xmlns:a16="http://schemas.microsoft.com/office/drawing/2014/main" id="{5B8A1F59-3569-8F67-4335-E624CE35E83D}"/>
              </a:ext>
            </a:extLst>
          </p:cNvPr>
          <p:cNvSpPr txBox="1"/>
          <p:nvPr/>
        </p:nvSpPr>
        <p:spPr>
          <a:xfrm>
            <a:off x="738384" y="2176564"/>
            <a:ext cx="2701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b="1"/>
              <a:t>Ny Videoværktøjskasse</a:t>
            </a:r>
          </a:p>
        </p:txBody>
      </p:sp>
      <p:pic>
        <p:nvPicPr>
          <p:cNvPr id="13" name="Billede 12" descr="Et billede, der indeholder tekst, Grafik, Font/skrifttype, grafisk design&#10;&#10;Automatisk genereret beskrivelse">
            <a:extLst>
              <a:ext uri="{FF2B5EF4-FFF2-40B4-BE49-F238E27FC236}">
                <a16:creationId xmlns:a16="http://schemas.microsoft.com/office/drawing/2014/main" id="{EEED6E01-E363-2766-6E94-BA59B939D92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65"/>
          <a:stretch/>
        </p:blipFill>
        <p:spPr>
          <a:xfrm>
            <a:off x="884093" y="2653673"/>
            <a:ext cx="2555291" cy="1337799"/>
          </a:xfrm>
          <a:prstGeom prst="rect">
            <a:avLst/>
          </a:prstGeom>
        </p:spPr>
      </p:pic>
      <p:sp>
        <p:nvSpPr>
          <p:cNvPr id="3" name="Tekstfelt 2">
            <a:extLst>
              <a:ext uri="{FF2B5EF4-FFF2-40B4-BE49-F238E27FC236}">
                <a16:creationId xmlns:a16="http://schemas.microsoft.com/office/drawing/2014/main" id="{07FB276A-018C-E6F8-781D-824F4C0504BD}"/>
              </a:ext>
            </a:extLst>
          </p:cNvPr>
          <p:cNvSpPr txBox="1"/>
          <p:nvPr/>
        </p:nvSpPr>
        <p:spPr>
          <a:xfrm>
            <a:off x="7330098" y="5260654"/>
            <a:ext cx="42748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a-DK"/>
              <a:t>E-mail: </a:t>
            </a:r>
            <a:r>
              <a:rPr lang="da-DK">
                <a:hlinkClick r:id="rId6"/>
              </a:rPr>
              <a:t>post@dendigitalehotline.dk</a:t>
            </a:r>
            <a:endParaRPr lang="da-DK"/>
          </a:p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500172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A15052-D3BD-B3B4-CECF-BE08CB43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DDH Video værktøjskasse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3CDB229F-DAA9-1A36-5FC1-E8775AA943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3234" y="1912693"/>
            <a:ext cx="5651482" cy="2408517"/>
          </a:xfrm>
          <a:prstGeom prst="rect">
            <a:avLst/>
          </a:prstGeom>
        </p:spPr>
      </p:pic>
      <p:sp>
        <p:nvSpPr>
          <p:cNvPr id="9" name="Tekstfelt 8">
            <a:extLst>
              <a:ext uri="{FF2B5EF4-FFF2-40B4-BE49-F238E27FC236}">
                <a16:creationId xmlns:a16="http://schemas.microsoft.com/office/drawing/2014/main" id="{8782B352-4CA6-941A-438C-8CCAD90506F9}"/>
              </a:ext>
            </a:extLst>
          </p:cNvPr>
          <p:cNvSpPr txBox="1"/>
          <p:nvPr/>
        </p:nvSpPr>
        <p:spPr>
          <a:xfrm>
            <a:off x="951346" y="2012886"/>
            <a:ext cx="486498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b="1" dirty="0"/>
              <a:t>Fokus på at fortælle den positive historie om </a:t>
            </a:r>
          </a:p>
          <a:p>
            <a:r>
              <a:rPr lang="da-DK" b="1" dirty="0"/>
              <a:t>DDH igennem Video formatet!</a:t>
            </a:r>
          </a:p>
          <a:p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Hero video med 3 ledere, der fortæller om </a:t>
            </a:r>
          </a:p>
          <a:p>
            <a:r>
              <a:rPr lang="da-DK" dirty="0"/>
              <a:t>      deres positive oplevelse med DDH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Animation der fortæller hvad DDH 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Design guide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530237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A97023-0B11-FF1F-6FCE-83B5543EC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Nyhedsbrev Platform: </a:t>
            </a:r>
            <a:r>
              <a:rPr lang="da-DK" err="1"/>
              <a:t>HeyLoyalty</a:t>
            </a:r>
            <a:endParaRPr lang="da-DK"/>
          </a:p>
        </p:txBody>
      </p:sp>
      <p:sp>
        <p:nvSpPr>
          <p:cNvPr id="5" name="Pladsholder til indhold 2">
            <a:extLst>
              <a:ext uri="{FF2B5EF4-FFF2-40B4-BE49-F238E27FC236}">
                <a16:creationId xmlns:a16="http://schemas.microsoft.com/office/drawing/2014/main" id="{0F48B500-F74D-B63B-19E0-C258CAACDAC6}"/>
              </a:ext>
            </a:extLst>
          </p:cNvPr>
          <p:cNvSpPr txBox="1">
            <a:spLocks/>
          </p:cNvSpPr>
          <p:nvPr/>
        </p:nvSpPr>
        <p:spPr>
          <a:xfrm>
            <a:off x="3417966" y="2963000"/>
            <a:ext cx="2656701" cy="97003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a-DK" sz="2200"/>
              <a:t>Chatbot Ambassadører &amp; Installationsansvarlige</a:t>
            </a:r>
          </a:p>
          <a:p>
            <a:pPr lvl="1"/>
            <a:endParaRPr lang="da-DK"/>
          </a:p>
        </p:txBody>
      </p:sp>
      <p:sp>
        <p:nvSpPr>
          <p:cNvPr id="6" name="Pladsholder til indhold 2">
            <a:extLst>
              <a:ext uri="{FF2B5EF4-FFF2-40B4-BE49-F238E27FC236}">
                <a16:creationId xmlns:a16="http://schemas.microsoft.com/office/drawing/2014/main" id="{BDDF96CE-379D-530C-807F-A09F5906EDBF}"/>
              </a:ext>
            </a:extLst>
          </p:cNvPr>
          <p:cNvSpPr txBox="1">
            <a:spLocks/>
          </p:cNvSpPr>
          <p:nvPr/>
        </p:nvSpPr>
        <p:spPr>
          <a:xfrm>
            <a:off x="9132966" y="2971139"/>
            <a:ext cx="2656701" cy="9618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a-DK"/>
              <a:t>Ekstern</a:t>
            </a:r>
          </a:p>
          <a:p>
            <a:pPr marL="0" indent="0" algn="ctr">
              <a:buNone/>
            </a:pPr>
            <a:r>
              <a:rPr lang="da-DK"/>
              <a:t>(Skrives op via hjemmesiden)</a:t>
            </a:r>
          </a:p>
          <a:p>
            <a:pPr marL="0" indent="0" algn="ctr">
              <a:buNone/>
            </a:pPr>
            <a:endParaRPr lang="da-DK"/>
          </a:p>
          <a:p>
            <a:pPr marL="0" indent="0" algn="ctr">
              <a:buNone/>
            </a:pPr>
            <a:endParaRPr lang="da-DK"/>
          </a:p>
        </p:txBody>
      </p:sp>
      <p:sp>
        <p:nvSpPr>
          <p:cNvPr id="7" name="Pladsholder til indhold 2">
            <a:extLst>
              <a:ext uri="{FF2B5EF4-FFF2-40B4-BE49-F238E27FC236}">
                <a16:creationId xmlns:a16="http://schemas.microsoft.com/office/drawing/2014/main" id="{632C7209-91C3-DF0B-6159-A9B17A2283CA}"/>
              </a:ext>
            </a:extLst>
          </p:cNvPr>
          <p:cNvSpPr txBox="1">
            <a:spLocks/>
          </p:cNvSpPr>
          <p:nvPr/>
        </p:nvSpPr>
        <p:spPr>
          <a:xfrm>
            <a:off x="3417966" y="4138075"/>
            <a:ext cx="2656701" cy="139337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a-DK" sz="2600"/>
              <a:t>1 gang månedligt </a:t>
            </a:r>
          </a:p>
          <a:p>
            <a:pPr marL="0" indent="0" algn="ctr">
              <a:buNone/>
            </a:pPr>
            <a:r>
              <a:rPr lang="da-DK" sz="2600"/>
              <a:t>(i forbindelse med udbuddet)</a:t>
            </a:r>
          </a:p>
          <a:p>
            <a:pPr lvl="1"/>
            <a:endParaRPr lang="da-DK"/>
          </a:p>
        </p:txBody>
      </p:sp>
      <p:sp>
        <p:nvSpPr>
          <p:cNvPr id="8" name="Pladsholder til indhold 2">
            <a:extLst>
              <a:ext uri="{FF2B5EF4-FFF2-40B4-BE49-F238E27FC236}">
                <a16:creationId xmlns:a16="http://schemas.microsoft.com/office/drawing/2014/main" id="{EF225C44-DC25-556D-F058-C88930582D4E}"/>
              </a:ext>
            </a:extLst>
          </p:cNvPr>
          <p:cNvSpPr txBox="1">
            <a:spLocks/>
          </p:cNvSpPr>
          <p:nvPr/>
        </p:nvSpPr>
        <p:spPr>
          <a:xfrm>
            <a:off x="9132966" y="4138075"/>
            <a:ext cx="2656701" cy="139337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da-DK" sz="600"/>
          </a:p>
          <a:p>
            <a:pPr marL="0" indent="0" algn="ctr">
              <a:buNone/>
            </a:pPr>
            <a:r>
              <a:rPr lang="da-DK"/>
              <a:t>1 gang i kvartalet</a:t>
            </a:r>
          </a:p>
          <a:p>
            <a:pPr marL="0" indent="0" algn="ctr">
              <a:buNone/>
            </a:pPr>
            <a:endParaRPr lang="da-DK"/>
          </a:p>
          <a:p>
            <a:pPr marL="0" indent="0" algn="ctr">
              <a:buNone/>
            </a:pPr>
            <a:endParaRPr lang="da-DK"/>
          </a:p>
        </p:txBody>
      </p:sp>
      <p:sp>
        <p:nvSpPr>
          <p:cNvPr id="10" name="Pladsholder til indhold 2">
            <a:extLst>
              <a:ext uri="{FF2B5EF4-FFF2-40B4-BE49-F238E27FC236}">
                <a16:creationId xmlns:a16="http://schemas.microsoft.com/office/drawing/2014/main" id="{C9273581-41E2-78B9-557C-95DBE973D93F}"/>
              </a:ext>
            </a:extLst>
          </p:cNvPr>
          <p:cNvSpPr txBox="1">
            <a:spLocks/>
          </p:cNvSpPr>
          <p:nvPr/>
        </p:nvSpPr>
        <p:spPr>
          <a:xfrm>
            <a:off x="6275466" y="4138075"/>
            <a:ext cx="2656701" cy="139337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da-DK" sz="90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da-DK"/>
              <a:t>1 gang i kvartalet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1BA5F13-EE8D-98A2-9106-B5C22DE99C78}"/>
              </a:ext>
            </a:extLst>
          </p:cNvPr>
          <p:cNvSpPr txBox="1">
            <a:spLocks/>
          </p:cNvSpPr>
          <p:nvPr/>
        </p:nvSpPr>
        <p:spPr>
          <a:xfrm>
            <a:off x="6268793" y="2963000"/>
            <a:ext cx="2656701" cy="97003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a-DK" sz="2200"/>
              <a:t>Chatbot ledere</a:t>
            </a:r>
          </a:p>
          <a:p>
            <a:pPr lvl="1"/>
            <a:endParaRPr lang="da-DK"/>
          </a:p>
        </p:txBody>
      </p:sp>
      <p:sp>
        <p:nvSpPr>
          <p:cNvPr id="12" name="Pladsholder til indhold 2">
            <a:extLst>
              <a:ext uri="{FF2B5EF4-FFF2-40B4-BE49-F238E27FC236}">
                <a16:creationId xmlns:a16="http://schemas.microsoft.com/office/drawing/2014/main" id="{92AC42A6-99DC-B1A4-6644-B8BD0628EA62}"/>
              </a:ext>
            </a:extLst>
          </p:cNvPr>
          <p:cNvSpPr txBox="1">
            <a:spLocks/>
          </p:cNvSpPr>
          <p:nvPr/>
        </p:nvSpPr>
        <p:spPr>
          <a:xfrm>
            <a:off x="603134" y="2963000"/>
            <a:ext cx="2656701" cy="9618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a-DK"/>
              <a:t>DDH kontaktpersoner</a:t>
            </a:r>
          </a:p>
          <a:p>
            <a:pPr marL="0" indent="0" algn="ctr">
              <a:buNone/>
            </a:pPr>
            <a:endParaRPr lang="da-DK"/>
          </a:p>
          <a:p>
            <a:pPr marL="0" indent="0" algn="ctr">
              <a:buNone/>
            </a:pPr>
            <a:endParaRPr lang="da-DK"/>
          </a:p>
        </p:txBody>
      </p:sp>
      <p:sp>
        <p:nvSpPr>
          <p:cNvPr id="13" name="Pladsholder til indhold 2">
            <a:extLst>
              <a:ext uri="{FF2B5EF4-FFF2-40B4-BE49-F238E27FC236}">
                <a16:creationId xmlns:a16="http://schemas.microsoft.com/office/drawing/2014/main" id="{1517BC78-A93A-7E4E-DB80-6466B9489718}"/>
              </a:ext>
            </a:extLst>
          </p:cNvPr>
          <p:cNvSpPr txBox="1">
            <a:spLocks/>
          </p:cNvSpPr>
          <p:nvPr/>
        </p:nvSpPr>
        <p:spPr>
          <a:xfrm>
            <a:off x="603134" y="4129936"/>
            <a:ext cx="2656701" cy="139337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da-DK" sz="600"/>
          </a:p>
          <a:p>
            <a:pPr marL="0" indent="0" algn="ctr">
              <a:buNone/>
            </a:pPr>
            <a:r>
              <a:rPr lang="da-DK"/>
              <a:t>1 gang i kvartalet</a:t>
            </a:r>
          </a:p>
          <a:p>
            <a:pPr marL="0" indent="0" algn="ctr">
              <a:buNone/>
            </a:pPr>
            <a:endParaRPr lang="da-DK"/>
          </a:p>
          <a:p>
            <a:pPr marL="0" indent="0" algn="ctr">
              <a:buNone/>
            </a:pP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182633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D52CD074-1B7D-E023-5ACF-4E1489EF17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071" y="301842"/>
            <a:ext cx="11183857" cy="6057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6966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7ED5E3-C163-69D8-DB67-E4DF3030A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Ekstern Præsentation af DDH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2C7C757-A7A1-2D46-A46D-79A4E9CF5A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5517" y="1889248"/>
            <a:ext cx="3387572" cy="4351338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da-DK"/>
              <a:t>DDH Kontaktcenter </a:t>
            </a:r>
          </a:p>
          <a:p>
            <a:pPr lvl="1"/>
            <a:r>
              <a:rPr lang="da-DK"/>
              <a:t>Hvad er kontaktcenteret?</a:t>
            </a:r>
          </a:p>
          <a:p>
            <a:pPr lvl="1"/>
            <a:r>
              <a:rPr lang="da-DK"/>
              <a:t>Fordelene</a:t>
            </a:r>
          </a:p>
          <a:p>
            <a:pPr lvl="1"/>
            <a:r>
              <a:rPr lang="da-DK"/>
              <a:t>Hvordan kommer jeg med?</a:t>
            </a:r>
          </a:p>
        </p:txBody>
      </p:sp>
      <p:sp>
        <p:nvSpPr>
          <p:cNvPr id="4" name="Pladsholder til indhold 2">
            <a:extLst>
              <a:ext uri="{FF2B5EF4-FFF2-40B4-BE49-F238E27FC236}">
                <a16:creationId xmlns:a16="http://schemas.microsoft.com/office/drawing/2014/main" id="{BEFBD93A-7F72-EBB3-CDE3-C39F13688D75}"/>
              </a:ext>
            </a:extLst>
          </p:cNvPr>
          <p:cNvSpPr txBox="1">
            <a:spLocks/>
          </p:cNvSpPr>
          <p:nvPr/>
        </p:nvSpPr>
        <p:spPr>
          <a:xfrm>
            <a:off x="386919" y="1889248"/>
            <a:ext cx="3758953" cy="43513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a-DK"/>
              <a:t>DDH-Samarbejdet</a:t>
            </a:r>
          </a:p>
          <a:p>
            <a:pPr lvl="1"/>
            <a:r>
              <a:rPr lang="da-DK"/>
              <a:t>Vision og kerneopgave</a:t>
            </a:r>
          </a:p>
          <a:p>
            <a:pPr lvl="1"/>
            <a:r>
              <a:rPr lang="da-DK"/>
              <a:t>Samarbejdsaftale og vedtægter</a:t>
            </a:r>
          </a:p>
          <a:p>
            <a:pPr lvl="1"/>
            <a:r>
              <a:rPr lang="da-DK"/>
              <a:t>DDH Organisation</a:t>
            </a:r>
          </a:p>
          <a:p>
            <a:pPr lvl="1"/>
            <a:r>
              <a:rPr lang="da-DK"/>
              <a:t>DDH Roller i kommunerne </a:t>
            </a:r>
          </a:p>
          <a:p>
            <a:pPr lvl="1"/>
            <a:r>
              <a:rPr lang="da-DK"/>
              <a:t>Medlemskommuner</a:t>
            </a:r>
          </a:p>
          <a:p>
            <a:endParaRPr lang="da-DK"/>
          </a:p>
        </p:txBody>
      </p:sp>
      <p:sp>
        <p:nvSpPr>
          <p:cNvPr id="5" name="Pladsholder til indhold 2">
            <a:extLst>
              <a:ext uri="{FF2B5EF4-FFF2-40B4-BE49-F238E27FC236}">
                <a16:creationId xmlns:a16="http://schemas.microsoft.com/office/drawing/2014/main" id="{8D524D53-23A0-204C-5839-01ABDBB4C01E}"/>
              </a:ext>
            </a:extLst>
          </p:cNvPr>
          <p:cNvSpPr txBox="1">
            <a:spLocks/>
          </p:cNvSpPr>
          <p:nvPr/>
        </p:nvSpPr>
        <p:spPr>
          <a:xfrm>
            <a:off x="8092735" y="1889248"/>
            <a:ext cx="3387572" cy="435133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a-DK"/>
              <a:t>DDH </a:t>
            </a:r>
            <a:r>
              <a:rPr lang="da-DK" dirty="0"/>
              <a:t>Chatbot</a:t>
            </a:r>
            <a:r>
              <a:rPr lang="da-DK"/>
              <a:t> </a:t>
            </a:r>
          </a:p>
          <a:p>
            <a:pPr lvl="1"/>
            <a:r>
              <a:rPr lang="da-DK"/>
              <a:t>Hvem er </a:t>
            </a:r>
            <a:r>
              <a:rPr lang="da-DK" dirty="0"/>
              <a:t>Muni</a:t>
            </a:r>
            <a:r>
              <a:rPr lang="da-DK"/>
              <a:t>?</a:t>
            </a:r>
          </a:p>
          <a:p>
            <a:pPr lvl="1"/>
            <a:r>
              <a:rPr lang="da-DK"/>
              <a:t>Hvordan kommer jeg med?</a:t>
            </a:r>
          </a:p>
          <a:p>
            <a:pPr lvl="1"/>
            <a:r>
              <a:rPr lang="da-DK"/>
              <a:t>Udbud 2025</a:t>
            </a:r>
          </a:p>
        </p:txBody>
      </p:sp>
    </p:spTree>
    <p:extLst>
      <p:ext uri="{BB962C8B-B14F-4D97-AF65-F5344CB8AC3E}">
        <p14:creationId xmlns:p14="http://schemas.microsoft.com/office/powerpoint/2010/main" val="9107905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 descr="Et billede, der indeholder tekst, Grafik, Font/skrifttype, grafisk design&#10;&#10;Automatisk genereret beskrivelse">
            <a:extLst>
              <a:ext uri="{FF2B5EF4-FFF2-40B4-BE49-F238E27FC236}">
                <a16:creationId xmlns:a16="http://schemas.microsoft.com/office/drawing/2014/main" id="{34E3A243-2643-65FE-7068-5515A386B7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425" y="1610708"/>
            <a:ext cx="4365194" cy="3086879"/>
          </a:xfrm>
          <a:prstGeom prst="rect">
            <a:avLst/>
          </a:prstGeom>
        </p:spPr>
      </p:pic>
      <p:pic>
        <p:nvPicPr>
          <p:cNvPr id="7" name="Billede 6" descr="Et billede, der indeholder Font/skrifttype, Grafik, grafisk design, logo&#10;&#10;Automatisk genereret beskrivelse">
            <a:extLst>
              <a:ext uri="{FF2B5EF4-FFF2-40B4-BE49-F238E27FC236}">
                <a16:creationId xmlns:a16="http://schemas.microsoft.com/office/drawing/2014/main" id="{F124DBFE-E336-6FE8-5B0A-E4FD8D68B5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391" y="814071"/>
            <a:ext cx="4092171" cy="1029477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5817DE44-6010-584C-CB6F-E885ABF541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23454" y="5338877"/>
            <a:ext cx="4161038" cy="901558"/>
          </a:xfrm>
          <a:prstGeom prst="rect">
            <a:avLst/>
          </a:prstGeom>
        </p:spPr>
      </p:pic>
      <p:cxnSp>
        <p:nvCxnSpPr>
          <p:cNvPr id="10" name="Lige pilforbindelse 9">
            <a:extLst>
              <a:ext uri="{FF2B5EF4-FFF2-40B4-BE49-F238E27FC236}">
                <a16:creationId xmlns:a16="http://schemas.microsoft.com/office/drawing/2014/main" id="{9F817C07-DCC4-9002-341E-30D81FBEA71F}"/>
              </a:ext>
            </a:extLst>
          </p:cNvPr>
          <p:cNvCxnSpPr>
            <a:cxnSpLocks/>
          </p:cNvCxnSpPr>
          <p:nvPr/>
        </p:nvCxnSpPr>
        <p:spPr>
          <a:xfrm>
            <a:off x="2716567" y="1953087"/>
            <a:ext cx="1606858" cy="102093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Lige pilforbindelse 21">
            <a:extLst>
              <a:ext uri="{FF2B5EF4-FFF2-40B4-BE49-F238E27FC236}">
                <a16:creationId xmlns:a16="http://schemas.microsoft.com/office/drawing/2014/main" id="{BEF3FB84-AC50-EB0D-00B5-36F461CBA8A1}"/>
              </a:ext>
            </a:extLst>
          </p:cNvPr>
          <p:cNvCxnSpPr>
            <a:cxnSpLocks/>
          </p:cNvCxnSpPr>
          <p:nvPr/>
        </p:nvCxnSpPr>
        <p:spPr>
          <a:xfrm flipH="1" flipV="1">
            <a:off x="7838618" y="4519112"/>
            <a:ext cx="1198850" cy="68246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kstfelt 36">
            <a:extLst>
              <a:ext uri="{FF2B5EF4-FFF2-40B4-BE49-F238E27FC236}">
                <a16:creationId xmlns:a16="http://schemas.microsoft.com/office/drawing/2014/main" id="{7C79B60A-04E7-3E65-B358-4ED87A7B9B77}"/>
              </a:ext>
            </a:extLst>
          </p:cNvPr>
          <p:cNvSpPr txBox="1"/>
          <p:nvPr/>
        </p:nvSpPr>
        <p:spPr>
          <a:xfrm>
            <a:off x="4438835" y="4243860"/>
            <a:ext cx="3399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>
                <a:solidFill>
                  <a:schemeClr val="accent6">
                    <a:lumMod val="60000"/>
                    <a:lumOff val="40000"/>
                  </a:schemeClr>
                </a:solidFill>
              </a:rPr>
              <a:t>Hjemmesiden = Content Hub</a:t>
            </a:r>
          </a:p>
        </p:txBody>
      </p:sp>
    </p:spTree>
    <p:extLst>
      <p:ext uri="{BB962C8B-B14F-4D97-AF65-F5344CB8AC3E}">
        <p14:creationId xmlns:p14="http://schemas.microsoft.com/office/powerpoint/2010/main" val="11626280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3C394154-8BEE-18BC-CCA4-13BAFB08A9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0260"/>
          <a:stretch/>
        </p:blipFill>
        <p:spPr>
          <a:xfrm>
            <a:off x="2313314" y="451909"/>
            <a:ext cx="3960340" cy="1042375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DADD4F23-9250-30C4-D757-F304D9C1303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72450"/>
          <a:stretch/>
        </p:blipFill>
        <p:spPr>
          <a:xfrm>
            <a:off x="388795" y="2570573"/>
            <a:ext cx="3849039" cy="1317846"/>
          </a:xfrm>
          <a:prstGeom prst="rect">
            <a:avLst/>
          </a:prstGeom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6BF12B74-1FD2-9000-E197-0634687D6EC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103" t="1521" r="4631" b="78888"/>
          <a:stretch/>
        </p:blipFill>
        <p:spPr>
          <a:xfrm>
            <a:off x="7297770" y="753803"/>
            <a:ext cx="3832637" cy="1229787"/>
          </a:xfrm>
          <a:prstGeom prst="rect">
            <a:avLst/>
          </a:prstGeom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AF966EE6-9AFE-2B45-FE4C-0A0C97C43BC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82971"/>
          <a:stretch/>
        </p:blipFill>
        <p:spPr>
          <a:xfrm>
            <a:off x="7479452" y="2740885"/>
            <a:ext cx="4712548" cy="1159512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043FD138-A376-E12A-1FD7-5781A2CEA43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83967"/>
          <a:stretch/>
        </p:blipFill>
        <p:spPr>
          <a:xfrm>
            <a:off x="639474" y="4928108"/>
            <a:ext cx="4988059" cy="1159512"/>
          </a:xfrm>
          <a:prstGeom prst="rect">
            <a:avLst/>
          </a:prstGeom>
        </p:spPr>
      </p:pic>
      <p:pic>
        <p:nvPicPr>
          <p:cNvPr id="15" name="Billede 14">
            <a:extLst>
              <a:ext uri="{FF2B5EF4-FFF2-40B4-BE49-F238E27FC236}">
                <a16:creationId xmlns:a16="http://schemas.microsoft.com/office/drawing/2014/main" id="{7DB6C36B-55F5-5A0A-BFB8-77376E3A89B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03869" y="5146998"/>
            <a:ext cx="4435336" cy="1159512"/>
          </a:xfrm>
          <a:prstGeom prst="rect">
            <a:avLst/>
          </a:prstGeom>
        </p:spPr>
      </p:pic>
      <p:pic>
        <p:nvPicPr>
          <p:cNvPr id="17" name="Billede 16">
            <a:extLst>
              <a:ext uri="{FF2B5EF4-FFF2-40B4-BE49-F238E27FC236}">
                <a16:creationId xmlns:a16="http://schemas.microsoft.com/office/drawing/2014/main" id="{C6A7D1E3-877A-3483-9E46-11A3CDE1638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73811" y="2325949"/>
            <a:ext cx="1930058" cy="1989384"/>
          </a:xfrm>
          <a:prstGeom prst="rect">
            <a:avLst/>
          </a:prstGeom>
        </p:spPr>
      </p:pic>
      <p:cxnSp>
        <p:nvCxnSpPr>
          <p:cNvPr id="18" name="Lige pilforbindelse 17">
            <a:extLst>
              <a:ext uri="{FF2B5EF4-FFF2-40B4-BE49-F238E27FC236}">
                <a16:creationId xmlns:a16="http://schemas.microsoft.com/office/drawing/2014/main" id="{E7D346BC-80CD-4BFC-9C74-3F9DAD8B6790}"/>
              </a:ext>
            </a:extLst>
          </p:cNvPr>
          <p:cNvCxnSpPr>
            <a:cxnSpLocks/>
          </p:cNvCxnSpPr>
          <p:nvPr/>
        </p:nvCxnSpPr>
        <p:spPr>
          <a:xfrm>
            <a:off x="3802394" y="1679796"/>
            <a:ext cx="876138" cy="74380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Lige pilforbindelse 19">
            <a:extLst>
              <a:ext uri="{FF2B5EF4-FFF2-40B4-BE49-F238E27FC236}">
                <a16:creationId xmlns:a16="http://schemas.microsoft.com/office/drawing/2014/main" id="{BC7276D7-6370-7BC9-5BA9-6C16AC492E7A}"/>
              </a:ext>
            </a:extLst>
          </p:cNvPr>
          <p:cNvCxnSpPr>
            <a:cxnSpLocks/>
          </p:cNvCxnSpPr>
          <p:nvPr/>
        </p:nvCxnSpPr>
        <p:spPr>
          <a:xfrm>
            <a:off x="4167754" y="3188539"/>
            <a:ext cx="64566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Lige pilforbindelse 21">
            <a:extLst>
              <a:ext uri="{FF2B5EF4-FFF2-40B4-BE49-F238E27FC236}">
                <a16:creationId xmlns:a16="http://schemas.microsoft.com/office/drawing/2014/main" id="{1BDC4BC9-2617-007F-9FCD-8D919DB8D993}"/>
              </a:ext>
            </a:extLst>
          </p:cNvPr>
          <p:cNvCxnSpPr>
            <a:cxnSpLocks/>
          </p:cNvCxnSpPr>
          <p:nvPr/>
        </p:nvCxnSpPr>
        <p:spPr>
          <a:xfrm flipV="1">
            <a:off x="3802394" y="4048217"/>
            <a:ext cx="1011023" cy="73090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Lige pilforbindelse 23">
            <a:extLst>
              <a:ext uri="{FF2B5EF4-FFF2-40B4-BE49-F238E27FC236}">
                <a16:creationId xmlns:a16="http://schemas.microsoft.com/office/drawing/2014/main" id="{181A57AB-39F2-3C93-4F3C-39568A57B7A4}"/>
              </a:ext>
            </a:extLst>
          </p:cNvPr>
          <p:cNvCxnSpPr>
            <a:cxnSpLocks/>
          </p:cNvCxnSpPr>
          <p:nvPr/>
        </p:nvCxnSpPr>
        <p:spPr>
          <a:xfrm flipH="1" flipV="1">
            <a:off x="6860239" y="3998458"/>
            <a:ext cx="779607" cy="78066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Lige pilforbindelse 26">
            <a:extLst>
              <a:ext uri="{FF2B5EF4-FFF2-40B4-BE49-F238E27FC236}">
                <a16:creationId xmlns:a16="http://schemas.microsoft.com/office/drawing/2014/main" id="{8E61375D-30BE-B1A2-B738-F58F8E4B2E16}"/>
              </a:ext>
            </a:extLst>
          </p:cNvPr>
          <p:cNvCxnSpPr>
            <a:cxnSpLocks/>
          </p:cNvCxnSpPr>
          <p:nvPr/>
        </p:nvCxnSpPr>
        <p:spPr>
          <a:xfrm flipH="1">
            <a:off x="6603028" y="3175175"/>
            <a:ext cx="84313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Lige pilforbindelse 28">
            <a:extLst>
              <a:ext uri="{FF2B5EF4-FFF2-40B4-BE49-F238E27FC236}">
                <a16:creationId xmlns:a16="http://schemas.microsoft.com/office/drawing/2014/main" id="{0CAEFA20-DBB0-04E7-4CD7-7DEBCD06B5AC}"/>
              </a:ext>
            </a:extLst>
          </p:cNvPr>
          <p:cNvCxnSpPr>
            <a:cxnSpLocks/>
          </p:cNvCxnSpPr>
          <p:nvPr/>
        </p:nvCxnSpPr>
        <p:spPr>
          <a:xfrm flipH="1">
            <a:off x="6268303" y="1631268"/>
            <a:ext cx="906714" cy="75481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kstfelt 31">
            <a:extLst>
              <a:ext uri="{FF2B5EF4-FFF2-40B4-BE49-F238E27FC236}">
                <a16:creationId xmlns:a16="http://schemas.microsoft.com/office/drawing/2014/main" id="{227B5638-580B-5DF9-1AC7-31501BF6CE97}"/>
              </a:ext>
            </a:extLst>
          </p:cNvPr>
          <p:cNvSpPr txBox="1"/>
          <p:nvPr/>
        </p:nvSpPr>
        <p:spPr>
          <a:xfrm>
            <a:off x="5264414" y="4301699"/>
            <a:ext cx="9654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dirty="0"/>
              <a:t>Aarhus.dk</a:t>
            </a:r>
          </a:p>
        </p:txBody>
      </p:sp>
    </p:spTree>
    <p:extLst>
      <p:ext uri="{BB962C8B-B14F-4D97-AF65-F5344CB8AC3E}">
        <p14:creationId xmlns:p14="http://schemas.microsoft.com/office/powerpoint/2010/main" val="36817294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75EFE54-2828-6825-3EE0-9834E98CA8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/>
              <a:t>Blogindlæg og artikler</a:t>
            </a:r>
          </a:p>
          <a:p>
            <a:pPr lvl="1"/>
            <a:r>
              <a:rPr lang="da-DK"/>
              <a:t>Eksempelvis: </a:t>
            </a:r>
          </a:p>
          <a:p>
            <a:pPr lvl="2"/>
            <a:r>
              <a:rPr lang="da-DK"/>
              <a:t>Blog: Hvad er Borgerservice anno 2024</a:t>
            </a:r>
          </a:p>
          <a:p>
            <a:pPr lvl="2"/>
            <a:r>
              <a:rPr lang="da-DK"/>
              <a:t>Debatindlæg: Hvorfor er AI nødvendigt i et kontaktcenter</a:t>
            </a:r>
          </a:p>
          <a:p>
            <a:r>
              <a:rPr lang="da-DK"/>
              <a:t>E-bøger, rapporter</a:t>
            </a:r>
          </a:p>
          <a:p>
            <a:pPr lvl="1"/>
            <a:r>
              <a:rPr lang="da-DK"/>
              <a:t>Eksempelvis:</a:t>
            </a:r>
          </a:p>
          <a:p>
            <a:pPr lvl="2"/>
            <a:r>
              <a:rPr lang="da-DK"/>
              <a:t>Årsrapport: Indsigter i hvad Borgerne har brug for hjælp til </a:t>
            </a:r>
          </a:p>
          <a:p>
            <a:r>
              <a:rPr lang="da-DK"/>
              <a:t>Guides</a:t>
            </a:r>
          </a:p>
          <a:p>
            <a:pPr lvl="1"/>
            <a:r>
              <a:rPr lang="da-DK"/>
              <a:t>Eksempelvis</a:t>
            </a:r>
          </a:p>
          <a:p>
            <a:pPr lvl="2"/>
            <a:r>
              <a:rPr lang="da-DK"/>
              <a:t>Tips og tricks til God Borgerservice i telefonien. (Erfaringer fra Borgerserviceskolen)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FAF53E9E-EF0B-B0BF-D1F0-17765620B60D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4000"/>
              <a:t>Content ideer: Hvad kan DDH give målgruppen?</a:t>
            </a:r>
          </a:p>
        </p:txBody>
      </p:sp>
    </p:spTree>
    <p:extLst>
      <p:ext uri="{BB962C8B-B14F-4D97-AF65-F5344CB8AC3E}">
        <p14:creationId xmlns:p14="http://schemas.microsoft.com/office/powerpoint/2010/main" val="3353025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0B337B-3BFC-7750-DFA4-590E80980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Hvad skal vi snakke om?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9EFB60E-74E9-3A7C-E174-4DCDB9969F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/>
              <a:t>DDH Brand </a:t>
            </a:r>
          </a:p>
          <a:p>
            <a:pPr lvl="1"/>
            <a:r>
              <a:rPr lang="da-DK"/>
              <a:t>Navn</a:t>
            </a:r>
          </a:p>
          <a:p>
            <a:pPr lvl="1"/>
            <a:r>
              <a:rPr lang="da-DK"/>
              <a:t>Brand arkitektur</a:t>
            </a:r>
          </a:p>
          <a:p>
            <a:r>
              <a:rPr lang="da-DK"/>
              <a:t>DDH Kommunikationskanaler </a:t>
            </a:r>
          </a:p>
          <a:p>
            <a:pPr lvl="1"/>
            <a:r>
              <a:rPr lang="da-DK"/>
              <a:t>Ny videoværktøjskasse</a:t>
            </a:r>
          </a:p>
          <a:p>
            <a:pPr lvl="1"/>
            <a:r>
              <a:rPr lang="da-DK"/>
              <a:t>Hjemmeside</a:t>
            </a:r>
          </a:p>
          <a:p>
            <a:pPr lvl="1"/>
            <a:r>
              <a:rPr lang="da-DK"/>
              <a:t>Nyhedsbrev</a:t>
            </a:r>
          </a:p>
          <a:p>
            <a:pPr lvl="1"/>
            <a:r>
              <a:rPr lang="da-DK"/>
              <a:t>LinkedIn</a:t>
            </a:r>
          </a:p>
        </p:txBody>
      </p:sp>
    </p:spTree>
    <p:extLst>
      <p:ext uri="{BB962C8B-B14F-4D97-AF65-F5344CB8AC3E}">
        <p14:creationId xmlns:p14="http://schemas.microsoft.com/office/powerpoint/2010/main" val="41457926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D52CD074-1B7D-E023-5ACF-4E1489EF17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539" y="209168"/>
            <a:ext cx="11396922" cy="6173332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6CFEEFC4-FE99-5123-DFFC-935775834CC2}"/>
              </a:ext>
            </a:extLst>
          </p:cNvPr>
          <p:cNvSpPr/>
          <p:nvPr/>
        </p:nvSpPr>
        <p:spPr>
          <a:xfrm>
            <a:off x="8502452" y="886589"/>
            <a:ext cx="1352939" cy="53184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53030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472125-7EA7-8037-98A6-B01A22868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076D61B-7B25-EDD1-D4BF-29A0EFE965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224BEBC1-5A69-5F61-3D27-DF8123ED85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606"/>
          <a:stretch/>
        </p:blipFill>
        <p:spPr>
          <a:xfrm>
            <a:off x="473165" y="493119"/>
            <a:ext cx="11245669" cy="5871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3312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A8D6F1-F98A-98F8-E869-C7D954926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2C0DA09-DEA6-4E6D-586C-ABCD8C4D3B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69F576B4-C7A7-1BCA-5431-B8031E9EF4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00"/>
            <a:ext cx="12192000" cy="66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8356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7ED5E3-C163-69D8-DB67-E4DF3030A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err="1"/>
              <a:t>Vidensportal</a:t>
            </a:r>
            <a:r>
              <a:rPr lang="da-DK"/>
              <a:t> (intern)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2C7C757-A7A1-2D46-A46D-79A4E9CF5A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7682" y="1889248"/>
            <a:ext cx="3758953" cy="4351338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da-DK"/>
              <a:t>Agent</a:t>
            </a:r>
          </a:p>
          <a:p>
            <a:pPr lvl="1"/>
            <a:r>
              <a:rPr lang="da-DK"/>
              <a:t>Agentens opgave</a:t>
            </a:r>
          </a:p>
          <a:p>
            <a:pPr lvl="1"/>
            <a:r>
              <a:rPr lang="da-DK"/>
              <a:t>Kompetenceudvikling</a:t>
            </a:r>
          </a:p>
          <a:p>
            <a:pPr lvl="1"/>
            <a:r>
              <a:rPr lang="da-DK"/>
              <a:t>Systemer</a:t>
            </a:r>
          </a:p>
          <a:p>
            <a:pPr lvl="1"/>
            <a:r>
              <a:rPr lang="da-DK"/>
              <a:t>Download medarbejderhåndbog</a:t>
            </a:r>
          </a:p>
          <a:p>
            <a:pPr lvl="1"/>
            <a:r>
              <a:rPr lang="da-DK"/>
              <a:t>Et supplement til Viva </a:t>
            </a:r>
            <a:r>
              <a:rPr lang="da-DK" err="1"/>
              <a:t>Engage</a:t>
            </a:r>
            <a:endParaRPr lang="da-DK"/>
          </a:p>
        </p:txBody>
      </p:sp>
      <p:sp>
        <p:nvSpPr>
          <p:cNvPr id="4" name="Pladsholder til indhold 2">
            <a:extLst>
              <a:ext uri="{FF2B5EF4-FFF2-40B4-BE49-F238E27FC236}">
                <a16:creationId xmlns:a16="http://schemas.microsoft.com/office/drawing/2014/main" id="{BEFBD93A-7F72-EBB3-CDE3-C39F13688D75}"/>
              </a:ext>
            </a:extLst>
          </p:cNvPr>
          <p:cNvSpPr txBox="1">
            <a:spLocks/>
          </p:cNvSpPr>
          <p:nvPr/>
        </p:nvSpPr>
        <p:spPr>
          <a:xfrm>
            <a:off x="386919" y="1889248"/>
            <a:ext cx="3634665" cy="43513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a-DK"/>
              <a:t>Leder</a:t>
            </a:r>
          </a:p>
          <a:p>
            <a:pPr lvl="1"/>
            <a:r>
              <a:rPr lang="da-DK"/>
              <a:t>Lederens opgave</a:t>
            </a:r>
          </a:p>
          <a:p>
            <a:pPr lvl="1"/>
            <a:r>
              <a:rPr lang="da-DK"/>
              <a:t>Dagsorden og referater</a:t>
            </a:r>
          </a:p>
          <a:p>
            <a:pPr lvl="1"/>
            <a:r>
              <a:rPr lang="da-DK"/>
              <a:t>Lokal organisering</a:t>
            </a:r>
          </a:p>
          <a:p>
            <a:pPr lvl="1"/>
            <a:r>
              <a:rPr lang="da-DK"/>
              <a:t>DDH Strategi (SWOT Analyse, DDH 3.0)</a:t>
            </a:r>
          </a:p>
          <a:p>
            <a:pPr lvl="1"/>
            <a:r>
              <a:rPr lang="da-DK"/>
              <a:t>Download leder håndbog</a:t>
            </a:r>
          </a:p>
        </p:txBody>
      </p:sp>
      <p:sp>
        <p:nvSpPr>
          <p:cNvPr id="5" name="Pladsholder til indhold 2">
            <a:extLst>
              <a:ext uri="{FF2B5EF4-FFF2-40B4-BE49-F238E27FC236}">
                <a16:creationId xmlns:a16="http://schemas.microsoft.com/office/drawing/2014/main" id="{8D524D53-23A0-204C-5839-01ABDBB4C01E}"/>
              </a:ext>
            </a:extLst>
          </p:cNvPr>
          <p:cNvSpPr txBox="1">
            <a:spLocks/>
          </p:cNvSpPr>
          <p:nvPr/>
        </p:nvSpPr>
        <p:spPr>
          <a:xfrm>
            <a:off x="8092734" y="1889248"/>
            <a:ext cx="3712347" cy="435133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a-DK"/>
              <a:t>Chatbot Ambassadør </a:t>
            </a:r>
          </a:p>
          <a:p>
            <a:r>
              <a:rPr lang="da-DK"/>
              <a:t>Chatbot ambassadørens opgaver</a:t>
            </a:r>
          </a:p>
          <a:p>
            <a:r>
              <a:rPr lang="da-DK"/>
              <a:t>Chatbot organisering</a:t>
            </a:r>
          </a:p>
          <a:p>
            <a:r>
              <a:rPr lang="da-DK"/>
              <a:t>Systemer</a:t>
            </a:r>
          </a:p>
          <a:p>
            <a:r>
              <a:rPr lang="da-DK"/>
              <a:t>Handlingskatalog</a:t>
            </a:r>
          </a:p>
          <a:p>
            <a:r>
              <a:rPr lang="da-DK"/>
              <a:t>Udbud 2025</a:t>
            </a:r>
          </a:p>
          <a:p>
            <a:endParaRPr lang="da-DK"/>
          </a:p>
          <a:p>
            <a:pPr marL="0" indent="0">
              <a:buNone/>
            </a:pP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665615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75EFE54-2828-6825-3EE0-9834E98CA8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75131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da-DK"/>
              <a:t>Leder:</a:t>
            </a:r>
          </a:p>
          <a:p>
            <a:pPr lvl="1"/>
            <a:r>
              <a:rPr lang="da-DK"/>
              <a:t>Video resume af Styregruppemøder</a:t>
            </a:r>
          </a:p>
          <a:p>
            <a:pPr lvl="1"/>
            <a:r>
              <a:rPr lang="da-DK"/>
              <a:t>Statistik gennemgang</a:t>
            </a:r>
          </a:p>
          <a:p>
            <a:pPr lvl="1"/>
            <a:r>
              <a:rPr lang="da-DK"/>
              <a:t>Præsentationer og materiale til udbredelse af kendskabet af DDH</a:t>
            </a:r>
          </a:p>
          <a:p>
            <a:pPr marL="457200" lvl="1" indent="0">
              <a:buNone/>
            </a:pPr>
            <a:endParaRPr lang="da-DK"/>
          </a:p>
          <a:p>
            <a:r>
              <a:rPr lang="da-DK"/>
              <a:t>Agent (et supplement til Viva </a:t>
            </a:r>
            <a:r>
              <a:rPr lang="da-DK" err="1"/>
              <a:t>Engage</a:t>
            </a:r>
            <a:r>
              <a:rPr lang="da-DK"/>
              <a:t>):</a:t>
            </a:r>
          </a:p>
          <a:p>
            <a:pPr lvl="1"/>
            <a:r>
              <a:rPr lang="da-DK"/>
              <a:t>Overblik over relevante arrangementer (</a:t>
            </a:r>
            <a:r>
              <a:rPr lang="da-DK" err="1"/>
              <a:t>e.g</a:t>
            </a:r>
            <a:r>
              <a:rPr lang="da-DK"/>
              <a:t>. medarbejder dag)</a:t>
            </a:r>
          </a:p>
          <a:p>
            <a:pPr lvl="1"/>
            <a:r>
              <a:rPr lang="da-DK"/>
              <a:t>Overblik over undervisning</a:t>
            </a:r>
          </a:p>
          <a:p>
            <a:pPr marL="457200" lvl="1" indent="0">
              <a:buNone/>
            </a:pPr>
            <a:endParaRPr lang="da-DK"/>
          </a:p>
          <a:p>
            <a:r>
              <a:rPr lang="da-DK"/>
              <a:t>Chatbot Ambassadører:</a:t>
            </a:r>
          </a:p>
          <a:p>
            <a:pPr lvl="1"/>
            <a:r>
              <a:rPr lang="da-DK"/>
              <a:t>Undervisningsmateriale</a:t>
            </a:r>
          </a:p>
          <a:p>
            <a:pPr lvl="1"/>
            <a:r>
              <a:rPr lang="da-DK"/>
              <a:t>Statistik gennemgang</a:t>
            </a:r>
          </a:p>
          <a:p>
            <a:pPr lvl="1"/>
            <a:r>
              <a:rPr lang="da-DK"/>
              <a:t>Præsentationer og materiale til udbredelse af kendskabet af Chatbotten </a:t>
            </a:r>
          </a:p>
          <a:p>
            <a:pPr lvl="1"/>
            <a:endParaRPr lang="da-DK"/>
          </a:p>
          <a:p>
            <a:pPr lvl="1"/>
            <a:endParaRPr lang="da-DK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FAF53E9E-EF0B-B0BF-D1F0-17765620B60D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a-DK" sz="400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D304BC6-7026-938E-003A-EE6F000EEA01}"/>
              </a:ext>
            </a:extLst>
          </p:cNvPr>
          <p:cNvSpPr txBox="1">
            <a:spLocks/>
          </p:cNvSpPr>
          <p:nvPr/>
        </p:nvSpPr>
        <p:spPr>
          <a:xfrm>
            <a:off x="770137" y="63153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4000"/>
              <a:t>Content ideer: Hvad er relevant for målgruppen?</a:t>
            </a:r>
          </a:p>
        </p:txBody>
      </p:sp>
    </p:spTree>
    <p:extLst>
      <p:ext uri="{BB962C8B-B14F-4D97-AF65-F5344CB8AC3E}">
        <p14:creationId xmlns:p14="http://schemas.microsoft.com/office/powerpoint/2010/main" val="2183061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3C56E9FA-B92F-5DC7-4ED6-A01CDD934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2272" y="2116823"/>
            <a:ext cx="10490201" cy="3323396"/>
          </a:xfrm>
        </p:spPr>
        <p:txBody>
          <a:bodyPr>
            <a:noAutofit/>
          </a:bodyPr>
          <a:lstStyle/>
          <a:p>
            <a:r>
              <a:rPr lang="da-DK" sz="6000" b="1" dirty="0">
                <a:solidFill>
                  <a:schemeClr val="bg1"/>
                </a:solidFill>
              </a:rPr>
              <a:t>Indstiller:</a:t>
            </a:r>
            <a:br>
              <a:rPr lang="da-DK" sz="6000" b="1" dirty="0">
                <a:solidFill>
                  <a:schemeClr val="bg1"/>
                </a:solidFill>
              </a:rPr>
            </a:br>
            <a:br>
              <a:rPr lang="da-DK" sz="6000" b="1" dirty="0">
                <a:solidFill>
                  <a:schemeClr val="bg1"/>
                </a:solidFill>
              </a:rPr>
            </a:br>
            <a:r>
              <a:rPr lang="da-DK" sz="4800" dirty="0">
                <a:solidFill>
                  <a:schemeClr val="bg1"/>
                </a:solidFill>
              </a:rPr>
              <a:t>1. </a:t>
            </a:r>
            <a:r>
              <a:rPr lang="da-DK" dirty="0">
                <a:solidFill>
                  <a:schemeClr val="bg1"/>
                </a:solidFill>
              </a:rPr>
              <a:t>At få udarbejdet en ny video </a:t>
            </a:r>
            <a:br>
              <a:rPr lang="da-DK" dirty="0">
                <a:solidFill>
                  <a:schemeClr val="bg1"/>
                </a:solidFill>
              </a:rPr>
            </a:br>
            <a:r>
              <a:rPr lang="da-DK" dirty="0">
                <a:solidFill>
                  <a:schemeClr val="bg1"/>
                </a:solidFill>
              </a:rPr>
              <a:t>værktøjskasse til DDH </a:t>
            </a:r>
            <a:br>
              <a:rPr lang="da-DK" dirty="0">
                <a:solidFill>
                  <a:schemeClr val="bg1"/>
                </a:solidFill>
              </a:rPr>
            </a:br>
            <a:r>
              <a:rPr lang="da-DK" dirty="0">
                <a:solidFill>
                  <a:schemeClr val="bg1"/>
                </a:solidFill>
              </a:rPr>
              <a:t>2. At bruge hjemmesiden som Content Hub </a:t>
            </a:r>
            <a:br>
              <a:rPr lang="da-DK" dirty="0">
                <a:solidFill>
                  <a:schemeClr val="bg1"/>
                </a:solidFill>
              </a:rPr>
            </a:br>
            <a:r>
              <a:rPr lang="da-DK" dirty="0">
                <a:solidFill>
                  <a:schemeClr val="bg1"/>
                </a:solidFill>
              </a:rPr>
              <a:t>3. At udvikle en content plan med </a:t>
            </a:r>
            <a:r>
              <a:rPr lang="da-DK">
                <a:solidFill>
                  <a:schemeClr val="bg1"/>
                </a:solidFill>
              </a:rPr>
              <a:t>temaer, som </a:t>
            </a:r>
            <a:r>
              <a:rPr lang="da-DK" dirty="0">
                <a:solidFill>
                  <a:schemeClr val="bg1"/>
                </a:solidFill>
              </a:rPr>
              <a:t>Styregruppemedlemmer kan bidrage til. </a:t>
            </a:r>
            <a:br>
              <a:rPr lang="da-DK" dirty="0">
                <a:solidFill>
                  <a:schemeClr val="bg1"/>
                </a:solidFill>
              </a:rPr>
            </a:br>
            <a:br>
              <a:rPr lang="da-DK" sz="4800" dirty="0">
                <a:solidFill>
                  <a:schemeClr val="bg1"/>
                </a:solidFill>
              </a:rPr>
            </a:br>
            <a:endParaRPr lang="da-DK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31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BD72D6-E12A-4E69-6202-EDCE59F40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Baggrund: Resultaterne fra SWOT Analysen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4745FED8-5810-6392-C5A1-2E238F1833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211157"/>
            <a:ext cx="5160683" cy="2042487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6D06539D-35FC-05A0-D532-BD708B4CE6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2399" y="4657164"/>
            <a:ext cx="1907418" cy="1835711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B07BAA02-0BB5-8EEE-E8CE-6463F5053A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516" y="2320885"/>
            <a:ext cx="5189220" cy="2216229"/>
          </a:xfrm>
          <a:prstGeom prst="rect">
            <a:avLst/>
          </a:prstGeom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06684740-D442-9214-59C0-432035FB23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7025" y="4553776"/>
            <a:ext cx="2082736" cy="1939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3286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Et billede, der indeholder tekst, Grafik, Font/skrifttype, grafisk design&#10;&#10;Automatisk genereret beskrivelse">
            <a:extLst>
              <a:ext uri="{FF2B5EF4-FFF2-40B4-BE49-F238E27FC236}">
                <a16:creationId xmlns:a16="http://schemas.microsoft.com/office/drawing/2014/main" id="{B323E496-A39C-56A5-4924-27B0F51AD4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67"/>
          <a:stretch/>
        </p:blipFill>
        <p:spPr>
          <a:xfrm>
            <a:off x="2389632" y="410678"/>
            <a:ext cx="7868980" cy="4831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9783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3C56E9FA-B92F-5DC7-4ED6-A01CDD934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2300" y="951309"/>
            <a:ext cx="7531100" cy="2478881"/>
          </a:xfrm>
        </p:spPr>
        <p:txBody>
          <a:bodyPr>
            <a:noAutofit/>
          </a:bodyPr>
          <a:lstStyle/>
          <a:p>
            <a:r>
              <a:rPr lang="da-DK" sz="4800" b="1" u="sng">
                <a:solidFill>
                  <a:schemeClr val="bg1"/>
                </a:solidFill>
              </a:rPr>
              <a:t>DDH</a:t>
            </a:r>
            <a:r>
              <a:rPr lang="da-DK" sz="4800" b="1">
                <a:solidFill>
                  <a:schemeClr val="bg1"/>
                </a:solidFill>
              </a:rPr>
              <a:t> har en stor </a:t>
            </a:r>
            <a:r>
              <a:rPr lang="da-DK" sz="4800" b="1" err="1">
                <a:solidFill>
                  <a:schemeClr val="bg1"/>
                </a:solidFill>
              </a:rPr>
              <a:t>brandværdi</a:t>
            </a:r>
            <a:r>
              <a:rPr lang="da-DK" sz="4800" b="1">
                <a:solidFill>
                  <a:schemeClr val="bg1"/>
                </a:solidFill>
              </a:rPr>
              <a:t> og genkendelse i vores målgruppe</a:t>
            </a:r>
            <a:endParaRPr lang="da-DK" sz="4800">
              <a:solidFill>
                <a:schemeClr val="bg1"/>
              </a:solidFill>
            </a:endParaRPr>
          </a:p>
        </p:txBody>
      </p:sp>
      <p:sp>
        <p:nvSpPr>
          <p:cNvPr id="3" name="Plustegn 2">
            <a:extLst>
              <a:ext uri="{FF2B5EF4-FFF2-40B4-BE49-F238E27FC236}">
                <a16:creationId xmlns:a16="http://schemas.microsoft.com/office/drawing/2014/main" id="{98392C8F-83C3-E4D5-2713-5C8B57E1CCF9}"/>
              </a:ext>
            </a:extLst>
          </p:cNvPr>
          <p:cNvSpPr/>
          <p:nvPr/>
        </p:nvSpPr>
        <p:spPr>
          <a:xfrm>
            <a:off x="1193800" y="1244600"/>
            <a:ext cx="1435100" cy="1485900"/>
          </a:xfrm>
          <a:prstGeom prst="mathPlus">
            <a:avLst>
              <a:gd name="adj1" fmla="val 1644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7451BE04-E951-0635-41A2-7FCCB567C006}"/>
              </a:ext>
            </a:extLst>
          </p:cNvPr>
          <p:cNvSpPr txBox="1">
            <a:spLocks/>
          </p:cNvSpPr>
          <p:nvPr/>
        </p:nvSpPr>
        <p:spPr>
          <a:xfrm>
            <a:off x="3162300" y="3937000"/>
            <a:ext cx="7835900" cy="24788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4800" b="1">
                <a:solidFill>
                  <a:schemeClr val="bg1"/>
                </a:solidFill>
              </a:rPr>
              <a:t>Ordet </a:t>
            </a:r>
            <a:r>
              <a:rPr lang="da-DK" sz="4800" b="1" u="sng">
                <a:solidFill>
                  <a:schemeClr val="bg1"/>
                </a:solidFill>
              </a:rPr>
              <a:t>Hotline</a:t>
            </a:r>
            <a:r>
              <a:rPr lang="da-DK" sz="4800" b="1">
                <a:solidFill>
                  <a:schemeClr val="bg1"/>
                </a:solidFill>
              </a:rPr>
              <a:t> kan virke begrænsende ift. de services, der tilbydes</a:t>
            </a:r>
          </a:p>
        </p:txBody>
      </p:sp>
      <p:sp>
        <p:nvSpPr>
          <p:cNvPr id="6" name="Divisionstegn 5">
            <a:extLst>
              <a:ext uri="{FF2B5EF4-FFF2-40B4-BE49-F238E27FC236}">
                <a16:creationId xmlns:a16="http://schemas.microsoft.com/office/drawing/2014/main" id="{DD7BA58E-B790-8360-16EA-3A0FFF4C9765}"/>
              </a:ext>
            </a:extLst>
          </p:cNvPr>
          <p:cNvSpPr/>
          <p:nvPr/>
        </p:nvSpPr>
        <p:spPr>
          <a:xfrm>
            <a:off x="1047750" y="4445000"/>
            <a:ext cx="1727200" cy="1257300"/>
          </a:xfrm>
          <a:prstGeom prst="mathDivid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421552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3C56E9FA-B92F-5DC7-4ED6-A01CDD934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9700" y="2189559"/>
            <a:ext cx="7556500" cy="2478881"/>
          </a:xfrm>
        </p:spPr>
        <p:txBody>
          <a:bodyPr>
            <a:noAutofit/>
          </a:bodyPr>
          <a:lstStyle/>
          <a:p>
            <a:r>
              <a:rPr lang="da-DK" sz="6000" b="1">
                <a:solidFill>
                  <a:schemeClr val="bg1"/>
                </a:solidFill>
              </a:rPr>
              <a:t>Vi skal </a:t>
            </a:r>
            <a:r>
              <a:rPr lang="da-DK" sz="6000" b="1" i="1">
                <a:solidFill>
                  <a:schemeClr val="bg1"/>
                </a:solidFill>
              </a:rPr>
              <a:t>ikke</a:t>
            </a:r>
            <a:r>
              <a:rPr lang="da-DK" sz="6000" b="1">
                <a:solidFill>
                  <a:schemeClr val="bg1"/>
                </a:solidFill>
              </a:rPr>
              <a:t> rebrande DDH </a:t>
            </a:r>
            <a:br>
              <a:rPr lang="da-DK" sz="6000" b="1">
                <a:solidFill>
                  <a:schemeClr val="bg1"/>
                </a:solidFill>
              </a:rPr>
            </a:br>
            <a:br>
              <a:rPr lang="da-DK" sz="6000" b="1">
                <a:solidFill>
                  <a:schemeClr val="bg1"/>
                </a:solidFill>
              </a:rPr>
            </a:br>
            <a:r>
              <a:rPr lang="da-DK" sz="6000" b="1">
                <a:solidFill>
                  <a:schemeClr val="bg1"/>
                </a:solidFill>
              </a:rPr>
              <a:t>Vi </a:t>
            </a:r>
            <a:r>
              <a:rPr lang="da-DK" sz="6000" b="1" i="1">
                <a:solidFill>
                  <a:schemeClr val="bg1"/>
                </a:solidFill>
              </a:rPr>
              <a:t>skal</a:t>
            </a:r>
            <a:r>
              <a:rPr lang="da-DK" sz="6000" b="1">
                <a:solidFill>
                  <a:schemeClr val="bg1"/>
                </a:solidFill>
              </a:rPr>
              <a:t> definere en brand arkitektur og ny fortælling om DDH</a:t>
            </a:r>
            <a:endParaRPr lang="da-DK" sz="6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4507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1B118809-D8DF-0121-207B-903958E7D5D1}"/>
              </a:ext>
            </a:extLst>
          </p:cNvPr>
          <p:cNvSpPr/>
          <p:nvPr/>
        </p:nvSpPr>
        <p:spPr>
          <a:xfrm>
            <a:off x="0" y="0"/>
            <a:ext cx="4597400" cy="6858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E75AC339-3AB3-8AF9-BD12-4A28DC463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2409824"/>
            <a:ext cx="3467100" cy="1325563"/>
          </a:xfrm>
        </p:spPr>
        <p:txBody>
          <a:bodyPr/>
          <a:lstStyle/>
          <a:p>
            <a:r>
              <a:rPr lang="da-DK" b="1">
                <a:solidFill>
                  <a:schemeClr val="bg1"/>
                </a:solidFill>
              </a:rPr>
              <a:t>DDH Brandet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CD4EFFD-8FE7-7D22-0009-0740FAEC8E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52"/>
          <a:stretch/>
        </p:blipFill>
        <p:spPr bwMode="auto">
          <a:xfrm>
            <a:off x="5144908" y="4267041"/>
            <a:ext cx="6499584" cy="2045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FBFC8D90-ADFE-BFC3-543F-C33F652F1B58}"/>
              </a:ext>
            </a:extLst>
          </p:cNvPr>
          <p:cNvSpPr txBox="1"/>
          <p:nvPr/>
        </p:nvSpPr>
        <p:spPr>
          <a:xfrm>
            <a:off x="647700" y="3528377"/>
            <a:ext cx="3949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>
                <a:solidFill>
                  <a:schemeClr val="bg1"/>
                </a:solidFill>
              </a:rPr>
              <a:t>Brand Arkitektur: </a:t>
            </a:r>
            <a:r>
              <a:rPr lang="da-DK" b="1" err="1">
                <a:solidFill>
                  <a:schemeClr val="bg1"/>
                </a:solidFill>
              </a:rPr>
              <a:t>Branded</a:t>
            </a:r>
            <a:r>
              <a:rPr lang="da-DK" b="1">
                <a:solidFill>
                  <a:schemeClr val="bg1"/>
                </a:solidFill>
              </a:rPr>
              <a:t> House</a:t>
            </a:r>
          </a:p>
        </p:txBody>
      </p:sp>
      <p:pic>
        <p:nvPicPr>
          <p:cNvPr id="3074" name="Picture 2" descr="A diagram of the FedEx brand portfolio as an example of a branded house">
            <a:extLst>
              <a:ext uri="{FF2B5EF4-FFF2-40B4-BE49-F238E27FC236}">
                <a16:creationId xmlns:a16="http://schemas.microsoft.com/office/drawing/2014/main" id="{5A4DEF82-57D0-CE89-9B8A-8C5DA35DEA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901" y="415110"/>
            <a:ext cx="6630398" cy="3297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15273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E75AC339-3AB3-8AF9-BD12-4A28DC463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da-DK" b="1" err="1"/>
              <a:t>Branded</a:t>
            </a:r>
            <a:r>
              <a:rPr lang="da-DK" b="1"/>
              <a:t> House: </a:t>
            </a:r>
            <a:r>
              <a:rPr lang="da-DK"/>
              <a:t>DDH</a:t>
            </a:r>
          </a:p>
        </p:txBody>
      </p:sp>
      <p:pic>
        <p:nvPicPr>
          <p:cNvPr id="2" name="Billede 1" descr="Et billede, der indeholder tekst, Grafik, Font/skrifttype, grafisk design&#10;&#10;Automatisk genereret beskrivelse">
            <a:extLst>
              <a:ext uri="{FF2B5EF4-FFF2-40B4-BE49-F238E27FC236}">
                <a16:creationId xmlns:a16="http://schemas.microsoft.com/office/drawing/2014/main" id="{D5F486BD-02AA-3509-1840-BAF74C60C8A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84"/>
          <a:stretch/>
        </p:blipFill>
        <p:spPr>
          <a:xfrm>
            <a:off x="4969190" y="1300694"/>
            <a:ext cx="3203260" cy="1728709"/>
          </a:xfrm>
          <a:prstGeom prst="rect">
            <a:avLst/>
          </a:prstGeom>
        </p:spPr>
      </p:pic>
      <p:pic>
        <p:nvPicPr>
          <p:cNvPr id="3" name="Picture 2" descr="A diagram of the FedEx brand portfolio as an example of a branded house">
            <a:extLst>
              <a:ext uri="{FF2B5EF4-FFF2-40B4-BE49-F238E27FC236}">
                <a16:creationId xmlns:a16="http://schemas.microsoft.com/office/drawing/2014/main" id="{20849346-60C0-A15E-1B75-BA06D83536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54" b="31433"/>
          <a:stretch/>
        </p:blipFill>
        <p:spPr bwMode="auto">
          <a:xfrm>
            <a:off x="1486685" y="3113624"/>
            <a:ext cx="9734266" cy="1893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illede 4" descr="Et billede, der indeholder tekst, Grafik, Font/skrifttype, grafisk design&#10;&#10;Automatisk genereret beskrivelse">
            <a:extLst>
              <a:ext uri="{FF2B5EF4-FFF2-40B4-BE49-F238E27FC236}">
                <a16:creationId xmlns:a16="http://schemas.microsoft.com/office/drawing/2014/main" id="{C30E1D14-2659-4755-60CC-B85BEB3202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84"/>
          <a:stretch/>
        </p:blipFill>
        <p:spPr>
          <a:xfrm>
            <a:off x="1156093" y="4544397"/>
            <a:ext cx="1028974" cy="555308"/>
          </a:xfrm>
          <a:prstGeom prst="rect">
            <a:avLst/>
          </a:prstGeom>
        </p:spPr>
      </p:pic>
      <p:sp>
        <p:nvSpPr>
          <p:cNvPr id="7" name="Tekstfelt 6">
            <a:extLst>
              <a:ext uri="{FF2B5EF4-FFF2-40B4-BE49-F238E27FC236}">
                <a16:creationId xmlns:a16="http://schemas.microsoft.com/office/drawing/2014/main" id="{92DAFDC4-A0CC-90D3-7F32-F2DCAEFBCE36}"/>
              </a:ext>
            </a:extLst>
          </p:cNvPr>
          <p:cNvSpPr txBox="1"/>
          <p:nvPr/>
        </p:nvSpPr>
        <p:spPr>
          <a:xfrm>
            <a:off x="1854474" y="4822706"/>
            <a:ext cx="1683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b="1"/>
              <a:t>Kontaktcenter</a:t>
            </a:r>
          </a:p>
        </p:txBody>
      </p:sp>
      <p:pic>
        <p:nvPicPr>
          <p:cNvPr id="8" name="Billede 7" descr="Et billede, der indeholder tekst, Grafik, Font/skrifttype, grafisk design&#10;&#10;Automatisk genereret beskrivelse">
            <a:extLst>
              <a:ext uri="{FF2B5EF4-FFF2-40B4-BE49-F238E27FC236}">
                <a16:creationId xmlns:a16="http://schemas.microsoft.com/office/drawing/2014/main" id="{E91C1ED5-98D6-EC42-3864-7EC8784907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84"/>
          <a:stretch/>
        </p:blipFill>
        <p:spPr>
          <a:xfrm>
            <a:off x="3666368" y="4544397"/>
            <a:ext cx="1028974" cy="555308"/>
          </a:xfrm>
          <a:prstGeom prst="rect">
            <a:avLst/>
          </a:prstGeom>
        </p:spPr>
      </p:pic>
      <p:sp>
        <p:nvSpPr>
          <p:cNvPr id="9" name="Tekstfelt 8">
            <a:extLst>
              <a:ext uri="{FF2B5EF4-FFF2-40B4-BE49-F238E27FC236}">
                <a16:creationId xmlns:a16="http://schemas.microsoft.com/office/drawing/2014/main" id="{F6D981C3-CE33-12CC-9F48-D8A8B4C81AA5}"/>
              </a:ext>
            </a:extLst>
          </p:cNvPr>
          <p:cNvSpPr txBox="1"/>
          <p:nvPr/>
        </p:nvSpPr>
        <p:spPr>
          <a:xfrm>
            <a:off x="4378397" y="4822706"/>
            <a:ext cx="1037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b="1"/>
              <a:t>Chatbot</a:t>
            </a:r>
          </a:p>
        </p:txBody>
      </p:sp>
      <p:pic>
        <p:nvPicPr>
          <p:cNvPr id="10" name="Billede 9" descr="Et billede, der indeholder tekst, Grafik, Font/skrifttype, grafisk design&#10;&#10;Automatisk genereret beskrivelse">
            <a:extLst>
              <a:ext uri="{FF2B5EF4-FFF2-40B4-BE49-F238E27FC236}">
                <a16:creationId xmlns:a16="http://schemas.microsoft.com/office/drawing/2014/main" id="{39D0E48A-570E-F0A2-FD35-8F227F299C0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84"/>
          <a:stretch/>
        </p:blipFill>
        <p:spPr>
          <a:xfrm>
            <a:off x="5544730" y="4544397"/>
            <a:ext cx="1028974" cy="555308"/>
          </a:xfrm>
          <a:prstGeom prst="rect">
            <a:avLst/>
          </a:prstGeom>
        </p:spPr>
      </p:pic>
      <p:sp>
        <p:nvSpPr>
          <p:cNvPr id="11" name="Tekstfelt 10">
            <a:extLst>
              <a:ext uri="{FF2B5EF4-FFF2-40B4-BE49-F238E27FC236}">
                <a16:creationId xmlns:a16="http://schemas.microsoft.com/office/drawing/2014/main" id="{92F198AF-9CDF-A2BE-5648-FEF4DE0AA042}"/>
              </a:ext>
            </a:extLst>
          </p:cNvPr>
          <p:cNvSpPr txBox="1"/>
          <p:nvPr/>
        </p:nvSpPr>
        <p:spPr>
          <a:xfrm>
            <a:off x="6311216" y="4822706"/>
            <a:ext cx="766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b="1"/>
              <a:t>Voice</a:t>
            </a:r>
          </a:p>
        </p:txBody>
      </p:sp>
      <p:pic>
        <p:nvPicPr>
          <p:cNvPr id="13" name="Billede 12" descr="Et billede, der indeholder tekst, Grafik, Font/skrifttype, grafisk design&#10;&#10;Automatisk genereret beskrivelse">
            <a:extLst>
              <a:ext uri="{FF2B5EF4-FFF2-40B4-BE49-F238E27FC236}">
                <a16:creationId xmlns:a16="http://schemas.microsoft.com/office/drawing/2014/main" id="{F7C2B6EE-A7C0-0F6B-2B95-2A64BCB5A4D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84"/>
          <a:stretch/>
        </p:blipFill>
        <p:spPr>
          <a:xfrm>
            <a:off x="7266275" y="4544397"/>
            <a:ext cx="1028974" cy="555308"/>
          </a:xfrm>
          <a:prstGeom prst="rect">
            <a:avLst/>
          </a:prstGeom>
        </p:spPr>
      </p:pic>
      <p:sp>
        <p:nvSpPr>
          <p:cNvPr id="14" name="Tekstfelt 13">
            <a:extLst>
              <a:ext uri="{FF2B5EF4-FFF2-40B4-BE49-F238E27FC236}">
                <a16:creationId xmlns:a16="http://schemas.microsoft.com/office/drawing/2014/main" id="{59093AAE-57C4-9215-070D-577FB21D3C21}"/>
              </a:ext>
            </a:extLst>
          </p:cNvPr>
          <p:cNvSpPr txBox="1"/>
          <p:nvPr/>
        </p:nvSpPr>
        <p:spPr>
          <a:xfrm>
            <a:off x="7946058" y="4822706"/>
            <a:ext cx="1053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b="1" dirty="0"/>
              <a:t>AI Crawl</a:t>
            </a:r>
          </a:p>
        </p:txBody>
      </p:sp>
      <p:pic>
        <p:nvPicPr>
          <p:cNvPr id="15" name="Billede 14" descr="Et billede, der indeholder tekst, Grafik, Font/skrifttype, grafisk design&#10;&#10;Automatisk genereret beskrivelse">
            <a:extLst>
              <a:ext uri="{FF2B5EF4-FFF2-40B4-BE49-F238E27FC236}">
                <a16:creationId xmlns:a16="http://schemas.microsoft.com/office/drawing/2014/main" id="{E6F42C60-3896-00E7-2B82-E1A168B589C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84"/>
          <a:stretch/>
        </p:blipFill>
        <p:spPr>
          <a:xfrm>
            <a:off x="9475435" y="4544397"/>
            <a:ext cx="1028974" cy="555308"/>
          </a:xfrm>
          <a:prstGeom prst="rect">
            <a:avLst/>
          </a:prstGeom>
        </p:spPr>
      </p:pic>
      <p:sp>
        <p:nvSpPr>
          <p:cNvPr id="16" name="Tekstfelt 15">
            <a:extLst>
              <a:ext uri="{FF2B5EF4-FFF2-40B4-BE49-F238E27FC236}">
                <a16:creationId xmlns:a16="http://schemas.microsoft.com/office/drawing/2014/main" id="{34D9B489-8125-7633-AC71-69B59FB96282}"/>
              </a:ext>
            </a:extLst>
          </p:cNvPr>
          <p:cNvSpPr txBox="1"/>
          <p:nvPr/>
        </p:nvSpPr>
        <p:spPr>
          <a:xfrm>
            <a:off x="10256074" y="4846920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b="1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7157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AA224E72-321B-7309-5505-C95F96D752D6}"/>
              </a:ext>
            </a:extLst>
          </p:cNvPr>
          <p:cNvSpPr/>
          <p:nvPr/>
        </p:nvSpPr>
        <p:spPr>
          <a:xfrm>
            <a:off x="0" y="0"/>
            <a:ext cx="4597400" cy="6858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E75AC339-3AB3-8AF9-BD12-4A28DC463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2409824"/>
            <a:ext cx="3632200" cy="1325563"/>
          </a:xfrm>
        </p:spPr>
        <p:txBody>
          <a:bodyPr/>
          <a:lstStyle/>
          <a:p>
            <a:r>
              <a:rPr lang="da-DK" b="1">
                <a:solidFill>
                  <a:schemeClr val="bg1"/>
                </a:solidFill>
              </a:rPr>
              <a:t>DDH Brandet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FBFC8D90-ADFE-BFC3-543F-C33F652F1B58}"/>
              </a:ext>
            </a:extLst>
          </p:cNvPr>
          <p:cNvSpPr txBox="1"/>
          <p:nvPr/>
        </p:nvSpPr>
        <p:spPr>
          <a:xfrm>
            <a:off x="647700" y="3528377"/>
            <a:ext cx="3949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>
                <a:solidFill>
                  <a:schemeClr val="bg1"/>
                </a:solidFill>
              </a:rPr>
              <a:t>Brand Arkitektur: Endorsed Brand</a:t>
            </a:r>
          </a:p>
        </p:txBody>
      </p:sp>
      <p:pic>
        <p:nvPicPr>
          <p:cNvPr id="4098" name="Picture 2" descr="A diagram of the Marriott brand portfolio as an example of endorsed brand architecture">
            <a:extLst>
              <a:ext uri="{FF2B5EF4-FFF2-40B4-BE49-F238E27FC236}">
                <a16:creationId xmlns:a16="http://schemas.microsoft.com/office/drawing/2014/main" id="{CF34931B-C23E-4362-B193-778A415130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646" y="292100"/>
            <a:ext cx="6472554" cy="3236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Kellogg's Brand Architecture Diagram">
            <a:extLst>
              <a:ext uri="{FF2B5EF4-FFF2-40B4-BE49-F238E27FC236}">
                <a16:creationId xmlns:a16="http://schemas.microsoft.com/office/drawing/2014/main" id="{DF9C201D-6A91-FC25-05A5-12C42B444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441" y="3897709"/>
            <a:ext cx="6438459" cy="2096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06581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1f27a57-5daa-4240-845d-578cc8bddeed" xsi:nil="true"/>
    <lcf76f155ced4ddcb4097134ff3c332f xmlns="a408f06c-1694-489f-9cdc-5efa500d75a8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24B8291D849F4459D7AB60B6E79C880" ma:contentTypeVersion="18" ma:contentTypeDescription="Opret et nyt dokument." ma:contentTypeScope="" ma:versionID="9fc738c4435eeed51fb8d5e62744536a">
  <xsd:schema xmlns:xsd="http://www.w3.org/2001/XMLSchema" xmlns:xs="http://www.w3.org/2001/XMLSchema" xmlns:p="http://schemas.microsoft.com/office/2006/metadata/properties" xmlns:ns2="a408f06c-1694-489f-9cdc-5efa500d75a8" xmlns:ns3="31f27a57-5daa-4240-845d-578cc8bddeed" targetNamespace="http://schemas.microsoft.com/office/2006/metadata/properties" ma:root="true" ma:fieldsID="2935c841d6e6b1dc58282ee7ef173c85" ns2:_="" ns3:_="">
    <xsd:import namespace="a408f06c-1694-489f-9cdc-5efa500d75a8"/>
    <xsd:import namespace="31f27a57-5daa-4240-845d-578cc8bddee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08f06c-1694-489f-9cdc-5efa500d75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ledmærker" ma:readOnly="false" ma:fieldId="{5cf76f15-5ced-4ddc-b409-7134ff3c332f}" ma:taxonomyMulti="true" ma:sspId="3fe80aff-8094-4148-a725-0517f31fcd5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f27a57-5daa-4240-845d-578cc8bddee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32aa115-c284-453e-8f37-5cfa47456063}" ma:internalName="TaxCatchAll" ma:showField="CatchAllData" ma:web="31f27a57-5daa-4240-845d-578cc8bddee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B1F95FE-B356-4F80-9D2C-A1922FEA7286}">
  <ds:schemaRefs>
    <ds:schemaRef ds:uri="31f27a57-5daa-4240-845d-578cc8bddeed"/>
    <ds:schemaRef ds:uri="a408f06c-1694-489f-9cdc-5efa500d75a8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E324E15D-94D7-4FC5-AC9A-8C2CE1A36F1A}">
  <ds:schemaRefs>
    <ds:schemaRef ds:uri="31f27a57-5daa-4240-845d-578cc8bddeed"/>
    <ds:schemaRef ds:uri="a408f06c-1694-489f-9cdc-5efa500d75a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25A8948B-B629-46E4-9EAF-6E42F4399C0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705</Words>
  <Application>Microsoft Office PowerPoint</Application>
  <PresentationFormat>Widescreen</PresentationFormat>
  <Paragraphs>145</Paragraphs>
  <Slides>25</Slides>
  <Notes>11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25</vt:i4>
      </vt:variant>
    </vt:vector>
  </HeadingPairs>
  <TitlesOfParts>
    <vt:vector size="30" baseType="lpstr">
      <vt:lpstr>Aptos</vt:lpstr>
      <vt:lpstr>Aptos Display</vt:lpstr>
      <vt:lpstr>Arial</vt:lpstr>
      <vt:lpstr>museo-sans</vt:lpstr>
      <vt:lpstr>Office-tema</vt:lpstr>
      <vt:lpstr>DDH Kommunikation</vt:lpstr>
      <vt:lpstr>Hvad skal vi snakke om?</vt:lpstr>
      <vt:lpstr>Baggrund: Resultaterne fra SWOT Analysen</vt:lpstr>
      <vt:lpstr>PowerPoint-præsentation</vt:lpstr>
      <vt:lpstr>DDH har en stor brandværdi og genkendelse i vores målgruppe</vt:lpstr>
      <vt:lpstr>Vi skal ikke rebrande DDH   Vi skal definere en brand arkitektur og ny fortælling om DDH</vt:lpstr>
      <vt:lpstr>DDH Brandet</vt:lpstr>
      <vt:lpstr>Branded House: DDH</vt:lpstr>
      <vt:lpstr>DDH Brandet</vt:lpstr>
      <vt:lpstr>Endorsed Brand: DDH</vt:lpstr>
      <vt:lpstr>Indstiller:  1. Fjern ”Den Digitale Hotline” fra logo 2. Brug Endorsed Brand Arkitektur 3. Brug ikke DDH Borgervendt  (eksempelvis: agenters hilsen til borgere i telefonen) </vt:lpstr>
      <vt:lpstr>DDH Kommunikationskanaler</vt:lpstr>
      <vt:lpstr>DDH Video værktøjskasse</vt:lpstr>
      <vt:lpstr>Nyhedsbrev Platform: HeyLoyalty</vt:lpstr>
      <vt:lpstr>PowerPoint-præsentation</vt:lpstr>
      <vt:lpstr>Ekstern Præsentation af DDH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Vidensportal (intern)</vt:lpstr>
      <vt:lpstr>PowerPoint-præsentation</vt:lpstr>
      <vt:lpstr>Indstiller:  1. At få udarbejdet en ny video  værktøjskasse til DDH  2. At bruge hjemmesiden som Content Hub  3. At udvikle en content plan med temaer, som Styregruppemedlemmer kan bidrage til.   </vt:lpstr>
    </vt:vector>
  </TitlesOfParts>
  <Company>Aarhus 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DDH Kommunikationsupdate</dc:title>
  <dc:creator>Rikke Bækgaard Christensen</dc:creator>
  <cp:lastModifiedBy>Rikke Bækgaard Christensen</cp:lastModifiedBy>
  <cp:revision>1</cp:revision>
  <dcterms:created xsi:type="dcterms:W3CDTF">2024-08-06T07:45:25Z</dcterms:created>
  <dcterms:modified xsi:type="dcterms:W3CDTF">2024-09-05T09:37:29Z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0x010100224B8291D849F4459D7AB60B6E79C880</vt:lpwstr>
  </property>
  <property fmtid="{D5CDD505-2E9C-101B-9397-08002B2CF9AE}" pid="3" name="MediaServiceImageTags">
    <vt:lpwstr/>
  </property>
</Properties>
</file>