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142532677" r:id="rId6"/>
    <p:sldId id="2142532680" r:id="rId7"/>
    <p:sldId id="2142532679" r:id="rId8"/>
    <p:sldId id="2142532681" r:id="rId9"/>
    <p:sldId id="2142532682" r:id="rId10"/>
    <p:sldId id="2142532686" r:id="rId11"/>
    <p:sldId id="2142532683" r:id="rId12"/>
    <p:sldId id="2142532685" r:id="rId13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84"/>
    <a:srgbClr val="005A85"/>
    <a:srgbClr val="005B88"/>
    <a:srgbClr val="EEEFE3"/>
    <a:srgbClr val="98A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641A2E-69F7-471B-9FAC-19B544DD2FA5}" v="61" dt="2025-04-27T20:15:06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447" autoAdjust="0"/>
  </p:normalViewPr>
  <p:slideViewPr>
    <p:cSldViewPr snapToGrid="0">
      <p:cViewPr>
        <p:scale>
          <a:sx n="66" d="100"/>
          <a:sy n="66" d="100"/>
        </p:scale>
        <p:origin x="-24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kke Bækgaard Christensen" userId="895b20d1-8a83-4427-801b-a124aada3673" providerId="ADAL" clId="{BC641A2E-69F7-471B-9FAC-19B544DD2FA5}"/>
    <pc:docChg chg="undo custSel addSld delSld modSld">
      <pc:chgData name="Rikke Bækgaard Christensen" userId="895b20d1-8a83-4427-801b-a124aada3673" providerId="ADAL" clId="{BC641A2E-69F7-471B-9FAC-19B544DD2FA5}" dt="2025-04-27T20:15:06.306" v="3441"/>
      <pc:docMkLst>
        <pc:docMk/>
      </pc:docMkLst>
      <pc:sldChg chg="addSp delSp modSp mod setBg">
        <pc:chgData name="Rikke Bækgaard Christensen" userId="895b20d1-8a83-4427-801b-a124aada3673" providerId="ADAL" clId="{BC641A2E-69F7-471B-9FAC-19B544DD2FA5}" dt="2025-04-27T20:15:06.306" v="3441"/>
        <pc:sldMkLst>
          <pc:docMk/>
          <pc:sldMk cId="503073222" sldId="2142532682"/>
        </pc:sldMkLst>
        <pc:spChg chg="del">
          <ac:chgData name="Rikke Bækgaard Christensen" userId="895b20d1-8a83-4427-801b-a124aada3673" providerId="ADAL" clId="{BC641A2E-69F7-471B-9FAC-19B544DD2FA5}" dt="2025-04-27T18:32:16.301" v="8" actId="478"/>
          <ac:spMkLst>
            <pc:docMk/>
            <pc:sldMk cId="503073222" sldId="2142532682"/>
            <ac:spMk id="2" creationId="{8803D4DF-D278-259A-365C-7A2DF68D3AE0}"/>
          </ac:spMkLst>
        </pc:spChg>
        <pc:spChg chg="del">
          <ac:chgData name="Rikke Bækgaard Christensen" userId="895b20d1-8a83-4427-801b-a124aada3673" providerId="ADAL" clId="{BC641A2E-69F7-471B-9FAC-19B544DD2FA5}" dt="2025-04-27T18:31:51.203" v="0" actId="931"/>
          <ac:spMkLst>
            <pc:docMk/>
            <pc:sldMk cId="503073222" sldId="2142532682"/>
            <ac:spMk id="3" creationId="{1F677E4C-D71B-8A5F-1BF3-5102F2AC2C03}"/>
          </ac:spMkLst>
        </pc:spChg>
        <pc:spChg chg="del">
          <ac:chgData name="Rikke Bækgaard Christensen" userId="895b20d1-8a83-4427-801b-a124aada3673" providerId="ADAL" clId="{BC641A2E-69F7-471B-9FAC-19B544DD2FA5}" dt="2025-04-27T18:32:14.569" v="7" actId="478"/>
          <ac:spMkLst>
            <pc:docMk/>
            <pc:sldMk cId="503073222" sldId="2142532682"/>
            <ac:spMk id="4" creationId="{B77565D6-C8DF-1C2A-9BEF-7A81EE957D57}"/>
          </ac:spMkLst>
        </pc:spChg>
        <pc:spChg chg="add del mod">
          <ac:chgData name="Rikke Bækgaard Christensen" userId="895b20d1-8a83-4427-801b-a124aada3673" providerId="ADAL" clId="{BC641A2E-69F7-471B-9FAC-19B544DD2FA5}" dt="2025-04-27T18:32:13.101" v="6" actId="478"/>
          <ac:spMkLst>
            <pc:docMk/>
            <pc:sldMk cId="503073222" sldId="2142532682"/>
            <ac:spMk id="8" creationId="{38EC62E3-E6E3-D997-5634-91C2515680FD}"/>
          </ac:spMkLst>
        </pc:spChg>
        <pc:spChg chg="add del">
          <ac:chgData name="Rikke Bækgaard Christensen" userId="895b20d1-8a83-4427-801b-a124aada3673" providerId="ADAL" clId="{BC641A2E-69F7-471B-9FAC-19B544DD2FA5}" dt="2025-04-27T18:45:32.801" v="26" actId="22"/>
          <ac:spMkLst>
            <pc:docMk/>
            <pc:sldMk cId="503073222" sldId="2142532682"/>
            <ac:spMk id="14" creationId="{E96FFCA5-61B9-7A71-05A8-C821A02F8245}"/>
          </ac:spMkLst>
        </pc:spChg>
        <pc:spChg chg="add">
          <ac:chgData name="Rikke Bækgaard Christensen" userId="895b20d1-8a83-4427-801b-a124aada3673" providerId="ADAL" clId="{BC641A2E-69F7-471B-9FAC-19B544DD2FA5}" dt="2025-04-27T18:45:39.319" v="27"/>
          <ac:spMkLst>
            <pc:docMk/>
            <pc:sldMk cId="503073222" sldId="2142532682"/>
            <ac:spMk id="15" creationId="{1A620D5D-945E-36DA-CF44-D994C78E730D}"/>
          </ac:spMkLst>
        </pc:spChg>
        <pc:spChg chg="add mod">
          <ac:chgData name="Rikke Bækgaard Christensen" userId="895b20d1-8a83-4427-801b-a124aada3673" providerId="ADAL" clId="{BC641A2E-69F7-471B-9FAC-19B544DD2FA5}" dt="2025-04-27T19:59:04.051" v="2984" actId="688"/>
          <ac:spMkLst>
            <pc:docMk/>
            <pc:sldMk cId="503073222" sldId="2142532682"/>
            <ac:spMk id="20" creationId="{929E19A4-BA7F-30BC-F6AF-567A68CF07F0}"/>
          </ac:spMkLst>
        </pc:spChg>
        <pc:spChg chg="add mod">
          <ac:chgData name="Rikke Bækgaard Christensen" userId="895b20d1-8a83-4427-801b-a124aada3673" providerId="ADAL" clId="{BC641A2E-69F7-471B-9FAC-19B544DD2FA5}" dt="2025-04-27T19:59:14.388" v="2987" actId="1076"/>
          <ac:spMkLst>
            <pc:docMk/>
            <pc:sldMk cId="503073222" sldId="2142532682"/>
            <ac:spMk id="21" creationId="{368BD6D1-D9D1-EA84-41F4-142495F2D43F}"/>
          </ac:spMkLst>
        </pc:spChg>
        <pc:spChg chg="add mod">
          <ac:chgData name="Rikke Bækgaard Christensen" userId="895b20d1-8a83-4427-801b-a124aada3673" providerId="ADAL" clId="{BC641A2E-69F7-471B-9FAC-19B544DD2FA5}" dt="2025-04-27T19:57:04.273" v="2888" actId="1076"/>
          <ac:spMkLst>
            <pc:docMk/>
            <pc:sldMk cId="503073222" sldId="2142532682"/>
            <ac:spMk id="22" creationId="{78AAD6AF-27C7-587B-8B97-6500DE310ACE}"/>
          </ac:spMkLst>
        </pc:spChg>
        <pc:spChg chg="add del mod">
          <ac:chgData name="Rikke Bækgaard Christensen" userId="895b20d1-8a83-4427-801b-a124aada3673" providerId="ADAL" clId="{BC641A2E-69F7-471B-9FAC-19B544DD2FA5}" dt="2025-04-27T20:00:27.791" v="3002" actId="1076"/>
          <ac:spMkLst>
            <pc:docMk/>
            <pc:sldMk cId="503073222" sldId="2142532682"/>
            <ac:spMk id="23" creationId="{6F40DF03-D8BD-8305-1730-0E8D83731DAD}"/>
          </ac:spMkLst>
        </pc:spChg>
        <pc:spChg chg="add mod">
          <ac:chgData name="Rikke Bækgaard Christensen" userId="895b20d1-8a83-4427-801b-a124aada3673" providerId="ADAL" clId="{BC641A2E-69F7-471B-9FAC-19B544DD2FA5}" dt="2025-04-27T20:00:24.886" v="3001" actId="1076"/>
          <ac:spMkLst>
            <pc:docMk/>
            <pc:sldMk cId="503073222" sldId="2142532682"/>
            <ac:spMk id="24" creationId="{8C9740C9-860F-125E-75A1-056074C1049C}"/>
          </ac:spMkLst>
        </pc:spChg>
        <pc:spChg chg="add mod">
          <ac:chgData name="Rikke Bækgaard Christensen" userId="895b20d1-8a83-4427-801b-a124aada3673" providerId="ADAL" clId="{BC641A2E-69F7-471B-9FAC-19B544DD2FA5}" dt="2025-04-27T20:15:06.306" v="3441"/>
          <ac:spMkLst>
            <pc:docMk/>
            <pc:sldMk cId="503073222" sldId="2142532682"/>
            <ac:spMk id="25" creationId="{7F66A090-69BA-935F-CE98-8A02F4B2B595}"/>
          </ac:spMkLst>
        </pc:spChg>
        <pc:picChg chg="add del mod">
          <ac:chgData name="Rikke Bækgaard Christensen" userId="895b20d1-8a83-4427-801b-a124aada3673" providerId="ADAL" clId="{BC641A2E-69F7-471B-9FAC-19B544DD2FA5}" dt="2025-04-27T18:31:58.152" v="3" actId="478"/>
          <ac:picMkLst>
            <pc:docMk/>
            <pc:sldMk cId="503073222" sldId="2142532682"/>
            <ac:picMk id="6" creationId="{E66354CA-02D0-DDD8-F043-54F63B1E3913}"/>
          </ac:picMkLst>
        </pc:picChg>
        <pc:picChg chg="add mod">
          <ac:chgData name="Rikke Bækgaard Christensen" userId="895b20d1-8a83-4427-801b-a124aada3673" providerId="ADAL" clId="{BC641A2E-69F7-471B-9FAC-19B544DD2FA5}" dt="2025-04-27T18:32:11.174" v="5" actId="931"/>
          <ac:picMkLst>
            <pc:docMk/>
            <pc:sldMk cId="503073222" sldId="2142532682"/>
            <ac:picMk id="10" creationId="{B49EF994-5187-97F8-7462-99EA343AE975}"/>
          </ac:picMkLst>
        </pc:picChg>
        <pc:picChg chg="add del mod">
          <ac:chgData name="Rikke Bækgaard Christensen" userId="895b20d1-8a83-4427-801b-a124aada3673" providerId="ADAL" clId="{BC641A2E-69F7-471B-9FAC-19B544DD2FA5}" dt="2025-04-27T18:45:30.093" v="24" actId="478"/>
          <ac:picMkLst>
            <pc:docMk/>
            <pc:sldMk cId="503073222" sldId="2142532682"/>
            <ac:picMk id="12" creationId="{002A5A1E-3940-00D4-FE6A-092412328892}"/>
          </ac:picMkLst>
        </pc:picChg>
        <pc:picChg chg="add mod">
          <ac:chgData name="Rikke Bækgaard Christensen" userId="895b20d1-8a83-4427-801b-a124aada3673" providerId="ADAL" clId="{BC641A2E-69F7-471B-9FAC-19B544DD2FA5}" dt="2025-04-27T20:00:15.748" v="3000" actId="1076"/>
          <ac:picMkLst>
            <pc:docMk/>
            <pc:sldMk cId="503073222" sldId="2142532682"/>
            <ac:picMk id="17" creationId="{563E39BB-27BB-A317-7814-5B850E2F4114}"/>
          </ac:picMkLst>
        </pc:picChg>
        <pc:picChg chg="add mod">
          <ac:chgData name="Rikke Bækgaard Christensen" userId="895b20d1-8a83-4427-801b-a124aada3673" providerId="ADAL" clId="{BC641A2E-69F7-471B-9FAC-19B544DD2FA5}" dt="2025-04-27T18:57:44.517" v="168" actId="1076"/>
          <ac:picMkLst>
            <pc:docMk/>
            <pc:sldMk cId="503073222" sldId="2142532682"/>
            <ac:picMk id="19" creationId="{B164C2DC-D0BE-B40D-6867-52B19ED08923}"/>
          </ac:picMkLst>
        </pc:picChg>
      </pc:sldChg>
      <pc:sldChg chg="addSp delSp modSp new mod">
        <pc:chgData name="Rikke Bækgaard Christensen" userId="895b20d1-8a83-4427-801b-a124aada3673" providerId="ADAL" clId="{BC641A2E-69F7-471B-9FAC-19B544DD2FA5}" dt="2025-04-27T19:50:32.733" v="2455" actId="478"/>
        <pc:sldMkLst>
          <pc:docMk/>
          <pc:sldMk cId="3239518626" sldId="2142532683"/>
        </pc:sldMkLst>
        <pc:spChg chg="del">
          <ac:chgData name="Rikke Bækgaard Christensen" userId="895b20d1-8a83-4427-801b-a124aada3673" providerId="ADAL" clId="{BC641A2E-69F7-471B-9FAC-19B544DD2FA5}" dt="2025-04-27T18:32:46.306" v="15" actId="478"/>
          <ac:spMkLst>
            <pc:docMk/>
            <pc:sldMk cId="3239518626" sldId="2142532683"/>
            <ac:spMk id="2" creationId="{F899C92D-65D8-3A5A-5D5A-438ED6B56E5C}"/>
          </ac:spMkLst>
        </pc:spChg>
        <pc:spChg chg="del">
          <ac:chgData name="Rikke Bækgaard Christensen" userId="895b20d1-8a83-4427-801b-a124aada3673" providerId="ADAL" clId="{BC641A2E-69F7-471B-9FAC-19B544DD2FA5}" dt="2025-04-27T18:32:44.139" v="14" actId="478"/>
          <ac:spMkLst>
            <pc:docMk/>
            <pc:sldMk cId="3239518626" sldId="2142532683"/>
            <ac:spMk id="3" creationId="{71BC732F-9488-426E-556A-2BC0B2C8569F}"/>
          </ac:spMkLst>
        </pc:spChg>
        <pc:spChg chg="del">
          <ac:chgData name="Rikke Bækgaard Christensen" userId="895b20d1-8a83-4427-801b-a124aada3673" providerId="ADAL" clId="{BC641A2E-69F7-471B-9FAC-19B544DD2FA5}" dt="2025-04-27T18:32:42.428" v="13" actId="478"/>
          <ac:spMkLst>
            <pc:docMk/>
            <pc:sldMk cId="3239518626" sldId="2142532683"/>
            <ac:spMk id="4" creationId="{884D99F6-47CD-694F-FA0C-47B87BECF17C}"/>
          </ac:spMkLst>
        </pc:spChg>
        <pc:spChg chg="add mod">
          <ac:chgData name="Rikke Bækgaard Christensen" userId="895b20d1-8a83-4427-801b-a124aada3673" providerId="ADAL" clId="{BC641A2E-69F7-471B-9FAC-19B544DD2FA5}" dt="2025-04-27T18:53:02.079" v="42" actId="208"/>
          <ac:spMkLst>
            <pc:docMk/>
            <pc:sldMk cId="3239518626" sldId="2142532683"/>
            <ac:spMk id="9" creationId="{90C4B365-E44C-4B81-D528-2CED542FE4B6}"/>
          </ac:spMkLst>
        </pc:spChg>
        <pc:spChg chg="add mod">
          <ac:chgData name="Rikke Bækgaard Christensen" userId="895b20d1-8a83-4427-801b-a124aada3673" providerId="ADAL" clId="{BC641A2E-69F7-471B-9FAC-19B544DD2FA5}" dt="2025-04-27T18:53:34.641" v="45" actId="208"/>
          <ac:spMkLst>
            <pc:docMk/>
            <pc:sldMk cId="3239518626" sldId="2142532683"/>
            <ac:spMk id="10" creationId="{39BFFA1D-D628-1DCA-DAA5-0D5FB6154702}"/>
          </ac:spMkLst>
        </pc:spChg>
        <pc:spChg chg="add mod">
          <ac:chgData name="Rikke Bækgaard Christensen" userId="895b20d1-8a83-4427-801b-a124aada3673" providerId="ADAL" clId="{BC641A2E-69F7-471B-9FAC-19B544DD2FA5}" dt="2025-04-27T18:53:46.412" v="49" actId="14100"/>
          <ac:spMkLst>
            <pc:docMk/>
            <pc:sldMk cId="3239518626" sldId="2142532683"/>
            <ac:spMk id="11" creationId="{EAAA53DE-3164-72B2-7C89-7C624EA5E624}"/>
          </ac:spMkLst>
        </pc:spChg>
        <pc:spChg chg="add mod">
          <ac:chgData name="Rikke Bækgaard Christensen" userId="895b20d1-8a83-4427-801b-a124aada3673" providerId="ADAL" clId="{BC641A2E-69F7-471B-9FAC-19B544DD2FA5}" dt="2025-04-27T18:54:09.803" v="72" actId="14100"/>
          <ac:spMkLst>
            <pc:docMk/>
            <pc:sldMk cId="3239518626" sldId="2142532683"/>
            <ac:spMk id="12" creationId="{B3868C9B-8FA8-AE56-6264-DB31A6FE3AF6}"/>
          </ac:spMkLst>
        </pc:spChg>
        <pc:spChg chg="add mod">
          <ac:chgData name="Rikke Bækgaard Christensen" userId="895b20d1-8a83-4427-801b-a124aada3673" providerId="ADAL" clId="{BC641A2E-69F7-471B-9FAC-19B544DD2FA5}" dt="2025-04-27T18:55:22.155" v="95" actId="20577"/>
          <ac:spMkLst>
            <pc:docMk/>
            <pc:sldMk cId="3239518626" sldId="2142532683"/>
            <ac:spMk id="13" creationId="{A30161C5-0C90-D840-B2AC-148B5DFC3538}"/>
          </ac:spMkLst>
        </pc:spChg>
        <pc:spChg chg="add mod">
          <ac:chgData name="Rikke Bækgaard Christensen" userId="895b20d1-8a83-4427-801b-a124aada3673" providerId="ADAL" clId="{BC641A2E-69F7-471B-9FAC-19B544DD2FA5}" dt="2025-04-27T18:57:19.489" v="143" actId="1076"/>
          <ac:spMkLst>
            <pc:docMk/>
            <pc:sldMk cId="3239518626" sldId="2142532683"/>
            <ac:spMk id="15" creationId="{8965E2F9-8075-7AAC-5A53-9A3D4A518AEB}"/>
          </ac:spMkLst>
        </pc:spChg>
        <pc:spChg chg="add mod">
          <ac:chgData name="Rikke Bækgaard Christensen" userId="895b20d1-8a83-4427-801b-a124aada3673" providerId="ADAL" clId="{BC641A2E-69F7-471B-9FAC-19B544DD2FA5}" dt="2025-04-27T18:57:02.236" v="140" actId="1076"/>
          <ac:spMkLst>
            <pc:docMk/>
            <pc:sldMk cId="3239518626" sldId="2142532683"/>
            <ac:spMk id="16" creationId="{15874817-57B3-2075-4406-BF21BC52B32A}"/>
          </ac:spMkLst>
        </pc:spChg>
        <pc:spChg chg="add mod">
          <ac:chgData name="Rikke Bækgaard Christensen" userId="895b20d1-8a83-4427-801b-a124aada3673" providerId="ADAL" clId="{BC641A2E-69F7-471B-9FAC-19B544DD2FA5}" dt="2025-04-27T19:01:47.198" v="196" actId="1076"/>
          <ac:spMkLst>
            <pc:docMk/>
            <pc:sldMk cId="3239518626" sldId="2142532683"/>
            <ac:spMk id="17" creationId="{F473CF12-67EE-097C-D79F-36C28D058BF8}"/>
          </ac:spMkLst>
        </pc:spChg>
        <pc:spChg chg="add mod">
          <ac:chgData name="Rikke Bækgaard Christensen" userId="895b20d1-8a83-4427-801b-a124aada3673" providerId="ADAL" clId="{BC641A2E-69F7-471B-9FAC-19B544DD2FA5}" dt="2025-04-27T19:41:08.837" v="1989" actId="255"/>
          <ac:spMkLst>
            <pc:docMk/>
            <pc:sldMk cId="3239518626" sldId="2142532683"/>
            <ac:spMk id="18" creationId="{1C914BD2-2345-AEE9-713D-6AF0CC2633D5}"/>
          </ac:spMkLst>
        </pc:spChg>
        <pc:spChg chg="add del mod">
          <ac:chgData name="Rikke Bækgaard Christensen" userId="895b20d1-8a83-4427-801b-a124aada3673" providerId="ADAL" clId="{BC641A2E-69F7-471B-9FAC-19B544DD2FA5}" dt="2025-04-27T19:07:17.747" v="330" actId="478"/>
          <ac:spMkLst>
            <pc:docMk/>
            <pc:sldMk cId="3239518626" sldId="2142532683"/>
            <ac:spMk id="19" creationId="{E60668AD-E74C-B310-6E83-F9D34BDBA000}"/>
          </ac:spMkLst>
        </pc:spChg>
        <pc:spChg chg="add mod">
          <ac:chgData name="Rikke Bækgaard Christensen" userId="895b20d1-8a83-4427-801b-a124aada3673" providerId="ADAL" clId="{BC641A2E-69F7-471B-9FAC-19B544DD2FA5}" dt="2025-04-27T19:41:14.848" v="1990" actId="255"/>
          <ac:spMkLst>
            <pc:docMk/>
            <pc:sldMk cId="3239518626" sldId="2142532683"/>
            <ac:spMk id="20" creationId="{9BDBF4F4-12F7-81E9-538D-251E45AA9CC5}"/>
          </ac:spMkLst>
        </pc:spChg>
        <pc:spChg chg="add mod">
          <ac:chgData name="Rikke Bækgaard Christensen" userId="895b20d1-8a83-4427-801b-a124aada3673" providerId="ADAL" clId="{BC641A2E-69F7-471B-9FAC-19B544DD2FA5}" dt="2025-04-27T19:41:25.889" v="1992" actId="255"/>
          <ac:spMkLst>
            <pc:docMk/>
            <pc:sldMk cId="3239518626" sldId="2142532683"/>
            <ac:spMk id="21" creationId="{773ACA24-D887-25B2-5FE3-435B4C63F04A}"/>
          </ac:spMkLst>
        </pc:spChg>
        <pc:spChg chg="add mod ord">
          <ac:chgData name="Rikke Bækgaard Christensen" userId="895b20d1-8a83-4427-801b-a124aada3673" providerId="ADAL" clId="{BC641A2E-69F7-471B-9FAC-19B544DD2FA5}" dt="2025-04-27T19:41:37.096" v="1994" actId="14100"/>
          <ac:spMkLst>
            <pc:docMk/>
            <pc:sldMk cId="3239518626" sldId="2142532683"/>
            <ac:spMk id="22" creationId="{417F8BB2-0A91-7B8F-3AFB-0DEF8345A18D}"/>
          </ac:spMkLst>
        </pc:spChg>
        <pc:spChg chg="add mod ord">
          <ac:chgData name="Rikke Bækgaard Christensen" userId="895b20d1-8a83-4427-801b-a124aada3673" providerId="ADAL" clId="{BC641A2E-69F7-471B-9FAC-19B544DD2FA5}" dt="2025-04-27T19:41:41.125" v="1995" actId="255"/>
          <ac:spMkLst>
            <pc:docMk/>
            <pc:sldMk cId="3239518626" sldId="2142532683"/>
            <ac:spMk id="23" creationId="{C026BEBE-CDFD-CD70-90D1-77E45C0297CF}"/>
          </ac:spMkLst>
        </pc:spChg>
        <pc:spChg chg="add mod ord">
          <ac:chgData name="Rikke Bækgaard Christensen" userId="895b20d1-8a83-4427-801b-a124aada3673" providerId="ADAL" clId="{BC641A2E-69F7-471B-9FAC-19B544DD2FA5}" dt="2025-04-27T19:40:50.316" v="1987" actId="1076"/>
          <ac:spMkLst>
            <pc:docMk/>
            <pc:sldMk cId="3239518626" sldId="2142532683"/>
            <ac:spMk id="24" creationId="{E4501706-7C92-724C-AA29-73B6AACEC0EE}"/>
          </ac:spMkLst>
        </pc:spChg>
        <pc:spChg chg="add mod">
          <ac:chgData name="Rikke Bækgaard Christensen" userId="895b20d1-8a83-4427-801b-a124aada3673" providerId="ADAL" clId="{BC641A2E-69F7-471B-9FAC-19B544DD2FA5}" dt="2025-04-27T19:12:17.801" v="642" actId="403"/>
          <ac:spMkLst>
            <pc:docMk/>
            <pc:sldMk cId="3239518626" sldId="2142532683"/>
            <ac:spMk id="25" creationId="{DB172CA4-0019-FC34-59BE-F3F3228EACF0}"/>
          </ac:spMkLst>
        </pc:spChg>
        <pc:spChg chg="add mod ord">
          <ac:chgData name="Rikke Bækgaard Christensen" userId="895b20d1-8a83-4427-801b-a124aada3673" providerId="ADAL" clId="{BC641A2E-69F7-471B-9FAC-19B544DD2FA5}" dt="2025-04-27T19:47:44.186" v="2423" actId="1076"/>
          <ac:spMkLst>
            <pc:docMk/>
            <pc:sldMk cId="3239518626" sldId="2142532683"/>
            <ac:spMk id="26" creationId="{5F7300A2-B7B9-CE34-DB7C-E5001B30C280}"/>
          </ac:spMkLst>
        </pc:spChg>
        <pc:spChg chg="add del mod">
          <ac:chgData name="Rikke Bækgaard Christensen" userId="895b20d1-8a83-4427-801b-a124aada3673" providerId="ADAL" clId="{BC641A2E-69F7-471B-9FAC-19B544DD2FA5}" dt="2025-04-27T19:50:32.733" v="2455" actId="478"/>
          <ac:spMkLst>
            <pc:docMk/>
            <pc:sldMk cId="3239518626" sldId="2142532683"/>
            <ac:spMk id="27" creationId="{128B347F-5D25-C02B-461D-D29AD496A9F1}"/>
          </ac:spMkLst>
        </pc:spChg>
        <pc:spChg chg="add mod">
          <ac:chgData name="Rikke Bækgaard Christensen" userId="895b20d1-8a83-4427-801b-a124aada3673" providerId="ADAL" clId="{BC641A2E-69F7-471B-9FAC-19B544DD2FA5}" dt="2025-04-27T19:15:54.880" v="712" actId="208"/>
          <ac:spMkLst>
            <pc:docMk/>
            <pc:sldMk cId="3239518626" sldId="2142532683"/>
            <ac:spMk id="28" creationId="{F223147E-2808-04B4-6A30-531EE45021F8}"/>
          </ac:spMkLst>
        </pc:spChg>
        <pc:spChg chg="add mod">
          <ac:chgData name="Rikke Bækgaard Christensen" userId="895b20d1-8a83-4427-801b-a124aada3673" providerId="ADAL" clId="{BC641A2E-69F7-471B-9FAC-19B544DD2FA5}" dt="2025-04-27T19:15:46.486" v="710" actId="208"/>
          <ac:spMkLst>
            <pc:docMk/>
            <pc:sldMk cId="3239518626" sldId="2142532683"/>
            <ac:spMk id="29" creationId="{CF62E68D-40C0-FA17-9866-1D4E6F815CCD}"/>
          </ac:spMkLst>
        </pc:spChg>
        <pc:spChg chg="add mod ord">
          <ac:chgData name="Rikke Bækgaard Christensen" userId="895b20d1-8a83-4427-801b-a124aada3673" providerId="ADAL" clId="{BC641A2E-69F7-471B-9FAC-19B544DD2FA5}" dt="2025-04-27T19:25:03.157" v="1210" actId="171"/>
          <ac:spMkLst>
            <pc:docMk/>
            <pc:sldMk cId="3239518626" sldId="2142532683"/>
            <ac:spMk id="30" creationId="{E055F0DC-FC42-1694-22E2-18B49E4765E3}"/>
          </ac:spMkLst>
        </pc:spChg>
        <pc:spChg chg="add mod">
          <ac:chgData name="Rikke Bækgaard Christensen" userId="895b20d1-8a83-4427-801b-a124aada3673" providerId="ADAL" clId="{BC641A2E-69F7-471B-9FAC-19B544DD2FA5}" dt="2025-04-27T19:15:24.854" v="706" actId="208"/>
          <ac:spMkLst>
            <pc:docMk/>
            <pc:sldMk cId="3239518626" sldId="2142532683"/>
            <ac:spMk id="31" creationId="{16B682CC-3BAC-6798-753E-80D04EF77FF8}"/>
          </ac:spMkLst>
        </pc:spChg>
        <pc:spChg chg="add mod">
          <ac:chgData name="Rikke Bækgaard Christensen" userId="895b20d1-8a83-4427-801b-a124aada3673" providerId="ADAL" clId="{BC641A2E-69F7-471B-9FAC-19B544DD2FA5}" dt="2025-04-27T19:40:29.209" v="1983" actId="1076"/>
          <ac:spMkLst>
            <pc:docMk/>
            <pc:sldMk cId="3239518626" sldId="2142532683"/>
            <ac:spMk id="32" creationId="{3AEA632F-263B-E3D8-6E02-3160DC810D80}"/>
          </ac:spMkLst>
        </pc:spChg>
        <pc:spChg chg="add mod">
          <ac:chgData name="Rikke Bækgaard Christensen" userId="895b20d1-8a83-4427-801b-a124aada3673" providerId="ADAL" clId="{BC641A2E-69F7-471B-9FAC-19B544DD2FA5}" dt="2025-04-27T19:48:56.812" v="2454" actId="1076"/>
          <ac:spMkLst>
            <pc:docMk/>
            <pc:sldMk cId="3239518626" sldId="2142532683"/>
            <ac:spMk id="34" creationId="{80B2B998-84B8-4864-0CC0-B0CC39C89A52}"/>
          </ac:spMkLst>
        </pc:spChg>
        <pc:spChg chg="add mod">
          <ac:chgData name="Rikke Bækgaard Christensen" userId="895b20d1-8a83-4427-801b-a124aada3673" providerId="ADAL" clId="{BC641A2E-69F7-471B-9FAC-19B544DD2FA5}" dt="2025-04-27T19:26:41.850" v="1360" actId="14100"/>
          <ac:spMkLst>
            <pc:docMk/>
            <pc:sldMk cId="3239518626" sldId="2142532683"/>
            <ac:spMk id="35" creationId="{19C24F8C-8113-0E5F-D028-FEEE5C781B2E}"/>
          </ac:spMkLst>
        </pc:spChg>
        <pc:spChg chg="add mod">
          <ac:chgData name="Rikke Bækgaard Christensen" userId="895b20d1-8a83-4427-801b-a124aada3673" providerId="ADAL" clId="{BC641A2E-69F7-471B-9FAC-19B544DD2FA5}" dt="2025-04-27T19:40:56.364" v="1988" actId="1076"/>
          <ac:spMkLst>
            <pc:docMk/>
            <pc:sldMk cId="3239518626" sldId="2142532683"/>
            <ac:spMk id="36" creationId="{93006E70-FC04-DFF3-BA81-2D0953666C93}"/>
          </ac:spMkLst>
        </pc:spChg>
        <pc:spChg chg="add mod">
          <ac:chgData name="Rikke Bækgaard Christensen" userId="895b20d1-8a83-4427-801b-a124aada3673" providerId="ADAL" clId="{BC641A2E-69F7-471B-9FAC-19B544DD2FA5}" dt="2025-04-27T19:47:40.257" v="2422" actId="1076"/>
          <ac:spMkLst>
            <pc:docMk/>
            <pc:sldMk cId="3239518626" sldId="2142532683"/>
            <ac:spMk id="37" creationId="{A574D8F5-E78F-062F-6477-39374E97340B}"/>
          </ac:spMkLst>
        </pc:spChg>
        <pc:spChg chg="add mod">
          <ac:chgData name="Rikke Bækgaard Christensen" userId="895b20d1-8a83-4427-801b-a124aada3673" providerId="ADAL" clId="{BC641A2E-69F7-471B-9FAC-19B544DD2FA5}" dt="2025-04-27T19:42:02.962" v="2031" actId="20577"/>
          <ac:spMkLst>
            <pc:docMk/>
            <pc:sldMk cId="3239518626" sldId="2142532683"/>
            <ac:spMk id="38" creationId="{48B36364-CF72-6DA4-0B74-95F1B52CF98A}"/>
          </ac:spMkLst>
        </pc:spChg>
        <pc:spChg chg="add mod">
          <ac:chgData name="Rikke Bækgaard Christensen" userId="895b20d1-8a83-4427-801b-a124aada3673" providerId="ADAL" clId="{BC641A2E-69F7-471B-9FAC-19B544DD2FA5}" dt="2025-04-27T19:34:27.149" v="1686" actId="113"/>
          <ac:spMkLst>
            <pc:docMk/>
            <pc:sldMk cId="3239518626" sldId="2142532683"/>
            <ac:spMk id="39" creationId="{6C12DA69-D67F-103F-14C3-C1408190252E}"/>
          </ac:spMkLst>
        </pc:spChg>
        <pc:spChg chg="add mod">
          <ac:chgData name="Rikke Bækgaard Christensen" userId="895b20d1-8a83-4427-801b-a124aada3673" providerId="ADAL" clId="{BC641A2E-69F7-471B-9FAC-19B544DD2FA5}" dt="2025-04-27T19:48:16.317" v="2453" actId="14100"/>
          <ac:spMkLst>
            <pc:docMk/>
            <pc:sldMk cId="3239518626" sldId="2142532683"/>
            <ac:spMk id="41" creationId="{5AFD35B1-4DCD-5305-FB7E-203A83152DC1}"/>
          </ac:spMkLst>
        </pc:spChg>
        <pc:picChg chg="add del mod">
          <ac:chgData name="Rikke Bækgaard Christensen" userId="895b20d1-8a83-4427-801b-a124aada3673" providerId="ADAL" clId="{BC641A2E-69F7-471B-9FAC-19B544DD2FA5}" dt="2025-04-27T18:48:39.975" v="36" actId="478"/>
          <ac:picMkLst>
            <pc:docMk/>
            <pc:sldMk cId="3239518626" sldId="2142532683"/>
            <ac:picMk id="6" creationId="{7DDBE80B-149B-FB6D-B9FA-071E1A86B91D}"/>
          </ac:picMkLst>
        </pc:picChg>
        <pc:picChg chg="add mod">
          <ac:chgData name="Rikke Bækgaard Christensen" userId="895b20d1-8a83-4427-801b-a124aada3673" providerId="ADAL" clId="{BC641A2E-69F7-471B-9FAC-19B544DD2FA5}" dt="2025-04-27T19:28:44.673" v="1472" actId="1076"/>
          <ac:picMkLst>
            <pc:docMk/>
            <pc:sldMk cId="3239518626" sldId="2142532683"/>
            <ac:picMk id="8" creationId="{7972F112-9FFB-7E89-3B51-76D48A345254}"/>
          </ac:picMkLst>
        </pc:picChg>
        <pc:picChg chg="add mod">
          <ac:chgData name="Rikke Bækgaard Christensen" userId="895b20d1-8a83-4427-801b-a124aada3673" providerId="ADAL" clId="{BC641A2E-69F7-471B-9FAC-19B544DD2FA5}" dt="2025-04-27T18:55:29.339" v="96"/>
          <ac:picMkLst>
            <pc:docMk/>
            <pc:sldMk cId="3239518626" sldId="2142532683"/>
            <ac:picMk id="14" creationId="{0460BA45-26BE-7B5D-74D1-D81DDF175401}"/>
          </ac:picMkLst>
        </pc:picChg>
      </pc:sldChg>
      <pc:sldChg chg="new del">
        <pc:chgData name="Rikke Bækgaard Christensen" userId="895b20d1-8a83-4427-801b-a124aada3673" providerId="ADAL" clId="{BC641A2E-69F7-471B-9FAC-19B544DD2FA5}" dt="2025-04-27T19:34:47.094" v="1689" actId="47"/>
        <pc:sldMkLst>
          <pc:docMk/>
          <pc:sldMk cId="2419677643" sldId="2142532684"/>
        </pc:sldMkLst>
      </pc:sldChg>
      <pc:sldChg chg="modSp new mod">
        <pc:chgData name="Rikke Bækgaard Christensen" userId="895b20d1-8a83-4427-801b-a124aada3673" providerId="ADAL" clId="{BC641A2E-69F7-471B-9FAC-19B544DD2FA5}" dt="2025-04-27T20:01:11.980" v="3028" actId="20577"/>
        <pc:sldMkLst>
          <pc:docMk/>
          <pc:sldMk cId="3208570299" sldId="2142532685"/>
        </pc:sldMkLst>
        <pc:spChg chg="mod">
          <ac:chgData name="Rikke Bækgaard Christensen" userId="895b20d1-8a83-4427-801b-a124aada3673" providerId="ADAL" clId="{BC641A2E-69F7-471B-9FAC-19B544DD2FA5}" dt="2025-04-27T19:34:50.102" v="1698" actId="20577"/>
          <ac:spMkLst>
            <pc:docMk/>
            <pc:sldMk cId="3208570299" sldId="2142532685"/>
            <ac:spMk id="2" creationId="{6D70C93F-1B5D-3939-1196-8BC556717E34}"/>
          </ac:spMkLst>
        </pc:spChg>
        <pc:spChg chg="mod">
          <ac:chgData name="Rikke Bækgaard Christensen" userId="895b20d1-8a83-4427-801b-a124aada3673" providerId="ADAL" clId="{BC641A2E-69F7-471B-9FAC-19B544DD2FA5}" dt="2025-04-27T20:01:11.980" v="3028" actId="20577"/>
          <ac:spMkLst>
            <pc:docMk/>
            <pc:sldMk cId="3208570299" sldId="2142532685"/>
            <ac:spMk id="3" creationId="{89E8D525-EDEA-AC6D-9C5F-A1C0C43775C4}"/>
          </ac:spMkLst>
        </pc:spChg>
      </pc:sldChg>
      <pc:sldChg chg="addSp delSp modSp new mod">
        <pc:chgData name="Rikke Bækgaard Christensen" userId="895b20d1-8a83-4427-801b-a124aada3673" providerId="ADAL" clId="{BC641A2E-69F7-471B-9FAC-19B544DD2FA5}" dt="2025-04-27T20:14:35.538" v="3440" actId="14100"/>
        <pc:sldMkLst>
          <pc:docMk/>
          <pc:sldMk cId="301110196" sldId="2142532686"/>
        </pc:sldMkLst>
        <pc:spChg chg="del">
          <ac:chgData name="Rikke Bækgaard Christensen" userId="895b20d1-8a83-4427-801b-a124aada3673" providerId="ADAL" clId="{BC641A2E-69F7-471B-9FAC-19B544DD2FA5}" dt="2025-04-27T20:01:30.908" v="3032" actId="478"/>
          <ac:spMkLst>
            <pc:docMk/>
            <pc:sldMk cId="301110196" sldId="2142532686"/>
            <ac:spMk id="2" creationId="{2B07F90D-2459-C6BF-4217-64AE13B31D7B}"/>
          </ac:spMkLst>
        </pc:spChg>
        <pc:spChg chg="del">
          <ac:chgData name="Rikke Bækgaard Christensen" userId="895b20d1-8a83-4427-801b-a124aada3673" providerId="ADAL" clId="{BC641A2E-69F7-471B-9FAC-19B544DD2FA5}" dt="2025-04-27T20:01:29.143" v="3031" actId="478"/>
          <ac:spMkLst>
            <pc:docMk/>
            <pc:sldMk cId="301110196" sldId="2142532686"/>
            <ac:spMk id="3" creationId="{E294E472-4459-454E-232F-093DDE888323}"/>
          </ac:spMkLst>
        </pc:spChg>
        <pc:spChg chg="del">
          <ac:chgData name="Rikke Bækgaard Christensen" userId="895b20d1-8a83-4427-801b-a124aada3673" providerId="ADAL" clId="{BC641A2E-69F7-471B-9FAC-19B544DD2FA5}" dt="2025-04-27T20:01:27.023" v="3030" actId="478"/>
          <ac:spMkLst>
            <pc:docMk/>
            <pc:sldMk cId="301110196" sldId="2142532686"/>
            <ac:spMk id="4" creationId="{3DFD4315-1948-F7BF-2AFE-5554B3A70FA0}"/>
          </ac:spMkLst>
        </pc:spChg>
        <pc:spChg chg="add mod">
          <ac:chgData name="Rikke Bækgaard Christensen" userId="895b20d1-8a83-4427-801b-a124aada3673" providerId="ADAL" clId="{BC641A2E-69F7-471B-9FAC-19B544DD2FA5}" dt="2025-04-27T20:14:35.538" v="3440" actId="14100"/>
          <ac:spMkLst>
            <pc:docMk/>
            <pc:sldMk cId="301110196" sldId="2142532686"/>
            <ac:spMk id="5" creationId="{CD75AAF0-3029-6405-0C86-19FC69E24E4A}"/>
          </ac:spMkLst>
        </pc:spChg>
        <pc:spChg chg="add mod">
          <ac:chgData name="Rikke Bækgaard Christensen" userId="895b20d1-8a83-4427-801b-a124aada3673" providerId="ADAL" clId="{BC641A2E-69F7-471B-9FAC-19B544DD2FA5}" dt="2025-04-27T20:11:52.260" v="3415" actId="1076"/>
          <ac:spMkLst>
            <pc:docMk/>
            <pc:sldMk cId="301110196" sldId="2142532686"/>
            <ac:spMk id="8" creationId="{E7577BED-CB8F-2BB2-E778-D7A2E75D93A3}"/>
          </ac:spMkLst>
        </pc:spChg>
        <pc:spChg chg="add mod">
          <ac:chgData name="Rikke Bækgaard Christensen" userId="895b20d1-8a83-4427-801b-a124aada3673" providerId="ADAL" clId="{BC641A2E-69F7-471B-9FAC-19B544DD2FA5}" dt="2025-04-27T20:12:02.873" v="3427" actId="1076"/>
          <ac:spMkLst>
            <pc:docMk/>
            <pc:sldMk cId="301110196" sldId="2142532686"/>
            <ac:spMk id="9" creationId="{7408CB77-AE59-C7BF-667B-1B613722B064}"/>
          </ac:spMkLst>
        </pc:spChg>
        <pc:spChg chg="add mod">
          <ac:chgData name="Rikke Bækgaard Christensen" userId="895b20d1-8a83-4427-801b-a124aada3673" providerId="ADAL" clId="{BC641A2E-69F7-471B-9FAC-19B544DD2FA5}" dt="2025-04-27T20:10:32.914" v="3290" actId="1076"/>
          <ac:spMkLst>
            <pc:docMk/>
            <pc:sldMk cId="301110196" sldId="2142532686"/>
            <ac:spMk id="14" creationId="{34DF49EF-DAC1-77F5-C7BF-5FABB48C6CCD}"/>
          </ac:spMkLst>
        </pc:spChg>
        <pc:spChg chg="add mod">
          <ac:chgData name="Rikke Bækgaard Christensen" userId="895b20d1-8a83-4427-801b-a124aada3673" providerId="ADAL" clId="{BC641A2E-69F7-471B-9FAC-19B544DD2FA5}" dt="2025-04-27T20:12:05.636" v="3428" actId="1076"/>
          <ac:spMkLst>
            <pc:docMk/>
            <pc:sldMk cId="301110196" sldId="2142532686"/>
            <ac:spMk id="19" creationId="{9D8CD129-CCBF-10D1-AECE-24D5593A91C0}"/>
          </ac:spMkLst>
        </pc:spChg>
        <pc:spChg chg="add mod">
          <ac:chgData name="Rikke Bækgaard Christensen" userId="895b20d1-8a83-4427-801b-a124aada3673" providerId="ADAL" clId="{BC641A2E-69F7-471B-9FAC-19B544DD2FA5}" dt="2025-04-27T20:11:24.840" v="3401" actId="20577"/>
          <ac:spMkLst>
            <pc:docMk/>
            <pc:sldMk cId="301110196" sldId="2142532686"/>
            <ac:spMk id="25" creationId="{20E24CAA-343D-F3BB-9741-AC8D2AE4F612}"/>
          </ac:spMkLst>
        </pc:spChg>
        <pc:spChg chg="add mod">
          <ac:chgData name="Rikke Bækgaard Christensen" userId="895b20d1-8a83-4427-801b-a124aada3673" providerId="ADAL" clId="{BC641A2E-69F7-471B-9FAC-19B544DD2FA5}" dt="2025-04-27T20:11:40.923" v="3403" actId="1076"/>
          <ac:spMkLst>
            <pc:docMk/>
            <pc:sldMk cId="301110196" sldId="2142532686"/>
            <ac:spMk id="27" creationId="{BF47CBB6-DF4A-0C7D-BFD9-6711430CB63F}"/>
          </ac:spMkLst>
        </pc:spChg>
        <pc:spChg chg="add mod">
          <ac:chgData name="Rikke Bækgaard Christensen" userId="895b20d1-8a83-4427-801b-a124aada3673" providerId="ADAL" clId="{BC641A2E-69F7-471B-9FAC-19B544DD2FA5}" dt="2025-04-27T20:11:40.923" v="3403" actId="1076"/>
          <ac:spMkLst>
            <pc:docMk/>
            <pc:sldMk cId="301110196" sldId="2142532686"/>
            <ac:spMk id="29" creationId="{EE22EA1F-5AAD-C899-180C-EC945A1EAB4D}"/>
          </ac:spMkLst>
        </pc:spChg>
        <pc:spChg chg="add del mod">
          <ac:chgData name="Rikke Bækgaard Christensen" userId="895b20d1-8a83-4427-801b-a124aada3673" providerId="ADAL" clId="{BC641A2E-69F7-471B-9FAC-19B544DD2FA5}" dt="2025-04-27T20:12:44.421" v="3436" actId="20577"/>
          <ac:spMkLst>
            <pc:docMk/>
            <pc:sldMk cId="301110196" sldId="2142532686"/>
            <ac:spMk id="32" creationId="{342BC5B1-FF65-F3C5-99DD-2777942F8CF2}"/>
          </ac:spMkLst>
        </pc:spChg>
        <pc:picChg chg="add mod">
          <ac:chgData name="Rikke Bækgaard Christensen" userId="895b20d1-8a83-4427-801b-a124aada3673" providerId="ADAL" clId="{BC641A2E-69F7-471B-9FAC-19B544DD2FA5}" dt="2025-04-27T20:10:29.787" v="3289" actId="1076"/>
          <ac:picMkLst>
            <pc:docMk/>
            <pc:sldMk cId="301110196" sldId="2142532686"/>
            <ac:picMk id="11" creationId="{C600A9AE-60B4-1F7B-F2CA-C01BE65526C9}"/>
          </ac:picMkLst>
        </pc:picChg>
        <pc:picChg chg="add mod">
          <ac:chgData name="Rikke Bækgaard Christensen" userId="895b20d1-8a83-4427-801b-a124aada3673" providerId="ADAL" clId="{BC641A2E-69F7-471B-9FAC-19B544DD2FA5}" dt="2025-04-27T20:10:29.787" v="3289" actId="1076"/>
          <ac:picMkLst>
            <pc:docMk/>
            <pc:sldMk cId="301110196" sldId="2142532686"/>
            <ac:picMk id="13" creationId="{DC026001-2827-D722-06FE-5A00446F986D}"/>
          </ac:picMkLst>
        </pc:picChg>
        <pc:picChg chg="add mod">
          <ac:chgData name="Rikke Bækgaard Christensen" userId="895b20d1-8a83-4427-801b-a124aada3673" providerId="ADAL" clId="{BC641A2E-69F7-471B-9FAC-19B544DD2FA5}" dt="2025-04-27T20:10:51.732" v="3296" actId="1076"/>
          <ac:picMkLst>
            <pc:docMk/>
            <pc:sldMk cId="301110196" sldId="2142532686"/>
            <ac:picMk id="24" creationId="{E4411DC3-E6D9-E5FE-E384-D9E67A12E93D}"/>
          </ac:picMkLst>
        </pc:picChg>
        <pc:picChg chg="add mod">
          <ac:chgData name="Rikke Bækgaard Christensen" userId="895b20d1-8a83-4427-801b-a124aada3673" providerId="ADAL" clId="{BC641A2E-69F7-471B-9FAC-19B544DD2FA5}" dt="2025-04-27T20:11:40.923" v="3403" actId="1076"/>
          <ac:picMkLst>
            <pc:docMk/>
            <pc:sldMk cId="301110196" sldId="2142532686"/>
            <ac:picMk id="26" creationId="{92F49802-CAAE-F806-8BF6-40D724867C10}"/>
          </ac:picMkLst>
        </pc:picChg>
        <pc:picChg chg="add mod">
          <ac:chgData name="Rikke Bækgaard Christensen" userId="895b20d1-8a83-4427-801b-a124aada3673" providerId="ADAL" clId="{BC641A2E-69F7-471B-9FAC-19B544DD2FA5}" dt="2025-04-27T20:11:40.923" v="3403" actId="1076"/>
          <ac:picMkLst>
            <pc:docMk/>
            <pc:sldMk cId="301110196" sldId="2142532686"/>
            <ac:picMk id="28" creationId="{FE0A05FD-1141-345E-9471-23F30614A59C}"/>
          </ac:picMkLst>
        </pc:picChg>
        <pc:picChg chg="add mod">
          <ac:chgData name="Rikke Bækgaard Christensen" userId="895b20d1-8a83-4427-801b-a124aada3673" providerId="ADAL" clId="{BC641A2E-69F7-471B-9FAC-19B544DD2FA5}" dt="2025-04-27T20:12:11.395" v="3430" actId="1076"/>
          <ac:picMkLst>
            <pc:docMk/>
            <pc:sldMk cId="301110196" sldId="2142532686"/>
            <ac:picMk id="30" creationId="{C7806AC1-AA49-AD26-5199-CB46FBEB990D}"/>
          </ac:picMkLst>
        </pc:picChg>
        <pc:picChg chg="add mod">
          <ac:chgData name="Rikke Bækgaard Christensen" userId="895b20d1-8a83-4427-801b-a124aada3673" providerId="ADAL" clId="{BC641A2E-69F7-471B-9FAC-19B544DD2FA5}" dt="2025-04-27T20:12:38.020" v="3432" actId="1076"/>
          <ac:picMkLst>
            <pc:docMk/>
            <pc:sldMk cId="301110196" sldId="2142532686"/>
            <ac:picMk id="31" creationId="{2E405D28-A442-5D6B-8F9F-BF1E5DD69A24}"/>
          </ac:picMkLst>
        </pc:picChg>
        <pc:cxnChg chg="add mod ord">
          <ac:chgData name="Rikke Bækgaard Christensen" userId="895b20d1-8a83-4427-801b-a124aada3673" providerId="ADAL" clId="{BC641A2E-69F7-471B-9FAC-19B544DD2FA5}" dt="2025-04-27T20:08:21.609" v="3241" actId="14100"/>
          <ac:cxnSpMkLst>
            <pc:docMk/>
            <pc:sldMk cId="301110196" sldId="2142532686"/>
            <ac:cxnSpMk id="7" creationId="{8BB18D6E-7822-ADEA-811C-747043D13C18}"/>
          </ac:cxnSpMkLst>
        </pc:cxnChg>
        <pc:cxnChg chg="add mod">
          <ac:chgData name="Rikke Bækgaard Christensen" userId="895b20d1-8a83-4427-801b-a124aada3673" providerId="ADAL" clId="{BC641A2E-69F7-471B-9FAC-19B544DD2FA5}" dt="2025-04-27T20:08:39.866" v="3245" actId="1076"/>
          <ac:cxnSpMkLst>
            <pc:docMk/>
            <pc:sldMk cId="301110196" sldId="2142532686"/>
            <ac:cxnSpMk id="18" creationId="{EE1E23BF-A994-AF42-029F-201949184CEB}"/>
          </ac:cxnSpMkLst>
        </pc:cxnChg>
        <pc:cxnChg chg="add mod">
          <ac:chgData name="Rikke Bækgaard Christensen" userId="895b20d1-8a83-4427-801b-a124aada3673" providerId="ADAL" clId="{BC641A2E-69F7-471B-9FAC-19B544DD2FA5}" dt="2025-04-27T20:09:25.842" v="3273" actId="1076"/>
          <ac:cxnSpMkLst>
            <pc:docMk/>
            <pc:sldMk cId="301110196" sldId="2142532686"/>
            <ac:cxnSpMk id="20" creationId="{77C2CF2E-F368-2172-E138-4E3A015D949C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6A834-5E4E-4DB4-8A18-0F1EE9D16279}" type="datetimeFigureOut">
              <a:rPr lang="da-DK" smtClean="0"/>
              <a:t>27-04-2025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1C6C4-3556-41E0-A7F2-161BF6D92C8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512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D53820-5895-40FA-BE4F-95708F05EC90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4783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4805D-C260-0813-30D4-416134A64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EBA7DD63-B796-CCE1-83EF-0768C76CE8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FC7378EE-F143-6576-E7BE-273B19A428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606FAAC-CA85-F3A4-E1C0-7FC94C2EB2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1C6C4-3556-41E0-A7F2-161BF6D92C84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4542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1C6C4-3556-41E0-A7F2-161BF6D92C84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971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30BE97-83E7-9B0F-54B6-7B5658411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C7F38F2-44D2-D6B0-081F-23AF598B2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C9DE57-FC30-CFAE-A073-5D6E4A795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7C38-617E-4644-AF6A-73E4D17EAC99}" type="datetimeFigureOut">
              <a:rPr lang="da-DK" smtClean="0"/>
              <a:t>27-04-2025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0C153E2-D3F8-D0C0-5AF5-018508DFD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498EB9-6848-C0B3-B6F6-8EFEB6757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79BE-AD87-4D7B-82B3-CF7C2AA25E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7664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6FAC17-294C-1FD3-9855-B79D04FEC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796B2C0-4F68-5EC2-4F33-9619D66E8D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D3F4333-58AC-D5A7-8DFB-881A37F3D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7C38-617E-4644-AF6A-73E4D17EAC99}" type="datetimeFigureOut">
              <a:rPr lang="da-DK" smtClean="0"/>
              <a:t>27-04-2025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EBF29B-7E8F-D049-2C6F-2483BC119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5BD4DA-5F8A-FF0D-DB0B-8F73B9A15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79BE-AD87-4D7B-82B3-CF7C2AA25E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2017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CCD65DE-0A14-404E-ECB4-5FAA766CDD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3E71B89-17B8-FA00-B2EC-299BC9C6C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F755811-4825-E96B-8A1E-782F09208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7C38-617E-4644-AF6A-73E4D17EAC99}" type="datetimeFigureOut">
              <a:rPr lang="da-DK" smtClean="0"/>
              <a:t>27-04-2025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D624EDC-EC11-AB5B-D9E0-79809777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33BA320-1291-5EB5-6713-DFF8CED33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79BE-AD87-4D7B-82B3-CF7C2AA25E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613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1E782-67F9-7F13-90F7-CFF4BB19A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7D963ED-0362-2009-B924-7CB50B063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45E630A-EAFB-801C-3DD5-45C08F16C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7C38-617E-4644-AF6A-73E4D17EAC99}" type="datetimeFigureOut">
              <a:rPr lang="da-DK" smtClean="0"/>
              <a:t>27-04-2025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9443E05-2D76-9736-24A5-63C635238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8B32434-C04A-1189-F417-3393030B4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79BE-AD87-4D7B-82B3-CF7C2AA25E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2805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1AC8C5-142A-6FE4-2D02-D51CA59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D36AA9E-B682-8236-E191-8AD238ED3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CD61E2-2BE8-B74A-7F29-1BF36D2A0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7C38-617E-4644-AF6A-73E4D17EAC99}" type="datetimeFigureOut">
              <a:rPr lang="da-DK" smtClean="0"/>
              <a:t>27-04-2025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1406D3F-FB23-F9D4-D2F9-784FEE67F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C48F366-F2CA-E8B8-2DB4-6996C001B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79BE-AD87-4D7B-82B3-CF7C2AA25E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51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4FE3F6-FC39-2EB9-437C-881EE6357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977B18F-5497-D6F7-F18D-A85253F01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3442738-C0E2-101D-04F4-3CE64D199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0EA2F0A-010C-A14B-A3FE-4FFB9006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7C38-617E-4644-AF6A-73E4D17EAC99}" type="datetimeFigureOut">
              <a:rPr lang="da-DK" smtClean="0"/>
              <a:t>27-04-2025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08C439F-9F4A-605E-C4A0-20030689E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12C1367-E3B6-94A8-D8E8-D10EAC32B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79BE-AD87-4D7B-82B3-CF7C2AA25E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8545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D65B1-F5C2-5291-A0BD-565B50100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573CDDF-CC64-C4D6-A8F2-43DFDACD0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48D7562-0E7F-F06A-25FC-1D2B80C824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B80261B-6AF0-2CCA-C093-EDF7C0B8E7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BAF9F95-3F74-2B98-BB8B-A1ADDA3928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3EB7AC6-8EB8-4185-ADBA-476D8E560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7C38-617E-4644-AF6A-73E4D17EAC99}" type="datetimeFigureOut">
              <a:rPr lang="da-DK" smtClean="0"/>
              <a:t>27-04-2025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1DD3FF5D-BC5B-371D-4E07-EF7ECE9ED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7CC539A-1E26-243B-DCBF-B716A3159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79BE-AD87-4D7B-82B3-CF7C2AA25E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3392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1C276-1369-3964-1663-83C5CD8AA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12B73DE-43F4-0681-EAC1-6B682F6DC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7C38-617E-4644-AF6A-73E4D17EAC99}" type="datetimeFigureOut">
              <a:rPr lang="da-DK" smtClean="0"/>
              <a:t>27-04-2025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D8CD5EF-3079-141D-B85A-3F75342D0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C04010D-8BE9-E042-6326-95183E4F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79BE-AD87-4D7B-82B3-CF7C2AA25E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905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C512DAB-722C-86FB-CBD6-BA13506B6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7C38-617E-4644-AF6A-73E4D17EAC99}" type="datetimeFigureOut">
              <a:rPr lang="da-DK" smtClean="0"/>
              <a:t>27-04-2025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4E3408E-8214-1249-726B-5052ED2E9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C9ECCDC-2C21-3FCF-C7D0-B2700F011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79BE-AD87-4D7B-82B3-CF7C2AA25E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6268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D1ED5-DB5D-0DD8-C736-5259FDA0F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10A2B9A-95DF-C5F4-8FCF-21FA600ED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3FD917D-99DB-69A7-07FE-EC7FF028A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D0A5663-1E21-FF03-40BF-19B92421D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7C38-617E-4644-AF6A-73E4D17EAC99}" type="datetimeFigureOut">
              <a:rPr lang="da-DK" smtClean="0"/>
              <a:t>27-04-2025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6B67472-4635-0E3B-7579-6C94ECFB4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743DE4A-97F3-35C6-D867-B3CD1890B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79BE-AD87-4D7B-82B3-CF7C2AA25E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3631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98E4E5-BB78-05EE-FB1D-8A9C74294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F89596C-2C09-4092-DBD5-C006ED6235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CBCEC7B-8BD5-9F8E-6D66-35D5071F5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8DADD84-85AD-1195-845B-D654C19CE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97C38-617E-4644-AF6A-73E4D17EAC99}" type="datetimeFigureOut">
              <a:rPr lang="da-DK" smtClean="0"/>
              <a:t>27-04-2025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9E227E4-D128-2CDE-63EC-A64C6D28A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27EECA0-E281-0554-59D8-4924D22AD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279BE-AD87-4D7B-82B3-CF7C2AA25E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7103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FAE68739-5AE3-31C8-CB75-260DC358C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6857DA6-6A76-C7CC-51C3-489B85330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CBAB98B-659F-B031-6585-E9843F50D7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A97C38-617E-4644-AF6A-73E4D17EAC99}" type="datetimeFigureOut">
              <a:rPr lang="da-DK" smtClean="0"/>
              <a:t>27-04-2025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C15A659-7702-AC77-B42C-1B6EA8CCE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9B08506-F3F8-BFD8-1AE4-A2AE17AE55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5279BE-AD87-4D7B-82B3-CF7C2AA25E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36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BAEB87-7DEF-A497-6685-8E416EFD24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DDH servicestrategien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6492481-3D0E-1232-5AA2-B0553FFF41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160430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018E8-AF99-3648-9C65-4FAFA273C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styringsniveauer">
            <a:extLst>
              <a:ext uri="{FF2B5EF4-FFF2-40B4-BE49-F238E27FC236}">
                <a16:creationId xmlns:a16="http://schemas.microsoft.com/office/drawing/2014/main" id="{05DD9CA4-BD9C-29F6-001A-1C7406251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90"/>
          <a:stretch/>
        </p:blipFill>
        <p:spPr bwMode="auto">
          <a:xfrm>
            <a:off x="839788" y="615339"/>
            <a:ext cx="3681970" cy="5452960"/>
          </a:xfrm>
          <a:prstGeom prst="rect">
            <a:avLst/>
          </a:prstGeom>
          <a:noFill/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1A2B9CA4-60E2-3DF7-E078-7B393D04A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0148" y="1143836"/>
            <a:ext cx="2706357" cy="1404258"/>
          </a:xfrm>
        </p:spPr>
        <p:txBody>
          <a:bodyPr>
            <a:noAutofit/>
          </a:bodyPr>
          <a:lstStyle/>
          <a:p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b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Kerneopgave</a:t>
            </a:r>
            <a:b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Målgruppe</a:t>
            </a:r>
            <a:b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Services </a:t>
            </a:r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B692BE8E-6E2C-09BC-18AE-145FD0335DB3}"/>
              </a:ext>
            </a:extLst>
          </p:cNvPr>
          <p:cNvSpPr txBox="1">
            <a:spLocks/>
          </p:cNvSpPr>
          <p:nvPr/>
        </p:nvSpPr>
        <p:spPr>
          <a:xfrm>
            <a:off x="4880148" y="2685422"/>
            <a:ext cx="6472064" cy="17459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Beredskab &amp; Digital Inklusion</a:t>
            </a:r>
          </a:p>
          <a:p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Kommunernes kanalstrategier</a:t>
            </a:r>
          </a:p>
          <a:p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IVR strategi</a:t>
            </a:r>
          </a:p>
          <a:p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Årsberetning til kommunaldirektørerne</a:t>
            </a:r>
          </a:p>
          <a:p>
            <a:r>
              <a:rPr lang="da-DK" sz="2400" dirty="0" err="1">
                <a:latin typeface="Arial" panose="020B0604020202020204" pitchFamily="34" charset="0"/>
                <a:cs typeface="Arial" panose="020B0604020202020204" pitchFamily="34" charset="0"/>
              </a:rPr>
              <a:t>Onboarding</a:t>
            </a: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 program</a:t>
            </a:r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4BDFBD94-3A51-60A1-A0C2-34246D2A8627}"/>
              </a:ext>
            </a:extLst>
          </p:cNvPr>
          <p:cNvSpPr txBox="1">
            <a:spLocks/>
          </p:cNvSpPr>
          <p:nvPr/>
        </p:nvSpPr>
        <p:spPr>
          <a:xfrm>
            <a:off x="4880148" y="4900248"/>
            <a:ext cx="2987711" cy="10651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Vagtplan</a:t>
            </a:r>
          </a:p>
          <a:p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KPI opfølgning</a:t>
            </a:r>
          </a:p>
          <a:p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Kvalitetssikring</a:t>
            </a:r>
          </a:p>
          <a:p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Medarbejderdage</a:t>
            </a:r>
          </a:p>
        </p:txBody>
      </p:sp>
    </p:spTree>
    <p:extLst>
      <p:ext uri="{BB962C8B-B14F-4D97-AF65-F5344CB8AC3E}">
        <p14:creationId xmlns:p14="http://schemas.microsoft.com/office/powerpoint/2010/main" val="1204268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DED177-E89D-19C6-0FB7-9DE14F98E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D1DF3B-24E3-7222-2522-782EF52EA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D38118A-B6F9-AF58-EB57-8826F0A368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51371" y="457200"/>
            <a:ext cx="3076361" cy="4873625"/>
          </a:xfrm>
        </p:spPr>
        <p:txBody>
          <a:bodyPr/>
          <a:lstStyle/>
          <a:p>
            <a:r>
              <a:rPr lang="da-DK" dirty="0"/>
              <a:t>NORD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639A25B-655C-D249-CB69-6245E07DF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9" name="Billede 8" descr="Et billede, der indeholder Post-it-note, tekst, håndskrift, Papirprodukt&#10;&#10;Indhold genereret af kunstig intelligens kan være forkert.">
            <a:extLst>
              <a:ext uri="{FF2B5EF4-FFF2-40B4-BE49-F238E27FC236}">
                <a16:creationId xmlns:a16="http://schemas.microsoft.com/office/drawing/2014/main" id="{03F888D1-4A6D-95FB-A4F0-46B1AA565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18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FFED88-CA83-27CD-A687-1336A40B7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33331992-925B-8F50-2C0B-2044642B08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760939" y="802074"/>
            <a:ext cx="3076361" cy="4873625"/>
          </a:xfrm>
        </p:spPr>
        <p:txBody>
          <a:bodyPr/>
          <a:lstStyle/>
          <a:p>
            <a:r>
              <a:rPr lang="da-DK" dirty="0"/>
              <a:t>ØST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1903A5C-F769-2E29-9890-899461EA9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FCE05932-B6C1-D254-7EE8-A443308A13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892" t="14785" r="25507"/>
          <a:stretch/>
        </p:blipFill>
        <p:spPr>
          <a:xfrm>
            <a:off x="0" y="1"/>
            <a:ext cx="80597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16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98C85F-EC53-600B-872B-B2805733A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595E3D6-8C4F-212E-9582-93524BEF1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279028" y="987425"/>
            <a:ext cx="3076360" cy="4873625"/>
          </a:xfrm>
        </p:spPr>
        <p:txBody>
          <a:bodyPr/>
          <a:lstStyle/>
          <a:p>
            <a:r>
              <a:rPr lang="da-DK" dirty="0"/>
              <a:t>MIDT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52CF85-3F2D-448F-F8C5-374C80493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93EAEE7-E7D7-3014-BB3A-477425BE4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71254" cy="682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99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FF2B5EF4-FFF2-40B4-BE49-F238E27FC236}">
                <a16:creationId xmlns:a16="http://schemas.microsoft.com/office/drawing/2014/main" id="{1A620D5D-945E-36DA-CF44-D994C78E7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pic>
        <p:nvPicPr>
          <p:cNvPr id="17" name="Billede 16" descr="Et billede, der indeholder skærmbillede, cirkel, tekst, design&#10;&#10;Indhold genereret af kunstig intelligens kan være forkert.">
            <a:extLst>
              <a:ext uri="{FF2B5EF4-FFF2-40B4-BE49-F238E27FC236}">
                <a16:creationId xmlns:a16="http://schemas.microsoft.com/office/drawing/2014/main" id="{563E39BB-27BB-A317-7814-5B850E2F4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7" y="514350"/>
            <a:ext cx="10363200" cy="5829300"/>
          </a:xfrm>
          <a:prstGeom prst="rect">
            <a:avLst/>
          </a:prstGeom>
        </p:spPr>
      </p:pic>
      <p:pic>
        <p:nvPicPr>
          <p:cNvPr id="19" name="Billede 18" descr="Et billede, der indeholder Grafik, grafisk design, tekst, Font/skrifttype&#10;&#10;Indhold genereret af kunstig intelligens kan være forkert.">
            <a:extLst>
              <a:ext uri="{FF2B5EF4-FFF2-40B4-BE49-F238E27FC236}">
                <a16:creationId xmlns:a16="http://schemas.microsoft.com/office/drawing/2014/main" id="{B164C2DC-D0BE-B40D-6867-52B19ED08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773" y="4071209"/>
            <a:ext cx="2595599" cy="1475946"/>
          </a:xfrm>
          <a:prstGeom prst="rect">
            <a:avLst/>
          </a:prstGeom>
        </p:spPr>
      </p:pic>
      <p:sp>
        <p:nvSpPr>
          <p:cNvPr id="20" name="Tekstfelt 19">
            <a:extLst>
              <a:ext uri="{FF2B5EF4-FFF2-40B4-BE49-F238E27FC236}">
                <a16:creationId xmlns:a16="http://schemas.microsoft.com/office/drawing/2014/main" id="{929E19A4-BA7F-30BC-F6AF-567A68CF07F0}"/>
              </a:ext>
            </a:extLst>
          </p:cNvPr>
          <p:cNvSpPr txBox="1"/>
          <p:nvPr/>
        </p:nvSpPr>
        <p:spPr>
          <a:xfrm>
            <a:off x="1212783" y="3932018"/>
            <a:ext cx="1414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</a:rPr>
              <a:t>Gør DDH tilgængelig for borgerne</a:t>
            </a:r>
            <a:endParaRPr lang="da-DK" sz="1600" dirty="0"/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368BD6D1-D9D1-EA84-41F4-142495F2D43F}"/>
              </a:ext>
            </a:extLst>
          </p:cNvPr>
          <p:cNvSpPr txBox="1"/>
          <p:nvPr/>
        </p:nvSpPr>
        <p:spPr>
          <a:xfrm>
            <a:off x="2537083" y="2219600"/>
            <a:ext cx="2300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</a:rPr>
              <a:t>Brug DDH servicekanalerne komplementært</a:t>
            </a:r>
            <a:endParaRPr lang="da-DK" sz="1600" dirty="0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78AAD6AF-27C7-587B-8B97-6500DE310ACE}"/>
              </a:ext>
            </a:extLst>
          </p:cNvPr>
          <p:cNvSpPr txBox="1"/>
          <p:nvPr/>
        </p:nvSpPr>
        <p:spPr>
          <a:xfrm>
            <a:off x="4755128" y="1198990"/>
            <a:ext cx="3099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</a:rPr>
              <a:t>Integrer DDH i din lokale kanalstrategi og udbred kendskabet i din organisation</a:t>
            </a:r>
            <a:endParaRPr lang="da-DK" sz="1600" dirty="0"/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6F40DF03-D8BD-8305-1730-0E8D83731DAD}"/>
              </a:ext>
            </a:extLst>
          </p:cNvPr>
          <p:cNvSpPr txBox="1"/>
          <p:nvPr/>
        </p:nvSpPr>
        <p:spPr>
          <a:xfrm>
            <a:off x="9093431" y="3932018"/>
            <a:ext cx="2025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</a:rPr>
              <a:t>Sikr at dine medarbejdere er klædt på til opgaven og tal med dem om det</a:t>
            </a:r>
            <a:endParaRPr lang="da-DK" sz="1600" dirty="0"/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8C9740C9-860F-125E-75A1-056074C1049C}"/>
              </a:ext>
            </a:extLst>
          </p:cNvPr>
          <p:cNvSpPr txBox="1"/>
          <p:nvPr/>
        </p:nvSpPr>
        <p:spPr>
          <a:xfrm>
            <a:off x="7529372" y="1996251"/>
            <a:ext cx="22481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</a:rPr>
              <a:t>Tag ansvar for informationen om de kald, der stilles til DDH i din kommune</a:t>
            </a:r>
            <a:endParaRPr lang="da-DK" sz="1600" dirty="0"/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7F66A090-69BA-935F-CE98-8A02F4B2B595}"/>
              </a:ext>
            </a:extLst>
          </p:cNvPr>
          <p:cNvSpPr txBox="1"/>
          <p:nvPr/>
        </p:nvSpPr>
        <p:spPr>
          <a:xfrm>
            <a:off x="4101231" y="160000"/>
            <a:ext cx="4002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err="1"/>
              <a:t>DDHs</a:t>
            </a:r>
            <a:r>
              <a:rPr lang="da-DK" sz="3200" dirty="0"/>
              <a:t> servicestrategi</a:t>
            </a:r>
          </a:p>
        </p:txBody>
      </p:sp>
    </p:spTree>
    <p:extLst>
      <p:ext uri="{BB962C8B-B14F-4D97-AF65-F5344CB8AC3E}">
        <p14:creationId xmlns:p14="http://schemas.microsoft.com/office/powerpoint/2010/main" val="503073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8BB18D6E-7822-ADEA-811C-747043D13C18}"/>
              </a:ext>
            </a:extLst>
          </p:cNvPr>
          <p:cNvCxnSpPr>
            <a:cxnSpLocks/>
          </p:cNvCxnSpPr>
          <p:nvPr/>
        </p:nvCxnSpPr>
        <p:spPr>
          <a:xfrm flipH="1">
            <a:off x="4151335" y="1543300"/>
            <a:ext cx="2846" cy="4424363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ktangel 4">
            <a:extLst>
              <a:ext uri="{FF2B5EF4-FFF2-40B4-BE49-F238E27FC236}">
                <a16:creationId xmlns:a16="http://schemas.microsoft.com/office/drawing/2014/main" id="{CD75AAF0-3029-6405-0C86-19FC69E24E4A}"/>
              </a:ext>
            </a:extLst>
          </p:cNvPr>
          <p:cNvSpPr/>
          <p:nvPr/>
        </p:nvSpPr>
        <p:spPr>
          <a:xfrm>
            <a:off x="3591607" y="281164"/>
            <a:ext cx="4687686" cy="82421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/>
              <a:t>KOMMUNE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7577BED-CB8F-2BB2-E778-D7A2E75D93A3}"/>
              </a:ext>
            </a:extLst>
          </p:cNvPr>
          <p:cNvSpPr txBox="1"/>
          <p:nvPr/>
        </p:nvSpPr>
        <p:spPr>
          <a:xfrm>
            <a:off x="1032154" y="1418827"/>
            <a:ext cx="2675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Indenfor kommunens egen åbningstid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7408CB77-AE59-C7BF-667B-1B613722B064}"/>
              </a:ext>
            </a:extLst>
          </p:cNvPr>
          <p:cNvSpPr txBox="1"/>
          <p:nvPr/>
        </p:nvSpPr>
        <p:spPr>
          <a:xfrm>
            <a:off x="4581962" y="1418827"/>
            <a:ext cx="2675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Udenfor kommunens egen åbningstid</a:t>
            </a:r>
          </a:p>
        </p:txBody>
      </p:sp>
      <p:pic>
        <p:nvPicPr>
          <p:cNvPr id="11" name="Billede 10" descr="Et billede, der indeholder Grafik, grafisk design, skærmbillede, Font/skrifttype&#10;&#10;Indhold genereret af kunstig intelligens kan være forkert.">
            <a:extLst>
              <a:ext uri="{FF2B5EF4-FFF2-40B4-BE49-F238E27FC236}">
                <a16:creationId xmlns:a16="http://schemas.microsoft.com/office/drawing/2014/main" id="{C600A9AE-60B4-1F7B-F2CA-C01BE65526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15" y="2350758"/>
            <a:ext cx="1713258" cy="928569"/>
          </a:xfrm>
          <a:prstGeom prst="rect">
            <a:avLst/>
          </a:prstGeom>
        </p:spPr>
      </p:pic>
      <p:pic>
        <p:nvPicPr>
          <p:cNvPr id="13" name="Billede 12" descr="Et billede, der indeholder Grafik, Font/skrifttype, skærmbillede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DC026001-2827-D722-06FE-5A00446F9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54" y="3154636"/>
            <a:ext cx="2428747" cy="575265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34DF49EF-DAC1-77F5-C7BF-5FABB48C6CCD}"/>
              </a:ext>
            </a:extLst>
          </p:cNvPr>
          <p:cNvSpPr txBox="1"/>
          <p:nvPr/>
        </p:nvSpPr>
        <p:spPr>
          <a:xfrm>
            <a:off x="697018" y="3887448"/>
            <a:ext cx="3026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Tilvalg i IVR som tastevalg </a:t>
            </a:r>
          </a:p>
          <a:p>
            <a:pPr algn="ctr"/>
            <a:r>
              <a:rPr lang="da-DK" dirty="0"/>
              <a:t>(ved ikke-igangværende sag)</a:t>
            </a:r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EE1E23BF-A994-AF42-029F-201949184CEB}"/>
              </a:ext>
            </a:extLst>
          </p:cNvPr>
          <p:cNvCxnSpPr>
            <a:cxnSpLocks/>
          </p:cNvCxnSpPr>
          <p:nvPr/>
        </p:nvCxnSpPr>
        <p:spPr>
          <a:xfrm flipH="1">
            <a:off x="7716720" y="1543300"/>
            <a:ext cx="2846" cy="4424363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kstfelt 18">
            <a:extLst>
              <a:ext uri="{FF2B5EF4-FFF2-40B4-BE49-F238E27FC236}">
                <a16:creationId xmlns:a16="http://schemas.microsoft.com/office/drawing/2014/main" id="{9D8CD129-CCBF-10D1-AECE-24D5593A91C0}"/>
              </a:ext>
            </a:extLst>
          </p:cNvPr>
          <p:cNvSpPr txBox="1"/>
          <p:nvPr/>
        </p:nvSpPr>
        <p:spPr>
          <a:xfrm>
            <a:off x="8484025" y="1418827"/>
            <a:ext cx="3272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Udenfor DDH kontaktcenters åbningstid</a:t>
            </a:r>
          </a:p>
        </p:txBody>
      </p: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77C2CF2E-F368-2172-E138-4E3A015D949C}"/>
              </a:ext>
            </a:extLst>
          </p:cNvPr>
          <p:cNvCxnSpPr>
            <a:cxnSpLocks/>
          </p:cNvCxnSpPr>
          <p:nvPr/>
        </p:nvCxnSpPr>
        <p:spPr>
          <a:xfrm flipV="1">
            <a:off x="779582" y="2179912"/>
            <a:ext cx="11232747" cy="24884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Billede 23" descr="Et billede, der indeholder Grafik, skærmbillede, Font/skrifttype, logo&#10;&#10;Indhold genereret af kunstig intelligens kan være forkert.">
            <a:extLst>
              <a:ext uri="{FF2B5EF4-FFF2-40B4-BE49-F238E27FC236}">
                <a16:creationId xmlns:a16="http://schemas.microsoft.com/office/drawing/2014/main" id="{E4411DC3-E6D9-E5FE-E384-D9E67A12E9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58" y="4558655"/>
            <a:ext cx="2661149" cy="853898"/>
          </a:xfrm>
          <a:prstGeom prst="rect">
            <a:avLst/>
          </a:prstGeom>
        </p:spPr>
      </p:pic>
      <p:sp>
        <p:nvSpPr>
          <p:cNvPr id="25" name="Tekstfelt 24">
            <a:extLst>
              <a:ext uri="{FF2B5EF4-FFF2-40B4-BE49-F238E27FC236}">
                <a16:creationId xmlns:a16="http://schemas.microsoft.com/office/drawing/2014/main" id="{20E24CAA-343D-F3BB-9741-AC8D2AE4F612}"/>
              </a:ext>
            </a:extLst>
          </p:cNvPr>
          <p:cNvSpPr txBox="1"/>
          <p:nvPr/>
        </p:nvSpPr>
        <p:spPr>
          <a:xfrm>
            <a:off x="749077" y="5437429"/>
            <a:ext cx="3026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Mulighed for at sende </a:t>
            </a:r>
            <a:r>
              <a:rPr lang="da-DK" dirty="0" err="1"/>
              <a:t>chatbot</a:t>
            </a:r>
            <a:r>
              <a:rPr lang="da-DK" dirty="0"/>
              <a:t> på SMS for FAQ afklaring ved høj kø</a:t>
            </a:r>
          </a:p>
        </p:txBody>
      </p:sp>
      <p:pic>
        <p:nvPicPr>
          <p:cNvPr id="26" name="Billede 25" descr="Et billede, der indeholder Grafik, Font/skrifttype, skærmbillede, grafisk design&#10;&#10;Indhold genereret af kunstig intelligens kan være forkert.">
            <a:extLst>
              <a:ext uri="{FF2B5EF4-FFF2-40B4-BE49-F238E27FC236}">
                <a16:creationId xmlns:a16="http://schemas.microsoft.com/office/drawing/2014/main" id="{92F49802-CAAE-F806-8BF6-40D724867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422" y="3129760"/>
            <a:ext cx="2428747" cy="575265"/>
          </a:xfrm>
          <a:prstGeom prst="rect">
            <a:avLst/>
          </a:prstGeom>
        </p:spPr>
      </p:pic>
      <p:sp>
        <p:nvSpPr>
          <p:cNvPr id="27" name="Tekstfelt 26">
            <a:extLst>
              <a:ext uri="{FF2B5EF4-FFF2-40B4-BE49-F238E27FC236}">
                <a16:creationId xmlns:a16="http://schemas.microsoft.com/office/drawing/2014/main" id="{BF47CBB6-DF4A-0C7D-BFD9-6711430CB63F}"/>
              </a:ext>
            </a:extLst>
          </p:cNvPr>
          <p:cNvSpPr txBox="1"/>
          <p:nvPr/>
        </p:nvSpPr>
        <p:spPr>
          <a:xfrm>
            <a:off x="4378286" y="3862572"/>
            <a:ext cx="3026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Tilvalg i IVR som tastevalg </a:t>
            </a:r>
          </a:p>
          <a:p>
            <a:pPr algn="ctr"/>
            <a:r>
              <a:rPr lang="da-DK" dirty="0"/>
              <a:t>(ved ikke-igangværende sag)</a:t>
            </a:r>
          </a:p>
        </p:txBody>
      </p:sp>
      <p:pic>
        <p:nvPicPr>
          <p:cNvPr id="28" name="Billede 27" descr="Et billede, der indeholder Grafik, skærmbillede, Font/skrifttype, logo&#10;&#10;Indhold genereret af kunstig intelligens kan være forkert.">
            <a:extLst>
              <a:ext uri="{FF2B5EF4-FFF2-40B4-BE49-F238E27FC236}">
                <a16:creationId xmlns:a16="http://schemas.microsoft.com/office/drawing/2014/main" id="{FE0A05FD-1141-345E-9471-23F30614A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26" y="4533779"/>
            <a:ext cx="2661149" cy="853898"/>
          </a:xfrm>
          <a:prstGeom prst="rect">
            <a:avLst/>
          </a:prstGeom>
        </p:spPr>
      </p:pic>
      <p:sp>
        <p:nvSpPr>
          <p:cNvPr id="29" name="Tekstfelt 28">
            <a:extLst>
              <a:ext uri="{FF2B5EF4-FFF2-40B4-BE49-F238E27FC236}">
                <a16:creationId xmlns:a16="http://schemas.microsoft.com/office/drawing/2014/main" id="{EE22EA1F-5AAD-C899-180C-EC945A1EAB4D}"/>
              </a:ext>
            </a:extLst>
          </p:cNvPr>
          <p:cNvSpPr txBox="1"/>
          <p:nvPr/>
        </p:nvSpPr>
        <p:spPr>
          <a:xfrm>
            <a:off x="4430345" y="5412553"/>
            <a:ext cx="3026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Mulighed for at sende </a:t>
            </a:r>
            <a:r>
              <a:rPr lang="da-DK" dirty="0" err="1"/>
              <a:t>chatbot</a:t>
            </a:r>
            <a:r>
              <a:rPr lang="da-DK" dirty="0"/>
              <a:t> på SMS for FAQ afklaring ved høj kø</a:t>
            </a:r>
          </a:p>
        </p:txBody>
      </p:sp>
      <p:pic>
        <p:nvPicPr>
          <p:cNvPr id="30" name="Billede 29" descr="Et billede, der indeholder Grafik, grafisk design, skærmbillede, Font/skrifttype&#10;&#10;Indhold genereret af kunstig intelligens kan være forkert.">
            <a:extLst>
              <a:ext uri="{FF2B5EF4-FFF2-40B4-BE49-F238E27FC236}">
                <a16:creationId xmlns:a16="http://schemas.microsoft.com/office/drawing/2014/main" id="{C7806AC1-AA49-AD26-5199-CB46FBEB9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44" y="2350757"/>
            <a:ext cx="1713258" cy="928569"/>
          </a:xfrm>
          <a:prstGeom prst="rect">
            <a:avLst/>
          </a:prstGeom>
        </p:spPr>
      </p:pic>
      <p:pic>
        <p:nvPicPr>
          <p:cNvPr id="31" name="Billede 30" descr="Et billede, der indeholder Grafik, skærmbillede, Font/skrifttype, logo&#10;&#10;Indhold genereret af kunstig intelligens kan være forkert.">
            <a:extLst>
              <a:ext uri="{FF2B5EF4-FFF2-40B4-BE49-F238E27FC236}">
                <a16:creationId xmlns:a16="http://schemas.microsoft.com/office/drawing/2014/main" id="{2E405D28-A442-5D6B-8F9F-BF1E5DD69A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827" y="2522133"/>
            <a:ext cx="2661149" cy="853898"/>
          </a:xfrm>
          <a:prstGeom prst="rect">
            <a:avLst/>
          </a:prstGeom>
        </p:spPr>
      </p:pic>
      <p:sp>
        <p:nvSpPr>
          <p:cNvPr id="32" name="Tekstfelt 31">
            <a:extLst>
              <a:ext uri="{FF2B5EF4-FFF2-40B4-BE49-F238E27FC236}">
                <a16:creationId xmlns:a16="http://schemas.microsoft.com/office/drawing/2014/main" id="{342BC5B1-FF65-F3C5-99DD-2777942F8CF2}"/>
              </a:ext>
            </a:extLst>
          </p:cNvPr>
          <p:cNvSpPr txBox="1"/>
          <p:nvPr/>
        </p:nvSpPr>
        <p:spPr>
          <a:xfrm>
            <a:off x="8298283" y="3400907"/>
            <a:ext cx="3026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Mulighed for at sende </a:t>
            </a:r>
            <a:r>
              <a:rPr lang="da-DK" dirty="0" err="1"/>
              <a:t>chatbot</a:t>
            </a:r>
            <a:r>
              <a:rPr lang="da-DK" dirty="0"/>
              <a:t> på SMS for FAQ afklaring</a:t>
            </a:r>
          </a:p>
        </p:txBody>
      </p:sp>
    </p:spTree>
    <p:extLst>
      <p:ext uri="{BB962C8B-B14F-4D97-AF65-F5344CB8AC3E}">
        <p14:creationId xmlns:p14="http://schemas.microsoft.com/office/powerpoint/2010/main" val="301110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tekst, skærmbillede, logo, Brand&#10;&#10;Indhold genereret af kunstig intelligens kan være forkert.">
            <a:extLst>
              <a:ext uri="{FF2B5EF4-FFF2-40B4-BE49-F238E27FC236}">
                <a16:creationId xmlns:a16="http://schemas.microsoft.com/office/drawing/2014/main" id="{7972F112-9FFB-7E89-3B51-76D48A345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90C4B365-E44C-4B81-D528-2CED542FE4B6}"/>
              </a:ext>
            </a:extLst>
          </p:cNvPr>
          <p:cNvSpPr/>
          <p:nvPr/>
        </p:nvSpPr>
        <p:spPr>
          <a:xfrm>
            <a:off x="2444817" y="904775"/>
            <a:ext cx="7315200" cy="259882"/>
          </a:xfrm>
          <a:prstGeom prst="rect">
            <a:avLst/>
          </a:prstGeom>
          <a:solidFill>
            <a:srgbClr val="98AFCC"/>
          </a:solidFill>
          <a:ln>
            <a:solidFill>
              <a:srgbClr val="98A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9BFFA1D-D628-1DCA-DAA5-0D5FB6154702}"/>
              </a:ext>
            </a:extLst>
          </p:cNvPr>
          <p:cNvSpPr/>
          <p:nvPr/>
        </p:nvSpPr>
        <p:spPr>
          <a:xfrm>
            <a:off x="1953928" y="5659655"/>
            <a:ext cx="1212784" cy="693019"/>
          </a:xfrm>
          <a:prstGeom prst="rect">
            <a:avLst/>
          </a:prstGeom>
          <a:solidFill>
            <a:srgbClr val="EEEFE3"/>
          </a:solidFill>
          <a:ln>
            <a:solidFill>
              <a:srgbClr val="EEEF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AAA53DE-3164-72B2-7C89-7C624EA5E624}"/>
              </a:ext>
            </a:extLst>
          </p:cNvPr>
          <p:cNvSpPr/>
          <p:nvPr/>
        </p:nvSpPr>
        <p:spPr>
          <a:xfrm>
            <a:off x="3319111" y="5531318"/>
            <a:ext cx="6643035" cy="917608"/>
          </a:xfrm>
          <a:prstGeom prst="rect">
            <a:avLst/>
          </a:prstGeom>
          <a:solidFill>
            <a:srgbClr val="EEEFE3"/>
          </a:solidFill>
          <a:ln>
            <a:solidFill>
              <a:srgbClr val="EEEFE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B3868C9B-8FA8-AE56-6264-DB31A6FE3AF6}"/>
              </a:ext>
            </a:extLst>
          </p:cNvPr>
          <p:cNvSpPr txBox="1"/>
          <p:nvPr/>
        </p:nvSpPr>
        <p:spPr>
          <a:xfrm>
            <a:off x="1953928" y="5531318"/>
            <a:ext cx="1212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DDHs</a:t>
            </a:r>
            <a:r>
              <a:rPr lang="da-DK" dirty="0"/>
              <a:t> service filosofi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A30161C5-0C90-D840-B2AC-148B5DFC3538}"/>
              </a:ext>
            </a:extLst>
          </p:cNvPr>
          <p:cNvSpPr txBox="1"/>
          <p:nvPr/>
        </p:nvSpPr>
        <p:spPr>
          <a:xfrm>
            <a:off x="3319111" y="5531318"/>
            <a:ext cx="1212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1. </a:t>
            </a:r>
          </a:p>
          <a:p>
            <a:r>
              <a:rPr lang="da-DK" dirty="0"/>
              <a:t>2. </a:t>
            </a:r>
          </a:p>
          <a:p>
            <a:r>
              <a:rPr lang="da-DK" dirty="0"/>
              <a:t>3. 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8965E2F9-8075-7AAC-5A53-9A3D4A518AEB}"/>
              </a:ext>
            </a:extLst>
          </p:cNvPr>
          <p:cNvSpPr txBox="1"/>
          <p:nvPr/>
        </p:nvSpPr>
        <p:spPr>
          <a:xfrm>
            <a:off x="4101231" y="160000"/>
            <a:ext cx="4002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err="1"/>
              <a:t>DDHs</a:t>
            </a:r>
            <a:r>
              <a:rPr lang="da-DK" sz="3200" dirty="0"/>
              <a:t> servicestrategi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15874817-57B3-2075-4406-BF21BC52B32A}"/>
              </a:ext>
            </a:extLst>
          </p:cNvPr>
          <p:cNvSpPr txBox="1"/>
          <p:nvPr/>
        </p:nvSpPr>
        <p:spPr>
          <a:xfrm>
            <a:off x="111760" y="2069432"/>
            <a:ext cx="20853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i="0" dirty="0">
                <a:solidFill>
                  <a:srgbClr val="070707"/>
                </a:solidFill>
                <a:effectLst/>
                <a:latin typeface="Arial" panose="020B0604020202020204" pitchFamily="34" charset="0"/>
              </a:rPr>
              <a:t>DDH vil være den fælleskommunale indgang til hele det offentlige Danmark.</a:t>
            </a:r>
            <a:endParaRPr lang="da-DK" sz="1600" dirty="0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F473CF12-67EE-097C-D79F-36C28D058BF8}"/>
              </a:ext>
            </a:extLst>
          </p:cNvPr>
          <p:cNvSpPr txBox="1"/>
          <p:nvPr/>
        </p:nvSpPr>
        <p:spPr>
          <a:xfrm>
            <a:off x="10106660" y="1946321"/>
            <a:ext cx="2085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/>
              <a:t>Borgere ønsker både digital selvbetjening og direkte personlig betjening (IT i praksis 2024-2025)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1C914BD2-2345-AEE9-713D-6AF0CC2633D5}"/>
              </a:ext>
            </a:extLst>
          </p:cNvPr>
          <p:cNvSpPr txBox="1"/>
          <p:nvPr/>
        </p:nvSpPr>
        <p:spPr>
          <a:xfrm>
            <a:off x="2574424" y="1574609"/>
            <a:ext cx="304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solidFill>
                  <a:schemeClr val="bg1"/>
                </a:solidFill>
              </a:rPr>
              <a:t>Brug </a:t>
            </a:r>
            <a:r>
              <a:rPr lang="da-DK" sz="1200" dirty="0" err="1">
                <a:solidFill>
                  <a:schemeClr val="bg1"/>
                </a:solidFill>
              </a:rPr>
              <a:t>DDHs</a:t>
            </a:r>
            <a:r>
              <a:rPr lang="da-DK" sz="1200" dirty="0">
                <a:solidFill>
                  <a:schemeClr val="bg1"/>
                </a:solidFill>
              </a:rPr>
              <a:t> </a:t>
            </a:r>
            <a:r>
              <a:rPr lang="da-DK" sz="1200" dirty="0" err="1">
                <a:solidFill>
                  <a:schemeClr val="bg1"/>
                </a:solidFill>
              </a:rPr>
              <a:t>onboarding</a:t>
            </a:r>
            <a:r>
              <a:rPr lang="da-DK" sz="1200" dirty="0">
                <a:solidFill>
                  <a:schemeClr val="bg1"/>
                </a:solidFill>
              </a:rPr>
              <a:t> program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9BDBF4F4-12F7-81E9-538D-251E45AA9CC5}"/>
              </a:ext>
            </a:extLst>
          </p:cNvPr>
          <p:cNvSpPr txBox="1"/>
          <p:nvPr/>
        </p:nvSpPr>
        <p:spPr>
          <a:xfrm>
            <a:off x="2582703" y="1825215"/>
            <a:ext cx="3046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solidFill>
                  <a:schemeClr val="bg1"/>
                </a:solidFill>
              </a:rPr>
              <a:t>Skab fleksibilitet i opgaven (hjemmefra/opdeling)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773ACA24-D887-25B2-5FE3-435B4C63F04A}"/>
              </a:ext>
            </a:extLst>
          </p:cNvPr>
          <p:cNvSpPr txBox="1"/>
          <p:nvPr/>
        </p:nvSpPr>
        <p:spPr>
          <a:xfrm>
            <a:off x="2574424" y="2732875"/>
            <a:ext cx="3046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solidFill>
                  <a:schemeClr val="bg1"/>
                </a:solidFill>
              </a:rPr>
              <a:t>Kompetenceprofilen er </a:t>
            </a:r>
          </a:p>
          <a:p>
            <a:r>
              <a:rPr lang="da-DK" sz="1200" dirty="0">
                <a:solidFill>
                  <a:schemeClr val="bg1"/>
                </a:solidFill>
              </a:rPr>
              <a:t>Borgerservice medarbejdere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DB172CA4-0019-FC34-59BE-F3F3228EACF0}"/>
              </a:ext>
            </a:extLst>
          </p:cNvPr>
          <p:cNvSpPr/>
          <p:nvPr/>
        </p:nvSpPr>
        <p:spPr>
          <a:xfrm>
            <a:off x="10801350" y="3333715"/>
            <a:ext cx="1054100" cy="102873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00" dirty="0"/>
              <a:t>Skal DDH brede målgruppen ud eller snævre målgruppen ind?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F223147E-2808-04B4-6A30-531EE45021F8}"/>
              </a:ext>
            </a:extLst>
          </p:cNvPr>
          <p:cNvSpPr/>
          <p:nvPr/>
        </p:nvSpPr>
        <p:spPr>
          <a:xfrm>
            <a:off x="2471909" y="3759692"/>
            <a:ext cx="211914" cy="1433963"/>
          </a:xfrm>
          <a:prstGeom prst="rect">
            <a:avLst/>
          </a:prstGeom>
          <a:solidFill>
            <a:srgbClr val="005A84"/>
          </a:solidFill>
          <a:ln>
            <a:solidFill>
              <a:srgbClr val="005A8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417F8BB2-0A91-7B8F-3AFB-0DEF8345A18D}"/>
              </a:ext>
            </a:extLst>
          </p:cNvPr>
          <p:cNvSpPr txBox="1"/>
          <p:nvPr/>
        </p:nvSpPr>
        <p:spPr>
          <a:xfrm>
            <a:off x="2556878" y="3825117"/>
            <a:ext cx="2573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solidFill>
                  <a:schemeClr val="bg1"/>
                </a:solidFill>
              </a:rPr>
              <a:t>Inkluder DDH i din IVR efter din kommunes lokale kanalstrategi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C026BEBE-CDFD-CD70-90D1-77E45C0297CF}"/>
              </a:ext>
            </a:extLst>
          </p:cNvPr>
          <p:cNvSpPr txBox="1"/>
          <p:nvPr/>
        </p:nvSpPr>
        <p:spPr>
          <a:xfrm>
            <a:off x="2556878" y="4262951"/>
            <a:ext cx="3046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solidFill>
                  <a:schemeClr val="bg1"/>
                </a:solidFill>
              </a:rPr>
              <a:t>Aktiver </a:t>
            </a:r>
            <a:r>
              <a:rPr lang="da-DK" sz="1200" dirty="0" err="1">
                <a:solidFill>
                  <a:schemeClr val="bg1"/>
                </a:solidFill>
              </a:rPr>
              <a:t>Muni</a:t>
            </a:r>
            <a:r>
              <a:rPr lang="da-DK" sz="1200" dirty="0">
                <a:solidFill>
                  <a:schemeClr val="bg1"/>
                </a:solidFill>
              </a:rPr>
              <a:t> </a:t>
            </a:r>
            <a:r>
              <a:rPr lang="da-DK" sz="1200" dirty="0" err="1">
                <a:solidFill>
                  <a:schemeClr val="bg1"/>
                </a:solidFill>
              </a:rPr>
              <a:t>chatbot</a:t>
            </a:r>
            <a:r>
              <a:rPr lang="da-DK" sz="1200" dirty="0">
                <a:solidFill>
                  <a:schemeClr val="bg1"/>
                </a:solidFill>
              </a:rPr>
              <a:t> i DDH kontaktcenter via SMS udenfor åbningstid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E055F0DC-FC42-1694-22E2-18B49E4765E3}"/>
              </a:ext>
            </a:extLst>
          </p:cNvPr>
          <p:cNvSpPr/>
          <p:nvPr/>
        </p:nvSpPr>
        <p:spPr>
          <a:xfrm>
            <a:off x="7472468" y="1737313"/>
            <a:ext cx="211914" cy="1433963"/>
          </a:xfrm>
          <a:prstGeom prst="rect">
            <a:avLst/>
          </a:prstGeom>
          <a:solidFill>
            <a:srgbClr val="005A84"/>
          </a:solidFill>
          <a:ln>
            <a:solidFill>
              <a:srgbClr val="005A8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CF62E68D-40C0-FA17-9866-1D4E6F815CCD}"/>
              </a:ext>
            </a:extLst>
          </p:cNvPr>
          <p:cNvSpPr/>
          <p:nvPr/>
        </p:nvSpPr>
        <p:spPr>
          <a:xfrm>
            <a:off x="2436817" y="1632395"/>
            <a:ext cx="211914" cy="1433963"/>
          </a:xfrm>
          <a:prstGeom prst="rect">
            <a:avLst/>
          </a:prstGeom>
          <a:solidFill>
            <a:srgbClr val="005A84"/>
          </a:solidFill>
          <a:ln>
            <a:solidFill>
              <a:srgbClr val="005A8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6B682CC-3BAC-6798-753E-80D04EF77FF8}"/>
              </a:ext>
            </a:extLst>
          </p:cNvPr>
          <p:cNvSpPr/>
          <p:nvPr/>
        </p:nvSpPr>
        <p:spPr>
          <a:xfrm>
            <a:off x="7427764" y="3824869"/>
            <a:ext cx="211914" cy="1433963"/>
          </a:xfrm>
          <a:prstGeom prst="rect">
            <a:avLst/>
          </a:prstGeom>
          <a:solidFill>
            <a:srgbClr val="005A85"/>
          </a:solidFill>
          <a:ln>
            <a:solidFill>
              <a:srgbClr val="005A8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3AEA632F-263B-E3D8-6E02-3160DC810D80}"/>
              </a:ext>
            </a:extLst>
          </p:cNvPr>
          <p:cNvSpPr txBox="1"/>
          <p:nvPr/>
        </p:nvSpPr>
        <p:spPr>
          <a:xfrm>
            <a:off x="6636743" y="4874976"/>
            <a:ext cx="2933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solidFill>
                  <a:schemeClr val="bg1"/>
                </a:solidFill>
              </a:rPr>
              <a:t>Følg din kommunes </a:t>
            </a:r>
            <a:r>
              <a:rPr lang="da-DK" sz="1200" dirty="0" err="1">
                <a:solidFill>
                  <a:schemeClr val="bg1"/>
                </a:solidFill>
              </a:rPr>
              <a:t>KPIer</a:t>
            </a:r>
            <a:r>
              <a:rPr lang="da-DK" sz="1200" dirty="0">
                <a:solidFill>
                  <a:schemeClr val="bg1"/>
                </a:solidFill>
              </a:rPr>
              <a:t> og tag dine valg derefter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E4501706-7C92-724C-AA29-73B6AACEC0EE}"/>
              </a:ext>
            </a:extLst>
          </p:cNvPr>
          <p:cNvSpPr txBox="1"/>
          <p:nvPr/>
        </p:nvSpPr>
        <p:spPr>
          <a:xfrm>
            <a:off x="7237288" y="3800125"/>
            <a:ext cx="24828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solidFill>
                  <a:schemeClr val="bg1"/>
                </a:solidFill>
              </a:rPr>
              <a:t>Ram opkaldsvolumen svarende til din kommunes størrelse</a:t>
            </a:r>
            <a:br>
              <a:rPr lang="da-DK" sz="1400" dirty="0"/>
            </a:br>
            <a:endParaRPr lang="da-DK" sz="1400" dirty="0"/>
          </a:p>
          <a:p>
            <a:endParaRPr lang="da-DK" sz="1400" dirty="0">
              <a:solidFill>
                <a:schemeClr val="bg1"/>
              </a:solidFill>
            </a:endParaRPr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80B2B998-84B8-4864-0CC0-B0CC39C89A52}"/>
              </a:ext>
            </a:extLst>
          </p:cNvPr>
          <p:cNvSpPr txBox="1"/>
          <p:nvPr/>
        </p:nvSpPr>
        <p:spPr>
          <a:xfrm>
            <a:off x="2574424" y="2267701"/>
            <a:ext cx="28445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>
                <a:solidFill>
                  <a:schemeClr val="bg1"/>
                </a:solidFill>
              </a:rPr>
              <a:t>Tal åbent om DDH opgaven samt DDH </a:t>
            </a:r>
            <a:r>
              <a:rPr lang="da-DK" sz="1200" dirty="0" err="1">
                <a:solidFill>
                  <a:schemeClr val="bg1"/>
                </a:solidFill>
              </a:rPr>
              <a:t>KPIer</a:t>
            </a:r>
            <a:endParaRPr lang="da-DK" sz="1200" dirty="0">
              <a:solidFill>
                <a:schemeClr val="bg1"/>
              </a:solidFill>
            </a:endParaRP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5F7300A2-B7B9-CE34-DB7C-E5001B30C280}"/>
              </a:ext>
            </a:extLst>
          </p:cNvPr>
          <p:cNvSpPr txBox="1"/>
          <p:nvPr/>
        </p:nvSpPr>
        <p:spPr>
          <a:xfrm>
            <a:off x="6485591" y="1626291"/>
            <a:ext cx="3131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solidFill>
                  <a:schemeClr val="bg1"/>
                </a:solidFill>
              </a:rPr>
              <a:t>Standardisering og strømlining af vejledning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19C24F8C-8113-0E5F-D028-FEEE5C781B2E}"/>
              </a:ext>
            </a:extLst>
          </p:cNvPr>
          <p:cNvSpPr/>
          <p:nvPr/>
        </p:nvSpPr>
        <p:spPr>
          <a:xfrm>
            <a:off x="178514" y="3146650"/>
            <a:ext cx="1438530" cy="132011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000" dirty="0"/>
              <a:t>Skal </a:t>
            </a:r>
            <a:r>
              <a:rPr lang="da-DK" sz="1000" dirty="0" err="1"/>
              <a:t>DDHs</a:t>
            </a:r>
            <a:r>
              <a:rPr lang="da-DK" sz="1000" dirty="0"/>
              <a:t> portefølje fortsat udvides? På nuværende tidspunkt er der områder der ligge langt fra det kommunale</a:t>
            </a:r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93006E70-FC04-DFF3-BA81-2D0953666C93}"/>
              </a:ext>
            </a:extLst>
          </p:cNvPr>
          <p:cNvSpPr txBox="1"/>
          <p:nvPr/>
        </p:nvSpPr>
        <p:spPr>
          <a:xfrm>
            <a:off x="6804607" y="4261998"/>
            <a:ext cx="313198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solidFill>
                  <a:schemeClr val="bg1"/>
                </a:solidFill>
              </a:rPr>
              <a:t>Udbred kendskabet til DDH lokalt, læg kald over i DDH og  sikr at informationen for </a:t>
            </a:r>
            <a:r>
              <a:rPr lang="da-DK" sz="1200" dirty="0" err="1">
                <a:solidFill>
                  <a:schemeClr val="bg1"/>
                </a:solidFill>
              </a:rPr>
              <a:t>straksafklaring</a:t>
            </a:r>
            <a:r>
              <a:rPr lang="da-DK" sz="1200" dirty="0">
                <a:solidFill>
                  <a:schemeClr val="bg1"/>
                </a:solidFill>
              </a:rPr>
              <a:t> er tilgængelig og ajourført</a:t>
            </a:r>
            <a:br>
              <a:rPr lang="da-DK" sz="1200" dirty="0"/>
            </a:br>
            <a:endParaRPr lang="da-DK" sz="1200" dirty="0"/>
          </a:p>
          <a:p>
            <a:endParaRPr lang="da-DK" sz="1400" dirty="0">
              <a:solidFill>
                <a:schemeClr val="bg1"/>
              </a:solidFill>
            </a:endParaRPr>
          </a:p>
        </p:txBody>
      </p:sp>
      <p:sp>
        <p:nvSpPr>
          <p:cNvPr id="37" name="Tekstfelt 36">
            <a:extLst>
              <a:ext uri="{FF2B5EF4-FFF2-40B4-BE49-F238E27FC236}">
                <a16:creationId xmlns:a16="http://schemas.microsoft.com/office/drawing/2014/main" id="{A574D8F5-E78F-062F-6477-39374E97340B}"/>
              </a:ext>
            </a:extLst>
          </p:cNvPr>
          <p:cNvSpPr txBox="1"/>
          <p:nvPr/>
        </p:nvSpPr>
        <p:spPr>
          <a:xfrm>
            <a:off x="7290405" y="1933877"/>
            <a:ext cx="269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solidFill>
                  <a:schemeClr val="bg1"/>
                </a:solidFill>
              </a:rPr>
              <a:t>Sikr at agenterne kan bruge alle relevante værktøjer overfor borgerne og internt: Notemail, Henvend, maildokumenterne.</a:t>
            </a:r>
          </a:p>
        </p:txBody>
      </p:sp>
      <p:sp>
        <p:nvSpPr>
          <p:cNvPr id="38" name="Tekstfelt 37">
            <a:extLst>
              <a:ext uri="{FF2B5EF4-FFF2-40B4-BE49-F238E27FC236}">
                <a16:creationId xmlns:a16="http://schemas.microsoft.com/office/drawing/2014/main" id="{48B36364-CF72-6DA4-0B74-95F1B52CF98A}"/>
              </a:ext>
            </a:extLst>
          </p:cNvPr>
          <p:cNvSpPr txBox="1"/>
          <p:nvPr/>
        </p:nvSpPr>
        <p:spPr>
          <a:xfrm>
            <a:off x="2552100" y="4775650"/>
            <a:ext cx="3154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solidFill>
                  <a:schemeClr val="bg1"/>
                </a:solidFill>
              </a:rPr>
              <a:t>Brug selvbetjening.nu som en krog til at udbrede kendskabet til DDH </a:t>
            </a:r>
          </a:p>
        </p:txBody>
      </p:sp>
      <p:sp>
        <p:nvSpPr>
          <p:cNvPr id="39" name="Tekstfelt 38">
            <a:extLst>
              <a:ext uri="{FF2B5EF4-FFF2-40B4-BE49-F238E27FC236}">
                <a16:creationId xmlns:a16="http://schemas.microsoft.com/office/drawing/2014/main" id="{6C12DA69-D67F-103F-14C3-C1408190252E}"/>
              </a:ext>
            </a:extLst>
          </p:cNvPr>
          <p:cNvSpPr txBox="1"/>
          <p:nvPr/>
        </p:nvSpPr>
        <p:spPr>
          <a:xfrm>
            <a:off x="2049886" y="868810"/>
            <a:ext cx="7831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i="0" dirty="0">
                <a:solidFill>
                  <a:srgbClr val="070707"/>
                </a:solidFill>
                <a:effectLst/>
                <a:latin typeface="Arial" panose="020B0604020202020204" pitchFamily="34" charset="0"/>
              </a:rPr>
              <a:t>Digital Inklusion &amp; Beredskab</a:t>
            </a:r>
            <a:endParaRPr lang="da-DK" sz="1600" b="1" dirty="0"/>
          </a:p>
        </p:txBody>
      </p:sp>
      <p:sp>
        <p:nvSpPr>
          <p:cNvPr id="41" name="Tekstfelt 40">
            <a:extLst>
              <a:ext uri="{FF2B5EF4-FFF2-40B4-BE49-F238E27FC236}">
                <a16:creationId xmlns:a16="http://schemas.microsoft.com/office/drawing/2014/main" id="{5AFD35B1-4DCD-5305-FB7E-203A83152DC1}"/>
              </a:ext>
            </a:extLst>
          </p:cNvPr>
          <p:cNvSpPr txBox="1"/>
          <p:nvPr/>
        </p:nvSpPr>
        <p:spPr>
          <a:xfrm>
            <a:off x="7394519" y="2788050"/>
            <a:ext cx="2360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>
                <a:solidFill>
                  <a:schemeClr val="bg1"/>
                </a:solidFill>
              </a:rPr>
              <a:t>Find inspiration i DDH og integrer </a:t>
            </a:r>
          </a:p>
          <a:p>
            <a:r>
              <a:rPr lang="da-DK" sz="1200" dirty="0">
                <a:solidFill>
                  <a:schemeClr val="bg1"/>
                </a:solidFill>
              </a:rPr>
              <a:t>viden fra DDH lokalt</a:t>
            </a:r>
          </a:p>
        </p:txBody>
      </p:sp>
    </p:spTree>
    <p:extLst>
      <p:ext uri="{BB962C8B-B14F-4D97-AF65-F5344CB8AC3E}">
        <p14:creationId xmlns:p14="http://schemas.microsoft.com/office/powerpoint/2010/main" val="3239518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70C93F-1B5D-3939-1196-8BC556717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9E8D525-EDEA-AC6D-9C5F-A1C0C4377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Hvordan ligger en kommune høj volumen over, som ikke sendes tilbage alligevel?</a:t>
            </a:r>
          </a:p>
          <a:p>
            <a:r>
              <a:rPr lang="da-DK" dirty="0"/>
              <a:t>Hvordan får vi </a:t>
            </a:r>
            <a:r>
              <a:rPr lang="da-DK" dirty="0" err="1"/>
              <a:t>voicebot</a:t>
            </a:r>
            <a:r>
              <a:rPr lang="da-DK" dirty="0"/>
              <a:t> og omstilling til DDH til at fungere optimalt?</a:t>
            </a:r>
          </a:p>
          <a:p>
            <a:r>
              <a:rPr lang="da-DK" dirty="0"/>
              <a:t>Økonomimodellen har haft en indflydelse på fællesskabsfølelsen</a:t>
            </a:r>
          </a:p>
          <a:p>
            <a:r>
              <a:rPr lang="da-DK" dirty="0"/>
              <a:t>Hvordan tænkes beredskabsopgaven ind i økonomimodellen? Hvordan kan det synliggøres, så hver kommune kan tænke det ind lokalt i beredskabsplanlægningen?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08570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24B8291D849F4459D7AB60B6E79C880" ma:contentTypeVersion="18" ma:contentTypeDescription="Opret et nyt dokument." ma:contentTypeScope="" ma:versionID="9fc738c4435eeed51fb8d5e62744536a">
  <xsd:schema xmlns:xsd="http://www.w3.org/2001/XMLSchema" xmlns:xs="http://www.w3.org/2001/XMLSchema" xmlns:p="http://schemas.microsoft.com/office/2006/metadata/properties" xmlns:ns2="a408f06c-1694-489f-9cdc-5efa500d75a8" xmlns:ns3="31f27a57-5daa-4240-845d-578cc8bddeed" targetNamespace="http://schemas.microsoft.com/office/2006/metadata/properties" ma:root="true" ma:fieldsID="2935c841d6e6b1dc58282ee7ef173c85" ns2:_="" ns3:_="">
    <xsd:import namespace="a408f06c-1694-489f-9cdc-5efa500d75a8"/>
    <xsd:import namespace="31f27a57-5daa-4240-845d-578cc8bdde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8f06c-1694-489f-9cdc-5efa500d75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3fe80aff-8094-4148-a725-0517f31fcd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27a57-5daa-4240-845d-578cc8bddee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32aa115-c284-453e-8f37-5cfa47456063}" ma:internalName="TaxCatchAll" ma:showField="CatchAllData" ma:web="31f27a57-5daa-4240-845d-578cc8bdde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1f27a57-5daa-4240-845d-578cc8bddeed" xsi:nil="true"/>
    <lcf76f155ced4ddcb4097134ff3c332f xmlns="a408f06c-1694-489f-9cdc-5efa500d75a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75502B-408D-47CE-AB02-67DF6C3165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F7B0DB-1745-4B8B-94A0-6A55D80C61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08f06c-1694-489f-9cdc-5efa500d75a8"/>
    <ds:schemaRef ds:uri="31f27a57-5daa-4240-845d-578cc8bdde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242313-F325-49A9-BA1B-815D7115FA4A}">
  <ds:schemaRefs>
    <ds:schemaRef ds:uri="http://schemas.microsoft.com/office/2006/metadata/properties"/>
    <ds:schemaRef ds:uri="http://schemas.microsoft.com/office/infopath/2007/PartnerControls"/>
    <ds:schemaRef ds:uri="31f27a57-5daa-4240-845d-578cc8bddeed"/>
    <ds:schemaRef ds:uri="a408f06c-1694-489f-9cdc-5efa500d75a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415</Words>
  <Application>Microsoft Office PowerPoint</Application>
  <PresentationFormat>Widescreen</PresentationFormat>
  <Paragraphs>65</Paragraphs>
  <Slides>9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Office-tema</vt:lpstr>
      <vt:lpstr>DDH servicestrategien</vt:lpstr>
      <vt:lpstr>Vision Kerneopgave Målgruppe Services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Spørgsmål</vt:lpstr>
    </vt:vector>
  </TitlesOfParts>
  <Company>Aarhus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Rikke Bækgaard Christensen</dc:creator>
  <cp:lastModifiedBy>Rikke Bækgaard Christensen</cp:lastModifiedBy>
  <cp:revision>1</cp:revision>
  <dcterms:created xsi:type="dcterms:W3CDTF">2025-04-27T17:43:04Z</dcterms:created>
  <dcterms:modified xsi:type="dcterms:W3CDTF">2025-04-27T20:15:15Z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0x010100224B8291D849F4459D7AB60B6E79C880</vt:lpwstr>
  </property>
  <property fmtid="{D5CDD505-2E9C-101B-9397-08002B2CF9AE}" pid="3" name="MediaServiceImageTags">
    <vt:lpwstr/>
  </property>
</Properties>
</file>