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142532705" r:id="rId5"/>
    <p:sldId id="277" r:id="rId6"/>
    <p:sldId id="278" r:id="rId7"/>
    <p:sldId id="279" r:id="rId8"/>
    <p:sldId id="2142532719" r:id="rId9"/>
    <p:sldId id="2142532720" r:id="rId10"/>
    <p:sldId id="2142532725" r:id="rId11"/>
    <p:sldId id="2142532723" r:id="rId12"/>
    <p:sldId id="2142532722" r:id="rId13"/>
    <p:sldId id="264" r:id="rId14"/>
    <p:sldId id="265" r:id="rId15"/>
    <p:sldId id="275" r:id="rId16"/>
    <p:sldId id="267" r:id="rId17"/>
    <p:sldId id="269" r:id="rId18"/>
    <p:sldId id="268" r:id="rId19"/>
    <p:sldId id="2142532729" r:id="rId20"/>
    <p:sldId id="2142532724" r:id="rId21"/>
    <p:sldId id="2142532726" r:id="rId22"/>
    <p:sldId id="266" r:id="rId23"/>
    <p:sldId id="2142532728" r:id="rId24"/>
    <p:sldId id="258" r:id="rId25"/>
    <p:sldId id="259" r:id="rId26"/>
    <p:sldId id="260" r:id="rId2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8272"/>
    <a:srgbClr val="75D0DF"/>
    <a:srgbClr val="D4F6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FB4418-24D3-4F8C-A2C3-F6C14FDA92C3}" v="39" dt="2023-03-06T12:31:51.984"/>
    <p1510:client id="{D03AC740-F265-4EFE-BC0B-7CED82F01822}" v="31" dt="2023-03-07T09:24:47.655"/>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04" autoAdjust="0"/>
  </p:normalViewPr>
  <p:slideViewPr>
    <p:cSldViewPr snapToGrid="0">
      <p:cViewPr varScale="1">
        <p:scale>
          <a:sx n="64" d="100"/>
          <a:sy n="64" d="100"/>
        </p:scale>
        <p:origin x="72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ke Bækgaard Christensen" userId="895b20d1-8a83-4427-801b-a124aada3673" providerId="ADAL" clId="{D03AC740-F265-4EFE-BC0B-7CED82F01822}"/>
    <pc:docChg chg="undo custSel modSld sldOrd">
      <pc:chgData name="Rikke Bækgaard Christensen" userId="895b20d1-8a83-4427-801b-a124aada3673" providerId="ADAL" clId="{D03AC740-F265-4EFE-BC0B-7CED82F01822}" dt="2023-03-07T12:01:13.666" v="162"/>
      <pc:docMkLst>
        <pc:docMk/>
      </pc:docMkLst>
      <pc:sldChg chg="modSp mod">
        <pc:chgData name="Rikke Bækgaard Christensen" userId="895b20d1-8a83-4427-801b-a124aada3673" providerId="ADAL" clId="{D03AC740-F265-4EFE-BC0B-7CED82F01822}" dt="2023-03-07T09:18:19.656" v="65" actId="20577"/>
        <pc:sldMkLst>
          <pc:docMk/>
          <pc:sldMk cId="837208945" sldId="264"/>
        </pc:sldMkLst>
        <pc:spChg chg="mod">
          <ac:chgData name="Rikke Bækgaard Christensen" userId="895b20d1-8a83-4427-801b-a124aada3673" providerId="ADAL" clId="{D03AC740-F265-4EFE-BC0B-7CED82F01822}" dt="2023-03-07T09:09:48.802" v="30" actId="6549"/>
          <ac:spMkLst>
            <pc:docMk/>
            <pc:sldMk cId="837208945" sldId="264"/>
            <ac:spMk id="5" creationId="{27344E4F-6B7A-9580-5865-DCB0D2A68EA6}"/>
          </ac:spMkLst>
        </pc:spChg>
        <pc:spChg chg="mod">
          <ac:chgData name="Rikke Bækgaard Christensen" userId="895b20d1-8a83-4427-801b-a124aada3673" providerId="ADAL" clId="{D03AC740-F265-4EFE-BC0B-7CED82F01822}" dt="2023-03-07T09:17:41.036" v="59" actId="20577"/>
          <ac:spMkLst>
            <pc:docMk/>
            <pc:sldMk cId="837208945" sldId="264"/>
            <ac:spMk id="7" creationId="{B3AF7CD8-E536-0676-2638-7357F1353885}"/>
          </ac:spMkLst>
        </pc:spChg>
        <pc:spChg chg="mod">
          <ac:chgData name="Rikke Bækgaard Christensen" userId="895b20d1-8a83-4427-801b-a124aada3673" providerId="ADAL" clId="{D03AC740-F265-4EFE-BC0B-7CED82F01822}" dt="2023-03-07T09:18:13.389" v="63" actId="20577"/>
          <ac:spMkLst>
            <pc:docMk/>
            <pc:sldMk cId="837208945" sldId="264"/>
            <ac:spMk id="8" creationId="{A0F5CB71-23FB-404C-DD6F-4F12B18AD13E}"/>
          </ac:spMkLst>
        </pc:spChg>
        <pc:spChg chg="mod">
          <ac:chgData name="Rikke Bækgaard Christensen" userId="895b20d1-8a83-4427-801b-a124aada3673" providerId="ADAL" clId="{D03AC740-F265-4EFE-BC0B-7CED82F01822}" dt="2023-03-07T09:18:19.656" v="65" actId="20577"/>
          <ac:spMkLst>
            <pc:docMk/>
            <pc:sldMk cId="837208945" sldId="264"/>
            <ac:spMk id="12" creationId="{2D29E4FF-7550-1C86-0760-BD8E73ECC4A7}"/>
          </ac:spMkLst>
        </pc:spChg>
        <pc:graphicFrameChg chg="mod">
          <ac:chgData name="Rikke Bækgaard Christensen" userId="895b20d1-8a83-4427-801b-a124aada3673" providerId="ADAL" clId="{D03AC740-F265-4EFE-BC0B-7CED82F01822}" dt="2023-03-07T09:15:23.984" v="57" actId="20577"/>
          <ac:graphicFrameMkLst>
            <pc:docMk/>
            <pc:sldMk cId="837208945" sldId="264"/>
            <ac:graphicFrameMk id="4" creationId="{D4F258B2-09DE-0601-D50B-CC718B7D9716}"/>
          </ac:graphicFrameMkLst>
        </pc:graphicFrameChg>
      </pc:sldChg>
      <pc:sldChg chg="addSp delSp modSp mod">
        <pc:chgData name="Rikke Bækgaard Christensen" userId="895b20d1-8a83-4427-801b-a124aada3673" providerId="ADAL" clId="{D03AC740-F265-4EFE-BC0B-7CED82F01822}" dt="2023-03-07T09:26:00.041" v="134" actId="14100"/>
        <pc:sldMkLst>
          <pc:docMk/>
          <pc:sldMk cId="1874497566" sldId="265"/>
        </pc:sldMkLst>
        <pc:spChg chg="mod">
          <ac:chgData name="Rikke Bækgaard Christensen" userId="895b20d1-8a83-4427-801b-a124aada3673" providerId="ADAL" clId="{D03AC740-F265-4EFE-BC0B-7CED82F01822}" dt="2023-03-07T09:20:20.786" v="78" actId="20577"/>
          <ac:spMkLst>
            <pc:docMk/>
            <pc:sldMk cId="1874497566" sldId="265"/>
            <ac:spMk id="5" creationId="{97F7BF26-954F-3B28-2A0F-EDD11ABB69E1}"/>
          </ac:spMkLst>
        </pc:spChg>
        <pc:graphicFrameChg chg="add mod">
          <ac:chgData name="Rikke Bækgaard Christensen" userId="895b20d1-8a83-4427-801b-a124aada3673" providerId="ADAL" clId="{D03AC740-F265-4EFE-BC0B-7CED82F01822}" dt="2023-03-07T09:26:00.041" v="134" actId="14100"/>
          <ac:graphicFrameMkLst>
            <pc:docMk/>
            <pc:sldMk cId="1874497566" sldId="265"/>
            <ac:graphicFrameMk id="2" creationId="{82D1B1FB-2DDE-EE74-8E03-3ED4F3F16BF3}"/>
          </ac:graphicFrameMkLst>
        </pc:graphicFrameChg>
        <pc:graphicFrameChg chg="add mod modGraphic">
          <ac:chgData name="Rikke Bækgaard Christensen" userId="895b20d1-8a83-4427-801b-a124aada3673" providerId="ADAL" clId="{D03AC740-F265-4EFE-BC0B-7CED82F01822}" dt="2023-03-07T09:25:52.210" v="131" actId="2164"/>
          <ac:graphicFrameMkLst>
            <pc:docMk/>
            <pc:sldMk cId="1874497566" sldId="265"/>
            <ac:graphicFrameMk id="3" creationId="{A2098FF4-20BD-0F92-F876-ED66DC86C0C8}"/>
          </ac:graphicFrameMkLst>
        </pc:graphicFrameChg>
        <pc:graphicFrameChg chg="del">
          <ac:chgData name="Rikke Bækgaard Christensen" userId="895b20d1-8a83-4427-801b-a124aada3673" providerId="ADAL" clId="{D03AC740-F265-4EFE-BC0B-7CED82F01822}" dt="2023-03-07T09:23:36.077" v="79" actId="478"/>
          <ac:graphicFrameMkLst>
            <pc:docMk/>
            <pc:sldMk cId="1874497566" sldId="265"/>
            <ac:graphicFrameMk id="4" creationId="{6827E727-0E50-D3B9-5039-BA0CEE0D7D7E}"/>
          </ac:graphicFrameMkLst>
        </pc:graphicFrameChg>
        <pc:graphicFrameChg chg="del">
          <ac:chgData name="Rikke Bækgaard Christensen" userId="895b20d1-8a83-4427-801b-a124aada3673" providerId="ADAL" clId="{D03AC740-F265-4EFE-BC0B-7CED82F01822}" dt="2023-03-07T09:24:46.580" v="87" actId="478"/>
          <ac:graphicFrameMkLst>
            <pc:docMk/>
            <pc:sldMk cId="1874497566" sldId="265"/>
            <ac:graphicFrameMk id="6" creationId="{DBBAC507-6A35-F340-767C-385737BB352E}"/>
          </ac:graphicFrameMkLst>
        </pc:graphicFrameChg>
      </pc:sldChg>
      <pc:sldChg chg="ord">
        <pc:chgData name="Rikke Bækgaard Christensen" userId="895b20d1-8a83-4427-801b-a124aada3673" providerId="ADAL" clId="{D03AC740-F265-4EFE-BC0B-7CED82F01822}" dt="2023-03-07T12:01:13.666" v="162"/>
        <pc:sldMkLst>
          <pc:docMk/>
          <pc:sldMk cId="3199062918" sldId="267"/>
        </pc:sldMkLst>
      </pc:sldChg>
      <pc:sldChg chg="ord">
        <pc:chgData name="Rikke Bækgaard Christensen" userId="895b20d1-8a83-4427-801b-a124aada3673" providerId="ADAL" clId="{D03AC740-F265-4EFE-BC0B-7CED82F01822}" dt="2023-03-07T12:01:13.666" v="162"/>
        <pc:sldMkLst>
          <pc:docMk/>
          <pc:sldMk cId="201411958" sldId="268"/>
        </pc:sldMkLst>
      </pc:sldChg>
      <pc:sldChg chg="ord">
        <pc:chgData name="Rikke Bækgaard Christensen" userId="895b20d1-8a83-4427-801b-a124aada3673" providerId="ADAL" clId="{D03AC740-F265-4EFE-BC0B-7CED82F01822}" dt="2023-03-07T12:01:13.666" v="162"/>
        <pc:sldMkLst>
          <pc:docMk/>
          <pc:sldMk cId="1845913881" sldId="269"/>
        </pc:sldMkLst>
      </pc:sldChg>
      <pc:sldChg chg="ord">
        <pc:chgData name="Rikke Bækgaard Christensen" userId="895b20d1-8a83-4427-801b-a124aada3673" providerId="ADAL" clId="{D03AC740-F265-4EFE-BC0B-7CED82F01822}" dt="2023-03-07T12:01:13.666" v="162"/>
        <pc:sldMkLst>
          <pc:docMk/>
          <pc:sldMk cId="954455872" sldId="275"/>
        </pc:sldMkLst>
      </pc:sldChg>
      <pc:sldChg chg="modNotesTx">
        <pc:chgData name="Rikke Bækgaard Christensen" userId="895b20d1-8a83-4427-801b-a124aada3673" providerId="ADAL" clId="{D03AC740-F265-4EFE-BC0B-7CED82F01822}" dt="2023-03-07T09:28:16.826" v="135"/>
        <pc:sldMkLst>
          <pc:docMk/>
          <pc:sldMk cId="1767419794" sldId="277"/>
        </pc:sldMkLst>
      </pc:sldChg>
      <pc:sldChg chg="modNotesTx">
        <pc:chgData name="Rikke Bækgaard Christensen" userId="895b20d1-8a83-4427-801b-a124aada3673" providerId="ADAL" clId="{D03AC740-F265-4EFE-BC0B-7CED82F01822}" dt="2023-03-07T09:28:30.764" v="136"/>
        <pc:sldMkLst>
          <pc:docMk/>
          <pc:sldMk cId="2658696743" sldId="278"/>
        </pc:sldMkLst>
      </pc:sldChg>
      <pc:sldChg chg="modNotesTx">
        <pc:chgData name="Rikke Bækgaard Christensen" userId="895b20d1-8a83-4427-801b-a124aada3673" providerId="ADAL" clId="{D03AC740-F265-4EFE-BC0B-7CED82F01822}" dt="2023-03-07T09:28:50.405" v="137"/>
        <pc:sldMkLst>
          <pc:docMk/>
          <pc:sldMk cId="2740935908" sldId="279"/>
        </pc:sldMkLst>
      </pc:sldChg>
      <pc:sldChg chg="modNotesTx">
        <pc:chgData name="Rikke Bækgaard Christensen" userId="895b20d1-8a83-4427-801b-a124aada3673" providerId="ADAL" clId="{D03AC740-F265-4EFE-BC0B-7CED82F01822}" dt="2023-03-07T09:29:27.044" v="160" actId="20577"/>
        <pc:sldMkLst>
          <pc:docMk/>
          <pc:sldMk cId="1118142489" sldId="2142532719"/>
        </pc:sldMkLst>
      </pc:sldChg>
      <pc:sldChg chg="modSp mod">
        <pc:chgData name="Rikke Bækgaard Christensen" userId="895b20d1-8a83-4427-801b-a124aada3673" providerId="ADAL" clId="{D03AC740-F265-4EFE-BC0B-7CED82F01822}" dt="2023-03-07T09:09:25.263" v="5" actId="20577"/>
        <pc:sldMkLst>
          <pc:docMk/>
          <pc:sldMk cId="1059206788" sldId="2142532722"/>
        </pc:sldMkLst>
        <pc:spChg chg="mod">
          <ac:chgData name="Rikke Bækgaard Christensen" userId="895b20d1-8a83-4427-801b-a124aada3673" providerId="ADAL" clId="{D03AC740-F265-4EFE-BC0B-7CED82F01822}" dt="2023-03-07T09:07:47.946" v="3" actId="20577"/>
          <ac:spMkLst>
            <pc:docMk/>
            <pc:sldMk cId="1059206788" sldId="2142532722"/>
            <ac:spMk id="5" creationId="{6BD983F8-F4A1-14AB-A930-FDF3D9EE26C0}"/>
          </ac:spMkLst>
        </pc:spChg>
        <pc:spChg chg="mod">
          <ac:chgData name="Rikke Bækgaard Christensen" userId="895b20d1-8a83-4427-801b-a124aada3673" providerId="ADAL" clId="{D03AC740-F265-4EFE-BC0B-7CED82F01822}" dt="2023-03-07T09:09:25.263" v="5" actId="20577"/>
          <ac:spMkLst>
            <pc:docMk/>
            <pc:sldMk cId="1059206788" sldId="2142532722"/>
            <ac:spMk id="12" creationId="{159709EC-A486-B884-A3B3-62EBE09A343A}"/>
          </ac:spMkLst>
        </pc:spChg>
      </pc:sldChg>
      <pc:sldChg chg="ord">
        <pc:chgData name="Rikke Bækgaard Christensen" userId="895b20d1-8a83-4427-801b-a124aada3673" providerId="ADAL" clId="{D03AC740-F265-4EFE-BC0B-7CED82F01822}" dt="2023-03-07T12:01:13.666" v="162"/>
        <pc:sldMkLst>
          <pc:docMk/>
          <pc:sldMk cId="3460284961" sldId="2142532729"/>
        </pc:sldMkLst>
      </pc:sldChg>
    </pc:docChg>
  </pc:docChgLst>
  <pc:docChgLst>
    <pc:chgData name="Rikke Bækgaard Christensen" userId="895b20d1-8a83-4427-801b-a124aada3673" providerId="ADAL" clId="{2CFB4418-24D3-4F8C-A2C3-F6C14FDA92C3}"/>
    <pc:docChg chg="undo custSel addSld delSld modSld sldOrd">
      <pc:chgData name="Rikke Bækgaard Christensen" userId="895b20d1-8a83-4427-801b-a124aada3673" providerId="ADAL" clId="{2CFB4418-24D3-4F8C-A2C3-F6C14FDA92C3}" dt="2023-03-06T12:32:03.405" v="1122" actId="14100"/>
      <pc:docMkLst>
        <pc:docMk/>
      </pc:docMkLst>
      <pc:sldChg chg="delSp del mod">
        <pc:chgData name="Rikke Bækgaard Christensen" userId="895b20d1-8a83-4427-801b-a124aada3673" providerId="ADAL" clId="{2CFB4418-24D3-4F8C-A2C3-F6C14FDA92C3}" dt="2023-03-06T11:32:18.551" v="24" actId="47"/>
        <pc:sldMkLst>
          <pc:docMk/>
          <pc:sldMk cId="455648091" sldId="256"/>
        </pc:sldMkLst>
        <pc:picChg chg="del">
          <ac:chgData name="Rikke Bækgaard Christensen" userId="895b20d1-8a83-4427-801b-a124aada3673" providerId="ADAL" clId="{2CFB4418-24D3-4F8C-A2C3-F6C14FDA92C3}" dt="2023-03-06T11:31:19.844" v="22" actId="478"/>
          <ac:picMkLst>
            <pc:docMk/>
            <pc:sldMk cId="455648091" sldId="256"/>
            <ac:picMk id="13" creationId="{F72FB7F8-12FF-DFEF-FA46-74B09AE73E6F}"/>
          </ac:picMkLst>
        </pc:picChg>
      </pc:sldChg>
      <pc:sldChg chg="del">
        <pc:chgData name="Rikke Bækgaard Christensen" userId="895b20d1-8a83-4427-801b-a124aada3673" providerId="ADAL" clId="{2CFB4418-24D3-4F8C-A2C3-F6C14FDA92C3}" dt="2023-03-06T12:09:30.838" v="559" actId="47"/>
        <pc:sldMkLst>
          <pc:docMk/>
          <pc:sldMk cId="3669918142" sldId="257"/>
        </pc:sldMkLst>
      </pc:sldChg>
      <pc:sldChg chg="del">
        <pc:chgData name="Rikke Bækgaard Christensen" userId="895b20d1-8a83-4427-801b-a124aada3673" providerId="ADAL" clId="{2CFB4418-24D3-4F8C-A2C3-F6C14FDA92C3}" dt="2023-03-06T12:09:31.470" v="560" actId="47"/>
        <pc:sldMkLst>
          <pc:docMk/>
          <pc:sldMk cId="1213717819" sldId="258"/>
        </pc:sldMkLst>
      </pc:sldChg>
      <pc:sldChg chg="modSp add mod">
        <pc:chgData name="Rikke Bækgaard Christensen" userId="895b20d1-8a83-4427-801b-a124aada3673" providerId="ADAL" clId="{2CFB4418-24D3-4F8C-A2C3-F6C14FDA92C3}" dt="2023-03-06T12:15:34.675" v="763" actId="20577"/>
        <pc:sldMkLst>
          <pc:docMk/>
          <pc:sldMk cId="4269099395" sldId="258"/>
        </pc:sldMkLst>
        <pc:spChg chg="mod">
          <ac:chgData name="Rikke Bækgaard Christensen" userId="895b20d1-8a83-4427-801b-a124aada3673" providerId="ADAL" clId="{2CFB4418-24D3-4F8C-A2C3-F6C14FDA92C3}" dt="2023-03-06T12:15:34.675" v="763" actId="20577"/>
          <ac:spMkLst>
            <pc:docMk/>
            <pc:sldMk cId="4269099395" sldId="258"/>
            <ac:spMk id="2" creationId="{513304A7-30E8-07E6-CC51-C9A32B666C85}"/>
          </ac:spMkLst>
        </pc:spChg>
      </pc:sldChg>
      <pc:sldChg chg="del">
        <pc:chgData name="Rikke Bækgaard Christensen" userId="895b20d1-8a83-4427-801b-a124aada3673" providerId="ADAL" clId="{2CFB4418-24D3-4F8C-A2C3-F6C14FDA92C3}" dt="2023-03-06T12:09:32.123" v="561" actId="47"/>
        <pc:sldMkLst>
          <pc:docMk/>
          <pc:sldMk cId="2648341391" sldId="259"/>
        </pc:sldMkLst>
      </pc:sldChg>
      <pc:sldChg chg="add">
        <pc:chgData name="Rikke Bækgaard Christensen" userId="895b20d1-8a83-4427-801b-a124aada3673" providerId="ADAL" clId="{2CFB4418-24D3-4F8C-A2C3-F6C14FDA92C3}" dt="2023-03-06T12:13:59.778" v="666"/>
        <pc:sldMkLst>
          <pc:docMk/>
          <pc:sldMk cId="3660500547" sldId="259"/>
        </pc:sldMkLst>
      </pc:sldChg>
      <pc:sldChg chg="del">
        <pc:chgData name="Rikke Bækgaard Christensen" userId="895b20d1-8a83-4427-801b-a124aada3673" providerId="ADAL" clId="{2CFB4418-24D3-4F8C-A2C3-F6C14FDA92C3}" dt="2023-03-06T12:09:33.544" v="563" actId="47"/>
        <pc:sldMkLst>
          <pc:docMk/>
          <pc:sldMk cId="1477310036" sldId="260"/>
        </pc:sldMkLst>
      </pc:sldChg>
      <pc:sldChg chg="add">
        <pc:chgData name="Rikke Bækgaard Christensen" userId="895b20d1-8a83-4427-801b-a124aada3673" providerId="ADAL" clId="{2CFB4418-24D3-4F8C-A2C3-F6C14FDA92C3}" dt="2023-03-06T12:13:59.778" v="666"/>
        <pc:sldMkLst>
          <pc:docMk/>
          <pc:sldMk cId="2998734363" sldId="260"/>
        </pc:sldMkLst>
      </pc:sldChg>
      <pc:sldChg chg="del">
        <pc:chgData name="Rikke Bækgaard Christensen" userId="895b20d1-8a83-4427-801b-a124aada3673" providerId="ADAL" clId="{2CFB4418-24D3-4F8C-A2C3-F6C14FDA92C3}" dt="2023-03-06T12:09:34.066" v="564" actId="47"/>
        <pc:sldMkLst>
          <pc:docMk/>
          <pc:sldMk cId="2840621432" sldId="261"/>
        </pc:sldMkLst>
      </pc:sldChg>
      <pc:sldChg chg="del">
        <pc:chgData name="Rikke Bækgaard Christensen" userId="895b20d1-8a83-4427-801b-a124aada3673" providerId="ADAL" clId="{2CFB4418-24D3-4F8C-A2C3-F6C14FDA92C3}" dt="2023-03-06T12:09:34.698" v="565" actId="47"/>
        <pc:sldMkLst>
          <pc:docMk/>
          <pc:sldMk cId="373759513" sldId="262"/>
        </pc:sldMkLst>
      </pc:sldChg>
      <pc:sldChg chg="del">
        <pc:chgData name="Rikke Bækgaard Christensen" userId="895b20d1-8a83-4427-801b-a124aada3673" providerId="ADAL" clId="{2CFB4418-24D3-4F8C-A2C3-F6C14FDA92C3}" dt="2023-03-06T12:09:35.995" v="566" actId="47"/>
        <pc:sldMkLst>
          <pc:docMk/>
          <pc:sldMk cId="2499202725" sldId="263"/>
        </pc:sldMkLst>
      </pc:sldChg>
      <pc:sldChg chg="addSp delSp modSp add mod modShow">
        <pc:chgData name="Rikke Bækgaard Christensen" userId="895b20d1-8a83-4427-801b-a124aada3673" providerId="ADAL" clId="{2CFB4418-24D3-4F8C-A2C3-F6C14FDA92C3}" dt="2023-03-06T12:11:42.548" v="662" actId="729"/>
        <pc:sldMkLst>
          <pc:docMk/>
          <pc:sldMk cId="837208945" sldId="264"/>
        </pc:sldMkLst>
        <pc:spChg chg="add del mod">
          <ac:chgData name="Rikke Bækgaard Christensen" userId="895b20d1-8a83-4427-801b-a124aada3673" providerId="ADAL" clId="{2CFB4418-24D3-4F8C-A2C3-F6C14FDA92C3}" dt="2023-03-06T12:11:16.255" v="660" actId="1076"/>
          <ac:spMkLst>
            <pc:docMk/>
            <pc:sldMk cId="837208945" sldId="264"/>
            <ac:spMk id="6" creationId="{3FBC6D94-52A4-DFB8-8863-311EE8316403}"/>
          </ac:spMkLst>
        </pc:spChg>
        <pc:spChg chg="add del mod">
          <ac:chgData name="Rikke Bækgaard Christensen" userId="895b20d1-8a83-4427-801b-a124aada3673" providerId="ADAL" clId="{2CFB4418-24D3-4F8C-A2C3-F6C14FDA92C3}" dt="2023-03-06T12:11:12.962" v="659" actId="1076"/>
          <ac:spMkLst>
            <pc:docMk/>
            <pc:sldMk cId="837208945" sldId="264"/>
            <ac:spMk id="7" creationId="{B3AF7CD8-E536-0676-2638-7357F1353885}"/>
          </ac:spMkLst>
        </pc:spChg>
        <pc:spChg chg="add del mod">
          <ac:chgData name="Rikke Bækgaard Christensen" userId="895b20d1-8a83-4427-801b-a124aada3673" providerId="ADAL" clId="{2CFB4418-24D3-4F8C-A2C3-F6C14FDA92C3}" dt="2023-03-06T12:11:10.472" v="658" actId="1076"/>
          <ac:spMkLst>
            <pc:docMk/>
            <pc:sldMk cId="837208945" sldId="264"/>
            <ac:spMk id="8" creationId="{A0F5CB71-23FB-404C-DD6F-4F12B18AD13E}"/>
          </ac:spMkLst>
        </pc:spChg>
        <pc:spChg chg="add del mod">
          <ac:chgData name="Rikke Bækgaard Christensen" userId="895b20d1-8a83-4427-801b-a124aada3673" providerId="ADAL" clId="{2CFB4418-24D3-4F8C-A2C3-F6C14FDA92C3}" dt="2023-03-06T12:11:07.909" v="657" actId="1076"/>
          <ac:spMkLst>
            <pc:docMk/>
            <pc:sldMk cId="837208945" sldId="264"/>
            <ac:spMk id="9" creationId="{24B9DC0B-E5A4-7885-5C6F-DBF5334BDAF7}"/>
          </ac:spMkLst>
        </pc:spChg>
        <pc:spChg chg="mod">
          <ac:chgData name="Rikke Bækgaard Christensen" userId="895b20d1-8a83-4427-801b-a124aada3673" providerId="ADAL" clId="{2CFB4418-24D3-4F8C-A2C3-F6C14FDA92C3}" dt="2023-03-06T12:11:19.734" v="661" actId="6549"/>
          <ac:spMkLst>
            <pc:docMk/>
            <pc:sldMk cId="837208945" sldId="264"/>
            <ac:spMk id="12" creationId="{2D29E4FF-7550-1C86-0760-BD8E73ECC4A7}"/>
          </ac:spMkLst>
        </pc:spChg>
      </pc:sldChg>
      <pc:sldChg chg="del">
        <pc:chgData name="Rikke Bækgaard Christensen" userId="895b20d1-8a83-4427-801b-a124aada3673" providerId="ADAL" clId="{2CFB4418-24D3-4F8C-A2C3-F6C14FDA92C3}" dt="2023-03-06T12:09:40.581" v="567" actId="47"/>
        <pc:sldMkLst>
          <pc:docMk/>
          <pc:sldMk cId="3556713578" sldId="264"/>
        </pc:sldMkLst>
      </pc:sldChg>
      <pc:sldChg chg="add mod modShow">
        <pc:chgData name="Rikke Bækgaard Christensen" userId="895b20d1-8a83-4427-801b-a124aada3673" providerId="ADAL" clId="{2CFB4418-24D3-4F8C-A2C3-F6C14FDA92C3}" dt="2023-03-06T12:11:50.929" v="663" actId="729"/>
        <pc:sldMkLst>
          <pc:docMk/>
          <pc:sldMk cId="1874497566" sldId="265"/>
        </pc:sldMkLst>
      </pc:sldChg>
      <pc:sldChg chg="modNotesTx">
        <pc:chgData name="Rikke Bækgaard Christensen" userId="895b20d1-8a83-4427-801b-a124aada3673" providerId="ADAL" clId="{2CFB4418-24D3-4F8C-A2C3-F6C14FDA92C3}" dt="2023-03-06T12:10:15.013" v="642" actId="20577"/>
        <pc:sldMkLst>
          <pc:docMk/>
          <pc:sldMk cId="3242607430" sldId="266"/>
        </pc:sldMkLst>
      </pc:sldChg>
      <pc:sldChg chg="del">
        <pc:chgData name="Rikke Bækgaard Christensen" userId="895b20d1-8a83-4427-801b-a124aada3673" providerId="ADAL" clId="{2CFB4418-24D3-4F8C-A2C3-F6C14FDA92C3}" dt="2023-03-06T12:15:52.076" v="764" actId="47"/>
        <pc:sldMkLst>
          <pc:docMk/>
          <pc:sldMk cId="3547472573" sldId="270"/>
        </pc:sldMkLst>
      </pc:sldChg>
      <pc:sldChg chg="del">
        <pc:chgData name="Rikke Bækgaard Christensen" userId="895b20d1-8a83-4427-801b-a124aada3673" providerId="ADAL" clId="{2CFB4418-24D3-4F8C-A2C3-F6C14FDA92C3}" dt="2023-03-06T12:15:53.648" v="765" actId="47"/>
        <pc:sldMkLst>
          <pc:docMk/>
          <pc:sldMk cId="3531717750" sldId="271"/>
        </pc:sldMkLst>
      </pc:sldChg>
      <pc:sldChg chg="del">
        <pc:chgData name="Rikke Bækgaard Christensen" userId="895b20d1-8a83-4427-801b-a124aada3673" providerId="ADAL" clId="{2CFB4418-24D3-4F8C-A2C3-F6C14FDA92C3}" dt="2023-03-06T12:15:54.332" v="766" actId="47"/>
        <pc:sldMkLst>
          <pc:docMk/>
          <pc:sldMk cId="2757006606" sldId="272"/>
        </pc:sldMkLst>
      </pc:sldChg>
      <pc:sldChg chg="del">
        <pc:chgData name="Rikke Bækgaard Christensen" userId="895b20d1-8a83-4427-801b-a124aada3673" providerId="ADAL" clId="{2CFB4418-24D3-4F8C-A2C3-F6C14FDA92C3}" dt="2023-03-06T12:15:54.893" v="767" actId="47"/>
        <pc:sldMkLst>
          <pc:docMk/>
          <pc:sldMk cId="3998692100" sldId="273"/>
        </pc:sldMkLst>
      </pc:sldChg>
      <pc:sldChg chg="del">
        <pc:chgData name="Rikke Bækgaard Christensen" userId="895b20d1-8a83-4427-801b-a124aada3673" providerId="ADAL" clId="{2CFB4418-24D3-4F8C-A2C3-F6C14FDA92C3}" dt="2023-03-06T12:15:55.533" v="768" actId="47"/>
        <pc:sldMkLst>
          <pc:docMk/>
          <pc:sldMk cId="4122639798" sldId="274"/>
        </pc:sldMkLst>
      </pc:sldChg>
      <pc:sldChg chg="addSp modSp mod ord modNotesTx">
        <pc:chgData name="Rikke Bækgaard Christensen" userId="895b20d1-8a83-4427-801b-a124aada3673" providerId="ADAL" clId="{2CFB4418-24D3-4F8C-A2C3-F6C14FDA92C3}" dt="2023-03-06T12:27:37.415" v="1116" actId="20577"/>
        <pc:sldMkLst>
          <pc:docMk/>
          <pc:sldMk cId="954455872" sldId="275"/>
        </pc:sldMkLst>
        <pc:spChg chg="add mod">
          <ac:chgData name="Rikke Bækgaard Christensen" userId="895b20d1-8a83-4427-801b-a124aada3673" providerId="ADAL" clId="{2CFB4418-24D3-4F8C-A2C3-F6C14FDA92C3}" dt="2023-03-06T12:16:23.127" v="771" actId="208"/>
          <ac:spMkLst>
            <pc:docMk/>
            <pc:sldMk cId="954455872" sldId="275"/>
            <ac:spMk id="2" creationId="{88F37431-6FBA-CF9C-D796-1122066F46DB}"/>
          </ac:spMkLst>
        </pc:spChg>
      </pc:sldChg>
      <pc:sldChg chg="del">
        <pc:chgData name="Rikke Bækgaard Christensen" userId="895b20d1-8a83-4427-801b-a124aada3673" providerId="ADAL" clId="{2CFB4418-24D3-4F8C-A2C3-F6C14FDA92C3}" dt="2023-03-06T12:09:32.983" v="562" actId="47"/>
        <pc:sldMkLst>
          <pc:docMk/>
          <pc:sldMk cId="2285923766" sldId="276"/>
        </pc:sldMkLst>
      </pc:sldChg>
      <pc:sldChg chg="addSp delSp modSp new mod">
        <pc:chgData name="Rikke Bækgaard Christensen" userId="895b20d1-8a83-4427-801b-a124aada3673" providerId="ADAL" clId="{2CFB4418-24D3-4F8C-A2C3-F6C14FDA92C3}" dt="2023-03-06T11:30:18.124" v="6" actId="1076"/>
        <pc:sldMkLst>
          <pc:docMk/>
          <pc:sldMk cId="1767419794" sldId="277"/>
        </pc:sldMkLst>
        <pc:spChg chg="del">
          <ac:chgData name="Rikke Bækgaard Christensen" userId="895b20d1-8a83-4427-801b-a124aada3673" providerId="ADAL" clId="{2CFB4418-24D3-4F8C-A2C3-F6C14FDA92C3}" dt="2023-03-06T11:30:08.815" v="4" actId="478"/>
          <ac:spMkLst>
            <pc:docMk/>
            <pc:sldMk cId="1767419794" sldId="277"/>
            <ac:spMk id="2" creationId="{271EFC2A-95B6-B925-9FEC-F30E454951A9}"/>
          </ac:spMkLst>
        </pc:spChg>
        <pc:spChg chg="del">
          <ac:chgData name="Rikke Bækgaard Christensen" userId="895b20d1-8a83-4427-801b-a124aada3673" providerId="ADAL" clId="{2CFB4418-24D3-4F8C-A2C3-F6C14FDA92C3}" dt="2023-03-06T11:30:04.974" v="2" actId="478"/>
          <ac:spMkLst>
            <pc:docMk/>
            <pc:sldMk cId="1767419794" sldId="277"/>
            <ac:spMk id="3" creationId="{86C4880E-8E40-A86D-A8FB-3326C4F0726A}"/>
          </ac:spMkLst>
        </pc:spChg>
        <pc:graphicFrameChg chg="add mod">
          <ac:chgData name="Rikke Bækgaard Christensen" userId="895b20d1-8a83-4427-801b-a124aada3673" providerId="ADAL" clId="{2CFB4418-24D3-4F8C-A2C3-F6C14FDA92C3}" dt="2023-03-06T11:30:18.124" v="6" actId="1076"/>
          <ac:graphicFrameMkLst>
            <pc:docMk/>
            <pc:sldMk cId="1767419794" sldId="277"/>
            <ac:graphicFrameMk id="4" creationId="{BDECDCB7-50AD-EDD7-D9E4-9ECDC49715BF}"/>
          </ac:graphicFrameMkLst>
        </pc:graphicFrameChg>
      </pc:sldChg>
      <pc:sldChg chg="addSp delSp modSp new mod">
        <pc:chgData name="Rikke Bækgaard Christensen" userId="895b20d1-8a83-4427-801b-a124aada3673" providerId="ADAL" clId="{2CFB4418-24D3-4F8C-A2C3-F6C14FDA92C3}" dt="2023-03-06T11:30:43.284" v="13" actId="1076"/>
        <pc:sldMkLst>
          <pc:docMk/>
          <pc:sldMk cId="2658696743" sldId="278"/>
        </pc:sldMkLst>
        <pc:spChg chg="del">
          <ac:chgData name="Rikke Bækgaard Christensen" userId="895b20d1-8a83-4427-801b-a124aada3673" providerId="ADAL" clId="{2CFB4418-24D3-4F8C-A2C3-F6C14FDA92C3}" dt="2023-03-06T11:30:37.525" v="11" actId="478"/>
          <ac:spMkLst>
            <pc:docMk/>
            <pc:sldMk cId="2658696743" sldId="278"/>
            <ac:spMk id="2" creationId="{4964AC23-780A-00ED-0616-8C6D8EBA53EF}"/>
          </ac:spMkLst>
        </pc:spChg>
        <pc:spChg chg="del">
          <ac:chgData name="Rikke Bækgaard Christensen" userId="895b20d1-8a83-4427-801b-a124aada3673" providerId="ADAL" clId="{2CFB4418-24D3-4F8C-A2C3-F6C14FDA92C3}" dt="2023-03-06T11:30:33.362" v="9" actId="478"/>
          <ac:spMkLst>
            <pc:docMk/>
            <pc:sldMk cId="2658696743" sldId="278"/>
            <ac:spMk id="3" creationId="{886C273E-5B07-F3B0-41AD-584BA5612499}"/>
          </ac:spMkLst>
        </pc:spChg>
        <pc:graphicFrameChg chg="add mod">
          <ac:chgData name="Rikke Bækgaard Christensen" userId="895b20d1-8a83-4427-801b-a124aada3673" providerId="ADAL" clId="{2CFB4418-24D3-4F8C-A2C3-F6C14FDA92C3}" dt="2023-03-06T11:30:43.284" v="13" actId="1076"/>
          <ac:graphicFrameMkLst>
            <pc:docMk/>
            <pc:sldMk cId="2658696743" sldId="278"/>
            <ac:graphicFrameMk id="4" creationId="{E0B53CED-930E-40CF-82B6-19F616831025}"/>
          </ac:graphicFrameMkLst>
        </pc:graphicFrameChg>
      </pc:sldChg>
      <pc:sldChg chg="addSp delSp modSp new mod">
        <pc:chgData name="Rikke Bækgaard Christensen" userId="895b20d1-8a83-4427-801b-a124aada3673" providerId="ADAL" clId="{2CFB4418-24D3-4F8C-A2C3-F6C14FDA92C3}" dt="2023-03-06T11:31:08.793" v="21" actId="1076"/>
        <pc:sldMkLst>
          <pc:docMk/>
          <pc:sldMk cId="2740935908" sldId="279"/>
        </pc:sldMkLst>
        <pc:spChg chg="del">
          <ac:chgData name="Rikke Bækgaard Christensen" userId="895b20d1-8a83-4427-801b-a124aada3673" providerId="ADAL" clId="{2CFB4418-24D3-4F8C-A2C3-F6C14FDA92C3}" dt="2023-03-06T11:30:58.574" v="17" actId="478"/>
          <ac:spMkLst>
            <pc:docMk/>
            <pc:sldMk cId="2740935908" sldId="279"/>
            <ac:spMk id="2" creationId="{3FE070A1-3232-CA1A-6EDA-7F2A8F0C80CC}"/>
          </ac:spMkLst>
        </pc:spChg>
        <pc:spChg chg="del">
          <ac:chgData name="Rikke Bækgaard Christensen" userId="895b20d1-8a83-4427-801b-a124aada3673" providerId="ADAL" clId="{2CFB4418-24D3-4F8C-A2C3-F6C14FDA92C3}" dt="2023-03-06T11:30:56.970" v="16" actId="478"/>
          <ac:spMkLst>
            <pc:docMk/>
            <pc:sldMk cId="2740935908" sldId="279"/>
            <ac:spMk id="3" creationId="{D19909E6-DC70-611C-87BD-AD5C418EC287}"/>
          </ac:spMkLst>
        </pc:spChg>
        <pc:picChg chg="add mod">
          <ac:chgData name="Rikke Bækgaard Christensen" userId="895b20d1-8a83-4427-801b-a124aada3673" providerId="ADAL" clId="{2CFB4418-24D3-4F8C-A2C3-F6C14FDA92C3}" dt="2023-03-06T11:31:08.793" v="21" actId="1076"/>
          <ac:picMkLst>
            <pc:docMk/>
            <pc:sldMk cId="2740935908" sldId="279"/>
            <ac:picMk id="4" creationId="{EB31E0F2-70C9-D352-432C-44B24D2788A3}"/>
          </ac:picMkLst>
        </pc:picChg>
      </pc:sldChg>
      <pc:sldChg chg="add del">
        <pc:chgData name="Rikke Bækgaard Christensen" userId="895b20d1-8a83-4427-801b-a124aada3673" providerId="ADAL" clId="{2CFB4418-24D3-4F8C-A2C3-F6C14FDA92C3}" dt="2023-03-06T12:23:07.425" v="789" actId="47"/>
        <pc:sldMkLst>
          <pc:docMk/>
          <pc:sldMk cId="2755909202" sldId="2142532688"/>
        </pc:sldMkLst>
      </pc:sldChg>
      <pc:sldChg chg="add">
        <pc:chgData name="Rikke Bækgaard Christensen" userId="895b20d1-8a83-4427-801b-a124aada3673" providerId="ADAL" clId="{2CFB4418-24D3-4F8C-A2C3-F6C14FDA92C3}" dt="2023-03-06T11:32:16.807" v="23"/>
        <pc:sldMkLst>
          <pc:docMk/>
          <pc:sldMk cId="1549049188" sldId="2142532705"/>
        </pc:sldMkLst>
      </pc:sldChg>
      <pc:sldChg chg="new del">
        <pc:chgData name="Rikke Bækgaard Christensen" userId="895b20d1-8a83-4427-801b-a124aada3673" providerId="ADAL" clId="{2CFB4418-24D3-4F8C-A2C3-F6C14FDA92C3}" dt="2023-03-06T11:32:29.798" v="27" actId="47"/>
        <pc:sldMkLst>
          <pc:docMk/>
          <pc:sldMk cId="2724682364" sldId="2142532706"/>
        </pc:sldMkLst>
      </pc:sldChg>
      <pc:sldChg chg="modSp add mod modNotesTx">
        <pc:chgData name="Rikke Bækgaard Christensen" userId="895b20d1-8a83-4427-801b-a124aada3673" providerId="ADAL" clId="{2CFB4418-24D3-4F8C-A2C3-F6C14FDA92C3}" dt="2023-03-06T11:45:34.956" v="60" actId="20577"/>
        <pc:sldMkLst>
          <pc:docMk/>
          <pc:sldMk cId="1118142489" sldId="2142532719"/>
        </pc:sldMkLst>
        <pc:spChg chg="mod">
          <ac:chgData name="Rikke Bækgaard Christensen" userId="895b20d1-8a83-4427-801b-a124aada3673" providerId="ADAL" clId="{2CFB4418-24D3-4F8C-A2C3-F6C14FDA92C3}" dt="2023-03-06T11:35:50.318" v="39" actId="14100"/>
          <ac:spMkLst>
            <pc:docMk/>
            <pc:sldMk cId="1118142489" sldId="2142532719"/>
            <ac:spMk id="4" creationId="{9758E730-A5E9-36BB-5FA3-3CDA409BCBAA}"/>
          </ac:spMkLst>
        </pc:spChg>
        <pc:spChg chg="mod">
          <ac:chgData name="Rikke Bækgaard Christensen" userId="895b20d1-8a83-4427-801b-a124aada3673" providerId="ADAL" clId="{2CFB4418-24D3-4F8C-A2C3-F6C14FDA92C3}" dt="2023-03-06T11:45:34.956" v="60" actId="20577"/>
          <ac:spMkLst>
            <pc:docMk/>
            <pc:sldMk cId="1118142489" sldId="2142532719"/>
            <ac:spMk id="6" creationId="{DF650597-5E50-CC02-3A69-CFBC775D2A26}"/>
          </ac:spMkLst>
        </pc:spChg>
        <pc:spChg chg="mod">
          <ac:chgData name="Rikke Bækgaard Christensen" userId="895b20d1-8a83-4427-801b-a124aada3673" providerId="ADAL" clId="{2CFB4418-24D3-4F8C-A2C3-F6C14FDA92C3}" dt="2023-03-06T11:36:08.326" v="45" actId="20577"/>
          <ac:spMkLst>
            <pc:docMk/>
            <pc:sldMk cId="1118142489" sldId="2142532719"/>
            <ac:spMk id="7" creationId="{83339BE6-99C4-F77B-10AB-50F7D28F9A07}"/>
          </ac:spMkLst>
        </pc:spChg>
        <pc:spChg chg="mod">
          <ac:chgData name="Rikke Bækgaard Christensen" userId="895b20d1-8a83-4427-801b-a124aada3673" providerId="ADAL" clId="{2CFB4418-24D3-4F8C-A2C3-F6C14FDA92C3}" dt="2023-03-06T11:44:58.906" v="57" actId="20577"/>
          <ac:spMkLst>
            <pc:docMk/>
            <pc:sldMk cId="1118142489" sldId="2142532719"/>
            <ac:spMk id="8" creationId="{D2FCDAB4-44D9-7ABD-E129-BF29280352A9}"/>
          </ac:spMkLst>
        </pc:spChg>
      </pc:sldChg>
      <pc:sldChg chg="addSp delSp modSp new mod">
        <pc:chgData name="Rikke Bækgaard Christensen" userId="895b20d1-8a83-4427-801b-a124aada3673" providerId="ADAL" clId="{2CFB4418-24D3-4F8C-A2C3-F6C14FDA92C3}" dt="2023-03-06T11:46:48.490" v="67" actId="14100"/>
        <pc:sldMkLst>
          <pc:docMk/>
          <pc:sldMk cId="4281943899" sldId="2142532720"/>
        </pc:sldMkLst>
        <pc:spChg chg="del">
          <ac:chgData name="Rikke Bækgaard Christensen" userId="895b20d1-8a83-4427-801b-a124aada3673" providerId="ADAL" clId="{2CFB4418-24D3-4F8C-A2C3-F6C14FDA92C3}" dt="2023-03-06T11:46:41.304" v="65" actId="478"/>
          <ac:spMkLst>
            <pc:docMk/>
            <pc:sldMk cId="4281943899" sldId="2142532720"/>
            <ac:spMk id="2" creationId="{5023C873-B015-3379-1324-A7EC9687B710}"/>
          </ac:spMkLst>
        </pc:spChg>
        <pc:spChg chg="del">
          <ac:chgData name="Rikke Bækgaard Christensen" userId="895b20d1-8a83-4427-801b-a124aada3673" providerId="ADAL" clId="{2CFB4418-24D3-4F8C-A2C3-F6C14FDA92C3}" dt="2023-03-06T11:46:38.816" v="64" actId="478"/>
          <ac:spMkLst>
            <pc:docMk/>
            <pc:sldMk cId="4281943899" sldId="2142532720"/>
            <ac:spMk id="3" creationId="{BB50B460-F62D-4431-DCE5-2B935781D9B3}"/>
          </ac:spMkLst>
        </pc:spChg>
        <pc:graphicFrameChg chg="add mod">
          <ac:chgData name="Rikke Bækgaard Christensen" userId="895b20d1-8a83-4427-801b-a124aada3673" providerId="ADAL" clId="{2CFB4418-24D3-4F8C-A2C3-F6C14FDA92C3}" dt="2023-03-06T11:46:48.490" v="67" actId="14100"/>
          <ac:graphicFrameMkLst>
            <pc:docMk/>
            <pc:sldMk cId="4281943899" sldId="2142532720"/>
            <ac:graphicFrameMk id="4" creationId="{FA61D2E4-6B0C-DD96-9118-2F8DE6042998}"/>
          </ac:graphicFrameMkLst>
        </pc:graphicFrameChg>
      </pc:sldChg>
      <pc:sldChg chg="new del">
        <pc:chgData name="Rikke Bækgaard Christensen" userId="895b20d1-8a83-4427-801b-a124aada3673" providerId="ADAL" clId="{2CFB4418-24D3-4F8C-A2C3-F6C14FDA92C3}" dt="2023-03-06T11:47:39.618" v="70" actId="47"/>
        <pc:sldMkLst>
          <pc:docMk/>
          <pc:sldMk cId="3409914153" sldId="2142532721"/>
        </pc:sldMkLst>
      </pc:sldChg>
      <pc:sldChg chg="addSp delSp modSp add mod">
        <pc:chgData name="Rikke Bækgaard Christensen" userId="895b20d1-8a83-4427-801b-a124aada3673" providerId="ADAL" clId="{2CFB4418-24D3-4F8C-A2C3-F6C14FDA92C3}" dt="2023-03-06T12:03:05.303" v="468" actId="207"/>
        <pc:sldMkLst>
          <pc:docMk/>
          <pc:sldMk cId="1059206788" sldId="2142532722"/>
        </pc:sldMkLst>
        <pc:spChg chg="del mod">
          <ac:chgData name="Rikke Bækgaard Christensen" userId="895b20d1-8a83-4427-801b-a124aada3673" providerId="ADAL" clId="{2CFB4418-24D3-4F8C-A2C3-F6C14FDA92C3}" dt="2023-03-06T11:57:09.944" v="393" actId="478"/>
          <ac:spMkLst>
            <pc:docMk/>
            <pc:sldMk cId="1059206788" sldId="2142532722"/>
            <ac:spMk id="2" creationId="{AA55EAAB-DA5E-BA82-D9ED-A6AB3AD57B01}"/>
          </ac:spMkLst>
        </pc:spChg>
        <pc:spChg chg="mod">
          <ac:chgData name="Rikke Bækgaard Christensen" userId="895b20d1-8a83-4427-801b-a124aada3673" providerId="ADAL" clId="{2CFB4418-24D3-4F8C-A2C3-F6C14FDA92C3}" dt="2023-03-06T11:59:03.104" v="413" actId="207"/>
          <ac:spMkLst>
            <pc:docMk/>
            <pc:sldMk cId="1059206788" sldId="2142532722"/>
            <ac:spMk id="4" creationId="{8FDF419E-B735-4CEA-B3B7-0164F97292BF}"/>
          </ac:spMkLst>
        </pc:spChg>
        <pc:spChg chg="add mod">
          <ac:chgData name="Rikke Bækgaard Christensen" userId="895b20d1-8a83-4427-801b-a124aada3673" providerId="ADAL" clId="{2CFB4418-24D3-4F8C-A2C3-F6C14FDA92C3}" dt="2023-03-06T12:03:05.303" v="468" actId="207"/>
          <ac:spMkLst>
            <pc:docMk/>
            <pc:sldMk cId="1059206788" sldId="2142532722"/>
            <ac:spMk id="5" creationId="{6BD983F8-F4A1-14AB-A930-FDF3D9EE26C0}"/>
          </ac:spMkLst>
        </pc:spChg>
        <pc:spChg chg="mod">
          <ac:chgData name="Rikke Bækgaard Christensen" userId="895b20d1-8a83-4427-801b-a124aada3673" providerId="ADAL" clId="{2CFB4418-24D3-4F8C-A2C3-F6C14FDA92C3}" dt="2023-03-06T11:59:07.085" v="414" actId="207"/>
          <ac:spMkLst>
            <pc:docMk/>
            <pc:sldMk cId="1059206788" sldId="2142532722"/>
            <ac:spMk id="9" creationId="{AB292BCE-DC8C-B894-13B7-D0066F75D391}"/>
          </ac:spMkLst>
        </pc:spChg>
        <pc:spChg chg="mod">
          <ac:chgData name="Rikke Bækgaard Christensen" userId="895b20d1-8a83-4427-801b-a124aada3673" providerId="ADAL" clId="{2CFB4418-24D3-4F8C-A2C3-F6C14FDA92C3}" dt="2023-03-06T11:59:19.615" v="416" actId="207"/>
          <ac:spMkLst>
            <pc:docMk/>
            <pc:sldMk cId="1059206788" sldId="2142532722"/>
            <ac:spMk id="10" creationId="{A177FF25-D31D-DEE6-F2AD-C1F001B5E8F1}"/>
          </ac:spMkLst>
        </pc:spChg>
        <pc:spChg chg="add mod">
          <ac:chgData name="Rikke Bækgaard Christensen" userId="895b20d1-8a83-4427-801b-a124aada3673" providerId="ADAL" clId="{2CFB4418-24D3-4F8C-A2C3-F6C14FDA92C3}" dt="2023-03-06T11:59:45.628" v="419" actId="207"/>
          <ac:spMkLst>
            <pc:docMk/>
            <pc:sldMk cId="1059206788" sldId="2142532722"/>
            <ac:spMk id="12" creationId="{159709EC-A486-B884-A3B3-62EBE09A343A}"/>
          </ac:spMkLst>
        </pc:spChg>
        <pc:spChg chg="add mod">
          <ac:chgData name="Rikke Bækgaard Christensen" userId="895b20d1-8a83-4427-801b-a124aada3673" providerId="ADAL" clId="{2CFB4418-24D3-4F8C-A2C3-F6C14FDA92C3}" dt="2023-03-06T12:01:10.686" v="459" actId="1076"/>
          <ac:spMkLst>
            <pc:docMk/>
            <pc:sldMk cId="1059206788" sldId="2142532722"/>
            <ac:spMk id="13" creationId="{0CB3A3FA-6621-88B8-44AE-948BBE1F64EF}"/>
          </ac:spMkLst>
        </pc:spChg>
        <pc:spChg chg="add mod">
          <ac:chgData name="Rikke Bækgaard Christensen" userId="895b20d1-8a83-4427-801b-a124aada3673" providerId="ADAL" clId="{2CFB4418-24D3-4F8C-A2C3-F6C14FDA92C3}" dt="2023-03-06T12:00:46.247" v="428" actId="1076"/>
          <ac:spMkLst>
            <pc:docMk/>
            <pc:sldMk cId="1059206788" sldId="2142532722"/>
            <ac:spMk id="18" creationId="{62A2CC0B-A26C-7B4B-10E1-7D0194F46EF5}"/>
          </ac:spMkLst>
        </pc:spChg>
        <pc:spChg chg="add mod">
          <ac:chgData name="Rikke Bækgaard Christensen" userId="895b20d1-8a83-4427-801b-a124aada3673" providerId="ADAL" clId="{2CFB4418-24D3-4F8C-A2C3-F6C14FDA92C3}" dt="2023-03-06T11:58:25.259" v="406" actId="1076"/>
          <ac:spMkLst>
            <pc:docMk/>
            <pc:sldMk cId="1059206788" sldId="2142532722"/>
            <ac:spMk id="19" creationId="{9AFEE70A-E926-E1A2-A8A0-82098DD8AB29}"/>
          </ac:spMkLst>
        </pc:spChg>
        <pc:spChg chg="add mod">
          <ac:chgData name="Rikke Bækgaard Christensen" userId="895b20d1-8a83-4427-801b-a124aada3673" providerId="ADAL" clId="{2CFB4418-24D3-4F8C-A2C3-F6C14FDA92C3}" dt="2023-03-06T12:00:51.436" v="431" actId="1076"/>
          <ac:spMkLst>
            <pc:docMk/>
            <pc:sldMk cId="1059206788" sldId="2142532722"/>
            <ac:spMk id="20" creationId="{D7118B0C-EE72-0073-2F9A-D593528DAA6C}"/>
          </ac:spMkLst>
        </pc:spChg>
        <pc:spChg chg="add del mod">
          <ac:chgData name="Rikke Bækgaard Christensen" userId="895b20d1-8a83-4427-801b-a124aada3673" providerId="ADAL" clId="{2CFB4418-24D3-4F8C-A2C3-F6C14FDA92C3}" dt="2023-03-06T11:57:11.167" v="394" actId="478"/>
          <ac:spMkLst>
            <pc:docMk/>
            <pc:sldMk cId="1059206788" sldId="2142532722"/>
            <ac:spMk id="22" creationId="{514A8637-F8E0-937C-224C-0BA429344E5C}"/>
          </ac:spMkLst>
        </pc:spChg>
        <pc:spChg chg="mod">
          <ac:chgData name="Rikke Bækgaard Christensen" userId="895b20d1-8a83-4427-801b-a124aada3673" providerId="ADAL" clId="{2CFB4418-24D3-4F8C-A2C3-F6C14FDA92C3}" dt="2023-03-06T11:57:26.802" v="396" actId="1076"/>
          <ac:spMkLst>
            <pc:docMk/>
            <pc:sldMk cId="1059206788" sldId="2142532722"/>
            <ac:spMk id="26" creationId="{CB360E9C-006D-929D-0EE2-EA23F4033523}"/>
          </ac:spMkLst>
        </pc:spChg>
        <pc:spChg chg="add mod">
          <ac:chgData name="Rikke Bækgaard Christensen" userId="895b20d1-8a83-4427-801b-a124aada3673" providerId="ADAL" clId="{2CFB4418-24D3-4F8C-A2C3-F6C14FDA92C3}" dt="2023-03-06T12:01:03.879" v="458" actId="1076"/>
          <ac:spMkLst>
            <pc:docMk/>
            <pc:sldMk cId="1059206788" sldId="2142532722"/>
            <ac:spMk id="27" creationId="{A474BE47-5989-7313-D56A-FD705D0529B7}"/>
          </ac:spMkLst>
        </pc:spChg>
        <pc:spChg chg="add del">
          <ac:chgData name="Rikke Bækgaard Christensen" userId="895b20d1-8a83-4427-801b-a124aada3673" providerId="ADAL" clId="{2CFB4418-24D3-4F8C-A2C3-F6C14FDA92C3}" dt="2023-03-06T12:02:26.854" v="463" actId="478"/>
          <ac:spMkLst>
            <pc:docMk/>
            <pc:sldMk cId="1059206788" sldId="2142532722"/>
            <ac:spMk id="28" creationId="{B4207714-BBFA-A5B2-35C8-346F84A05662}"/>
          </ac:spMkLst>
        </pc:spChg>
        <pc:spChg chg="mod">
          <ac:chgData name="Rikke Bækgaard Christensen" userId="895b20d1-8a83-4427-801b-a124aada3673" providerId="ADAL" clId="{2CFB4418-24D3-4F8C-A2C3-F6C14FDA92C3}" dt="2023-03-06T11:57:26.802" v="396" actId="1076"/>
          <ac:spMkLst>
            <pc:docMk/>
            <pc:sldMk cId="1059206788" sldId="2142532722"/>
            <ac:spMk id="29" creationId="{BC2C0EA1-9F94-F996-F03C-D889E5095E32}"/>
          </ac:spMkLst>
        </pc:spChg>
        <pc:spChg chg="add del">
          <ac:chgData name="Rikke Bækgaard Christensen" userId="895b20d1-8a83-4427-801b-a124aada3673" providerId="ADAL" clId="{2CFB4418-24D3-4F8C-A2C3-F6C14FDA92C3}" dt="2023-03-06T12:02:34.582" v="465" actId="478"/>
          <ac:spMkLst>
            <pc:docMk/>
            <pc:sldMk cId="1059206788" sldId="2142532722"/>
            <ac:spMk id="30" creationId="{07E9B2E3-00FC-5C2E-C8F1-99C89E976D12}"/>
          </ac:spMkLst>
        </pc:spChg>
        <pc:spChg chg="mod">
          <ac:chgData name="Rikke Bækgaard Christensen" userId="895b20d1-8a83-4427-801b-a124aada3673" providerId="ADAL" clId="{2CFB4418-24D3-4F8C-A2C3-F6C14FDA92C3}" dt="2023-03-06T11:58:57.273" v="412" actId="1076"/>
          <ac:spMkLst>
            <pc:docMk/>
            <pc:sldMk cId="1059206788" sldId="2142532722"/>
            <ac:spMk id="31" creationId="{F8EC0C13-BDB9-6CE4-7B9B-29AE9E86D166}"/>
          </ac:spMkLst>
        </pc:spChg>
        <pc:spChg chg="mod">
          <ac:chgData name="Rikke Bækgaard Christensen" userId="895b20d1-8a83-4427-801b-a124aada3673" providerId="ADAL" clId="{2CFB4418-24D3-4F8C-A2C3-F6C14FDA92C3}" dt="2023-03-06T11:57:26.802" v="396" actId="1076"/>
          <ac:spMkLst>
            <pc:docMk/>
            <pc:sldMk cId="1059206788" sldId="2142532722"/>
            <ac:spMk id="33" creationId="{957D6DA5-6D0C-3A51-CADE-15196455050E}"/>
          </ac:spMkLst>
        </pc:spChg>
        <pc:spChg chg="mod">
          <ac:chgData name="Rikke Bækgaard Christensen" userId="895b20d1-8a83-4427-801b-a124aada3673" providerId="ADAL" clId="{2CFB4418-24D3-4F8C-A2C3-F6C14FDA92C3}" dt="2023-03-06T11:57:26.802" v="396" actId="1076"/>
          <ac:spMkLst>
            <pc:docMk/>
            <pc:sldMk cId="1059206788" sldId="2142532722"/>
            <ac:spMk id="36" creationId="{CBDBC4B7-4D5F-715B-D0A7-1492C5AF6C83}"/>
          </ac:spMkLst>
        </pc:spChg>
        <pc:cxnChg chg="del mod">
          <ac:chgData name="Rikke Bækgaard Christensen" userId="895b20d1-8a83-4427-801b-a124aada3673" providerId="ADAL" clId="{2CFB4418-24D3-4F8C-A2C3-F6C14FDA92C3}" dt="2023-03-06T11:47:56.825" v="76" actId="478"/>
          <ac:cxnSpMkLst>
            <pc:docMk/>
            <pc:sldMk cId="1059206788" sldId="2142532722"/>
            <ac:cxnSpMk id="7" creationId="{4550506A-8261-1DF4-50B8-40360B556205}"/>
          </ac:cxnSpMkLst>
        </pc:cxnChg>
        <pc:cxnChg chg="add mod">
          <ac:chgData name="Rikke Bækgaard Christensen" userId="895b20d1-8a83-4427-801b-a124aada3673" providerId="ADAL" clId="{2CFB4418-24D3-4F8C-A2C3-F6C14FDA92C3}" dt="2023-03-06T11:57:26.802" v="396" actId="1076"/>
          <ac:cxnSpMkLst>
            <pc:docMk/>
            <pc:sldMk cId="1059206788" sldId="2142532722"/>
            <ac:cxnSpMk id="8" creationId="{34289354-1903-FCEA-91C9-1F602E44D3B9}"/>
          </ac:cxnSpMkLst>
        </pc:cxnChg>
        <pc:cxnChg chg="add mod">
          <ac:chgData name="Rikke Bækgaard Christensen" userId="895b20d1-8a83-4427-801b-a124aada3673" providerId="ADAL" clId="{2CFB4418-24D3-4F8C-A2C3-F6C14FDA92C3}" dt="2023-03-06T11:58:25.259" v="406" actId="1076"/>
          <ac:cxnSpMkLst>
            <pc:docMk/>
            <pc:sldMk cId="1059206788" sldId="2142532722"/>
            <ac:cxnSpMk id="16" creationId="{EB8E0A18-5D33-E6F4-8C2D-B1F441DBBDDE}"/>
          </ac:cxnSpMkLst>
        </pc:cxnChg>
      </pc:sldChg>
      <pc:sldChg chg="addSp delSp modSp new mod">
        <pc:chgData name="Rikke Bækgaard Christensen" userId="895b20d1-8a83-4427-801b-a124aada3673" providerId="ADAL" clId="{2CFB4418-24D3-4F8C-A2C3-F6C14FDA92C3}" dt="2023-03-06T12:00:33.927" v="427" actId="1076"/>
        <pc:sldMkLst>
          <pc:docMk/>
          <pc:sldMk cId="3555247681" sldId="2142532723"/>
        </pc:sldMkLst>
        <pc:spChg chg="del">
          <ac:chgData name="Rikke Bækgaard Christensen" userId="895b20d1-8a83-4427-801b-a124aada3673" providerId="ADAL" clId="{2CFB4418-24D3-4F8C-A2C3-F6C14FDA92C3}" dt="2023-03-06T12:00:19.987" v="423" actId="478"/>
          <ac:spMkLst>
            <pc:docMk/>
            <pc:sldMk cId="3555247681" sldId="2142532723"/>
            <ac:spMk id="2" creationId="{25C57420-E7DC-B1EA-B47E-C64C1C155FCE}"/>
          </ac:spMkLst>
        </pc:spChg>
        <pc:spChg chg="del">
          <ac:chgData name="Rikke Bækgaard Christensen" userId="895b20d1-8a83-4427-801b-a124aada3673" providerId="ADAL" clId="{2CFB4418-24D3-4F8C-A2C3-F6C14FDA92C3}" dt="2023-03-06T12:00:18.940" v="422" actId="478"/>
          <ac:spMkLst>
            <pc:docMk/>
            <pc:sldMk cId="3555247681" sldId="2142532723"/>
            <ac:spMk id="3" creationId="{CE49AC08-C6DA-D70A-FC05-03C5D24930CA}"/>
          </ac:spMkLst>
        </pc:spChg>
        <pc:picChg chg="add mod">
          <ac:chgData name="Rikke Bækgaard Christensen" userId="895b20d1-8a83-4427-801b-a124aada3673" providerId="ADAL" clId="{2CFB4418-24D3-4F8C-A2C3-F6C14FDA92C3}" dt="2023-03-06T12:00:33.927" v="427" actId="1076"/>
          <ac:picMkLst>
            <pc:docMk/>
            <pc:sldMk cId="3555247681" sldId="2142532723"/>
            <ac:picMk id="4" creationId="{5AD8A125-B268-DDC5-3F45-204BC22F57E5}"/>
          </ac:picMkLst>
        </pc:picChg>
      </pc:sldChg>
      <pc:sldChg chg="addSp delSp modSp new mod">
        <pc:chgData name="Rikke Bækgaard Christensen" userId="895b20d1-8a83-4427-801b-a124aada3673" providerId="ADAL" clId="{2CFB4418-24D3-4F8C-A2C3-F6C14FDA92C3}" dt="2023-03-06T12:09:23.272" v="557" actId="478"/>
        <pc:sldMkLst>
          <pc:docMk/>
          <pc:sldMk cId="1908621884" sldId="2142532724"/>
        </pc:sldMkLst>
        <pc:spChg chg="del">
          <ac:chgData name="Rikke Bækgaard Christensen" userId="895b20d1-8a83-4427-801b-a124aada3673" providerId="ADAL" clId="{2CFB4418-24D3-4F8C-A2C3-F6C14FDA92C3}" dt="2023-03-06T12:09:23.272" v="557" actId="478"/>
          <ac:spMkLst>
            <pc:docMk/>
            <pc:sldMk cId="1908621884" sldId="2142532724"/>
            <ac:spMk id="2" creationId="{B1492414-0308-C323-B459-3475E5C89B04}"/>
          </ac:spMkLst>
        </pc:spChg>
        <pc:spChg chg="del">
          <ac:chgData name="Rikke Bækgaard Christensen" userId="895b20d1-8a83-4427-801b-a124aada3673" providerId="ADAL" clId="{2CFB4418-24D3-4F8C-A2C3-F6C14FDA92C3}" dt="2023-03-06T12:09:20.808" v="556" actId="478"/>
          <ac:spMkLst>
            <pc:docMk/>
            <pc:sldMk cId="1908621884" sldId="2142532724"/>
            <ac:spMk id="3" creationId="{4BBBFE5F-AC19-E4D7-7DBB-00EAA8FB285A}"/>
          </ac:spMkLst>
        </pc:spChg>
        <pc:spChg chg="add mod">
          <ac:chgData name="Rikke Bækgaard Christensen" userId="895b20d1-8a83-4427-801b-a124aada3673" providerId="ADAL" clId="{2CFB4418-24D3-4F8C-A2C3-F6C14FDA92C3}" dt="2023-03-06T12:09:18.235" v="555" actId="20577"/>
          <ac:spMkLst>
            <pc:docMk/>
            <pc:sldMk cId="1908621884" sldId="2142532724"/>
            <ac:spMk id="4" creationId="{7F94587B-5E9C-16A7-ABC6-16447B65CCC6}"/>
          </ac:spMkLst>
        </pc:spChg>
      </pc:sldChg>
      <pc:sldChg chg="delSp modSp new mod">
        <pc:chgData name="Rikke Bækgaard Christensen" userId="895b20d1-8a83-4427-801b-a124aada3673" providerId="ADAL" clId="{2CFB4418-24D3-4F8C-A2C3-F6C14FDA92C3}" dt="2023-03-06T12:08:36.987" v="521" actId="403"/>
        <pc:sldMkLst>
          <pc:docMk/>
          <pc:sldMk cId="868641216" sldId="2142532725"/>
        </pc:sldMkLst>
        <pc:spChg chg="del">
          <ac:chgData name="Rikke Bækgaard Christensen" userId="895b20d1-8a83-4427-801b-a124aada3673" providerId="ADAL" clId="{2CFB4418-24D3-4F8C-A2C3-F6C14FDA92C3}" dt="2023-03-06T12:08:23.679" v="515" actId="478"/>
          <ac:spMkLst>
            <pc:docMk/>
            <pc:sldMk cId="868641216" sldId="2142532725"/>
            <ac:spMk id="2" creationId="{E1F8E5BB-3D66-CCE0-C7DE-4222226B2FB3}"/>
          </ac:spMkLst>
        </pc:spChg>
        <pc:spChg chg="mod">
          <ac:chgData name="Rikke Bækgaard Christensen" userId="895b20d1-8a83-4427-801b-a124aada3673" providerId="ADAL" clId="{2CFB4418-24D3-4F8C-A2C3-F6C14FDA92C3}" dt="2023-03-06T12:08:36.987" v="521" actId="403"/>
          <ac:spMkLst>
            <pc:docMk/>
            <pc:sldMk cId="868641216" sldId="2142532725"/>
            <ac:spMk id="3" creationId="{30136669-2B4E-58FB-D629-71D7C1B6E88C}"/>
          </ac:spMkLst>
        </pc:spChg>
      </pc:sldChg>
      <pc:sldChg chg="addSp modSp new mod ord">
        <pc:chgData name="Rikke Bækgaard Christensen" userId="895b20d1-8a83-4427-801b-a124aada3673" providerId="ADAL" clId="{2CFB4418-24D3-4F8C-A2C3-F6C14FDA92C3}" dt="2023-03-06T12:14:17.205" v="673"/>
        <pc:sldMkLst>
          <pc:docMk/>
          <pc:sldMk cId="1776047832" sldId="2142532726"/>
        </pc:sldMkLst>
        <pc:picChg chg="add mod">
          <ac:chgData name="Rikke Bækgaard Christensen" userId="895b20d1-8a83-4427-801b-a124aada3673" providerId="ADAL" clId="{2CFB4418-24D3-4F8C-A2C3-F6C14FDA92C3}" dt="2023-03-06T12:09:27.630" v="558" actId="1076"/>
          <ac:picMkLst>
            <pc:docMk/>
            <pc:sldMk cId="1776047832" sldId="2142532726"/>
            <ac:picMk id="4" creationId="{1096F59A-4632-7DF2-FAB3-BD81323F52DA}"/>
          </ac:picMkLst>
        </pc:picChg>
      </pc:sldChg>
      <pc:sldChg chg="new del">
        <pc:chgData name="Rikke Bækgaard Christensen" userId="895b20d1-8a83-4427-801b-a124aada3673" providerId="ADAL" clId="{2CFB4418-24D3-4F8C-A2C3-F6C14FDA92C3}" dt="2023-03-06T12:10:47.393" v="644" actId="47"/>
        <pc:sldMkLst>
          <pc:docMk/>
          <pc:sldMk cId="381529390" sldId="2142532727"/>
        </pc:sldMkLst>
      </pc:sldChg>
      <pc:sldChg chg="addSp delSp modSp new mod">
        <pc:chgData name="Rikke Bækgaard Christensen" userId="895b20d1-8a83-4427-801b-a124aada3673" providerId="ADAL" clId="{2CFB4418-24D3-4F8C-A2C3-F6C14FDA92C3}" dt="2023-03-06T12:26:22.175" v="984" actId="1076"/>
        <pc:sldMkLst>
          <pc:docMk/>
          <pc:sldMk cId="4244450853" sldId="2142532728"/>
        </pc:sldMkLst>
        <pc:spChg chg="del">
          <ac:chgData name="Rikke Bækgaard Christensen" userId="895b20d1-8a83-4427-801b-a124aada3673" providerId="ADAL" clId="{2CFB4418-24D3-4F8C-A2C3-F6C14FDA92C3}" dt="2023-03-06T12:12:10.815" v="665" actId="478"/>
          <ac:spMkLst>
            <pc:docMk/>
            <pc:sldMk cId="4244450853" sldId="2142532728"/>
            <ac:spMk id="2" creationId="{7565C281-D68B-F7D9-EB67-3507AC907685}"/>
          </ac:spMkLst>
        </pc:spChg>
        <pc:spChg chg="del">
          <ac:chgData name="Rikke Bækgaard Christensen" userId="895b20d1-8a83-4427-801b-a124aada3673" providerId="ADAL" clId="{2CFB4418-24D3-4F8C-A2C3-F6C14FDA92C3}" dt="2023-03-06T12:12:08.497" v="664" actId="478"/>
          <ac:spMkLst>
            <pc:docMk/>
            <pc:sldMk cId="4244450853" sldId="2142532728"/>
            <ac:spMk id="3" creationId="{11233CF8-8A79-C565-BE66-130BDEE0BDAC}"/>
          </ac:spMkLst>
        </pc:spChg>
        <pc:spChg chg="add mod">
          <ac:chgData name="Rikke Bækgaard Christensen" userId="895b20d1-8a83-4427-801b-a124aada3673" providerId="ADAL" clId="{2CFB4418-24D3-4F8C-A2C3-F6C14FDA92C3}" dt="2023-03-06T12:26:14.724" v="980" actId="1076"/>
          <ac:spMkLst>
            <pc:docMk/>
            <pc:sldMk cId="4244450853" sldId="2142532728"/>
            <ac:spMk id="8" creationId="{241BE9AA-9686-CA2D-2B6D-6C27896B1318}"/>
          </ac:spMkLst>
        </pc:spChg>
        <pc:spChg chg="add mod">
          <ac:chgData name="Rikke Bækgaard Christensen" userId="895b20d1-8a83-4427-801b-a124aada3673" providerId="ADAL" clId="{2CFB4418-24D3-4F8C-A2C3-F6C14FDA92C3}" dt="2023-03-06T12:26:00.381" v="970" actId="20577"/>
          <ac:spMkLst>
            <pc:docMk/>
            <pc:sldMk cId="4244450853" sldId="2142532728"/>
            <ac:spMk id="9" creationId="{09D5D422-7A28-9853-DD23-58C150706F0C}"/>
          </ac:spMkLst>
        </pc:spChg>
        <pc:picChg chg="add mod">
          <ac:chgData name="Rikke Bækgaard Christensen" userId="895b20d1-8a83-4427-801b-a124aada3673" providerId="ADAL" clId="{2CFB4418-24D3-4F8C-A2C3-F6C14FDA92C3}" dt="2023-03-06T12:26:22.175" v="984" actId="1076"/>
          <ac:picMkLst>
            <pc:docMk/>
            <pc:sldMk cId="4244450853" sldId="2142532728"/>
            <ac:picMk id="5" creationId="{4ED42DF2-EE47-3B6D-590B-103634B81BC6}"/>
          </ac:picMkLst>
        </pc:picChg>
        <pc:picChg chg="add mod">
          <ac:chgData name="Rikke Bækgaard Christensen" userId="895b20d1-8a83-4427-801b-a124aada3673" providerId="ADAL" clId="{2CFB4418-24D3-4F8C-A2C3-F6C14FDA92C3}" dt="2023-03-06T12:24:16.795" v="800" actId="1076"/>
          <ac:picMkLst>
            <pc:docMk/>
            <pc:sldMk cId="4244450853" sldId="2142532728"/>
            <ac:picMk id="7" creationId="{3996930D-9C75-26EC-F3C5-36AC35B0A255}"/>
          </ac:picMkLst>
        </pc:picChg>
        <pc:picChg chg="add mod">
          <ac:chgData name="Rikke Bækgaard Christensen" userId="895b20d1-8a83-4427-801b-a124aada3673" providerId="ADAL" clId="{2CFB4418-24D3-4F8C-A2C3-F6C14FDA92C3}" dt="2023-03-06T12:26:19.350" v="982" actId="1076"/>
          <ac:picMkLst>
            <pc:docMk/>
            <pc:sldMk cId="4244450853" sldId="2142532728"/>
            <ac:picMk id="1026" creationId="{4CAC2B27-3A83-0F44-445A-AA2D242077C6}"/>
          </ac:picMkLst>
        </pc:picChg>
      </pc:sldChg>
      <pc:sldChg chg="addSp delSp modSp new del mod">
        <pc:chgData name="Rikke Bækgaard Christensen" userId="895b20d1-8a83-4427-801b-a124aada3673" providerId="ADAL" clId="{2CFB4418-24D3-4F8C-A2C3-F6C14FDA92C3}" dt="2023-03-06T12:15:25.401" v="752" actId="47"/>
        <pc:sldMkLst>
          <pc:docMk/>
          <pc:sldMk cId="2826200401" sldId="2142532729"/>
        </pc:sldMkLst>
        <pc:spChg chg="del mod">
          <ac:chgData name="Rikke Bækgaard Christensen" userId="895b20d1-8a83-4427-801b-a124aada3673" providerId="ADAL" clId="{2CFB4418-24D3-4F8C-A2C3-F6C14FDA92C3}" dt="2023-03-06T12:15:21.370" v="750" actId="478"/>
          <ac:spMkLst>
            <pc:docMk/>
            <pc:sldMk cId="2826200401" sldId="2142532729"/>
            <ac:spMk id="3" creationId="{5B825880-69D1-374C-4429-1A43EF226B49}"/>
          </ac:spMkLst>
        </pc:spChg>
        <pc:spChg chg="add del mod">
          <ac:chgData name="Rikke Bækgaard Christensen" userId="895b20d1-8a83-4427-801b-a124aada3673" providerId="ADAL" clId="{2CFB4418-24D3-4F8C-A2C3-F6C14FDA92C3}" dt="2023-03-06T12:15:22.870" v="751" actId="478"/>
          <ac:spMkLst>
            <pc:docMk/>
            <pc:sldMk cId="2826200401" sldId="2142532729"/>
            <ac:spMk id="5" creationId="{E94AAB46-0AB3-AAEC-FBCB-4D1117C55C12}"/>
          </ac:spMkLst>
        </pc:spChg>
      </pc:sldChg>
      <pc:sldChg chg="addSp delSp modSp new mod modAnim">
        <pc:chgData name="Rikke Bækgaard Christensen" userId="895b20d1-8a83-4427-801b-a124aada3673" providerId="ADAL" clId="{2CFB4418-24D3-4F8C-A2C3-F6C14FDA92C3}" dt="2023-03-06T12:32:03.405" v="1122" actId="14100"/>
        <pc:sldMkLst>
          <pc:docMk/>
          <pc:sldMk cId="3460284961" sldId="2142532729"/>
        </pc:sldMkLst>
        <pc:spChg chg="del">
          <ac:chgData name="Rikke Bækgaard Christensen" userId="895b20d1-8a83-4427-801b-a124aada3673" providerId="ADAL" clId="{2CFB4418-24D3-4F8C-A2C3-F6C14FDA92C3}" dt="2023-03-06T12:31:17.754" v="1118" actId="478"/>
          <ac:spMkLst>
            <pc:docMk/>
            <pc:sldMk cId="3460284961" sldId="2142532729"/>
            <ac:spMk id="2" creationId="{61093A95-0CEA-A40B-7099-E4B23CA44BF2}"/>
          </ac:spMkLst>
        </pc:spChg>
        <pc:spChg chg="del">
          <ac:chgData name="Rikke Bækgaard Christensen" userId="895b20d1-8a83-4427-801b-a124aada3673" providerId="ADAL" clId="{2CFB4418-24D3-4F8C-A2C3-F6C14FDA92C3}" dt="2023-03-06T12:31:14.768" v="1117" actId="478"/>
          <ac:spMkLst>
            <pc:docMk/>
            <pc:sldMk cId="3460284961" sldId="2142532729"/>
            <ac:spMk id="3" creationId="{95F4C572-27BA-5507-7E0D-E4C65C486460}"/>
          </ac:spMkLst>
        </pc:spChg>
        <pc:picChg chg="add mod">
          <ac:chgData name="Rikke Bækgaard Christensen" userId="895b20d1-8a83-4427-801b-a124aada3673" providerId="ADAL" clId="{2CFB4418-24D3-4F8C-A2C3-F6C14FDA92C3}" dt="2023-03-06T12:32:03.405" v="1122" actId="14100"/>
          <ac:picMkLst>
            <pc:docMk/>
            <pc:sldMk cId="3460284961" sldId="2142532729"/>
            <ac:picMk id="4" creationId="{8EA90390-8246-0843-DD22-3112CE98693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arhuskommune.sharepoint.com/Sites/afd-afdsite3229/Delte%20dokumenter/Udvikling%20og%20Demokrati/Den%20Digitale%20Hotline/DDH%20Projektledelse%20og%20organisation/DDH%20Chatbot/2.%20Data/OKR%20Framework%20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arhuskommune.sharepoint.com/Sites/afd-afdsite3229/Delte%20dokumenter/Udvikling%20og%20Demokrati/Den%20Digitale%20Hotline/DDH%20Projektledelse%20og%20organisation/DDH%20Chatbot/2.%20Data/OKR%20Framework%20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arhuskommune.sharepoint.com/Sites/afd-afdsite3229/Delte%20dokumenter/Udvikling%20og%20Demokrati/Den%20Digitale%20Hotline/DDH%20Projektledelse%20og%20organisation/DDH%20Chatbot/2.%20Data/Tidsbestilling/Tidbestilling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aarhuskommune-my.sharepoint.com/personal/ribch_aarhus_dk/Documents/Statistik%20fra%20test%20-%20Ny.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Chatbot Samtaler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stack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Budget!$E$1:$O$1</c:f>
              <c:numCache>
                <c:formatCode>mmm\-yy</c:formatCode>
                <c:ptCount val="11"/>
                <c:pt idx="0">
                  <c:v>44621</c:v>
                </c:pt>
                <c:pt idx="1">
                  <c:v>44652</c:v>
                </c:pt>
                <c:pt idx="2">
                  <c:v>44682</c:v>
                </c:pt>
                <c:pt idx="3">
                  <c:v>44713</c:v>
                </c:pt>
                <c:pt idx="4">
                  <c:v>44743</c:v>
                </c:pt>
                <c:pt idx="5">
                  <c:v>44774</c:v>
                </c:pt>
                <c:pt idx="6">
                  <c:v>44805</c:v>
                </c:pt>
                <c:pt idx="7">
                  <c:v>44835</c:v>
                </c:pt>
                <c:pt idx="8">
                  <c:v>44866</c:v>
                </c:pt>
                <c:pt idx="9">
                  <c:v>44896</c:v>
                </c:pt>
                <c:pt idx="10">
                  <c:v>44927</c:v>
                </c:pt>
              </c:numCache>
            </c:numRef>
          </c:cat>
          <c:val>
            <c:numRef>
              <c:f>Budget!$E$3:$O$3</c:f>
              <c:numCache>
                <c:formatCode>0</c:formatCode>
                <c:ptCount val="11"/>
                <c:pt idx="0">
                  <c:v>9786</c:v>
                </c:pt>
                <c:pt idx="1">
                  <c:v>13980</c:v>
                </c:pt>
                <c:pt idx="2">
                  <c:v>18373</c:v>
                </c:pt>
                <c:pt idx="3">
                  <c:v>14506</c:v>
                </c:pt>
                <c:pt idx="4">
                  <c:v>10078</c:v>
                </c:pt>
                <c:pt idx="5">
                  <c:v>9422</c:v>
                </c:pt>
                <c:pt idx="6">
                  <c:v>7326</c:v>
                </c:pt>
                <c:pt idx="7">
                  <c:v>9930</c:v>
                </c:pt>
                <c:pt idx="8">
                  <c:v>9220</c:v>
                </c:pt>
                <c:pt idx="9">
                  <c:v>5680</c:v>
                </c:pt>
                <c:pt idx="10">
                  <c:v>7281</c:v>
                </c:pt>
              </c:numCache>
            </c:numRef>
          </c:val>
          <c:extLst>
            <c:ext xmlns:c16="http://schemas.microsoft.com/office/drawing/2014/chart" uri="{C3380CC4-5D6E-409C-BE32-E72D297353CC}">
              <c16:uniqueId val="{00000000-DE9F-4B2E-8901-420C5EFDC159}"/>
            </c:ext>
          </c:extLst>
        </c:ser>
        <c:dLbls>
          <c:showLegendKey val="0"/>
          <c:showVal val="0"/>
          <c:showCatName val="0"/>
          <c:showSerName val="0"/>
          <c:showPercent val="0"/>
          <c:showBubbleSize val="0"/>
        </c:dLbls>
        <c:gapWidth val="150"/>
        <c:overlap val="100"/>
        <c:axId val="1002050752"/>
        <c:axId val="1002046160"/>
      </c:barChart>
      <c:dateAx>
        <c:axId val="1002050752"/>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02046160"/>
        <c:crosses val="autoZero"/>
        <c:auto val="1"/>
        <c:lblOffset val="100"/>
        <c:baseTimeUnit val="months"/>
      </c:dateAx>
      <c:valAx>
        <c:axId val="10020461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02050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DDH Borgerhenvendelser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stacked"/>
        <c:varyColors val="0"/>
        <c:ser>
          <c:idx val="0"/>
          <c:order val="0"/>
          <c:tx>
            <c:strRef>
              <c:f>Budget!$A$3</c:f>
              <c:strCache>
                <c:ptCount val="1"/>
                <c:pt idx="0">
                  <c:v>Total DDH Chatbot Samtaler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Budget!$E$1:$O$1</c:f>
              <c:numCache>
                <c:formatCode>mmm\-yy</c:formatCode>
                <c:ptCount val="11"/>
                <c:pt idx="0">
                  <c:v>44621</c:v>
                </c:pt>
                <c:pt idx="1">
                  <c:v>44652</c:v>
                </c:pt>
                <c:pt idx="2">
                  <c:v>44682</c:v>
                </c:pt>
                <c:pt idx="3">
                  <c:v>44713</c:v>
                </c:pt>
                <c:pt idx="4">
                  <c:v>44743</c:v>
                </c:pt>
                <c:pt idx="5">
                  <c:v>44774</c:v>
                </c:pt>
                <c:pt idx="6">
                  <c:v>44805</c:v>
                </c:pt>
                <c:pt idx="7">
                  <c:v>44835</c:v>
                </c:pt>
                <c:pt idx="8">
                  <c:v>44866</c:v>
                </c:pt>
                <c:pt idx="9">
                  <c:v>44896</c:v>
                </c:pt>
                <c:pt idx="10">
                  <c:v>44927</c:v>
                </c:pt>
              </c:numCache>
            </c:numRef>
          </c:cat>
          <c:val>
            <c:numRef>
              <c:f>Budget!$E$3:$O$3</c:f>
              <c:numCache>
                <c:formatCode>0</c:formatCode>
                <c:ptCount val="11"/>
                <c:pt idx="0">
                  <c:v>9786</c:v>
                </c:pt>
                <c:pt idx="1">
                  <c:v>13980</c:v>
                </c:pt>
                <c:pt idx="2">
                  <c:v>18373</c:v>
                </c:pt>
                <c:pt idx="3">
                  <c:v>14506</c:v>
                </c:pt>
                <c:pt idx="4">
                  <c:v>10078</c:v>
                </c:pt>
                <c:pt idx="5">
                  <c:v>9422</c:v>
                </c:pt>
                <c:pt idx="6">
                  <c:v>7326</c:v>
                </c:pt>
                <c:pt idx="7">
                  <c:v>9930</c:v>
                </c:pt>
                <c:pt idx="8">
                  <c:v>9220</c:v>
                </c:pt>
                <c:pt idx="9">
                  <c:v>5680</c:v>
                </c:pt>
                <c:pt idx="10">
                  <c:v>7281</c:v>
                </c:pt>
              </c:numCache>
              <c:extLst/>
            </c:numRef>
          </c:val>
          <c:extLst>
            <c:ext xmlns:c16="http://schemas.microsoft.com/office/drawing/2014/chart" uri="{C3380CC4-5D6E-409C-BE32-E72D297353CC}">
              <c16:uniqueId val="{00000000-24A8-4E71-BFC4-955FAC0453AF}"/>
            </c:ext>
          </c:extLst>
        </c:ser>
        <c:ser>
          <c:idx val="2"/>
          <c:order val="1"/>
          <c:tx>
            <c:strRef>
              <c:f>Budget!$A$4</c:f>
              <c:strCache>
                <c:ptCount val="1"/>
                <c:pt idx="0">
                  <c:v>Total DDH Kontaktcenter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Budget!$E$1:$O$1</c:f>
              <c:numCache>
                <c:formatCode>mmm\-yy</c:formatCode>
                <c:ptCount val="11"/>
                <c:pt idx="0">
                  <c:v>44621</c:v>
                </c:pt>
                <c:pt idx="1">
                  <c:v>44652</c:v>
                </c:pt>
                <c:pt idx="2">
                  <c:v>44682</c:v>
                </c:pt>
                <c:pt idx="3">
                  <c:v>44713</c:v>
                </c:pt>
                <c:pt idx="4">
                  <c:v>44743</c:v>
                </c:pt>
                <c:pt idx="5">
                  <c:v>44774</c:v>
                </c:pt>
                <c:pt idx="6">
                  <c:v>44805</c:v>
                </c:pt>
                <c:pt idx="7">
                  <c:v>44835</c:v>
                </c:pt>
                <c:pt idx="8">
                  <c:v>44866</c:v>
                </c:pt>
                <c:pt idx="9">
                  <c:v>44896</c:v>
                </c:pt>
                <c:pt idx="10">
                  <c:v>44927</c:v>
                </c:pt>
              </c:numCache>
            </c:numRef>
          </c:cat>
          <c:val>
            <c:numRef>
              <c:f>Budget!$E$4:$O$4</c:f>
              <c:numCache>
                <c:formatCode>0</c:formatCode>
                <c:ptCount val="11"/>
                <c:pt idx="0">
                  <c:v>51971</c:v>
                </c:pt>
                <c:pt idx="1">
                  <c:v>36979</c:v>
                </c:pt>
                <c:pt idx="2">
                  <c:v>29357</c:v>
                </c:pt>
                <c:pt idx="3">
                  <c:v>32866</c:v>
                </c:pt>
                <c:pt idx="4">
                  <c:v>27867</c:v>
                </c:pt>
                <c:pt idx="5">
                  <c:v>23072</c:v>
                </c:pt>
                <c:pt idx="6">
                  <c:v>23032</c:v>
                </c:pt>
                <c:pt idx="7">
                  <c:v>21283</c:v>
                </c:pt>
                <c:pt idx="8">
                  <c:v>18412</c:v>
                </c:pt>
                <c:pt idx="9">
                  <c:v>15165</c:v>
                </c:pt>
                <c:pt idx="10">
                  <c:v>21262</c:v>
                </c:pt>
              </c:numCache>
              <c:extLst/>
            </c:numRef>
          </c:val>
          <c:extLst>
            <c:ext xmlns:c16="http://schemas.microsoft.com/office/drawing/2014/chart" uri="{C3380CC4-5D6E-409C-BE32-E72D297353CC}">
              <c16:uniqueId val="{00000001-24A8-4E71-BFC4-955FAC0453AF}"/>
            </c:ext>
          </c:extLst>
        </c:ser>
        <c:dLbls>
          <c:showLegendKey val="0"/>
          <c:showVal val="0"/>
          <c:showCatName val="0"/>
          <c:showSerName val="0"/>
          <c:showPercent val="0"/>
          <c:showBubbleSize val="0"/>
        </c:dLbls>
        <c:gapWidth val="150"/>
        <c:overlap val="100"/>
        <c:axId val="806333848"/>
        <c:axId val="806334176"/>
      </c:barChart>
      <c:dateAx>
        <c:axId val="806333848"/>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06334176"/>
        <c:crosses val="autoZero"/>
        <c:auto val="1"/>
        <c:lblOffset val="100"/>
        <c:baseTimeUnit val="months"/>
      </c:dateAx>
      <c:valAx>
        <c:axId val="806334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806333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Chatbot</a:t>
            </a:r>
            <a:r>
              <a:rPr lang="da-DK" baseline="0"/>
              <a:t> Bestilling fra IVR</a:t>
            </a:r>
            <a:endParaRPr lang="da-DK"/>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lineChart>
        <c:grouping val="stacked"/>
        <c:varyColors val="0"/>
        <c:ser>
          <c:idx val="0"/>
          <c:order val="0"/>
          <c:tx>
            <c:strRef>
              <c:f>'Samlet tidsbestilling'!$A$26</c:f>
              <c:strCache>
                <c:ptCount val="1"/>
                <c:pt idx="0">
                  <c:v>IVR bestilt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'Samlet tidsbestilling'!$B$1:$K$1</c:f>
              <c:strCache>
                <c:ptCount val="10"/>
                <c:pt idx="0">
                  <c:v>Maj (11. maj - 31. maj)</c:v>
                </c:pt>
                <c:pt idx="1">
                  <c:v>Juni</c:v>
                </c:pt>
                <c:pt idx="2">
                  <c:v>Juli</c:v>
                </c:pt>
                <c:pt idx="3">
                  <c:v>August</c:v>
                </c:pt>
                <c:pt idx="4">
                  <c:v>September</c:v>
                </c:pt>
                <c:pt idx="5">
                  <c:v>Oktober</c:v>
                </c:pt>
                <c:pt idx="6">
                  <c:v>November</c:v>
                </c:pt>
                <c:pt idx="7">
                  <c:v>December</c:v>
                </c:pt>
                <c:pt idx="8">
                  <c:v>Januar</c:v>
                </c:pt>
                <c:pt idx="9">
                  <c:v>Februar</c:v>
                </c:pt>
              </c:strCache>
            </c:strRef>
          </c:cat>
          <c:val>
            <c:numRef>
              <c:f>'Samlet tidsbestilling'!$B$26:$K$26</c:f>
              <c:numCache>
                <c:formatCode>General</c:formatCode>
                <c:ptCount val="10"/>
                <c:pt idx="0">
                  <c:v>439</c:v>
                </c:pt>
                <c:pt idx="1">
                  <c:v>321</c:v>
                </c:pt>
                <c:pt idx="2">
                  <c:v>219</c:v>
                </c:pt>
                <c:pt idx="3">
                  <c:v>277</c:v>
                </c:pt>
                <c:pt idx="4">
                  <c:v>397</c:v>
                </c:pt>
                <c:pt idx="5">
                  <c:v>709</c:v>
                </c:pt>
                <c:pt idx="6">
                  <c:v>776</c:v>
                </c:pt>
                <c:pt idx="7">
                  <c:v>523</c:v>
                </c:pt>
                <c:pt idx="8">
                  <c:v>602</c:v>
                </c:pt>
                <c:pt idx="9">
                  <c:v>1319</c:v>
                </c:pt>
              </c:numCache>
            </c:numRef>
          </c:val>
          <c:smooth val="0"/>
          <c:extLst>
            <c:ext xmlns:c16="http://schemas.microsoft.com/office/drawing/2014/chart" uri="{C3380CC4-5D6E-409C-BE32-E72D297353CC}">
              <c16:uniqueId val="{00000000-C445-45B3-B3B9-147E30368284}"/>
            </c:ext>
          </c:extLst>
        </c:ser>
        <c:dLbls>
          <c:showLegendKey val="0"/>
          <c:showVal val="0"/>
          <c:showCatName val="0"/>
          <c:showSerName val="0"/>
          <c:showPercent val="0"/>
          <c:showBubbleSize val="0"/>
        </c:dLbls>
        <c:marker val="1"/>
        <c:smooth val="0"/>
        <c:axId val="701326928"/>
        <c:axId val="701334144"/>
      </c:lineChart>
      <c:catAx>
        <c:axId val="70132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701334144"/>
        <c:crosses val="autoZero"/>
        <c:auto val="1"/>
        <c:lblAlgn val="ctr"/>
        <c:lblOffset val="100"/>
        <c:noMultiLvlLbl val="0"/>
      </c:catAx>
      <c:valAx>
        <c:axId val="701334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701326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Årsagsforklaring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0.2140099276901764"/>
          <c:y val="8.449508521537609E-2"/>
          <c:w val="0.57507812646742495"/>
          <c:h val="0.7807290568809551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9B2-4FFE-8A9C-2DC5D20B928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9B2-4FFE-8A9C-2DC5D20B928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9B2-4FFE-8A9C-2DC5D20B928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9B2-4FFE-8A9C-2DC5D20B928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9B2-4FFE-8A9C-2DC5D20B928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9B2-4FFE-8A9C-2DC5D20B928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9B2-4FFE-8A9C-2DC5D20B928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9B2-4FFE-8A9C-2DC5D20B9288}"/>
              </c:ext>
            </c:extLst>
          </c:dPt>
          <c:dLbls>
            <c:dLbl>
              <c:idx val="2"/>
              <c:layout>
                <c:manualLayout>
                  <c:x val="-2.4197301070265239E-2"/>
                  <c:y val="7.878017789072426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9B2-4FFE-8A9C-2DC5D20B9288}"/>
                </c:ext>
              </c:extLst>
            </c:dLbl>
            <c:dLbl>
              <c:idx val="3"/>
              <c:layout>
                <c:manualLayout>
                  <c:x val="-0.15821312238250351"/>
                  <c:y val="0.165184243964421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9B2-4FFE-8A9C-2DC5D20B9288}"/>
                </c:ext>
              </c:extLst>
            </c:dLbl>
            <c:dLbl>
              <c:idx val="4"/>
              <c:layout>
                <c:manualLayout>
                  <c:x val="-0.13029315960912055"/>
                  <c:y val="-5.082592121982210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9B2-4FFE-8A9C-2DC5D20B9288}"/>
                </c:ext>
              </c:extLst>
            </c:dLbl>
            <c:dLbl>
              <c:idx val="5"/>
              <c:layout>
                <c:manualLayout>
                  <c:x val="-0.1842717543043276"/>
                  <c:y val="9.14866581956797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09B2-4FFE-8A9C-2DC5D20B9288}"/>
                </c:ext>
              </c:extLst>
            </c:dLbl>
            <c:dLbl>
              <c:idx val="6"/>
              <c:layout>
                <c:manualLayout>
                  <c:x val="-6.8869241507678022E-2"/>
                  <c:y val="-2.541296060991105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09B2-4FFE-8A9C-2DC5D20B9288}"/>
                </c:ext>
              </c:extLst>
            </c:dLbl>
            <c:dLbl>
              <c:idx val="7"/>
              <c:layout>
                <c:manualLayout>
                  <c:x val="0.24383434155421127"/>
                  <c:y val="-5.0825921219822224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09B2-4FFE-8A9C-2DC5D20B9288}"/>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da-DK"/>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'Hvorfor falder borgerne fra'!$A$2:$A$9</c:f>
              <c:strCache>
                <c:ptCount val="8"/>
                <c:pt idx="0">
                  <c:v>Klikker på sms eller Chatbot på hjemmesiden, men påbegynder intet</c:v>
                </c:pt>
                <c:pt idx="1">
                  <c:v>Vælger ikke en tid</c:v>
                </c:pt>
                <c:pt idx="2">
                  <c:v>Stopper i flow</c:v>
                </c:pt>
                <c:pt idx="3">
                  <c:v>Bekræftede ikke tid</c:v>
                </c:pt>
                <c:pt idx="4">
                  <c:v>Callback</c:v>
                </c:pt>
                <c:pt idx="5">
                  <c:v>Skriver ikke telefonnummer / forkert</c:v>
                </c:pt>
                <c:pt idx="6">
                  <c:v>Afbestille tid</c:v>
                </c:pt>
                <c:pt idx="7">
                  <c:v>Andet </c:v>
                </c:pt>
              </c:strCache>
            </c:strRef>
          </c:cat>
          <c:val>
            <c:numRef>
              <c:f>'Hvorfor falder borgerne fra'!$B$2:$B$9</c:f>
              <c:numCache>
                <c:formatCode>General</c:formatCode>
                <c:ptCount val="8"/>
                <c:pt idx="0">
                  <c:v>273</c:v>
                </c:pt>
                <c:pt idx="1">
                  <c:v>57</c:v>
                </c:pt>
                <c:pt idx="2">
                  <c:v>92</c:v>
                </c:pt>
                <c:pt idx="3">
                  <c:v>5</c:v>
                </c:pt>
                <c:pt idx="4">
                  <c:v>4</c:v>
                </c:pt>
                <c:pt idx="5">
                  <c:v>11</c:v>
                </c:pt>
                <c:pt idx="6">
                  <c:v>1</c:v>
                </c:pt>
                <c:pt idx="7">
                  <c:v>13</c:v>
                </c:pt>
              </c:numCache>
            </c:numRef>
          </c:val>
          <c:extLst>
            <c:ext xmlns:c16="http://schemas.microsoft.com/office/drawing/2014/chart" uri="{C3380CC4-5D6E-409C-BE32-E72D297353CC}">
              <c16:uniqueId val="{00000010-09B2-4FFE-8A9C-2DC5D20B9288}"/>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2-09B2-4FFE-8A9C-2DC5D20B928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4-09B2-4FFE-8A9C-2DC5D20B928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6-09B2-4FFE-8A9C-2DC5D20B928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8-09B2-4FFE-8A9C-2DC5D20B928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A-09B2-4FFE-8A9C-2DC5D20B928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C-09B2-4FFE-8A9C-2DC5D20B928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E-09B2-4FFE-8A9C-2DC5D20B928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0-09B2-4FFE-8A9C-2DC5D20B9288}"/>
              </c:ext>
            </c:extLst>
          </c:dPt>
          <c:cat>
            <c:strRef>
              <c:f>'Hvorfor falder borgerne fra'!$A$2:$A$9</c:f>
              <c:strCache>
                <c:ptCount val="8"/>
                <c:pt idx="0">
                  <c:v>Klikker på sms eller Chatbot på hjemmesiden, men påbegynder intet</c:v>
                </c:pt>
                <c:pt idx="1">
                  <c:v>Vælger ikke en tid</c:v>
                </c:pt>
                <c:pt idx="2">
                  <c:v>Stopper i flow</c:v>
                </c:pt>
                <c:pt idx="3">
                  <c:v>Bekræftede ikke tid</c:v>
                </c:pt>
                <c:pt idx="4">
                  <c:v>Callback</c:v>
                </c:pt>
                <c:pt idx="5">
                  <c:v>Skriver ikke telefonnummer / forkert</c:v>
                </c:pt>
                <c:pt idx="6">
                  <c:v>Afbestille tid</c:v>
                </c:pt>
                <c:pt idx="7">
                  <c:v>Andet </c:v>
                </c:pt>
              </c:strCache>
            </c:strRef>
          </c:cat>
          <c:val>
            <c:numRef>
              <c:f>'Hvorfor falder borgerne fra'!$C$2:$C$9</c:f>
              <c:numCache>
                <c:formatCode>0%</c:formatCode>
                <c:ptCount val="8"/>
                <c:pt idx="0">
                  <c:v>0.59868421052631582</c:v>
                </c:pt>
                <c:pt idx="1">
                  <c:v>0.125</c:v>
                </c:pt>
                <c:pt idx="2">
                  <c:v>0.20175438596491227</c:v>
                </c:pt>
                <c:pt idx="3">
                  <c:v>1.0964912280701754E-2</c:v>
                </c:pt>
                <c:pt idx="4">
                  <c:v>8.771929824561403E-3</c:v>
                </c:pt>
                <c:pt idx="5">
                  <c:v>2.4122807017543858E-2</c:v>
                </c:pt>
                <c:pt idx="6">
                  <c:v>2.1929824561403508E-3</c:v>
                </c:pt>
                <c:pt idx="7">
                  <c:v>2.850877192982456E-2</c:v>
                </c:pt>
              </c:numCache>
            </c:numRef>
          </c:val>
          <c:extLst>
            <c:ext xmlns:c16="http://schemas.microsoft.com/office/drawing/2014/chart" uri="{C3380CC4-5D6E-409C-BE32-E72D297353CC}">
              <c16:uniqueId val="{00000021-09B2-4FFE-8A9C-2DC5D20B9288}"/>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4AE93C-EF9D-4A87-BF02-EC3D8F964881}" type="doc">
      <dgm:prSet loTypeId="urn:microsoft.com/office/officeart/2005/8/layout/pyramid3" loCatId="pyramid" qsTypeId="urn:microsoft.com/office/officeart/2005/8/quickstyle/simple1" qsCatId="simple" csTypeId="urn:microsoft.com/office/officeart/2005/8/colors/accent1_2" csCatId="accent1" phldr="1"/>
      <dgm:spPr/>
    </dgm:pt>
    <dgm:pt modelId="{86F292E1-2E24-4628-864B-105BA4765B77}">
      <dgm:prSet phldrT="[Tekst]"/>
      <dgm:spPr/>
      <dgm:t>
        <a:bodyPr/>
        <a:lstStyle/>
        <a:p>
          <a:r>
            <a:rPr lang="da-DK" dirty="0">
              <a:latin typeface="Arial" panose="020B0604020202020204" pitchFamily="34" charset="0"/>
              <a:cs typeface="Arial" panose="020B0604020202020204" pitchFamily="34" charset="0"/>
            </a:rPr>
            <a:t>2517 opkald</a:t>
          </a:r>
        </a:p>
      </dgm:t>
    </dgm:pt>
    <dgm:pt modelId="{3CF7B460-B8E3-4D32-B139-ADD7653471D4}" type="parTrans" cxnId="{D040CE47-8CBA-41E4-B124-39DFB9831E56}">
      <dgm:prSet/>
      <dgm:spPr/>
      <dgm:t>
        <a:bodyPr/>
        <a:lstStyle/>
        <a:p>
          <a:endParaRPr lang="da-DK"/>
        </a:p>
      </dgm:t>
    </dgm:pt>
    <dgm:pt modelId="{57C5B15E-1052-4306-A3F2-ABF2472368E9}" type="sibTrans" cxnId="{D040CE47-8CBA-41E4-B124-39DFB9831E56}">
      <dgm:prSet/>
      <dgm:spPr/>
      <dgm:t>
        <a:bodyPr/>
        <a:lstStyle/>
        <a:p>
          <a:endParaRPr lang="da-DK"/>
        </a:p>
      </dgm:t>
    </dgm:pt>
    <dgm:pt modelId="{34AC77EB-CFD4-4EFF-915C-6A8A9AA2148D}">
      <dgm:prSet phldrT="[Tekst]"/>
      <dgm:spPr/>
      <dgm:t>
        <a:bodyPr/>
        <a:lstStyle/>
        <a:p>
          <a:r>
            <a:rPr lang="da-DK" dirty="0">
              <a:latin typeface="Arial" panose="020B0604020202020204" pitchFamily="34" charset="0"/>
              <a:cs typeface="Arial" panose="020B0604020202020204" pitchFamily="34" charset="0"/>
            </a:rPr>
            <a:t>792 kliks på SMS</a:t>
          </a:r>
        </a:p>
      </dgm:t>
    </dgm:pt>
    <dgm:pt modelId="{AEAF1BC4-751B-46BD-9025-63EC65A4514A}" type="parTrans" cxnId="{86E3DF5D-7B04-4A6F-A909-F8D0EC15AED6}">
      <dgm:prSet/>
      <dgm:spPr/>
      <dgm:t>
        <a:bodyPr/>
        <a:lstStyle/>
        <a:p>
          <a:endParaRPr lang="da-DK"/>
        </a:p>
      </dgm:t>
    </dgm:pt>
    <dgm:pt modelId="{AE1BE0DD-7682-4BE7-A452-26C168F45582}" type="sibTrans" cxnId="{86E3DF5D-7B04-4A6F-A909-F8D0EC15AED6}">
      <dgm:prSet/>
      <dgm:spPr/>
      <dgm:t>
        <a:bodyPr/>
        <a:lstStyle/>
        <a:p>
          <a:endParaRPr lang="da-DK"/>
        </a:p>
      </dgm:t>
    </dgm:pt>
    <dgm:pt modelId="{6E9C2E6F-E0F4-4BD5-BF9F-024A923A544B}">
      <dgm:prSet phldrT="[Tekst]"/>
      <dgm:spPr/>
      <dgm:t>
        <a:bodyPr/>
        <a:lstStyle/>
        <a:p>
          <a:r>
            <a:rPr lang="da-DK" dirty="0">
              <a:latin typeface="Arial" panose="020B0604020202020204" pitchFamily="34" charset="0"/>
              <a:cs typeface="Arial" panose="020B0604020202020204" pitchFamily="34" charset="0"/>
            </a:rPr>
            <a:t>685 samtaler påbegyndt</a:t>
          </a:r>
        </a:p>
      </dgm:t>
    </dgm:pt>
    <dgm:pt modelId="{8795D4DD-BC26-4331-AE6F-D776F2C47DCD}" type="parTrans" cxnId="{88B5B74C-D6EE-44D4-86F7-706003132FEC}">
      <dgm:prSet/>
      <dgm:spPr/>
      <dgm:t>
        <a:bodyPr/>
        <a:lstStyle/>
        <a:p>
          <a:endParaRPr lang="da-DK"/>
        </a:p>
      </dgm:t>
    </dgm:pt>
    <dgm:pt modelId="{88304852-FCDC-4671-9588-BF320DD4C19B}" type="sibTrans" cxnId="{88B5B74C-D6EE-44D4-86F7-706003132FEC}">
      <dgm:prSet/>
      <dgm:spPr/>
      <dgm:t>
        <a:bodyPr/>
        <a:lstStyle/>
        <a:p>
          <a:endParaRPr lang="da-DK"/>
        </a:p>
      </dgm:t>
    </dgm:pt>
    <dgm:pt modelId="{76C81FD4-9B88-445D-93A6-D6D577266D2F}">
      <dgm:prSet/>
      <dgm:spPr/>
      <dgm:t>
        <a:bodyPr/>
        <a:lstStyle/>
        <a:p>
          <a:r>
            <a:rPr lang="da-DK" dirty="0">
              <a:latin typeface="Arial" panose="020B0604020202020204" pitchFamily="34" charset="0"/>
              <a:cs typeface="Arial" panose="020B0604020202020204" pitchFamily="34" charset="0"/>
            </a:rPr>
            <a:t>940 SMS (trykkede 1)</a:t>
          </a:r>
        </a:p>
      </dgm:t>
    </dgm:pt>
    <dgm:pt modelId="{A53FCE9C-4583-4589-9DB1-612792353077}" type="parTrans" cxnId="{A51B164C-3C9A-40D6-B35A-30EDDE43D33C}">
      <dgm:prSet/>
      <dgm:spPr/>
      <dgm:t>
        <a:bodyPr/>
        <a:lstStyle/>
        <a:p>
          <a:endParaRPr lang="da-DK"/>
        </a:p>
      </dgm:t>
    </dgm:pt>
    <dgm:pt modelId="{432B1420-DF2C-4B20-9CA9-14EB88BCC0C9}" type="sibTrans" cxnId="{A51B164C-3C9A-40D6-B35A-30EDDE43D33C}">
      <dgm:prSet/>
      <dgm:spPr/>
      <dgm:t>
        <a:bodyPr/>
        <a:lstStyle/>
        <a:p>
          <a:endParaRPr lang="da-DK"/>
        </a:p>
      </dgm:t>
    </dgm:pt>
    <dgm:pt modelId="{5079EF57-8467-4080-BB0E-224D80CEF35B}">
      <dgm:prSet/>
      <dgm:spPr/>
      <dgm:t>
        <a:bodyPr/>
        <a:lstStyle/>
        <a:p>
          <a:r>
            <a:rPr lang="da-DK" dirty="0">
              <a:latin typeface="Arial" panose="020B0604020202020204" pitchFamily="34" charset="0"/>
              <a:cs typeface="Arial" panose="020B0604020202020204" pitchFamily="34" charset="0"/>
            </a:rPr>
            <a:t>204 gennemført</a:t>
          </a:r>
        </a:p>
      </dgm:t>
    </dgm:pt>
    <dgm:pt modelId="{0EA1777D-C040-44A4-A359-8D8D0B61B70A}" type="parTrans" cxnId="{DEAB50B5-497E-46FA-86A8-A43650CBBE6A}">
      <dgm:prSet/>
      <dgm:spPr/>
      <dgm:t>
        <a:bodyPr/>
        <a:lstStyle/>
        <a:p>
          <a:endParaRPr lang="da-DK"/>
        </a:p>
      </dgm:t>
    </dgm:pt>
    <dgm:pt modelId="{A223537A-D144-496D-8049-5C1C80AEA52D}" type="sibTrans" cxnId="{DEAB50B5-497E-46FA-86A8-A43650CBBE6A}">
      <dgm:prSet/>
      <dgm:spPr/>
      <dgm:t>
        <a:bodyPr/>
        <a:lstStyle/>
        <a:p>
          <a:endParaRPr lang="da-DK"/>
        </a:p>
      </dgm:t>
    </dgm:pt>
    <dgm:pt modelId="{3C671214-C3B4-4C7C-B4CC-AE69C9753878}" type="pres">
      <dgm:prSet presAssocID="{A84AE93C-EF9D-4A87-BF02-EC3D8F964881}" presName="Name0" presStyleCnt="0">
        <dgm:presLayoutVars>
          <dgm:dir/>
          <dgm:animLvl val="lvl"/>
          <dgm:resizeHandles val="exact"/>
        </dgm:presLayoutVars>
      </dgm:prSet>
      <dgm:spPr/>
    </dgm:pt>
    <dgm:pt modelId="{E339E36B-E916-4FBF-BFCF-6BE09F24414E}" type="pres">
      <dgm:prSet presAssocID="{86F292E1-2E24-4628-864B-105BA4765B77}" presName="Name8" presStyleCnt="0"/>
      <dgm:spPr/>
    </dgm:pt>
    <dgm:pt modelId="{EC3F8586-91B9-4A09-9F25-10B4C30AF892}" type="pres">
      <dgm:prSet presAssocID="{86F292E1-2E24-4628-864B-105BA4765B77}" presName="level" presStyleLbl="node1" presStyleIdx="0" presStyleCnt="5">
        <dgm:presLayoutVars>
          <dgm:chMax val="1"/>
          <dgm:bulletEnabled val="1"/>
        </dgm:presLayoutVars>
      </dgm:prSet>
      <dgm:spPr/>
    </dgm:pt>
    <dgm:pt modelId="{5BAE649B-E11E-47D5-BA23-21DB54ED020C}" type="pres">
      <dgm:prSet presAssocID="{86F292E1-2E24-4628-864B-105BA4765B77}" presName="levelTx" presStyleLbl="revTx" presStyleIdx="0" presStyleCnt="0">
        <dgm:presLayoutVars>
          <dgm:chMax val="1"/>
          <dgm:bulletEnabled val="1"/>
        </dgm:presLayoutVars>
      </dgm:prSet>
      <dgm:spPr/>
    </dgm:pt>
    <dgm:pt modelId="{08023126-6456-40A0-B495-E892FD0FDA2D}" type="pres">
      <dgm:prSet presAssocID="{76C81FD4-9B88-445D-93A6-D6D577266D2F}" presName="Name8" presStyleCnt="0"/>
      <dgm:spPr/>
    </dgm:pt>
    <dgm:pt modelId="{A6737854-45F3-43B0-AC72-B23BDB0A3199}" type="pres">
      <dgm:prSet presAssocID="{76C81FD4-9B88-445D-93A6-D6D577266D2F}" presName="level" presStyleLbl="node1" presStyleIdx="1" presStyleCnt="5">
        <dgm:presLayoutVars>
          <dgm:chMax val="1"/>
          <dgm:bulletEnabled val="1"/>
        </dgm:presLayoutVars>
      </dgm:prSet>
      <dgm:spPr/>
    </dgm:pt>
    <dgm:pt modelId="{5487CA4A-9F5C-41CC-899C-FCD2A74FE8B8}" type="pres">
      <dgm:prSet presAssocID="{76C81FD4-9B88-445D-93A6-D6D577266D2F}" presName="levelTx" presStyleLbl="revTx" presStyleIdx="0" presStyleCnt="0">
        <dgm:presLayoutVars>
          <dgm:chMax val="1"/>
          <dgm:bulletEnabled val="1"/>
        </dgm:presLayoutVars>
      </dgm:prSet>
      <dgm:spPr/>
    </dgm:pt>
    <dgm:pt modelId="{1A406D19-6308-42B4-ACB3-A3F921892BD1}" type="pres">
      <dgm:prSet presAssocID="{34AC77EB-CFD4-4EFF-915C-6A8A9AA2148D}" presName="Name8" presStyleCnt="0"/>
      <dgm:spPr/>
    </dgm:pt>
    <dgm:pt modelId="{3CA4E82A-6901-4C03-BADD-74F3DAB47B7B}" type="pres">
      <dgm:prSet presAssocID="{34AC77EB-CFD4-4EFF-915C-6A8A9AA2148D}" presName="level" presStyleLbl="node1" presStyleIdx="2" presStyleCnt="5">
        <dgm:presLayoutVars>
          <dgm:chMax val="1"/>
          <dgm:bulletEnabled val="1"/>
        </dgm:presLayoutVars>
      </dgm:prSet>
      <dgm:spPr/>
    </dgm:pt>
    <dgm:pt modelId="{D01A73A2-7F9B-4004-BEFF-1C55DAF86529}" type="pres">
      <dgm:prSet presAssocID="{34AC77EB-CFD4-4EFF-915C-6A8A9AA2148D}" presName="levelTx" presStyleLbl="revTx" presStyleIdx="0" presStyleCnt="0">
        <dgm:presLayoutVars>
          <dgm:chMax val="1"/>
          <dgm:bulletEnabled val="1"/>
        </dgm:presLayoutVars>
      </dgm:prSet>
      <dgm:spPr/>
    </dgm:pt>
    <dgm:pt modelId="{57743CF9-053F-4368-A7B6-66BAB9167C5A}" type="pres">
      <dgm:prSet presAssocID="{6E9C2E6F-E0F4-4BD5-BF9F-024A923A544B}" presName="Name8" presStyleCnt="0"/>
      <dgm:spPr/>
    </dgm:pt>
    <dgm:pt modelId="{34DB760D-7308-48D9-A0E7-E8B0414A812A}" type="pres">
      <dgm:prSet presAssocID="{6E9C2E6F-E0F4-4BD5-BF9F-024A923A544B}" presName="level" presStyleLbl="node1" presStyleIdx="3" presStyleCnt="5">
        <dgm:presLayoutVars>
          <dgm:chMax val="1"/>
          <dgm:bulletEnabled val="1"/>
        </dgm:presLayoutVars>
      </dgm:prSet>
      <dgm:spPr/>
    </dgm:pt>
    <dgm:pt modelId="{8466968D-808A-4C89-9CED-C001D9F85963}" type="pres">
      <dgm:prSet presAssocID="{6E9C2E6F-E0F4-4BD5-BF9F-024A923A544B}" presName="levelTx" presStyleLbl="revTx" presStyleIdx="0" presStyleCnt="0">
        <dgm:presLayoutVars>
          <dgm:chMax val="1"/>
          <dgm:bulletEnabled val="1"/>
        </dgm:presLayoutVars>
      </dgm:prSet>
      <dgm:spPr/>
    </dgm:pt>
    <dgm:pt modelId="{EE850FBF-756C-4617-9B15-7EF15959B1C6}" type="pres">
      <dgm:prSet presAssocID="{5079EF57-8467-4080-BB0E-224D80CEF35B}" presName="Name8" presStyleCnt="0"/>
      <dgm:spPr/>
    </dgm:pt>
    <dgm:pt modelId="{CEABBF11-4743-4525-9495-AB7FC51582D5}" type="pres">
      <dgm:prSet presAssocID="{5079EF57-8467-4080-BB0E-224D80CEF35B}" presName="level" presStyleLbl="node1" presStyleIdx="4" presStyleCnt="5">
        <dgm:presLayoutVars>
          <dgm:chMax val="1"/>
          <dgm:bulletEnabled val="1"/>
        </dgm:presLayoutVars>
      </dgm:prSet>
      <dgm:spPr/>
    </dgm:pt>
    <dgm:pt modelId="{20C274B2-E8E0-445E-AD78-5A70735B5DB3}" type="pres">
      <dgm:prSet presAssocID="{5079EF57-8467-4080-BB0E-224D80CEF35B}" presName="levelTx" presStyleLbl="revTx" presStyleIdx="0" presStyleCnt="0">
        <dgm:presLayoutVars>
          <dgm:chMax val="1"/>
          <dgm:bulletEnabled val="1"/>
        </dgm:presLayoutVars>
      </dgm:prSet>
      <dgm:spPr/>
    </dgm:pt>
  </dgm:ptLst>
  <dgm:cxnLst>
    <dgm:cxn modelId="{0B67E213-C5EA-4784-92A9-440A3A348945}" type="presOf" srcId="{5079EF57-8467-4080-BB0E-224D80CEF35B}" destId="{CEABBF11-4743-4525-9495-AB7FC51582D5}" srcOrd="0" destOrd="0" presId="urn:microsoft.com/office/officeart/2005/8/layout/pyramid3"/>
    <dgm:cxn modelId="{D5079D25-0ADD-4C29-919E-1722DA9D2033}" type="presOf" srcId="{76C81FD4-9B88-445D-93A6-D6D577266D2F}" destId="{A6737854-45F3-43B0-AC72-B23BDB0A3199}" srcOrd="0" destOrd="0" presId="urn:microsoft.com/office/officeart/2005/8/layout/pyramid3"/>
    <dgm:cxn modelId="{86E3DF5D-7B04-4A6F-A909-F8D0EC15AED6}" srcId="{A84AE93C-EF9D-4A87-BF02-EC3D8F964881}" destId="{34AC77EB-CFD4-4EFF-915C-6A8A9AA2148D}" srcOrd="2" destOrd="0" parTransId="{AEAF1BC4-751B-46BD-9025-63EC65A4514A}" sibTransId="{AE1BE0DD-7682-4BE7-A452-26C168F45582}"/>
    <dgm:cxn modelId="{D040CE47-8CBA-41E4-B124-39DFB9831E56}" srcId="{A84AE93C-EF9D-4A87-BF02-EC3D8F964881}" destId="{86F292E1-2E24-4628-864B-105BA4765B77}" srcOrd="0" destOrd="0" parTransId="{3CF7B460-B8E3-4D32-B139-ADD7653471D4}" sibTransId="{57C5B15E-1052-4306-A3F2-ABF2472368E9}"/>
    <dgm:cxn modelId="{D5C7D469-5C3C-4DC0-908E-442CD7D1BB58}" type="presOf" srcId="{86F292E1-2E24-4628-864B-105BA4765B77}" destId="{EC3F8586-91B9-4A09-9F25-10B4C30AF892}" srcOrd="0" destOrd="0" presId="urn:microsoft.com/office/officeart/2005/8/layout/pyramid3"/>
    <dgm:cxn modelId="{A51B164C-3C9A-40D6-B35A-30EDDE43D33C}" srcId="{A84AE93C-EF9D-4A87-BF02-EC3D8F964881}" destId="{76C81FD4-9B88-445D-93A6-D6D577266D2F}" srcOrd="1" destOrd="0" parTransId="{A53FCE9C-4583-4589-9DB1-612792353077}" sibTransId="{432B1420-DF2C-4B20-9CA9-14EB88BCC0C9}"/>
    <dgm:cxn modelId="{88B5B74C-D6EE-44D4-86F7-706003132FEC}" srcId="{A84AE93C-EF9D-4A87-BF02-EC3D8F964881}" destId="{6E9C2E6F-E0F4-4BD5-BF9F-024A923A544B}" srcOrd="3" destOrd="0" parTransId="{8795D4DD-BC26-4331-AE6F-D776F2C47DCD}" sibTransId="{88304852-FCDC-4671-9588-BF320DD4C19B}"/>
    <dgm:cxn modelId="{3C448876-29B9-4112-8E19-36662DBDE6CB}" type="presOf" srcId="{5079EF57-8467-4080-BB0E-224D80CEF35B}" destId="{20C274B2-E8E0-445E-AD78-5A70735B5DB3}" srcOrd="1" destOrd="0" presId="urn:microsoft.com/office/officeart/2005/8/layout/pyramid3"/>
    <dgm:cxn modelId="{755BA356-F91B-4DFD-B7BD-860993BD0213}" type="presOf" srcId="{6E9C2E6F-E0F4-4BD5-BF9F-024A923A544B}" destId="{8466968D-808A-4C89-9CED-C001D9F85963}" srcOrd="1" destOrd="0" presId="urn:microsoft.com/office/officeart/2005/8/layout/pyramid3"/>
    <dgm:cxn modelId="{18457358-76C9-4C43-9F64-D7707F8F79C9}" type="presOf" srcId="{34AC77EB-CFD4-4EFF-915C-6A8A9AA2148D}" destId="{D01A73A2-7F9B-4004-BEFF-1C55DAF86529}" srcOrd="1" destOrd="0" presId="urn:microsoft.com/office/officeart/2005/8/layout/pyramid3"/>
    <dgm:cxn modelId="{2F204A59-C85B-44FC-B8A9-3CDFDE2E4651}" type="presOf" srcId="{6E9C2E6F-E0F4-4BD5-BF9F-024A923A544B}" destId="{34DB760D-7308-48D9-A0E7-E8B0414A812A}" srcOrd="0" destOrd="0" presId="urn:microsoft.com/office/officeart/2005/8/layout/pyramid3"/>
    <dgm:cxn modelId="{11C7DA8F-A244-40D2-A816-69B7B0E72C67}" type="presOf" srcId="{A84AE93C-EF9D-4A87-BF02-EC3D8F964881}" destId="{3C671214-C3B4-4C7C-B4CC-AE69C9753878}" srcOrd="0" destOrd="0" presId="urn:microsoft.com/office/officeart/2005/8/layout/pyramid3"/>
    <dgm:cxn modelId="{38623990-A734-4BA2-9D41-258F68E328B6}" type="presOf" srcId="{86F292E1-2E24-4628-864B-105BA4765B77}" destId="{5BAE649B-E11E-47D5-BA23-21DB54ED020C}" srcOrd="1" destOrd="0" presId="urn:microsoft.com/office/officeart/2005/8/layout/pyramid3"/>
    <dgm:cxn modelId="{DEAB50B5-497E-46FA-86A8-A43650CBBE6A}" srcId="{A84AE93C-EF9D-4A87-BF02-EC3D8F964881}" destId="{5079EF57-8467-4080-BB0E-224D80CEF35B}" srcOrd="4" destOrd="0" parTransId="{0EA1777D-C040-44A4-A359-8D8D0B61B70A}" sibTransId="{A223537A-D144-496D-8049-5C1C80AEA52D}"/>
    <dgm:cxn modelId="{BED178B6-D787-4794-B7EC-9D7E9C1E36AF}" type="presOf" srcId="{76C81FD4-9B88-445D-93A6-D6D577266D2F}" destId="{5487CA4A-9F5C-41CC-899C-FCD2A74FE8B8}" srcOrd="1" destOrd="0" presId="urn:microsoft.com/office/officeart/2005/8/layout/pyramid3"/>
    <dgm:cxn modelId="{3562EBD3-DE9E-4509-B68F-E631B3A61B62}" type="presOf" srcId="{34AC77EB-CFD4-4EFF-915C-6A8A9AA2148D}" destId="{3CA4E82A-6901-4C03-BADD-74F3DAB47B7B}" srcOrd="0" destOrd="0" presId="urn:microsoft.com/office/officeart/2005/8/layout/pyramid3"/>
    <dgm:cxn modelId="{9E1D54EE-6231-4A86-9418-988EC7748F3E}" type="presParOf" srcId="{3C671214-C3B4-4C7C-B4CC-AE69C9753878}" destId="{E339E36B-E916-4FBF-BFCF-6BE09F24414E}" srcOrd="0" destOrd="0" presId="urn:microsoft.com/office/officeart/2005/8/layout/pyramid3"/>
    <dgm:cxn modelId="{4A65FFE5-E192-4977-89E3-E72F26F3D631}" type="presParOf" srcId="{E339E36B-E916-4FBF-BFCF-6BE09F24414E}" destId="{EC3F8586-91B9-4A09-9F25-10B4C30AF892}" srcOrd="0" destOrd="0" presId="urn:microsoft.com/office/officeart/2005/8/layout/pyramid3"/>
    <dgm:cxn modelId="{7E9DEE15-F796-4B80-AF1B-425E9CDCBA49}" type="presParOf" srcId="{E339E36B-E916-4FBF-BFCF-6BE09F24414E}" destId="{5BAE649B-E11E-47D5-BA23-21DB54ED020C}" srcOrd="1" destOrd="0" presId="urn:microsoft.com/office/officeart/2005/8/layout/pyramid3"/>
    <dgm:cxn modelId="{31AE3C7A-F313-4C42-A3F6-CEA23C1BDAF9}" type="presParOf" srcId="{3C671214-C3B4-4C7C-B4CC-AE69C9753878}" destId="{08023126-6456-40A0-B495-E892FD0FDA2D}" srcOrd="1" destOrd="0" presId="urn:microsoft.com/office/officeart/2005/8/layout/pyramid3"/>
    <dgm:cxn modelId="{D253FB35-397C-45D0-84B2-53C067EF65F7}" type="presParOf" srcId="{08023126-6456-40A0-B495-E892FD0FDA2D}" destId="{A6737854-45F3-43B0-AC72-B23BDB0A3199}" srcOrd="0" destOrd="0" presId="urn:microsoft.com/office/officeart/2005/8/layout/pyramid3"/>
    <dgm:cxn modelId="{BE6BA6E1-CE4D-47E2-95DC-4AC12BED2646}" type="presParOf" srcId="{08023126-6456-40A0-B495-E892FD0FDA2D}" destId="{5487CA4A-9F5C-41CC-899C-FCD2A74FE8B8}" srcOrd="1" destOrd="0" presId="urn:microsoft.com/office/officeart/2005/8/layout/pyramid3"/>
    <dgm:cxn modelId="{72039E43-4041-4D67-999F-08857E23C07F}" type="presParOf" srcId="{3C671214-C3B4-4C7C-B4CC-AE69C9753878}" destId="{1A406D19-6308-42B4-ACB3-A3F921892BD1}" srcOrd="2" destOrd="0" presId="urn:microsoft.com/office/officeart/2005/8/layout/pyramid3"/>
    <dgm:cxn modelId="{F94C7822-2EC9-46D6-9595-831DD5CAE8FE}" type="presParOf" srcId="{1A406D19-6308-42B4-ACB3-A3F921892BD1}" destId="{3CA4E82A-6901-4C03-BADD-74F3DAB47B7B}" srcOrd="0" destOrd="0" presId="urn:microsoft.com/office/officeart/2005/8/layout/pyramid3"/>
    <dgm:cxn modelId="{6C5EEA5F-A28F-44ED-AC7C-B439D5B1D263}" type="presParOf" srcId="{1A406D19-6308-42B4-ACB3-A3F921892BD1}" destId="{D01A73A2-7F9B-4004-BEFF-1C55DAF86529}" srcOrd="1" destOrd="0" presId="urn:microsoft.com/office/officeart/2005/8/layout/pyramid3"/>
    <dgm:cxn modelId="{AF361FCB-263A-4569-B318-FD2D21B77268}" type="presParOf" srcId="{3C671214-C3B4-4C7C-B4CC-AE69C9753878}" destId="{57743CF9-053F-4368-A7B6-66BAB9167C5A}" srcOrd="3" destOrd="0" presId="urn:microsoft.com/office/officeart/2005/8/layout/pyramid3"/>
    <dgm:cxn modelId="{B7713EC4-B26B-4F63-8426-1A936F389477}" type="presParOf" srcId="{57743CF9-053F-4368-A7B6-66BAB9167C5A}" destId="{34DB760D-7308-48D9-A0E7-E8B0414A812A}" srcOrd="0" destOrd="0" presId="urn:microsoft.com/office/officeart/2005/8/layout/pyramid3"/>
    <dgm:cxn modelId="{F6D69528-49E5-486F-AE95-0D3CBBF99E41}" type="presParOf" srcId="{57743CF9-053F-4368-A7B6-66BAB9167C5A}" destId="{8466968D-808A-4C89-9CED-C001D9F85963}" srcOrd="1" destOrd="0" presId="urn:microsoft.com/office/officeart/2005/8/layout/pyramid3"/>
    <dgm:cxn modelId="{7840F5A0-632A-410A-A65C-8E6C3EDE69F1}" type="presParOf" srcId="{3C671214-C3B4-4C7C-B4CC-AE69C9753878}" destId="{EE850FBF-756C-4617-9B15-7EF15959B1C6}" srcOrd="4" destOrd="0" presId="urn:microsoft.com/office/officeart/2005/8/layout/pyramid3"/>
    <dgm:cxn modelId="{1B3FF411-639F-4501-93BB-284B9EEA4FD7}" type="presParOf" srcId="{EE850FBF-756C-4617-9B15-7EF15959B1C6}" destId="{CEABBF11-4743-4525-9495-AB7FC51582D5}" srcOrd="0" destOrd="0" presId="urn:microsoft.com/office/officeart/2005/8/layout/pyramid3"/>
    <dgm:cxn modelId="{6F0A2365-6A7A-43B1-99BF-D47BE157806C}" type="presParOf" srcId="{EE850FBF-756C-4617-9B15-7EF15959B1C6}" destId="{20C274B2-E8E0-445E-AD78-5A70735B5DB3}"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F8586-91B9-4A09-9F25-10B4C30AF892}">
      <dsp:nvSpPr>
        <dsp:cNvPr id="0" name=""/>
        <dsp:cNvSpPr/>
      </dsp:nvSpPr>
      <dsp:spPr>
        <a:xfrm rot="10800000">
          <a:off x="0" y="0"/>
          <a:ext cx="8972605" cy="1186319"/>
        </a:xfrm>
        <a:prstGeom prst="trapezoid">
          <a:avLst>
            <a:gd name="adj" fmla="val 7563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da-DK" sz="2600" kern="1200" dirty="0">
              <a:latin typeface="Arial" panose="020B0604020202020204" pitchFamily="34" charset="0"/>
              <a:cs typeface="Arial" panose="020B0604020202020204" pitchFamily="34" charset="0"/>
            </a:rPr>
            <a:t>2517 opkald</a:t>
          </a:r>
        </a:p>
      </dsp:txBody>
      <dsp:txXfrm rot="-10800000">
        <a:off x="1570205" y="0"/>
        <a:ext cx="5832193" cy="1186319"/>
      </dsp:txXfrm>
    </dsp:sp>
    <dsp:sp modelId="{A6737854-45F3-43B0-AC72-B23BDB0A3199}">
      <dsp:nvSpPr>
        <dsp:cNvPr id="0" name=""/>
        <dsp:cNvSpPr/>
      </dsp:nvSpPr>
      <dsp:spPr>
        <a:xfrm rot="10800000">
          <a:off x="897260" y="1186319"/>
          <a:ext cx="7178084" cy="1186319"/>
        </a:xfrm>
        <a:prstGeom prst="trapezoid">
          <a:avLst>
            <a:gd name="adj" fmla="val 7563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da-DK" sz="2600" kern="1200" dirty="0">
              <a:latin typeface="Arial" panose="020B0604020202020204" pitchFamily="34" charset="0"/>
              <a:cs typeface="Arial" panose="020B0604020202020204" pitchFamily="34" charset="0"/>
            </a:rPr>
            <a:t>940 SMS (trykkede 1)</a:t>
          </a:r>
        </a:p>
      </dsp:txBody>
      <dsp:txXfrm rot="-10800000">
        <a:off x="2153425" y="1186319"/>
        <a:ext cx="4665754" cy="1186319"/>
      </dsp:txXfrm>
    </dsp:sp>
    <dsp:sp modelId="{3CA4E82A-6901-4C03-BADD-74F3DAB47B7B}">
      <dsp:nvSpPr>
        <dsp:cNvPr id="0" name=""/>
        <dsp:cNvSpPr/>
      </dsp:nvSpPr>
      <dsp:spPr>
        <a:xfrm rot="10800000">
          <a:off x="1794521" y="2372639"/>
          <a:ext cx="5383563" cy="1186319"/>
        </a:xfrm>
        <a:prstGeom prst="trapezoid">
          <a:avLst>
            <a:gd name="adj" fmla="val 7563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da-DK" sz="2600" kern="1200" dirty="0">
              <a:latin typeface="Arial" panose="020B0604020202020204" pitchFamily="34" charset="0"/>
              <a:cs typeface="Arial" panose="020B0604020202020204" pitchFamily="34" charset="0"/>
            </a:rPr>
            <a:t>792 kliks på SMS</a:t>
          </a:r>
        </a:p>
      </dsp:txBody>
      <dsp:txXfrm rot="-10800000">
        <a:off x="2736644" y="2372639"/>
        <a:ext cx="3499315" cy="1186319"/>
      </dsp:txXfrm>
    </dsp:sp>
    <dsp:sp modelId="{34DB760D-7308-48D9-A0E7-E8B0414A812A}">
      <dsp:nvSpPr>
        <dsp:cNvPr id="0" name=""/>
        <dsp:cNvSpPr/>
      </dsp:nvSpPr>
      <dsp:spPr>
        <a:xfrm rot="10800000">
          <a:off x="2691781" y="3558959"/>
          <a:ext cx="3589042" cy="1186319"/>
        </a:xfrm>
        <a:prstGeom prst="trapezoid">
          <a:avLst>
            <a:gd name="adj" fmla="val 7563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da-DK" sz="2600" kern="1200" dirty="0">
              <a:latin typeface="Arial" panose="020B0604020202020204" pitchFamily="34" charset="0"/>
              <a:cs typeface="Arial" panose="020B0604020202020204" pitchFamily="34" charset="0"/>
            </a:rPr>
            <a:t>685 samtaler påbegyndt</a:t>
          </a:r>
        </a:p>
      </dsp:txBody>
      <dsp:txXfrm rot="-10800000">
        <a:off x="3319863" y="3558959"/>
        <a:ext cx="2332877" cy="1186319"/>
      </dsp:txXfrm>
    </dsp:sp>
    <dsp:sp modelId="{CEABBF11-4743-4525-9495-AB7FC51582D5}">
      <dsp:nvSpPr>
        <dsp:cNvPr id="0" name=""/>
        <dsp:cNvSpPr/>
      </dsp:nvSpPr>
      <dsp:spPr>
        <a:xfrm rot="10800000">
          <a:off x="3589042" y="4745279"/>
          <a:ext cx="1794521" cy="1186319"/>
        </a:xfrm>
        <a:prstGeom prst="trapezoid">
          <a:avLst>
            <a:gd name="adj" fmla="val 75634"/>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da-DK" sz="2600" kern="1200" dirty="0">
              <a:latin typeface="Arial" panose="020B0604020202020204" pitchFamily="34" charset="0"/>
              <a:cs typeface="Arial" panose="020B0604020202020204" pitchFamily="34" charset="0"/>
            </a:rPr>
            <a:t>204 gennemført</a:t>
          </a:r>
        </a:p>
      </dsp:txBody>
      <dsp:txXfrm rot="-10800000">
        <a:off x="3589042" y="4745279"/>
        <a:ext cx="1794521" cy="1186319"/>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BB859B-76E9-404C-8349-C9A224BA9C91}" type="datetimeFigureOut">
              <a:rPr lang="da-DK" smtClean="0"/>
              <a:t>07-03-2023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21723-14B5-4873-A4C1-C28D45B6FCC4}" type="slidenum">
              <a:rPr lang="da-DK" smtClean="0"/>
              <a:t>‹nr.›</a:t>
            </a:fld>
            <a:endParaRPr lang="da-DK"/>
          </a:p>
        </p:txBody>
      </p:sp>
    </p:spTree>
    <p:extLst>
      <p:ext uri="{BB962C8B-B14F-4D97-AF65-F5344CB8AC3E}">
        <p14:creationId xmlns:p14="http://schemas.microsoft.com/office/powerpoint/2010/main" val="1948494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B8CB333-9E3A-4471-A2E7-1871D39D612E}" type="slidenum">
              <a:rPr lang="da-DK" smtClean="0"/>
              <a:t>1</a:t>
            </a:fld>
            <a:endParaRPr lang="da-DK"/>
          </a:p>
        </p:txBody>
      </p:sp>
    </p:spTree>
    <p:extLst>
      <p:ext uri="{BB962C8B-B14F-4D97-AF65-F5344CB8AC3E}">
        <p14:creationId xmlns:p14="http://schemas.microsoft.com/office/powerpoint/2010/main" val="909822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58429A-08CC-44EB-B8DA-5F2A4C24F6F8}" type="slidenum">
              <a:rPr lang="da-DK" smtClean="0"/>
              <a:t>11</a:t>
            </a:fld>
            <a:endParaRPr lang="da-DK"/>
          </a:p>
        </p:txBody>
      </p:sp>
    </p:spTree>
    <p:extLst>
      <p:ext uri="{BB962C8B-B14F-4D97-AF65-F5344CB8AC3E}">
        <p14:creationId xmlns:p14="http://schemas.microsoft.com/office/powerpoint/2010/main" val="650682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25 kommuner deltog</a:t>
            </a:r>
          </a:p>
          <a:p>
            <a:pPr marL="171450" indent="-171450">
              <a:buFontTx/>
              <a:buChar char="-"/>
            </a:pPr>
            <a:r>
              <a:rPr lang="da-DK" dirty="0"/>
              <a:t>Vejle kommune</a:t>
            </a:r>
          </a:p>
          <a:p>
            <a:pPr marL="171450" indent="-171450">
              <a:buFontTx/>
              <a:buChar char="-"/>
            </a:pPr>
            <a:endParaRPr lang="da-DK" dirty="0"/>
          </a:p>
          <a:p>
            <a:pPr marL="0" indent="0">
              <a:buFontTx/>
              <a:buNone/>
            </a:pPr>
            <a:r>
              <a:rPr lang="da-DK" dirty="0"/>
              <a:t>To oplægsholdere, der kigger mod fremtiden</a:t>
            </a:r>
          </a:p>
          <a:p>
            <a:pPr marL="0" indent="0">
              <a:buFontTx/>
              <a:buNone/>
            </a:pPr>
            <a:r>
              <a:rPr lang="da-DK" dirty="0"/>
              <a:t>Kickstarte netværksmøder </a:t>
            </a:r>
          </a:p>
        </p:txBody>
      </p:sp>
      <p:sp>
        <p:nvSpPr>
          <p:cNvPr id="4" name="Pladsholder til slidenummer 3"/>
          <p:cNvSpPr>
            <a:spLocks noGrp="1"/>
          </p:cNvSpPr>
          <p:nvPr>
            <p:ph type="sldNum" sz="quarter" idx="5"/>
          </p:nvPr>
        </p:nvSpPr>
        <p:spPr/>
        <p:txBody>
          <a:bodyPr/>
          <a:lstStyle/>
          <a:p>
            <a:fld id="{C9121723-14B5-4873-A4C1-C28D45B6FCC4}" type="slidenum">
              <a:rPr lang="da-DK" smtClean="0"/>
              <a:t>12</a:t>
            </a:fld>
            <a:endParaRPr lang="da-DK"/>
          </a:p>
        </p:txBody>
      </p:sp>
    </p:spTree>
    <p:extLst>
      <p:ext uri="{BB962C8B-B14F-4D97-AF65-F5344CB8AC3E}">
        <p14:creationId xmlns:p14="http://schemas.microsoft.com/office/powerpoint/2010/main" val="978984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16</a:t>
            </a:fld>
            <a:endParaRPr lang="da-DK"/>
          </a:p>
        </p:txBody>
      </p:sp>
    </p:spTree>
    <p:extLst>
      <p:ext uri="{BB962C8B-B14F-4D97-AF65-F5344CB8AC3E}">
        <p14:creationId xmlns:p14="http://schemas.microsoft.com/office/powerpoint/2010/main" val="1851452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Få lige Dorte til at opridse pointerne omkring WD piloten igen. </a:t>
            </a:r>
          </a:p>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19</a:t>
            </a:fld>
            <a:endParaRPr lang="da-DK"/>
          </a:p>
        </p:txBody>
      </p:sp>
    </p:spTree>
    <p:extLst>
      <p:ext uri="{BB962C8B-B14F-4D97-AF65-F5344CB8AC3E}">
        <p14:creationId xmlns:p14="http://schemas.microsoft.com/office/powerpoint/2010/main" val="2712752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20</a:t>
            </a:fld>
            <a:endParaRPr lang="da-DK"/>
          </a:p>
        </p:txBody>
      </p:sp>
    </p:spTree>
    <p:extLst>
      <p:ext uri="{BB962C8B-B14F-4D97-AF65-F5344CB8AC3E}">
        <p14:creationId xmlns:p14="http://schemas.microsoft.com/office/powerpoint/2010/main" val="1881331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IBM følger med i, hvilke kommuner der kører på de gamle domæner, så påmindelser vil ske til de kommuner, der ikke har skiftet endnu. </a:t>
            </a:r>
          </a:p>
        </p:txBody>
      </p:sp>
      <p:sp>
        <p:nvSpPr>
          <p:cNvPr id="4" name="Pladsholder til slidenummer 3"/>
          <p:cNvSpPr>
            <a:spLocks noGrp="1"/>
          </p:cNvSpPr>
          <p:nvPr>
            <p:ph type="sldNum" sz="quarter" idx="5"/>
          </p:nvPr>
        </p:nvSpPr>
        <p:spPr/>
        <p:txBody>
          <a:bodyPr/>
          <a:lstStyle/>
          <a:p>
            <a:fld id="{2AB275CE-B33F-411C-92F4-D3ACBDC888B3}" type="slidenum">
              <a:rPr lang="da-DK" smtClean="0"/>
              <a:t>23</a:t>
            </a:fld>
            <a:endParaRPr lang="da-DK"/>
          </a:p>
        </p:txBody>
      </p:sp>
    </p:spTree>
    <p:extLst>
      <p:ext uri="{BB962C8B-B14F-4D97-AF65-F5344CB8AC3E}">
        <p14:creationId xmlns:p14="http://schemas.microsoft.com/office/powerpoint/2010/main" val="127788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I januar 2023 har DDH Chatbotten haft 7.281 samtaler med borgerne. Det er 15% flere samtaler sammenlignet med januar 2022. Antallet af samtaler har set en fin stigning siden december, men januar måned ligger dog lavere sammenlignet med de øvrige sidste måneder i Q4 2022.</a:t>
            </a:r>
          </a:p>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2</a:t>
            </a:fld>
            <a:endParaRPr lang="da-DK"/>
          </a:p>
        </p:txBody>
      </p:sp>
    </p:spTree>
    <p:extLst>
      <p:ext uri="{BB962C8B-B14F-4D97-AF65-F5344CB8AC3E}">
        <p14:creationId xmlns:p14="http://schemas.microsoft.com/office/powerpoint/2010/main" val="1356705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Både for kontantcenter og Chatbot har borgerhenvendelser til DDH ikke været på sit højeste i januar 2023, men historisk kan vi se, at januar måned er en måned, hvor DDH har fået færre henvendelser på Chatbotten.  Bemærk opkaldstallene for kontaktcenteret er kun inklusive kommuner med Chatbotten installeret på deres hjemmeside.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3</a:t>
            </a:fld>
            <a:endParaRPr lang="da-DK"/>
          </a:p>
        </p:txBody>
      </p:sp>
    </p:spTree>
    <p:extLst>
      <p:ext uri="{BB962C8B-B14F-4D97-AF65-F5344CB8AC3E}">
        <p14:creationId xmlns:p14="http://schemas.microsoft.com/office/powerpoint/2010/main" val="346459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I januar har Chatbotten har besvaret 26% af alle de henvendelser, der har været til DDH. Målet for 2023 er at kunne forhøje dette tal til 30%. Dette kræver, at tidsbestilling via Chatbotten bliver brugt aktivt i kommunerne, samt Watson Discovery kommer i drift, hvilke medfører, at Chatbotten kan få en bedre dækning på kommunernes hjemmesider.  </a:t>
            </a:r>
          </a:p>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4</a:t>
            </a:fld>
            <a:endParaRPr lang="da-DK"/>
          </a:p>
        </p:txBody>
      </p:sp>
    </p:spTree>
    <p:extLst>
      <p:ext uri="{BB962C8B-B14F-4D97-AF65-F5344CB8AC3E}">
        <p14:creationId xmlns:p14="http://schemas.microsoft.com/office/powerpoint/2010/main" val="1049820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Februar tal er med her</a:t>
            </a:r>
          </a:p>
        </p:txBody>
      </p:sp>
      <p:sp>
        <p:nvSpPr>
          <p:cNvPr id="4" name="Pladsholder til slidenummer 3"/>
          <p:cNvSpPr>
            <a:spLocks noGrp="1"/>
          </p:cNvSpPr>
          <p:nvPr>
            <p:ph type="sldNum" sz="quarter" idx="5"/>
          </p:nvPr>
        </p:nvSpPr>
        <p:spPr/>
        <p:txBody>
          <a:bodyPr/>
          <a:lstStyle/>
          <a:p>
            <a:fld id="{E226A6E1-F5B7-45CC-BC58-304C39ACB0E9}" type="slidenum">
              <a:rPr lang="da-DK" smtClean="0"/>
              <a:t>5</a:t>
            </a:fld>
            <a:endParaRPr lang="da-DK"/>
          </a:p>
        </p:txBody>
      </p:sp>
    </p:spTree>
    <p:extLst>
      <p:ext uri="{BB962C8B-B14F-4D97-AF65-F5344CB8AC3E}">
        <p14:creationId xmlns:p14="http://schemas.microsoft.com/office/powerpoint/2010/main" val="2789826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6</a:t>
            </a:fld>
            <a:endParaRPr lang="da-DK"/>
          </a:p>
        </p:txBody>
      </p:sp>
    </p:spTree>
    <p:extLst>
      <p:ext uri="{BB962C8B-B14F-4D97-AF65-F5344CB8AC3E}">
        <p14:creationId xmlns:p14="http://schemas.microsoft.com/office/powerpoint/2010/main" val="1760260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8</a:t>
            </a:fld>
            <a:endParaRPr lang="da-DK"/>
          </a:p>
        </p:txBody>
      </p:sp>
    </p:spTree>
    <p:extLst>
      <p:ext uri="{BB962C8B-B14F-4D97-AF65-F5344CB8AC3E}">
        <p14:creationId xmlns:p14="http://schemas.microsoft.com/office/powerpoint/2010/main" val="4163620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Lav dette slide som ”bobler” </a:t>
            </a:r>
          </a:p>
        </p:txBody>
      </p:sp>
      <p:sp>
        <p:nvSpPr>
          <p:cNvPr id="4" name="Pladsholder til slidenummer 3"/>
          <p:cNvSpPr>
            <a:spLocks noGrp="1"/>
          </p:cNvSpPr>
          <p:nvPr>
            <p:ph type="sldNum" sz="quarter" idx="5"/>
          </p:nvPr>
        </p:nvSpPr>
        <p:spPr/>
        <p:txBody>
          <a:bodyPr/>
          <a:lstStyle/>
          <a:p>
            <a:fld id="{8C58429A-08CC-44EB-B8DA-5F2A4C24F6F8}" type="slidenum">
              <a:rPr lang="da-DK" smtClean="0"/>
              <a:t>9</a:t>
            </a:fld>
            <a:endParaRPr lang="da-DK"/>
          </a:p>
        </p:txBody>
      </p:sp>
    </p:spTree>
    <p:extLst>
      <p:ext uri="{BB962C8B-B14F-4D97-AF65-F5344CB8AC3E}">
        <p14:creationId xmlns:p14="http://schemas.microsoft.com/office/powerpoint/2010/main" val="1247107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9121723-14B5-4873-A4C1-C28D45B6FCC4}" type="slidenum">
              <a:rPr lang="da-DK" smtClean="0"/>
              <a:t>10</a:t>
            </a:fld>
            <a:endParaRPr lang="da-DK"/>
          </a:p>
        </p:txBody>
      </p:sp>
    </p:spTree>
    <p:extLst>
      <p:ext uri="{BB962C8B-B14F-4D97-AF65-F5344CB8AC3E}">
        <p14:creationId xmlns:p14="http://schemas.microsoft.com/office/powerpoint/2010/main" val="3158603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8A4897-4E67-021B-7AA2-A7BB581CB75B}"/>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CC3626E-92F2-272B-779E-5CD7F517CF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A623557E-6E8B-FDAB-3662-E4E7EF3D75AE}"/>
              </a:ext>
            </a:extLst>
          </p:cNvPr>
          <p:cNvSpPr>
            <a:spLocks noGrp="1"/>
          </p:cNvSpPr>
          <p:nvPr>
            <p:ph type="dt" sz="half" idx="10"/>
          </p:nvPr>
        </p:nvSpPr>
        <p:spPr/>
        <p:txBody>
          <a:bodyPr/>
          <a:lstStyle/>
          <a:p>
            <a:fld id="{E21D9B6C-82EA-4A7B-8C0A-7FC7BB683F61}" type="datetimeFigureOut">
              <a:rPr lang="da-DK" smtClean="0"/>
              <a:t>07-03-2023</a:t>
            </a:fld>
            <a:endParaRPr lang="da-DK"/>
          </a:p>
        </p:txBody>
      </p:sp>
      <p:sp>
        <p:nvSpPr>
          <p:cNvPr id="5" name="Pladsholder til sidefod 4">
            <a:extLst>
              <a:ext uri="{FF2B5EF4-FFF2-40B4-BE49-F238E27FC236}">
                <a16:creationId xmlns:a16="http://schemas.microsoft.com/office/drawing/2014/main" id="{4AE63B7C-4403-ADCC-C153-A6238C90DAC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56DFC36-6ACC-AD29-CB0C-186EA8F03D68}"/>
              </a:ext>
            </a:extLst>
          </p:cNvPr>
          <p:cNvSpPr>
            <a:spLocks noGrp="1"/>
          </p:cNvSpPr>
          <p:nvPr>
            <p:ph type="sldNum" sz="quarter" idx="12"/>
          </p:nvPr>
        </p:nvSpPr>
        <p:spPr/>
        <p:txBody>
          <a:bodyPr/>
          <a:lstStyle/>
          <a:p>
            <a:fld id="{3132A77E-7905-41A3-B900-7B8D6900B261}" type="slidenum">
              <a:rPr lang="da-DK" smtClean="0"/>
              <a:t>‹nr.›</a:t>
            </a:fld>
            <a:endParaRPr lang="da-DK"/>
          </a:p>
        </p:txBody>
      </p:sp>
    </p:spTree>
    <p:extLst>
      <p:ext uri="{BB962C8B-B14F-4D97-AF65-F5344CB8AC3E}">
        <p14:creationId xmlns:p14="http://schemas.microsoft.com/office/powerpoint/2010/main" val="1667384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8ED09D-8F5C-3FD6-91AB-21E8941173E9}"/>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35F9841-1EA3-8D0D-5705-DC766883871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A01CD95-8166-0BF8-D36C-68E8C32DA47E}"/>
              </a:ext>
            </a:extLst>
          </p:cNvPr>
          <p:cNvSpPr>
            <a:spLocks noGrp="1"/>
          </p:cNvSpPr>
          <p:nvPr>
            <p:ph type="dt" sz="half" idx="10"/>
          </p:nvPr>
        </p:nvSpPr>
        <p:spPr/>
        <p:txBody>
          <a:bodyPr/>
          <a:lstStyle/>
          <a:p>
            <a:fld id="{E21D9B6C-82EA-4A7B-8C0A-7FC7BB683F61}" type="datetimeFigureOut">
              <a:rPr lang="da-DK" smtClean="0"/>
              <a:t>07-03-2023</a:t>
            </a:fld>
            <a:endParaRPr lang="da-DK"/>
          </a:p>
        </p:txBody>
      </p:sp>
      <p:sp>
        <p:nvSpPr>
          <p:cNvPr id="5" name="Pladsholder til sidefod 4">
            <a:extLst>
              <a:ext uri="{FF2B5EF4-FFF2-40B4-BE49-F238E27FC236}">
                <a16:creationId xmlns:a16="http://schemas.microsoft.com/office/drawing/2014/main" id="{6712B0DE-E03F-C5C2-1478-9BE159F44E3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89B2097-800D-D312-343D-14EFEA3CCA12}"/>
              </a:ext>
            </a:extLst>
          </p:cNvPr>
          <p:cNvSpPr>
            <a:spLocks noGrp="1"/>
          </p:cNvSpPr>
          <p:nvPr>
            <p:ph type="sldNum" sz="quarter" idx="12"/>
          </p:nvPr>
        </p:nvSpPr>
        <p:spPr/>
        <p:txBody>
          <a:bodyPr/>
          <a:lstStyle/>
          <a:p>
            <a:fld id="{3132A77E-7905-41A3-B900-7B8D6900B261}" type="slidenum">
              <a:rPr lang="da-DK" smtClean="0"/>
              <a:t>‹nr.›</a:t>
            </a:fld>
            <a:endParaRPr lang="da-DK"/>
          </a:p>
        </p:txBody>
      </p:sp>
    </p:spTree>
    <p:extLst>
      <p:ext uri="{BB962C8B-B14F-4D97-AF65-F5344CB8AC3E}">
        <p14:creationId xmlns:p14="http://schemas.microsoft.com/office/powerpoint/2010/main" val="2600775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B22BCDFA-9A39-0BDA-3C7B-4518B0F0DE94}"/>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C459411F-2EE8-2B80-BB6C-F549644952AE}"/>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F79BFAC-8EE9-65BF-FB30-C8C8F72349C7}"/>
              </a:ext>
            </a:extLst>
          </p:cNvPr>
          <p:cNvSpPr>
            <a:spLocks noGrp="1"/>
          </p:cNvSpPr>
          <p:nvPr>
            <p:ph type="dt" sz="half" idx="10"/>
          </p:nvPr>
        </p:nvSpPr>
        <p:spPr/>
        <p:txBody>
          <a:bodyPr/>
          <a:lstStyle/>
          <a:p>
            <a:fld id="{E21D9B6C-82EA-4A7B-8C0A-7FC7BB683F61}" type="datetimeFigureOut">
              <a:rPr lang="da-DK" smtClean="0"/>
              <a:t>07-03-2023</a:t>
            </a:fld>
            <a:endParaRPr lang="da-DK"/>
          </a:p>
        </p:txBody>
      </p:sp>
      <p:sp>
        <p:nvSpPr>
          <p:cNvPr id="5" name="Pladsholder til sidefod 4">
            <a:extLst>
              <a:ext uri="{FF2B5EF4-FFF2-40B4-BE49-F238E27FC236}">
                <a16:creationId xmlns:a16="http://schemas.microsoft.com/office/drawing/2014/main" id="{41956BC3-DD7B-F619-33C9-143F2C05117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FBEB788-C0A1-1B4C-CE07-6D94C7F0B843}"/>
              </a:ext>
            </a:extLst>
          </p:cNvPr>
          <p:cNvSpPr>
            <a:spLocks noGrp="1"/>
          </p:cNvSpPr>
          <p:nvPr>
            <p:ph type="sldNum" sz="quarter" idx="12"/>
          </p:nvPr>
        </p:nvSpPr>
        <p:spPr/>
        <p:txBody>
          <a:bodyPr/>
          <a:lstStyle/>
          <a:p>
            <a:fld id="{3132A77E-7905-41A3-B900-7B8D6900B261}" type="slidenum">
              <a:rPr lang="da-DK" smtClean="0"/>
              <a:t>‹nr.›</a:t>
            </a:fld>
            <a:endParaRPr lang="da-DK"/>
          </a:p>
        </p:txBody>
      </p:sp>
    </p:spTree>
    <p:extLst>
      <p:ext uri="{BB962C8B-B14F-4D97-AF65-F5344CB8AC3E}">
        <p14:creationId xmlns:p14="http://schemas.microsoft.com/office/powerpoint/2010/main" val="259468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6E7EAF-648E-7B9F-674D-72DFF550003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BE0D591-F152-947B-E523-6A8A90C39269}"/>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2AF7911-15B3-8080-26DD-4B247D0AD8CB}"/>
              </a:ext>
            </a:extLst>
          </p:cNvPr>
          <p:cNvSpPr>
            <a:spLocks noGrp="1"/>
          </p:cNvSpPr>
          <p:nvPr>
            <p:ph type="dt" sz="half" idx="10"/>
          </p:nvPr>
        </p:nvSpPr>
        <p:spPr/>
        <p:txBody>
          <a:bodyPr/>
          <a:lstStyle/>
          <a:p>
            <a:fld id="{E21D9B6C-82EA-4A7B-8C0A-7FC7BB683F61}" type="datetimeFigureOut">
              <a:rPr lang="da-DK" smtClean="0"/>
              <a:t>07-03-2023</a:t>
            </a:fld>
            <a:endParaRPr lang="da-DK"/>
          </a:p>
        </p:txBody>
      </p:sp>
      <p:sp>
        <p:nvSpPr>
          <p:cNvPr id="5" name="Pladsholder til sidefod 4">
            <a:extLst>
              <a:ext uri="{FF2B5EF4-FFF2-40B4-BE49-F238E27FC236}">
                <a16:creationId xmlns:a16="http://schemas.microsoft.com/office/drawing/2014/main" id="{7D721F5C-90FC-FD24-2688-90FE48E8B3B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04556BE-0945-D91D-943B-D7AD1DB21308}"/>
              </a:ext>
            </a:extLst>
          </p:cNvPr>
          <p:cNvSpPr>
            <a:spLocks noGrp="1"/>
          </p:cNvSpPr>
          <p:nvPr>
            <p:ph type="sldNum" sz="quarter" idx="12"/>
          </p:nvPr>
        </p:nvSpPr>
        <p:spPr/>
        <p:txBody>
          <a:bodyPr/>
          <a:lstStyle/>
          <a:p>
            <a:fld id="{3132A77E-7905-41A3-B900-7B8D6900B261}" type="slidenum">
              <a:rPr lang="da-DK" smtClean="0"/>
              <a:t>‹nr.›</a:t>
            </a:fld>
            <a:endParaRPr lang="da-DK"/>
          </a:p>
        </p:txBody>
      </p:sp>
    </p:spTree>
    <p:extLst>
      <p:ext uri="{BB962C8B-B14F-4D97-AF65-F5344CB8AC3E}">
        <p14:creationId xmlns:p14="http://schemas.microsoft.com/office/powerpoint/2010/main" val="330002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010A1-7198-327F-905A-03076D7405B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D3121208-00A7-C6FB-ECAC-C098F0C398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A1100263-DB13-1B92-0A8F-B70229DB5108}"/>
              </a:ext>
            </a:extLst>
          </p:cNvPr>
          <p:cNvSpPr>
            <a:spLocks noGrp="1"/>
          </p:cNvSpPr>
          <p:nvPr>
            <p:ph type="dt" sz="half" idx="10"/>
          </p:nvPr>
        </p:nvSpPr>
        <p:spPr/>
        <p:txBody>
          <a:bodyPr/>
          <a:lstStyle/>
          <a:p>
            <a:fld id="{E21D9B6C-82EA-4A7B-8C0A-7FC7BB683F61}" type="datetimeFigureOut">
              <a:rPr lang="da-DK" smtClean="0"/>
              <a:t>07-03-2023</a:t>
            </a:fld>
            <a:endParaRPr lang="da-DK"/>
          </a:p>
        </p:txBody>
      </p:sp>
      <p:sp>
        <p:nvSpPr>
          <p:cNvPr id="5" name="Pladsholder til sidefod 4">
            <a:extLst>
              <a:ext uri="{FF2B5EF4-FFF2-40B4-BE49-F238E27FC236}">
                <a16:creationId xmlns:a16="http://schemas.microsoft.com/office/drawing/2014/main" id="{39A81139-EAEC-0E31-B64E-5019394AFF5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438C3E7-68EC-D743-B7FA-2FD56BBC8608}"/>
              </a:ext>
            </a:extLst>
          </p:cNvPr>
          <p:cNvSpPr>
            <a:spLocks noGrp="1"/>
          </p:cNvSpPr>
          <p:nvPr>
            <p:ph type="sldNum" sz="quarter" idx="12"/>
          </p:nvPr>
        </p:nvSpPr>
        <p:spPr/>
        <p:txBody>
          <a:bodyPr/>
          <a:lstStyle/>
          <a:p>
            <a:fld id="{3132A77E-7905-41A3-B900-7B8D6900B261}" type="slidenum">
              <a:rPr lang="da-DK" smtClean="0"/>
              <a:t>‹nr.›</a:t>
            </a:fld>
            <a:endParaRPr lang="da-DK"/>
          </a:p>
        </p:txBody>
      </p:sp>
    </p:spTree>
    <p:extLst>
      <p:ext uri="{BB962C8B-B14F-4D97-AF65-F5344CB8AC3E}">
        <p14:creationId xmlns:p14="http://schemas.microsoft.com/office/powerpoint/2010/main" val="1417451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469165-C395-2D56-9B08-1442E77E2CE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7653A9F-B1B6-5A14-20A9-688912965758}"/>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2CBC1FBD-47EF-93E8-4518-2C77FD1F0A4A}"/>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9517E09-94EA-02A9-6772-3793137EED95}"/>
              </a:ext>
            </a:extLst>
          </p:cNvPr>
          <p:cNvSpPr>
            <a:spLocks noGrp="1"/>
          </p:cNvSpPr>
          <p:nvPr>
            <p:ph type="dt" sz="half" idx="10"/>
          </p:nvPr>
        </p:nvSpPr>
        <p:spPr/>
        <p:txBody>
          <a:bodyPr/>
          <a:lstStyle/>
          <a:p>
            <a:fld id="{E21D9B6C-82EA-4A7B-8C0A-7FC7BB683F61}" type="datetimeFigureOut">
              <a:rPr lang="da-DK" smtClean="0"/>
              <a:t>07-03-2023</a:t>
            </a:fld>
            <a:endParaRPr lang="da-DK"/>
          </a:p>
        </p:txBody>
      </p:sp>
      <p:sp>
        <p:nvSpPr>
          <p:cNvPr id="6" name="Pladsholder til sidefod 5">
            <a:extLst>
              <a:ext uri="{FF2B5EF4-FFF2-40B4-BE49-F238E27FC236}">
                <a16:creationId xmlns:a16="http://schemas.microsoft.com/office/drawing/2014/main" id="{2D6F3697-3623-6650-8195-070602D5C09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5741EBB-E515-57E7-5C16-F8ACD6B17DFD}"/>
              </a:ext>
            </a:extLst>
          </p:cNvPr>
          <p:cNvSpPr>
            <a:spLocks noGrp="1"/>
          </p:cNvSpPr>
          <p:nvPr>
            <p:ph type="sldNum" sz="quarter" idx="12"/>
          </p:nvPr>
        </p:nvSpPr>
        <p:spPr/>
        <p:txBody>
          <a:bodyPr/>
          <a:lstStyle/>
          <a:p>
            <a:fld id="{3132A77E-7905-41A3-B900-7B8D6900B261}" type="slidenum">
              <a:rPr lang="da-DK" smtClean="0"/>
              <a:t>‹nr.›</a:t>
            </a:fld>
            <a:endParaRPr lang="da-DK"/>
          </a:p>
        </p:txBody>
      </p:sp>
    </p:spTree>
    <p:extLst>
      <p:ext uri="{BB962C8B-B14F-4D97-AF65-F5344CB8AC3E}">
        <p14:creationId xmlns:p14="http://schemas.microsoft.com/office/powerpoint/2010/main" val="635516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E6605A-9469-660E-7850-A4563348A567}"/>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5854675-908E-85C3-EE7E-A8110E5649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8B704D13-C031-417F-71AE-6DFBC42F7ED4}"/>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3B1CF52F-8161-0607-31B8-CB5980312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F2BAFD8B-DAF5-8B41-9E26-B22F114D42AA}"/>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FBEE706-1FDF-771B-BA11-3BDCAE238D75}"/>
              </a:ext>
            </a:extLst>
          </p:cNvPr>
          <p:cNvSpPr>
            <a:spLocks noGrp="1"/>
          </p:cNvSpPr>
          <p:nvPr>
            <p:ph type="dt" sz="half" idx="10"/>
          </p:nvPr>
        </p:nvSpPr>
        <p:spPr/>
        <p:txBody>
          <a:bodyPr/>
          <a:lstStyle/>
          <a:p>
            <a:fld id="{E21D9B6C-82EA-4A7B-8C0A-7FC7BB683F61}" type="datetimeFigureOut">
              <a:rPr lang="da-DK" smtClean="0"/>
              <a:t>07-03-2023</a:t>
            </a:fld>
            <a:endParaRPr lang="da-DK"/>
          </a:p>
        </p:txBody>
      </p:sp>
      <p:sp>
        <p:nvSpPr>
          <p:cNvPr id="8" name="Pladsholder til sidefod 7">
            <a:extLst>
              <a:ext uri="{FF2B5EF4-FFF2-40B4-BE49-F238E27FC236}">
                <a16:creationId xmlns:a16="http://schemas.microsoft.com/office/drawing/2014/main" id="{2A3A873D-4242-A7C9-DA5F-8EE96CBD2A2F}"/>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E5A9EB0D-CDB0-9C34-4018-2BA6CC3EBBEA}"/>
              </a:ext>
            </a:extLst>
          </p:cNvPr>
          <p:cNvSpPr>
            <a:spLocks noGrp="1"/>
          </p:cNvSpPr>
          <p:nvPr>
            <p:ph type="sldNum" sz="quarter" idx="12"/>
          </p:nvPr>
        </p:nvSpPr>
        <p:spPr/>
        <p:txBody>
          <a:bodyPr/>
          <a:lstStyle/>
          <a:p>
            <a:fld id="{3132A77E-7905-41A3-B900-7B8D6900B261}" type="slidenum">
              <a:rPr lang="da-DK" smtClean="0"/>
              <a:t>‹nr.›</a:t>
            </a:fld>
            <a:endParaRPr lang="da-DK"/>
          </a:p>
        </p:txBody>
      </p:sp>
    </p:spTree>
    <p:extLst>
      <p:ext uri="{BB962C8B-B14F-4D97-AF65-F5344CB8AC3E}">
        <p14:creationId xmlns:p14="http://schemas.microsoft.com/office/powerpoint/2010/main" val="2474251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CA9550-7303-7364-9FB4-2C24E63B034B}"/>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CD28116-21E4-1486-92F8-704B52BF9513}"/>
              </a:ext>
            </a:extLst>
          </p:cNvPr>
          <p:cNvSpPr>
            <a:spLocks noGrp="1"/>
          </p:cNvSpPr>
          <p:nvPr>
            <p:ph type="dt" sz="half" idx="10"/>
          </p:nvPr>
        </p:nvSpPr>
        <p:spPr/>
        <p:txBody>
          <a:bodyPr/>
          <a:lstStyle/>
          <a:p>
            <a:fld id="{E21D9B6C-82EA-4A7B-8C0A-7FC7BB683F61}" type="datetimeFigureOut">
              <a:rPr lang="da-DK" smtClean="0"/>
              <a:t>07-03-2023</a:t>
            </a:fld>
            <a:endParaRPr lang="da-DK"/>
          </a:p>
        </p:txBody>
      </p:sp>
      <p:sp>
        <p:nvSpPr>
          <p:cNvPr id="4" name="Pladsholder til sidefod 3">
            <a:extLst>
              <a:ext uri="{FF2B5EF4-FFF2-40B4-BE49-F238E27FC236}">
                <a16:creationId xmlns:a16="http://schemas.microsoft.com/office/drawing/2014/main" id="{B454CEE3-1CC3-F415-5F67-BB03CE8354C9}"/>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46F5B45-5217-BD3B-4807-8CFB1EC2A040}"/>
              </a:ext>
            </a:extLst>
          </p:cNvPr>
          <p:cNvSpPr>
            <a:spLocks noGrp="1"/>
          </p:cNvSpPr>
          <p:nvPr>
            <p:ph type="sldNum" sz="quarter" idx="12"/>
          </p:nvPr>
        </p:nvSpPr>
        <p:spPr/>
        <p:txBody>
          <a:bodyPr/>
          <a:lstStyle/>
          <a:p>
            <a:fld id="{3132A77E-7905-41A3-B900-7B8D6900B261}" type="slidenum">
              <a:rPr lang="da-DK" smtClean="0"/>
              <a:t>‹nr.›</a:t>
            </a:fld>
            <a:endParaRPr lang="da-DK"/>
          </a:p>
        </p:txBody>
      </p:sp>
    </p:spTree>
    <p:extLst>
      <p:ext uri="{BB962C8B-B14F-4D97-AF65-F5344CB8AC3E}">
        <p14:creationId xmlns:p14="http://schemas.microsoft.com/office/powerpoint/2010/main" val="302241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2E8881F-4DC5-E0B1-6F2A-F67476E40F69}"/>
              </a:ext>
            </a:extLst>
          </p:cNvPr>
          <p:cNvSpPr>
            <a:spLocks noGrp="1"/>
          </p:cNvSpPr>
          <p:nvPr>
            <p:ph type="dt" sz="half" idx="10"/>
          </p:nvPr>
        </p:nvSpPr>
        <p:spPr/>
        <p:txBody>
          <a:bodyPr/>
          <a:lstStyle/>
          <a:p>
            <a:fld id="{E21D9B6C-82EA-4A7B-8C0A-7FC7BB683F61}" type="datetimeFigureOut">
              <a:rPr lang="da-DK" smtClean="0"/>
              <a:t>07-03-2023</a:t>
            </a:fld>
            <a:endParaRPr lang="da-DK"/>
          </a:p>
        </p:txBody>
      </p:sp>
      <p:sp>
        <p:nvSpPr>
          <p:cNvPr id="3" name="Pladsholder til sidefod 2">
            <a:extLst>
              <a:ext uri="{FF2B5EF4-FFF2-40B4-BE49-F238E27FC236}">
                <a16:creationId xmlns:a16="http://schemas.microsoft.com/office/drawing/2014/main" id="{15668EAF-79F5-FD06-06B0-9F1470577179}"/>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8FB7AC8-D207-99D2-1BD6-757C845C310B}"/>
              </a:ext>
            </a:extLst>
          </p:cNvPr>
          <p:cNvSpPr>
            <a:spLocks noGrp="1"/>
          </p:cNvSpPr>
          <p:nvPr>
            <p:ph type="sldNum" sz="quarter" idx="12"/>
          </p:nvPr>
        </p:nvSpPr>
        <p:spPr/>
        <p:txBody>
          <a:bodyPr/>
          <a:lstStyle/>
          <a:p>
            <a:fld id="{3132A77E-7905-41A3-B900-7B8D6900B261}" type="slidenum">
              <a:rPr lang="da-DK" smtClean="0"/>
              <a:t>‹nr.›</a:t>
            </a:fld>
            <a:endParaRPr lang="da-DK"/>
          </a:p>
        </p:txBody>
      </p:sp>
    </p:spTree>
    <p:extLst>
      <p:ext uri="{BB962C8B-B14F-4D97-AF65-F5344CB8AC3E}">
        <p14:creationId xmlns:p14="http://schemas.microsoft.com/office/powerpoint/2010/main" val="342480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DFEBB8-A592-5BAD-C18F-FB12EE68F89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E9B6B514-42B5-4F19-620B-9B6E1353DB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9C9FC325-56F5-F133-D262-74BA09FD23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CA470C0-92CF-C140-B47E-01BB3ACDE6A4}"/>
              </a:ext>
            </a:extLst>
          </p:cNvPr>
          <p:cNvSpPr>
            <a:spLocks noGrp="1"/>
          </p:cNvSpPr>
          <p:nvPr>
            <p:ph type="dt" sz="half" idx="10"/>
          </p:nvPr>
        </p:nvSpPr>
        <p:spPr/>
        <p:txBody>
          <a:bodyPr/>
          <a:lstStyle/>
          <a:p>
            <a:fld id="{E21D9B6C-82EA-4A7B-8C0A-7FC7BB683F61}" type="datetimeFigureOut">
              <a:rPr lang="da-DK" smtClean="0"/>
              <a:t>07-03-2023</a:t>
            </a:fld>
            <a:endParaRPr lang="da-DK"/>
          </a:p>
        </p:txBody>
      </p:sp>
      <p:sp>
        <p:nvSpPr>
          <p:cNvPr id="6" name="Pladsholder til sidefod 5">
            <a:extLst>
              <a:ext uri="{FF2B5EF4-FFF2-40B4-BE49-F238E27FC236}">
                <a16:creationId xmlns:a16="http://schemas.microsoft.com/office/drawing/2014/main" id="{118361E7-7956-9028-7228-5AD05F0E2DB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4E17FB3-F633-543A-9AAC-C648D66109A9}"/>
              </a:ext>
            </a:extLst>
          </p:cNvPr>
          <p:cNvSpPr>
            <a:spLocks noGrp="1"/>
          </p:cNvSpPr>
          <p:nvPr>
            <p:ph type="sldNum" sz="quarter" idx="12"/>
          </p:nvPr>
        </p:nvSpPr>
        <p:spPr/>
        <p:txBody>
          <a:bodyPr/>
          <a:lstStyle/>
          <a:p>
            <a:fld id="{3132A77E-7905-41A3-B900-7B8D6900B261}" type="slidenum">
              <a:rPr lang="da-DK" smtClean="0"/>
              <a:t>‹nr.›</a:t>
            </a:fld>
            <a:endParaRPr lang="da-DK"/>
          </a:p>
        </p:txBody>
      </p:sp>
    </p:spTree>
    <p:extLst>
      <p:ext uri="{BB962C8B-B14F-4D97-AF65-F5344CB8AC3E}">
        <p14:creationId xmlns:p14="http://schemas.microsoft.com/office/powerpoint/2010/main" val="2615426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A0D9E-CC3D-8FC2-DB7C-F18C9286651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976E112-B5ED-D002-5BC2-2836EAB530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A9A14177-2048-065E-37FC-271E358A7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0BE7C64-5C2F-8045-E4E6-ED1962C04502}"/>
              </a:ext>
            </a:extLst>
          </p:cNvPr>
          <p:cNvSpPr>
            <a:spLocks noGrp="1"/>
          </p:cNvSpPr>
          <p:nvPr>
            <p:ph type="dt" sz="half" idx="10"/>
          </p:nvPr>
        </p:nvSpPr>
        <p:spPr/>
        <p:txBody>
          <a:bodyPr/>
          <a:lstStyle/>
          <a:p>
            <a:fld id="{E21D9B6C-82EA-4A7B-8C0A-7FC7BB683F61}" type="datetimeFigureOut">
              <a:rPr lang="da-DK" smtClean="0"/>
              <a:t>07-03-2023</a:t>
            </a:fld>
            <a:endParaRPr lang="da-DK"/>
          </a:p>
        </p:txBody>
      </p:sp>
      <p:sp>
        <p:nvSpPr>
          <p:cNvPr id="6" name="Pladsholder til sidefod 5">
            <a:extLst>
              <a:ext uri="{FF2B5EF4-FFF2-40B4-BE49-F238E27FC236}">
                <a16:creationId xmlns:a16="http://schemas.microsoft.com/office/drawing/2014/main" id="{5241E03B-97B5-3567-5643-0D9C36C052D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B2DBE35-008B-983A-EA41-0F9266F8E4E1}"/>
              </a:ext>
            </a:extLst>
          </p:cNvPr>
          <p:cNvSpPr>
            <a:spLocks noGrp="1"/>
          </p:cNvSpPr>
          <p:nvPr>
            <p:ph type="sldNum" sz="quarter" idx="12"/>
          </p:nvPr>
        </p:nvSpPr>
        <p:spPr/>
        <p:txBody>
          <a:bodyPr/>
          <a:lstStyle/>
          <a:p>
            <a:fld id="{3132A77E-7905-41A3-B900-7B8D6900B261}" type="slidenum">
              <a:rPr lang="da-DK" smtClean="0"/>
              <a:t>‹nr.›</a:t>
            </a:fld>
            <a:endParaRPr lang="da-DK"/>
          </a:p>
        </p:txBody>
      </p:sp>
    </p:spTree>
    <p:extLst>
      <p:ext uri="{BB962C8B-B14F-4D97-AF65-F5344CB8AC3E}">
        <p14:creationId xmlns:p14="http://schemas.microsoft.com/office/powerpoint/2010/main" val="810545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837399D-8DE6-5D52-0634-DD40D004F2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CCBF40B-5422-13CE-8ABD-2E8CBC4ED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5259D7B-3444-ABAC-48EE-8A1D0FC05B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1D9B6C-82EA-4A7B-8C0A-7FC7BB683F61}" type="datetimeFigureOut">
              <a:rPr lang="da-DK" smtClean="0"/>
              <a:t>07-03-2023</a:t>
            </a:fld>
            <a:endParaRPr lang="da-DK"/>
          </a:p>
        </p:txBody>
      </p:sp>
      <p:sp>
        <p:nvSpPr>
          <p:cNvPr id="5" name="Pladsholder til sidefod 4">
            <a:extLst>
              <a:ext uri="{FF2B5EF4-FFF2-40B4-BE49-F238E27FC236}">
                <a16:creationId xmlns:a16="http://schemas.microsoft.com/office/drawing/2014/main" id="{220BB22F-5938-C6AD-D8D3-D7E2F2A982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4740FEBC-DDFF-BD76-D803-9C4B758266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2A77E-7905-41A3-B900-7B8D6900B261}" type="slidenum">
              <a:rPr lang="da-DK" smtClean="0"/>
              <a:t>‹nr.›</a:t>
            </a:fld>
            <a:endParaRPr lang="da-DK"/>
          </a:p>
        </p:txBody>
      </p:sp>
    </p:spTree>
    <p:extLst>
      <p:ext uri="{BB962C8B-B14F-4D97-AF65-F5344CB8AC3E}">
        <p14:creationId xmlns:p14="http://schemas.microsoft.com/office/powerpoint/2010/main" val="2156039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TJDqNl1uc4Q?feature=oembed" TargetMode="Externa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022D6B35-3B27-4B07-B3AC-DB7ADB822DDD}"/>
              </a:ext>
            </a:extLst>
          </p:cNvPr>
          <p:cNvPicPr>
            <a:picLocks noChangeAspect="1"/>
          </p:cNvPicPr>
          <p:nvPr/>
        </p:nvPicPr>
        <p:blipFill>
          <a:blip r:embed="rId3"/>
          <a:stretch>
            <a:fillRect/>
          </a:stretch>
        </p:blipFill>
        <p:spPr>
          <a:xfrm>
            <a:off x="0" y="850062"/>
            <a:ext cx="12192000" cy="5381404"/>
          </a:xfrm>
          <a:prstGeom prst="rect">
            <a:avLst/>
          </a:prstGeom>
        </p:spPr>
      </p:pic>
    </p:spTree>
    <p:extLst>
      <p:ext uri="{BB962C8B-B14F-4D97-AF65-F5344CB8AC3E}">
        <p14:creationId xmlns:p14="http://schemas.microsoft.com/office/powerpoint/2010/main" val="1549049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4F258B2-09DE-0601-D50B-CC718B7D9716}"/>
              </a:ext>
            </a:extLst>
          </p:cNvPr>
          <p:cNvGraphicFramePr/>
          <p:nvPr>
            <p:extLst>
              <p:ext uri="{D42A27DB-BD31-4B8C-83A1-F6EECF244321}">
                <p14:modId xmlns:p14="http://schemas.microsoft.com/office/powerpoint/2010/main" val="1197579570"/>
              </p:ext>
            </p:extLst>
          </p:nvPr>
        </p:nvGraphicFramePr>
        <p:xfrm>
          <a:off x="1674191" y="302150"/>
          <a:ext cx="8972605" cy="5931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felt 4">
            <a:extLst>
              <a:ext uri="{FF2B5EF4-FFF2-40B4-BE49-F238E27FC236}">
                <a16:creationId xmlns:a16="http://schemas.microsoft.com/office/drawing/2014/main" id="{27344E4F-6B7A-9580-5865-DCB0D2A68EA6}"/>
              </a:ext>
            </a:extLst>
          </p:cNvPr>
          <p:cNvSpPr txBox="1"/>
          <p:nvPr/>
        </p:nvSpPr>
        <p:spPr>
          <a:xfrm>
            <a:off x="256733" y="5759742"/>
            <a:ext cx="3711213" cy="923330"/>
          </a:xfrm>
          <a:prstGeom prst="rect">
            <a:avLst/>
          </a:prstGeom>
          <a:noFill/>
        </p:spPr>
        <p:txBody>
          <a:bodyPr wrap="square" rtlCol="0">
            <a:spAutoFit/>
          </a:bodyPr>
          <a:lstStyle/>
          <a:p>
            <a:r>
              <a:rPr lang="da-DK" b="1" dirty="0">
                <a:latin typeface="Arial" panose="020B0604020202020204" pitchFamily="34" charset="0"/>
                <a:cs typeface="Arial" panose="020B0604020202020204" pitchFamily="34" charset="0"/>
              </a:rPr>
              <a:t>Data fra februar 2023</a:t>
            </a:r>
          </a:p>
          <a:p>
            <a:r>
              <a:rPr lang="da-DK" dirty="0">
                <a:latin typeface="Arial" panose="020B0604020202020204" pitchFamily="34" charset="0"/>
                <a:cs typeface="Arial" panose="020B0604020202020204" pitchFamily="34" charset="0"/>
              </a:rPr>
              <a:t>Kun Chatbot samtaler påbegyndt efter opkald til DDH</a:t>
            </a:r>
          </a:p>
        </p:txBody>
      </p:sp>
      <p:sp>
        <p:nvSpPr>
          <p:cNvPr id="6" name="Tekstfelt 5">
            <a:extLst>
              <a:ext uri="{FF2B5EF4-FFF2-40B4-BE49-F238E27FC236}">
                <a16:creationId xmlns:a16="http://schemas.microsoft.com/office/drawing/2014/main" id="{3FBC6D94-52A4-DFB8-8863-311EE8316403}"/>
              </a:ext>
            </a:extLst>
          </p:cNvPr>
          <p:cNvSpPr txBox="1"/>
          <p:nvPr/>
        </p:nvSpPr>
        <p:spPr>
          <a:xfrm>
            <a:off x="1886254" y="1346356"/>
            <a:ext cx="1264257" cy="369332"/>
          </a:xfrm>
          <a:prstGeom prst="rect">
            <a:avLst/>
          </a:prstGeom>
          <a:noFill/>
        </p:spPr>
        <p:txBody>
          <a:bodyPr wrap="square" rtlCol="0">
            <a:spAutoFit/>
          </a:bodyPr>
          <a:lstStyle/>
          <a:p>
            <a:r>
              <a:rPr lang="da-DK" dirty="0">
                <a:latin typeface="Arial" panose="020B0604020202020204" pitchFamily="34" charset="0"/>
                <a:cs typeface="Arial" panose="020B0604020202020204" pitchFamily="34" charset="0"/>
              </a:rPr>
              <a:t>37%</a:t>
            </a:r>
          </a:p>
        </p:txBody>
      </p:sp>
      <p:sp>
        <p:nvSpPr>
          <p:cNvPr id="7" name="Tekstfelt 6">
            <a:extLst>
              <a:ext uri="{FF2B5EF4-FFF2-40B4-BE49-F238E27FC236}">
                <a16:creationId xmlns:a16="http://schemas.microsoft.com/office/drawing/2014/main" id="{B3AF7CD8-E536-0676-2638-7357F1353885}"/>
              </a:ext>
            </a:extLst>
          </p:cNvPr>
          <p:cNvSpPr txBox="1"/>
          <p:nvPr/>
        </p:nvSpPr>
        <p:spPr>
          <a:xfrm>
            <a:off x="2830784" y="2530837"/>
            <a:ext cx="1264257" cy="369332"/>
          </a:xfrm>
          <a:prstGeom prst="rect">
            <a:avLst/>
          </a:prstGeom>
          <a:noFill/>
        </p:spPr>
        <p:txBody>
          <a:bodyPr wrap="square" rtlCol="0">
            <a:spAutoFit/>
          </a:bodyPr>
          <a:lstStyle/>
          <a:p>
            <a:r>
              <a:rPr lang="da-DK" dirty="0">
                <a:latin typeface="Arial" panose="020B0604020202020204" pitchFamily="34" charset="0"/>
                <a:cs typeface="Arial" panose="020B0604020202020204" pitchFamily="34" charset="0"/>
              </a:rPr>
              <a:t>84%</a:t>
            </a:r>
          </a:p>
        </p:txBody>
      </p:sp>
      <p:sp>
        <p:nvSpPr>
          <p:cNvPr id="8" name="Tekstfelt 7">
            <a:extLst>
              <a:ext uri="{FF2B5EF4-FFF2-40B4-BE49-F238E27FC236}">
                <a16:creationId xmlns:a16="http://schemas.microsoft.com/office/drawing/2014/main" id="{A0F5CB71-23FB-404C-DD6F-4F12B18AD13E}"/>
              </a:ext>
            </a:extLst>
          </p:cNvPr>
          <p:cNvSpPr txBox="1"/>
          <p:nvPr/>
        </p:nvSpPr>
        <p:spPr>
          <a:xfrm>
            <a:off x="3686672" y="3730249"/>
            <a:ext cx="1264257" cy="369332"/>
          </a:xfrm>
          <a:prstGeom prst="rect">
            <a:avLst/>
          </a:prstGeom>
          <a:noFill/>
        </p:spPr>
        <p:txBody>
          <a:bodyPr wrap="square" rtlCol="0">
            <a:spAutoFit/>
          </a:bodyPr>
          <a:lstStyle/>
          <a:p>
            <a:r>
              <a:rPr lang="da-DK" dirty="0">
                <a:latin typeface="Arial" panose="020B0604020202020204" pitchFamily="34" charset="0"/>
                <a:cs typeface="Arial" panose="020B0604020202020204" pitchFamily="34" charset="0"/>
              </a:rPr>
              <a:t>86%</a:t>
            </a:r>
          </a:p>
        </p:txBody>
      </p:sp>
      <p:sp>
        <p:nvSpPr>
          <p:cNvPr id="9" name="Tekstfelt 8">
            <a:extLst>
              <a:ext uri="{FF2B5EF4-FFF2-40B4-BE49-F238E27FC236}">
                <a16:creationId xmlns:a16="http://schemas.microsoft.com/office/drawing/2014/main" id="{24B9DC0B-E5A4-7885-5C6F-DBF5334BDAF7}"/>
              </a:ext>
            </a:extLst>
          </p:cNvPr>
          <p:cNvSpPr txBox="1"/>
          <p:nvPr/>
        </p:nvSpPr>
        <p:spPr>
          <a:xfrm>
            <a:off x="4596463" y="4868893"/>
            <a:ext cx="1264257" cy="369332"/>
          </a:xfrm>
          <a:prstGeom prst="rect">
            <a:avLst/>
          </a:prstGeom>
          <a:noFill/>
        </p:spPr>
        <p:txBody>
          <a:bodyPr wrap="square" rtlCol="0">
            <a:spAutoFit/>
          </a:bodyPr>
          <a:lstStyle/>
          <a:p>
            <a:r>
              <a:rPr lang="da-DK" dirty="0">
                <a:latin typeface="Arial" panose="020B0604020202020204" pitchFamily="34" charset="0"/>
                <a:cs typeface="Arial" panose="020B0604020202020204" pitchFamily="34" charset="0"/>
              </a:rPr>
              <a:t>34%</a:t>
            </a:r>
          </a:p>
        </p:txBody>
      </p:sp>
      <p:sp>
        <p:nvSpPr>
          <p:cNvPr id="11" name="Pil: bøjet til venstre 10">
            <a:extLst>
              <a:ext uri="{FF2B5EF4-FFF2-40B4-BE49-F238E27FC236}">
                <a16:creationId xmlns:a16="http://schemas.microsoft.com/office/drawing/2014/main" id="{A76B3673-680F-EEA1-7D7E-A67D6D2B4FF2}"/>
              </a:ext>
            </a:extLst>
          </p:cNvPr>
          <p:cNvSpPr/>
          <p:nvPr/>
        </p:nvSpPr>
        <p:spPr>
          <a:xfrm rot="2062167">
            <a:off x="8022744" y="2358649"/>
            <a:ext cx="1592543" cy="4245507"/>
          </a:xfrm>
          <a:prstGeom prst="curvedLeftArrow">
            <a:avLst>
              <a:gd name="adj1" fmla="val 6801"/>
              <a:gd name="adj2" fmla="val 42854"/>
              <a:gd name="adj3" fmla="val 1268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12" name="Tekstfelt 11">
            <a:extLst>
              <a:ext uri="{FF2B5EF4-FFF2-40B4-BE49-F238E27FC236}">
                <a16:creationId xmlns:a16="http://schemas.microsoft.com/office/drawing/2014/main" id="{2D29E4FF-7550-1C86-0760-BD8E73ECC4A7}"/>
              </a:ext>
            </a:extLst>
          </p:cNvPr>
          <p:cNvSpPr txBox="1"/>
          <p:nvPr/>
        </p:nvSpPr>
        <p:spPr>
          <a:xfrm>
            <a:off x="9718703" y="4576506"/>
            <a:ext cx="2266820" cy="584775"/>
          </a:xfrm>
          <a:prstGeom prst="rect">
            <a:avLst/>
          </a:prstGeom>
          <a:noFill/>
        </p:spPr>
        <p:txBody>
          <a:bodyPr wrap="square" rtlCol="0">
            <a:spAutoFit/>
          </a:bodyPr>
          <a:lstStyle/>
          <a:p>
            <a:r>
              <a:rPr lang="da-DK" sz="3200" dirty="0">
                <a:latin typeface="Arial" panose="020B0604020202020204" pitchFamily="34" charset="0"/>
                <a:cs typeface="Arial" panose="020B0604020202020204" pitchFamily="34" charset="0"/>
              </a:rPr>
              <a:t>25%</a:t>
            </a:r>
            <a:endParaRPr lang="da-DK" sz="3200" b="1" dirty="0">
              <a:solidFill>
                <a:srgbClr val="FF0000"/>
              </a:solidFill>
              <a:latin typeface="Arial" panose="020B0604020202020204" pitchFamily="34" charset="0"/>
              <a:cs typeface="Arial" panose="020B0604020202020204" pitchFamily="34" charset="0"/>
            </a:endParaRPr>
          </a:p>
        </p:txBody>
      </p:sp>
      <p:sp>
        <p:nvSpPr>
          <p:cNvPr id="2" name="Tekstfelt 1">
            <a:extLst>
              <a:ext uri="{FF2B5EF4-FFF2-40B4-BE49-F238E27FC236}">
                <a16:creationId xmlns:a16="http://schemas.microsoft.com/office/drawing/2014/main" id="{3595267D-73EA-1247-E840-B403149961F5}"/>
              </a:ext>
            </a:extLst>
          </p:cNvPr>
          <p:cNvSpPr txBox="1"/>
          <p:nvPr/>
        </p:nvSpPr>
        <p:spPr>
          <a:xfrm>
            <a:off x="1118789" y="2960808"/>
            <a:ext cx="1458622" cy="769441"/>
          </a:xfrm>
          <a:prstGeom prst="rect">
            <a:avLst/>
          </a:prstGeom>
          <a:noFill/>
        </p:spPr>
        <p:txBody>
          <a:bodyPr wrap="square" rtlCol="0">
            <a:spAutoFit/>
          </a:bodyPr>
          <a:lstStyle/>
          <a:p>
            <a:r>
              <a:rPr lang="da-DK" sz="4400" dirty="0">
                <a:latin typeface="Arial" panose="020B0604020202020204" pitchFamily="34" charset="0"/>
                <a:cs typeface="Arial" panose="020B0604020202020204" pitchFamily="34" charset="0"/>
              </a:rPr>
              <a:t>2,7</a:t>
            </a:r>
          </a:p>
        </p:txBody>
      </p:sp>
      <p:sp>
        <p:nvSpPr>
          <p:cNvPr id="3" name="Stjerne: 5 takker 2">
            <a:extLst>
              <a:ext uri="{FF2B5EF4-FFF2-40B4-BE49-F238E27FC236}">
                <a16:creationId xmlns:a16="http://schemas.microsoft.com/office/drawing/2014/main" id="{2EBB9A6E-9090-96CA-DDBD-69D0BB7AD78A}"/>
              </a:ext>
            </a:extLst>
          </p:cNvPr>
          <p:cNvSpPr/>
          <p:nvPr/>
        </p:nvSpPr>
        <p:spPr>
          <a:xfrm>
            <a:off x="256733" y="2930991"/>
            <a:ext cx="917934" cy="769441"/>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837208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97F7BF26-954F-3B28-2A0F-EDD11ABB69E1}"/>
              </a:ext>
            </a:extLst>
          </p:cNvPr>
          <p:cNvSpPr txBox="1"/>
          <p:nvPr/>
        </p:nvSpPr>
        <p:spPr>
          <a:xfrm>
            <a:off x="144888" y="5945484"/>
            <a:ext cx="3817511" cy="646331"/>
          </a:xfrm>
          <a:prstGeom prst="rect">
            <a:avLst/>
          </a:prstGeom>
          <a:noFill/>
        </p:spPr>
        <p:txBody>
          <a:bodyPr wrap="square" rtlCol="0">
            <a:spAutoFit/>
          </a:bodyPr>
          <a:lstStyle/>
          <a:p>
            <a:r>
              <a:rPr lang="da-DK" b="1" dirty="0">
                <a:latin typeface="Arial" panose="020B0604020202020204" pitchFamily="34" charset="0"/>
                <a:cs typeface="Arial" panose="020B0604020202020204" pitchFamily="34" charset="0"/>
              </a:rPr>
              <a:t>Data fra februar 2023</a:t>
            </a:r>
          </a:p>
          <a:p>
            <a:r>
              <a:rPr lang="da-DK" dirty="0">
                <a:latin typeface="Arial" panose="020B0604020202020204" pitchFamily="34" charset="0"/>
                <a:cs typeface="Arial" panose="020B0604020202020204" pitchFamily="34" charset="0"/>
              </a:rPr>
              <a:t>456 personer bestilte ikke en tid</a:t>
            </a:r>
          </a:p>
        </p:txBody>
      </p:sp>
      <p:graphicFrame>
        <p:nvGraphicFramePr>
          <p:cNvPr id="2" name="Diagram 1">
            <a:extLst>
              <a:ext uri="{FF2B5EF4-FFF2-40B4-BE49-F238E27FC236}">
                <a16:creationId xmlns:a16="http://schemas.microsoft.com/office/drawing/2014/main" id="{82D1B1FB-2DDE-EE74-8E03-3ED4F3F16BF3}"/>
              </a:ext>
            </a:extLst>
          </p:cNvPr>
          <p:cNvGraphicFramePr>
            <a:graphicFrameLocks/>
          </p:cNvGraphicFramePr>
          <p:nvPr>
            <p:extLst>
              <p:ext uri="{D42A27DB-BD31-4B8C-83A1-F6EECF244321}">
                <p14:modId xmlns:p14="http://schemas.microsoft.com/office/powerpoint/2010/main" val="2462527821"/>
              </p:ext>
            </p:extLst>
          </p:nvPr>
        </p:nvGraphicFramePr>
        <p:xfrm>
          <a:off x="3339547" y="759140"/>
          <a:ext cx="8989499" cy="59100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el 2">
            <a:extLst>
              <a:ext uri="{FF2B5EF4-FFF2-40B4-BE49-F238E27FC236}">
                <a16:creationId xmlns:a16="http://schemas.microsoft.com/office/drawing/2014/main" id="{A2098FF4-20BD-0F92-F876-ED66DC86C0C8}"/>
              </a:ext>
            </a:extLst>
          </p:cNvPr>
          <p:cNvGraphicFramePr>
            <a:graphicFrameLocks noGrp="1"/>
          </p:cNvGraphicFramePr>
          <p:nvPr>
            <p:extLst>
              <p:ext uri="{D42A27DB-BD31-4B8C-83A1-F6EECF244321}">
                <p14:modId xmlns:p14="http://schemas.microsoft.com/office/powerpoint/2010/main" val="1644329238"/>
              </p:ext>
            </p:extLst>
          </p:nvPr>
        </p:nvGraphicFramePr>
        <p:xfrm>
          <a:off x="240747" y="759139"/>
          <a:ext cx="3373867" cy="2440305"/>
        </p:xfrm>
        <a:graphic>
          <a:graphicData uri="http://schemas.openxmlformats.org/drawingml/2006/table">
            <a:tbl>
              <a:tblPr>
                <a:tableStyleId>{5C22544A-7EE6-4342-B048-85BDC9FD1C3A}</a:tableStyleId>
              </a:tblPr>
              <a:tblGrid>
                <a:gridCol w="2881308">
                  <a:extLst>
                    <a:ext uri="{9D8B030D-6E8A-4147-A177-3AD203B41FA5}">
                      <a16:colId xmlns:a16="http://schemas.microsoft.com/office/drawing/2014/main" val="1283831770"/>
                    </a:ext>
                  </a:extLst>
                </a:gridCol>
                <a:gridCol w="492559">
                  <a:extLst>
                    <a:ext uri="{9D8B030D-6E8A-4147-A177-3AD203B41FA5}">
                      <a16:colId xmlns:a16="http://schemas.microsoft.com/office/drawing/2014/main" val="3181782923"/>
                    </a:ext>
                  </a:extLst>
                </a:gridCol>
              </a:tblGrid>
              <a:tr h="190500">
                <a:tc>
                  <a:txBody>
                    <a:bodyPr/>
                    <a:lstStyle/>
                    <a:p>
                      <a:pPr algn="l" fontAlgn="b"/>
                      <a:r>
                        <a:rPr lang="da-DK" sz="1100" b="1" i="0" u="none" strike="noStrike" dirty="0">
                          <a:solidFill>
                            <a:srgbClr val="000000"/>
                          </a:solidFill>
                          <a:effectLst/>
                          <a:latin typeface="Calibri" panose="020F0502020204030204" pitchFamily="34" charset="0"/>
                        </a:rPr>
                        <a:t>Februar</a:t>
                      </a:r>
                    </a:p>
                  </a:txBody>
                  <a:tcPr marL="9525" marR="9525" marT="9525" marB="0" anchor="b"/>
                </a:tc>
                <a:tc>
                  <a:txBody>
                    <a:bodyPr/>
                    <a:lstStyle/>
                    <a:p>
                      <a:pPr algn="l" fontAlgn="b"/>
                      <a:r>
                        <a:rPr lang="da-DK" sz="1100" u="none" strike="noStrike">
                          <a:effectLst/>
                        </a:rPr>
                        <a:t>Antal</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6915692"/>
                  </a:ext>
                </a:extLst>
              </a:tr>
              <a:tr h="190500">
                <a:tc>
                  <a:txBody>
                    <a:bodyPr/>
                    <a:lstStyle/>
                    <a:p>
                      <a:pPr algn="l" fontAlgn="b"/>
                      <a:r>
                        <a:rPr lang="da-DK" sz="1100" u="none" strike="noStrike">
                          <a:effectLst/>
                        </a:rPr>
                        <a:t>Klikker på sms eller Chatbot på hjemmesiden, men påbegynder intet</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273</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90299304"/>
                  </a:ext>
                </a:extLst>
              </a:tr>
              <a:tr h="190500">
                <a:tc>
                  <a:txBody>
                    <a:bodyPr/>
                    <a:lstStyle/>
                    <a:p>
                      <a:pPr algn="l" fontAlgn="b"/>
                      <a:r>
                        <a:rPr lang="da-DK" sz="1100" u="none" strike="noStrike">
                          <a:effectLst/>
                        </a:rPr>
                        <a:t>Vælger ikke en tid</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57</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5306254"/>
                  </a:ext>
                </a:extLst>
              </a:tr>
              <a:tr h="190500">
                <a:tc>
                  <a:txBody>
                    <a:bodyPr/>
                    <a:lstStyle/>
                    <a:p>
                      <a:pPr algn="l" fontAlgn="b"/>
                      <a:r>
                        <a:rPr lang="da-DK" sz="1100" u="none" strike="noStrike">
                          <a:effectLst/>
                        </a:rPr>
                        <a:t>Stopper i flow</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92</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94853684"/>
                  </a:ext>
                </a:extLst>
              </a:tr>
              <a:tr h="190500">
                <a:tc>
                  <a:txBody>
                    <a:bodyPr/>
                    <a:lstStyle/>
                    <a:p>
                      <a:pPr algn="l" fontAlgn="b"/>
                      <a:r>
                        <a:rPr lang="da-DK" sz="1100" u="none" strike="noStrike">
                          <a:effectLst/>
                        </a:rPr>
                        <a:t>Bekræftede ikke tid</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5</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31737758"/>
                  </a:ext>
                </a:extLst>
              </a:tr>
              <a:tr h="190500">
                <a:tc>
                  <a:txBody>
                    <a:bodyPr/>
                    <a:lstStyle/>
                    <a:p>
                      <a:pPr algn="l" fontAlgn="b"/>
                      <a:r>
                        <a:rPr lang="da-DK" sz="1100" u="none" strike="noStrike">
                          <a:effectLst/>
                        </a:rPr>
                        <a:t>Callback</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4</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8908409"/>
                  </a:ext>
                </a:extLst>
              </a:tr>
              <a:tr h="190500">
                <a:tc>
                  <a:txBody>
                    <a:bodyPr/>
                    <a:lstStyle/>
                    <a:p>
                      <a:pPr algn="l" fontAlgn="b"/>
                      <a:r>
                        <a:rPr lang="da-DK" sz="1100" u="none" strike="noStrike">
                          <a:effectLst/>
                        </a:rPr>
                        <a:t>Skriver ikke telefonnummer / forkert</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11</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53149089"/>
                  </a:ext>
                </a:extLst>
              </a:tr>
              <a:tr h="190500">
                <a:tc>
                  <a:txBody>
                    <a:bodyPr/>
                    <a:lstStyle/>
                    <a:p>
                      <a:pPr algn="l" fontAlgn="b"/>
                      <a:r>
                        <a:rPr lang="da-DK" sz="1100" u="none" strike="noStrike">
                          <a:effectLst/>
                        </a:rPr>
                        <a:t>Afbestille tid</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13649953"/>
                  </a:ext>
                </a:extLst>
              </a:tr>
              <a:tr h="190500">
                <a:tc>
                  <a:txBody>
                    <a:bodyPr/>
                    <a:lstStyle/>
                    <a:p>
                      <a:pPr algn="l" fontAlgn="b"/>
                      <a:r>
                        <a:rPr lang="da-DK" sz="1100" u="none" strike="noStrike">
                          <a:effectLst/>
                        </a:rPr>
                        <a:t>Andet </a:t>
                      </a:r>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a:effectLst/>
                        </a:rPr>
                        <a:t>13</a:t>
                      </a:r>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29260932"/>
                  </a:ext>
                </a:extLst>
              </a:tr>
              <a:tr h="190500">
                <a:tc>
                  <a:txBody>
                    <a:bodyPr/>
                    <a:lstStyle/>
                    <a:p>
                      <a:pPr algn="l" fontAlgn="b"/>
                      <a:endParaRPr lang="da-DK"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0784411"/>
                  </a:ext>
                </a:extLst>
              </a:tr>
              <a:tr h="190500">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94950116"/>
                  </a:ext>
                </a:extLst>
              </a:tr>
              <a:tr h="190500">
                <a:tc>
                  <a:txBody>
                    <a:bodyPr/>
                    <a:lstStyle/>
                    <a:p>
                      <a:pPr algn="l" fontAlgn="b"/>
                      <a:r>
                        <a:rPr lang="da-DK" sz="1100" u="none" strike="noStrike">
                          <a:effectLst/>
                        </a:rPr>
                        <a:t>Total</a:t>
                      </a:r>
                      <a:endParaRPr lang="da-DK" sz="11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da-DK" sz="1100" u="none" strike="noStrike" dirty="0">
                          <a:effectLst/>
                        </a:rPr>
                        <a:t>456</a:t>
                      </a:r>
                      <a:endParaRPr lang="da-DK" sz="11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09445963"/>
                  </a:ext>
                </a:extLst>
              </a:tr>
            </a:tbl>
          </a:graphicData>
        </a:graphic>
      </p:graphicFrame>
    </p:spTree>
    <p:extLst>
      <p:ext uri="{BB962C8B-B14F-4D97-AF65-F5344CB8AC3E}">
        <p14:creationId xmlns:p14="http://schemas.microsoft.com/office/powerpoint/2010/main" val="1874497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ekst&#10;&#10;Automatisk genereret beskrivelse">
            <a:extLst>
              <a:ext uri="{FF2B5EF4-FFF2-40B4-BE49-F238E27FC236}">
                <a16:creationId xmlns:a16="http://schemas.microsoft.com/office/drawing/2014/main" id="{2AFD2FF0-19DE-4B40-C865-26378CEF6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ktangel 1">
            <a:extLst>
              <a:ext uri="{FF2B5EF4-FFF2-40B4-BE49-F238E27FC236}">
                <a16:creationId xmlns:a16="http://schemas.microsoft.com/office/drawing/2014/main" id="{88F37431-6FBA-CF9C-D796-1122066F46DB}"/>
              </a:ext>
            </a:extLst>
          </p:cNvPr>
          <p:cNvSpPr/>
          <p:nvPr/>
        </p:nvSpPr>
        <p:spPr>
          <a:xfrm>
            <a:off x="4703975" y="2064470"/>
            <a:ext cx="2818615" cy="678730"/>
          </a:xfrm>
          <a:prstGeom prst="rect">
            <a:avLst/>
          </a:prstGeom>
          <a:solidFill>
            <a:srgbClr val="F38272"/>
          </a:solidFill>
          <a:ln>
            <a:solidFill>
              <a:srgbClr val="F382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954455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388CD414-FA7A-7F5B-E725-94CFC8820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9062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ekst">
            <a:extLst>
              <a:ext uri="{FF2B5EF4-FFF2-40B4-BE49-F238E27FC236}">
                <a16:creationId xmlns:a16="http://schemas.microsoft.com/office/drawing/2014/main" id="{5CA01BCF-1D90-C3B9-D41F-2A54888317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5913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kort">
            <a:extLst>
              <a:ext uri="{FF2B5EF4-FFF2-40B4-BE49-F238E27FC236}">
                <a16:creationId xmlns:a16="http://schemas.microsoft.com/office/drawing/2014/main" id="{50BA84DF-AFD7-251F-22DE-DD41B327A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411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er 3" title="NTT DATA Introduces the Digital Human">
            <a:hlinkClick r:id="" action="ppaction://media"/>
            <a:extLst>
              <a:ext uri="{FF2B5EF4-FFF2-40B4-BE49-F238E27FC236}">
                <a16:creationId xmlns:a16="http://schemas.microsoft.com/office/drawing/2014/main" id="{8EA90390-8246-0843-DD22-3112CE986939}"/>
              </a:ext>
            </a:extLst>
          </p:cNvPr>
          <p:cNvPicPr>
            <a:picLocks noRot="1" noChangeAspect="1"/>
          </p:cNvPicPr>
          <p:nvPr>
            <a:videoFile r:link="rId1"/>
          </p:nvPr>
        </p:nvPicPr>
        <p:blipFill>
          <a:blip r:embed="rId4"/>
          <a:stretch>
            <a:fillRect/>
          </a:stretch>
        </p:blipFill>
        <p:spPr>
          <a:xfrm>
            <a:off x="0" y="-15240"/>
            <a:ext cx="12192000" cy="6888481"/>
          </a:xfrm>
          <a:prstGeom prst="rect">
            <a:avLst/>
          </a:prstGeom>
        </p:spPr>
      </p:pic>
    </p:spTree>
    <p:extLst>
      <p:ext uri="{BB962C8B-B14F-4D97-AF65-F5344CB8AC3E}">
        <p14:creationId xmlns:p14="http://schemas.microsoft.com/office/powerpoint/2010/main" val="346028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2">
            <a:extLst>
              <a:ext uri="{FF2B5EF4-FFF2-40B4-BE49-F238E27FC236}">
                <a16:creationId xmlns:a16="http://schemas.microsoft.com/office/drawing/2014/main" id="{7F94587B-5E9C-16A7-ABC6-16447B65CCC6}"/>
              </a:ext>
            </a:extLst>
          </p:cNvPr>
          <p:cNvSpPr txBox="1">
            <a:spLocks/>
          </p:cNvSpPr>
          <p:nvPr/>
        </p:nvSpPr>
        <p:spPr>
          <a:xfrm>
            <a:off x="838200" y="2890854"/>
            <a:ext cx="10515600" cy="6913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4000" dirty="0">
                <a:latin typeface="Arial" panose="020B0604020202020204" pitchFamily="34" charset="0"/>
                <a:cs typeface="Arial" panose="020B0604020202020204" pitchFamily="34" charset="0"/>
              </a:rPr>
              <a:t>Udviklingsprojekter</a:t>
            </a:r>
          </a:p>
        </p:txBody>
      </p:sp>
    </p:spTree>
    <p:extLst>
      <p:ext uri="{BB962C8B-B14F-4D97-AF65-F5344CB8AC3E}">
        <p14:creationId xmlns:p14="http://schemas.microsoft.com/office/powerpoint/2010/main" val="1908621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CA4480-E6E0-2256-1ADC-7E931B35D210}"/>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5465AAD1-9039-E500-AF9A-2DCA8D34E9F0}"/>
              </a:ext>
            </a:extLst>
          </p:cNvPr>
          <p:cNvSpPr>
            <a:spLocks noGrp="1"/>
          </p:cNvSpPr>
          <p:nvPr>
            <p:ph idx="1"/>
          </p:nvPr>
        </p:nvSpPr>
        <p:spPr/>
        <p:txBody>
          <a:bodyPr/>
          <a:lstStyle/>
          <a:p>
            <a:endParaRPr lang="da-DK"/>
          </a:p>
        </p:txBody>
      </p:sp>
      <p:pic>
        <p:nvPicPr>
          <p:cNvPr id="4" name="Billede 3" descr="Et billede, der indeholder bord&#10;&#10;Automatisk genereret beskrivelse">
            <a:extLst>
              <a:ext uri="{FF2B5EF4-FFF2-40B4-BE49-F238E27FC236}">
                <a16:creationId xmlns:a16="http://schemas.microsoft.com/office/drawing/2014/main" id="{1096F59A-4632-7DF2-FAB3-BD81323F52DA}"/>
              </a:ext>
            </a:extLst>
          </p:cNvPr>
          <p:cNvPicPr>
            <a:picLocks noChangeAspect="1"/>
          </p:cNvPicPr>
          <p:nvPr/>
        </p:nvPicPr>
        <p:blipFill>
          <a:blip r:embed="rId2"/>
          <a:stretch>
            <a:fillRect/>
          </a:stretch>
        </p:blipFill>
        <p:spPr>
          <a:xfrm>
            <a:off x="378527" y="134924"/>
            <a:ext cx="11732559" cy="6588152"/>
          </a:xfrm>
          <a:prstGeom prst="rect">
            <a:avLst/>
          </a:prstGeom>
        </p:spPr>
      </p:pic>
    </p:spTree>
    <p:extLst>
      <p:ext uri="{BB962C8B-B14F-4D97-AF65-F5344CB8AC3E}">
        <p14:creationId xmlns:p14="http://schemas.microsoft.com/office/powerpoint/2010/main" val="1776047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ntitled design">
            <a:hlinkClick r:id="" action="ppaction://media"/>
            <a:extLst>
              <a:ext uri="{FF2B5EF4-FFF2-40B4-BE49-F238E27FC236}">
                <a16:creationId xmlns:a16="http://schemas.microsoft.com/office/drawing/2014/main" id="{879F1B67-CCB1-A98B-57A7-E20BF6BE5C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24260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DECDCB7-50AD-EDD7-D9E4-9ECDC49715BF}"/>
              </a:ext>
            </a:extLst>
          </p:cNvPr>
          <p:cNvGraphicFramePr/>
          <p:nvPr>
            <p:extLst>
              <p:ext uri="{D42A27DB-BD31-4B8C-83A1-F6EECF244321}">
                <p14:modId xmlns:p14="http://schemas.microsoft.com/office/powerpoint/2010/main" val="1583444490"/>
              </p:ext>
            </p:extLst>
          </p:nvPr>
        </p:nvGraphicFramePr>
        <p:xfrm>
          <a:off x="688157" y="549112"/>
          <a:ext cx="10963373" cy="57597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7419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4ED42DF2-EE47-3B6D-590B-103634B81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134" y="786549"/>
            <a:ext cx="3770666" cy="2362558"/>
          </a:xfrm>
          <a:prstGeom prst="rect">
            <a:avLst/>
          </a:prstGeom>
        </p:spPr>
      </p:pic>
      <p:pic>
        <p:nvPicPr>
          <p:cNvPr id="1026" name="Picture 2" descr="Brochures - VIER">
            <a:extLst>
              <a:ext uri="{FF2B5EF4-FFF2-40B4-BE49-F238E27FC236}">
                <a16:creationId xmlns:a16="http://schemas.microsoft.com/office/drawing/2014/main" id="{4CAC2B27-3A83-0F44-445A-AA2D242077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871" t="34227" r="18970" b="34158"/>
          <a:stretch/>
        </p:blipFill>
        <p:spPr bwMode="auto">
          <a:xfrm>
            <a:off x="7952661" y="3292588"/>
            <a:ext cx="3031612" cy="881505"/>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3996930D-9C75-26EC-F3C5-36AC35B0A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1064" y="4317574"/>
            <a:ext cx="2530693" cy="2300630"/>
          </a:xfrm>
          <a:prstGeom prst="rect">
            <a:avLst/>
          </a:prstGeom>
        </p:spPr>
      </p:pic>
      <p:sp>
        <p:nvSpPr>
          <p:cNvPr id="8" name="Tekstfelt 7">
            <a:extLst>
              <a:ext uri="{FF2B5EF4-FFF2-40B4-BE49-F238E27FC236}">
                <a16:creationId xmlns:a16="http://schemas.microsoft.com/office/drawing/2014/main" id="{241BE9AA-9686-CA2D-2B6D-6C27896B1318}"/>
              </a:ext>
            </a:extLst>
          </p:cNvPr>
          <p:cNvSpPr txBox="1"/>
          <p:nvPr/>
        </p:nvSpPr>
        <p:spPr>
          <a:xfrm>
            <a:off x="1000257" y="2602354"/>
            <a:ext cx="5561814" cy="2585323"/>
          </a:xfrm>
          <a:prstGeom prst="rect">
            <a:avLst/>
          </a:prstGeom>
          <a:noFill/>
        </p:spPr>
        <p:txBody>
          <a:bodyPr wrap="square" rtlCol="0">
            <a:spAutoFit/>
          </a:bodyPr>
          <a:lstStyle/>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36 ud af 37 kommuner har sagt ja til </a:t>
            </a:r>
            <a:r>
              <a:rPr lang="da-DK" sz="2400" dirty="0" err="1">
                <a:latin typeface="Arial" panose="020B0604020202020204" pitchFamily="34" charset="0"/>
                <a:cs typeface="Arial" panose="020B0604020202020204" pitchFamily="34" charset="0"/>
              </a:rPr>
              <a:t>voice</a:t>
            </a:r>
            <a:r>
              <a:rPr lang="da-DK" sz="24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Valg af underleverandører</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Kravspecifikationer</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Kontrakt</a:t>
            </a:r>
          </a:p>
          <a:p>
            <a:pPr marL="285750" indent="-285750">
              <a:buFont typeface="Arial" panose="020B0604020202020204" pitchFamily="34" charset="0"/>
              <a:buChar char="•"/>
            </a:pPr>
            <a:r>
              <a:rPr lang="da-DK" sz="2400" dirty="0">
                <a:latin typeface="Arial" panose="020B0604020202020204" pitchFamily="34" charset="0"/>
                <a:cs typeface="Arial" panose="020B0604020202020204" pitchFamily="34" charset="0"/>
              </a:rPr>
              <a:t>Databehandleraftale</a:t>
            </a:r>
          </a:p>
          <a:p>
            <a:pPr marL="285750" indent="-285750">
              <a:buFont typeface="Arial" panose="020B0604020202020204" pitchFamily="34" charset="0"/>
              <a:buChar char="•"/>
            </a:pPr>
            <a:endParaRPr lang="da-DK" dirty="0"/>
          </a:p>
        </p:txBody>
      </p:sp>
      <p:sp>
        <p:nvSpPr>
          <p:cNvPr id="9" name="Titel 1">
            <a:extLst>
              <a:ext uri="{FF2B5EF4-FFF2-40B4-BE49-F238E27FC236}">
                <a16:creationId xmlns:a16="http://schemas.microsoft.com/office/drawing/2014/main" id="{09D5D422-7A28-9853-DD23-58C150706F0C}"/>
              </a:ext>
            </a:extLst>
          </p:cNvPr>
          <p:cNvSpPr>
            <a:spLocks noGrp="1"/>
          </p:cNvSpPr>
          <p:nvPr>
            <p:ph type="title"/>
          </p:nvPr>
        </p:nvSpPr>
        <p:spPr>
          <a:xfrm>
            <a:off x="838200" y="365125"/>
            <a:ext cx="10515600" cy="1325563"/>
          </a:xfrm>
        </p:spPr>
        <p:txBody>
          <a:bodyPr/>
          <a:lstStyle/>
          <a:p>
            <a:r>
              <a:rPr lang="da-DK" dirty="0">
                <a:latin typeface="Arial" panose="020B0604020202020204" pitchFamily="34" charset="0"/>
                <a:cs typeface="Arial" panose="020B0604020202020204" pitchFamily="34" charset="0"/>
              </a:rPr>
              <a:t>Voice</a:t>
            </a:r>
          </a:p>
        </p:txBody>
      </p:sp>
    </p:spTree>
    <p:extLst>
      <p:ext uri="{BB962C8B-B14F-4D97-AF65-F5344CB8AC3E}">
        <p14:creationId xmlns:p14="http://schemas.microsoft.com/office/powerpoint/2010/main" val="4244450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304A7-30E8-07E6-CC51-C9A32B666C85}"/>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Migrering: Hvad og Hvorfor</a:t>
            </a:r>
          </a:p>
        </p:txBody>
      </p:sp>
      <p:pic>
        <p:nvPicPr>
          <p:cNvPr id="5" name="Billede 4">
            <a:extLst>
              <a:ext uri="{FF2B5EF4-FFF2-40B4-BE49-F238E27FC236}">
                <a16:creationId xmlns:a16="http://schemas.microsoft.com/office/drawing/2014/main" id="{C479C3EC-8CE8-8B02-A809-BFA324176ADA}"/>
              </a:ext>
            </a:extLst>
          </p:cNvPr>
          <p:cNvPicPr>
            <a:picLocks noChangeAspect="1"/>
          </p:cNvPicPr>
          <p:nvPr/>
        </p:nvPicPr>
        <p:blipFill rotWithShape="1">
          <a:blip r:embed="rId2"/>
          <a:srcRect l="38071" t="20230" r="5271" b="4029"/>
          <a:stretch/>
        </p:blipFill>
        <p:spPr>
          <a:xfrm>
            <a:off x="6680716" y="1432271"/>
            <a:ext cx="5050769" cy="3586990"/>
          </a:xfrm>
          <a:prstGeom prst="snip2DiagRect">
            <a:avLst>
              <a:gd name="adj1" fmla="val 24312"/>
              <a:gd name="adj2" fmla="val 16667"/>
            </a:avLst>
          </a:prstGeom>
        </p:spPr>
      </p:pic>
      <p:sp>
        <p:nvSpPr>
          <p:cNvPr id="3" name="Pladsholder til indhold 2">
            <a:extLst>
              <a:ext uri="{FF2B5EF4-FFF2-40B4-BE49-F238E27FC236}">
                <a16:creationId xmlns:a16="http://schemas.microsoft.com/office/drawing/2014/main" id="{5F9ACED1-F432-DA0A-06F8-1A34DE4FF814}"/>
              </a:ext>
            </a:extLst>
          </p:cNvPr>
          <p:cNvSpPr>
            <a:spLocks noGrp="1"/>
          </p:cNvSpPr>
          <p:nvPr>
            <p:ph idx="1"/>
          </p:nvPr>
        </p:nvSpPr>
        <p:spPr>
          <a:xfrm>
            <a:off x="838200" y="1855441"/>
            <a:ext cx="6642652" cy="3951633"/>
          </a:xfrm>
        </p:spPr>
        <p:txBody>
          <a:bodyPr>
            <a:normAutofit fontScale="47500" lnSpcReduction="20000"/>
          </a:bodyPr>
          <a:lstStyle/>
          <a:p>
            <a:pPr marL="0" indent="0">
              <a:buNone/>
            </a:pPr>
            <a:r>
              <a:rPr lang="da-DK" sz="6400" dirty="0">
                <a:effectLst/>
                <a:latin typeface="Arial" panose="020B0604020202020204" pitchFamily="34" charset="0"/>
                <a:ea typeface="Times New Roman" panose="02020603050405020304" pitchFamily="18" charset="0"/>
                <a:cs typeface="Arial" panose="020B0604020202020204" pitchFamily="34" charset="0"/>
              </a:rPr>
              <a:t>IBM Cloud </a:t>
            </a:r>
            <a:r>
              <a:rPr lang="da-DK" sz="6400" dirty="0" err="1">
                <a:effectLst/>
                <a:latin typeface="Arial" panose="020B0604020202020204" pitchFamily="34" charset="0"/>
                <a:ea typeface="Times New Roman" panose="02020603050405020304" pitchFamily="18" charset="0"/>
                <a:cs typeface="Arial" panose="020B0604020202020204" pitchFamily="34" charset="0"/>
              </a:rPr>
              <a:t>Foundry</a:t>
            </a:r>
            <a:r>
              <a:rPr lang="da-DK" sz="6400" dirty="0">
                <a:effectLst/>
                <a:latin typeface="Arial" panose="020B0604020202020204" pitchFamily="34" charset="0"/>
                <a:ea typeface="Times New Roman" panose="02020603050405020304" pitchFamily="18" charset="0"/>
                <a:cs typeface="Arial" panose="020B0604020202020204" pitchFamily="34" charset="0"/>
              </a:rPr>
              <a:t> bliver 1. juni erstattet med IBM Cloud Code Engine</a:t>
            </a:r>
          </a:p>
          <a:p>
            <a:pPr marL="0" indent="0">
              <a:buNone/>
            </a:pPr>
            <a:endParaRPr lang="da-DK" sz="6400" dirty="0">
              <a:effectLst/>
              <a:latin typeface="Arial" panose="020B0604020202020204" pitchFamily="34" charset="0"/>
              <a:ea typeface="Times New Roman" panose="02020603050405020304" pitchFamily="18" charset="0"/>
              <a:cs typeface="Arial" panose="020B0604020202020204" pitchFamily="34" charset="0"/>
            </a:endParaRPr>
          </a:p>
          <a:p>
            <a:r>
              <a:rPr lang="da-DK" sz="6400" dirty="0">
                <a:effectLst/>
                <a:latin typeface="Arial" panose="020B0604020202020204" pitchFamily="34" charset="0"/>
                <a:ea typeface="Times New Roman" panose="02020603050405020304" pitchFamily="18" charset="0"/>
                <a:cs typeface="Arial" panose="020B0604020202020204" pitchFamily="34" charset="0"/>
              </a:rPr>
              <a:t>Moderne Cloud teknologi</a:t>
            </a:r>
          </a:p>
          <a:p>
            <a:r>
              <a:rPr lang="da-DK" sz="6400" dirty="0">
                <a:latin typeface="Arial" panose="020B0604020202020204" pitchFamily="34" charset="0"/>
                <a:ea typeface="Times New Roman" panose="02020603050405020304" pitchFamily="18" charset="0"/>
                <a:cs typeface="Arial" panose="020B0604020202020204" pitchFamily="34" charset="0"/>
              </a:rPr>
              <a:t>S</a:t>
            </a:r>
            <a:r>
              <a:rPr lang="da-DK" sz="6400" dirty="0">
                <a:effectLst/>
                <a:latin typeface="Arial" panose="020B0604020202020204" pitchFamily="34" charset="0"/>
                <a:ea typeface="Times New Roman" panose="02020603050405020304" pitchFamily="18" charset="0"/>
                <a:cs typeface="Arial" panose="020B0604020202020204" pitchFamily="34" charset="0"/>
              </a:rPr>
              <a:t>tærkere skalerbarhed</a:t>
            </a:r>
          </a:p>
          <a:p>
            <a:r>
              <a:rPr lang="da-DK" sz="6400" dirty="0">
                <a:latin typeface="Arial" panose="020B0604020202020204" pitchFamily="34" charset="0"/>
                <a:ea typeface="Times New Roman" panose="02020603050405020304" pitchFamily="18" charset="0"/>
                <a:cs typeface="Arial" panose="020B0604020202020204" pitchFamily="34" charset="0"/>
              </a:rPr>
              <a:t>F</a:t>
            </a:r>
            <a:r>
              <a:rPr lang="da-DK" sz="6400" dirty="0">
                <a:effectLst/>
                <a:latin typeface="Arial" panose="020B0604020202020204" pitchFamily="34" charset="0"/>
                <a:ea typeface="Times New Roman" panose="02020603050405020304" pitchFamily="18" charset="0"/>
                <a:cs typeface="Arial" panose="020B0604020202020204" pitchFamily="34" charset="0"/>
              </a:rPr>
              <a:t>leksibel programmering</a:t>
            </a:r>
          </a:p>
          <a:p>
            <a:endParaRPr lang="da-DK" sz="6400" dirty="0">
              <a:latin typeface="Arial" panose="020B0604020202020204" pitchFamily="34" charset="0"/>
              <a:ea typeface="Times New Roman" panose="02020603050405020304" pitchFamily="18" charset="0"/>
              <a:cs typeface="Arial" panose="020B0604020202020204" pitchFamily="34" charset="0"/>
            </a:endParaRPr>
          </a:p>
          <a:p>
            <a:r>
              <a:rPr lang="da-DK" sz="6400" dirty="0">
                <a:effectLst/>
                <a:latin typeface="Arial" panose="020B0604020202020204" pitchFamily="34" charset="0"/>
                <a:ea typeface="Times New Roman" panose="02020603050405020304" pitchFamily="18" charset="0"/>
                <a:cs typeface="Arial" panose="020B0604020202020204" pitchFamily="34" charset="0"/>
              </a:rPr>
              <a:t>Ingen ændring i databehandleraftale</a:t>
            </a:r>
          </a:p>
          <a:p>
            <a:pPr marL="0" indent="0">
              <a:buNone/>
            </a:pPr>
            <a:endParaRPr lang="da-DK" sz="1800"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4269099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AD798-393B-8979-C4AC-9BB7D8A80178}"/>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Hvordan</a:t>
            </a:r>
          </a:p>
        </p:txBody>
      </p:sp>
      <p:pic>
        <p:nvPicPr>
          <p:cNvPr id="5" name="Billede 4">
            <a:extLst>
              <a:ext uri="{FF2B5EF4-FFF2-40B4-BE49-F238E27FC236}">
                <a16:creationId xmlns:a16="http://schemas.microsoft.com/office/drawing/2014/main" id="{AB4F63D5-B04D-2CCA-0F20-038EF0BBDC5D}"/>
              </a:ext>
            </a:extLst>
          </p:cNvPr>
          <p:cNvPicPr>
            <a:picLocks noChangeAspect="1"/>
          </p:cNvPicPr>
          <p:nvPr/>
        </p:nvPicPr>
        <p:blipFill>
          <a:blip r:embed="rId2"/>
          <a:stretch>
            <a:fillRect/>
          </a:stretch>
        </p:blipFill>
        <p:spPr>
          <a:xfrm>
            <a:off x="6096000" y="1455736"/>
            <a:ext cx="5814664" cy="4351338"/>
          </a:xfrm>
          <a:prstGeom prst="rect">
            <a:avLst/>
          </a:prstGeom>
        </p:spPr>
      </p:pic>
      <p:sp>
        <p:nvSpPr>
          <p:cNvPr id="6" name="Pladsholder til indhold 2">
            <a:extLst>
              <a:ext uri="{FF2B5EF4-FFF2-40B4-BE49-F238E27FC236}">
                <a16:creationId xmlns:a16="http://schemas.microsoft.com/office/drawing/2014/main" id="{093B53F5-75F8-2877-2358-0A3594FD78CC}"/>
              </a:ext>
            </a:extLst>
          </p:cNvPr>
          <p:cNvSpPr>
            <a:spLocks noGrp="1"/>
          </p:cNvSpPr>
          <p:nvPr>
            <p:ph idx="1"/>
          </p:nvPr>
        </p:nvSpPr>
        <p:spPr>
          <a:xfrm>
            <a:off x="838200" y="1855441"/>
            <a:ext cx="5343939" cy="3951633"/>
          </a:xfrm>
        </p:spPr>
        <p:txBody>
          <a:bodyPr>
            <a:normAutofit/>
          </a:bodyPr>
          <a:lstStyle/>
          <a:p>
            <a:pPr marL="0" indent="0">
              <a:buNone/>
            </a:pPr>
            <a:r>
              <a:rPr lang="da-DK" sz="3200" dirty="0">
                <a:effectLst/>
                <a:latin typeface="Arial" panose="020B0604020202020204" pitchFamily="34" charset="0"/>
                <a:ea typeface="Times New Roman" panose="02020603050405020304" pitchFamily="18" charset="0"/>
                <a:cs typeface="Arial" panose="020B0604020202020204" pitchFamily="34" charset="0"/>
              </a:rPr>
              <a:t>Der skal ske en opdatering af alle Chatbot scripts</a:t>
            </a:r>
          </a:p>
          <a:p>
            <a:pPr marL="0" indent="0">
              <a:buNone/>
            </a:pPr>
            <a:endParaRPr lang="da-DK" sz="3200" dirty="0">
              <a:effectLst/>
              <a:latin typeface="Arial" panose="020B0604020202020204" pitchFamily="34" charset="0"/>
              <a:ea typeface="Times New Roman" panose="02020603050405020304" pitchFamily="18" charset="0"/>
              <a:cs typeface="Arial" panose="020B0604020202020204" pitchFamily="34" charset="0"/>
            </a:endParaRPr>
          </a:p>
          <a:p>
            <a:r>
              <a:rPr lang="da-DK" sz="3200" dirty="0">
                <a:effectLst/>
                <a:latin typeface="Arial" panose="020B0604020202020204" pitchFamily="34" charset="0"/>
                <a:ea typeface="Times New Roman" panose="02020603050405020304" pitchFamily="18" charset="0"/>
                <a:cs typeface="Arial" panose="020B0604020202020204" pitchFamily="34" charset="0"/>
              </a:rPr>
              <a:t>Ny installationsvejledning</a:t>
            </a:r>
          </a:p>
          <a:p>
            <a:r>
              <a:rPr lang="da-DK" sz="3200" dirty="0">
                <a:latin typeface="Arial" panose="020B0604020202020204" pitchFamily="34" charset="0"/>
                <a:ea typeface="Times New Roman" panose="02020603050405020304" pitchFamily="18" charset="0"/>
                <a:cs typeface="Arial" panose="020B0604020202020204" pitchFamily="34" charset="0"/>
              </a:rPr>
              <a:t>Nyt </a:t>
            </a:r>
            <a:r>
              <a:rPr lang="da-DK" sz="3200" dirty="0" err="1">
                <a:latin typeface="Arial" panose="020B0604020202020204" pitchFamily="34" charset="0"/>
                <a:ea typeface="Times New Roman" panose="02020603050405020304" pitchFamily="18" charset="0"/>
                <a:cs typeface="Arial" panose="020B0604020202020204" pitchFamily="34" charset="0"/>
              </a:rPr>
              <a:t>embed</a:t>
            </a:r>
            <a:r>
              <a:rPr lang="da-DK" sz="3200" dirty="0">
                <a:latin typeface="Arial" panose="020B0604020202020204" pitchFamily="34" charset="0"/>
                <a:ea typeface="Times New Roman" panose="02020603050405020304" pitchFamily="18" charset="0"/>
                <a:cs typeface="Arial" panose="020B0604020202020204" pitchFamily="34" charset="0"/>
              </a:rPr>
              <a:t>-script</a:t>
            </a:r>
          </a:p>
          <a:p>
            <a:r>
              <a:rPr lang="da-DK" sz="3200" dirty="0">
                <a:effectLst/>
                <a:latin typeface="Arial" panose="020B0604020202020204" pitchFamily="34" charset="0"/>
                <a:ea typeface="Times New Roman" panose="02020603050405020304" pitchFamily="18" charset="0"/>
                <a:cs typeface="Arial" panose="020B0604020202020204" pitchFamily="34" charset="0"/>
              </a:rPr>
              <a:t>Samme kategorier</a:t>
            </a:r>
          </a:p>
          <a:p>
            <a:endParaRPr lang="da-DK" sz="3200"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a-DK" sz="32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da-DK" sz="1800"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660500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3A830D-E121-C72C-B8AE-ABC056AD85CB}"/>
              </a:ext>
            </a:extLst>
          </p:cNvPr>
          <p:cNvSpPr>
            <a:spLocks noGrp="1"/>
          </p:cNvSpPr>
          <p:nvPr>
            <p:ph type="title"/>
          </p:nvPr>
        </p:nvSpPr>
        <p:spPr/>
        <p:txBody>
          <a:bodyPr/>
          <a:lstStyle/>
          <a:p>
            <a:r>
              <a:rPr lang="da-DK" dirty="0">
                <a:latin typeface="Arial" panose="020B0604020202020204" pitchFamily="34" charset="0"/>
                <a:cs typeface="Arial" panose="020B0604020202020204" pitchFamily="34" charset="0"/>
              </a:rPr>
              <a:t>Tidsplanen</a:t>
            </a:r>
          </a:p>
        </p:txBody>
      </p:sp>
      <p:graphicFrame>
        <p:nvGraphicFramePr>
          <p:cNvPr id="4" name="Tabel 3">
            <a:extLst>
              <a:ext uri="{FF2B5EF4-FFF2-40B4-BE49-F238E27FC236}">
                <a16:creationId xmlns:a16="http://schemas.microsoft.com/office/drawing/2014/main" id="{3D5E02E2-96DD-F345-133A-B5E37BB605D3}"/>
              </a:ext>
            </a:extLst>
          </p:cNvPr>
          <p:cNvGraphicFramePr>
            <a:graphicFrameLocks noGrp="1"/>
          </p:cNvGraphicFramePr>
          <p:nvPr/>
        </p:nvGraphicFramePr>
        <p:xfrm>
          <a:off x="1001202" y="1800018"/>
          <a:ext cx="10352598" cy="4185548"/>
        </p:xfrm>
        <a:graphic>
          <a:graphicData uri="http://schemas.openxmlformats.org/drawingml/2006/table">
            <a:tbl>
              <a:tblPr firstRow="1" firstCol="1" bandRow="1">
                <a:tableStyleId>{EB344D84-9AFB-497E-A393-DC336BA19D2E}</a:tableStyleId>
              </a:tblPr>
              <a:tblGrid>
                <a:gridCol w="3450866">
                  <a:extLst>
                    <a:ext uri="{9D8B030D-6E8A-4147-A177-3AD203B41FA5}">
                      <a16:colId xmlns:a16="http://schemas.microsoft.com/office/drawing/2014/main" val="374383380"/>
                    </a:ext>
                  </a:extLst>
                </a:gridCol>
                <a:gridCol w="3450866">
                  <a:extLst>
                    <a:ext uri="{9D8B030D-6E8A-4147-A177-3AD203B41FA5}">
                      <a16:colId xmlns:a16="http://schemas.microsoft.com/office/drawing/2014/main" val="3972025054"/>
                    </a:ext>
                  </a:extLst>
                </a:gridCol>
                <a:gridCol w="3450866">
                  <a:extLst>
                    <a:ext uri="{9D8B030D-6E8A-4147-A177-3AD203B41FA5}">
                      <a16:colId xmlns:a16="http://schemas.microsoft.com/office/drawing/2014/main" val="1345545533"/>
                    </a:ext>
                  </a:extLst>
                </a:gridCol>
              </a:tblGrid>
              <a:tr h="360944">
                <a:tc>
                  <a:txBody>
                    <a:bodyPr/>
                    <a:lstStyle/>
                    <a:p>
                      <a:r>
                        <a:rPr lang="da-DK" sz="2400" dirty="0">
                          <a:effectLst/>
                          <a:latin typeface="Arial" panose="020B0604020202020204" pitchFamily="34" charset="0"/>
                          <a:cs typeface="Arial" panose="020B0604020202020204" pitchFamily="34" charset="0"/>
                        </a:rPr>
                        <a:t>Hvad</a:t>
                      </a:r>
                      <a:endParaRPr lang="da-DK" sz="2400" dirty="0">
                        <a:effectLst/>
                        <a:latin typeface="Arial" panose="020B0604020202020204" pitchFamily="34" charset="0"/>
                        <a:ea typeface="Calibri" panose="020F0502020204030204" pitchFamily="34" charset="0"/>
                        <a:cs typeface="Arial" panose="020B0604020202020204" pitchFamily="34" charset="0"/>
                      </a:endParaRPr>
                    </a:p>
                  </a:txBody>
                  <a:tcPr marL="7096" marR="7096" marT="7096" marB="7096" anchor="ctr"/>
                </a:tc>
                <a:tc>
                  <a:txBody>
                    <a:bodyPr/>
                    <a:lstStyle/>
                    <a:p>
                      <a:r>
                        <a:rPr lang="da-DK" sz="2400" dirty="0">
                          <a:effectLst/>
                          <a:latin typeface="Arial" panose="020B0604020202020204" pitchFamily="34" charset="0"/>
                          <a:cs typeface="Arial" panose="020B0604020202020204" pitchFamily="34" charset="0"/>
                        </a:rPr>
                        <a:t>Hvem</a:t>
                      </a:r>
                      <a:endParaRPr lang="da-DK" sz="2400" dirty="0">
                        <a:effectLst/>
                        <a:latin typeface="Arial" panose="020B0604020202020204" pitchFamily="34" charset="0"/>
                        <a:ea typeface="Calibri" panose="020F0502020204030204" pitchFamily="34" charset="0"/>
                        <a:cs typeface="Arial" panose="020B0604020202020204" pitchFamily="34" charset="0"/>
                      </a:endParaRPr>
                    </a:p>
                  </a:txBody>
                  <a:tcPr marL="7096" marR="7096" marT="7096" marB="7096" anchor="ctr"/>
                </a:tc>
                <a:tc>
                  <a:txBody>
                    <a:bodyPr/>
                    <a:lstStyle/>
                    <a:p>
                      <a:r>
                        <a:rPr lang="da-DK" sz="2400" dirty="0">
                          <a:effectLst/>
                          <a:latin typeface="Arial" panose="020B0604020202020204" pitchFamily="34" charset="0"/>
                          <a:cs typeface="Arial" panose="020B0604020202020204" pitchFamily="34" charset="0"/>
                        </a:rPr>
                        <a:t>Hvornår</a:t>
                      </a:r>
                      <a:endParaRPr lang="da-DK" sz="2400" dirty="0">
                        <a:effectLst/>
                        <a:latin typeface="Arial" panose="020B0604020202020204" pitchFamily="34" charset="0"/>
                        <a:ea typeface="Calibri" panose="020F0502020204030204" pitchFamily="34" charset="0"/>
                        <a:cs typeface="Arial" panose="020B0604020202020204" pitchFamily="34" charset="0"/>
                      </a:endParaRPr>
                    </a:p>
                  </a:txBody>
                  <a:tcPr marL="7096" marR="7096" marT="7096" marB="7096" anchor="ctr"/>
                </a:tc>
                <a:extLst>
                  <a:ext uri="{0D108BD9-81ED-4DB2-BD59-A6C34878D82A}">
                    <a16:rowId xmlns:a16="http://schemas.microsoft.com/office/drawing/2014/main" val="2500534205"/>
                  </a:ext>
                </a:extLst>
              </a:tr>
              <a:tr h="699376">
                <a:tc>
                  <a:txBody>
                    <a:bodyPr/>
                    <a:lstStyle/>
                    <a:p>
                      <a:r>
                        <a:rPr lang="da-DK" sz="2000" dirty="0">
                          <a:effectLst/>
                          <a:latin typeface="Arial"/>
                          <a:cs typeface="Arial"/>
                        </a:rPr>
                        <a:t>Installationsvejledning deles og opdatering af installationer påbegyndes</a:t>
                      </a:r>
                      <a:endParaRPr lang="da-DK" sz="2000" dirty="0">
                        <a:effectLst/>
                        <a:latin typeface="Arial"/>
                        <a:ea typeface="Calibri" panose="020F0502020204030204" pitchFamily="34" charset="0"/>
                        <a:cs typeface="Arial"/>
                      </a:endParaRPr>
                    </a:p>
                  </a:txBody>
                  <a:tcPr marL="7096" marR="7096" marT="7096" marB="7096" anchor="ctr"/>
                </a:tc>
                <a:tc>
                  <a:txBody>
                    <a:bodyPr/>
                    <a:lstStyle/>
                    <a:p>
                      <a:r>
                        <a:rPr lang="da-DK" sz="2000" dirty="0">
                          <a:effectLst/>
                          <a:latin typeface="Arial" panose="020B0604020202020204" pitchFamily="34" charset="0"/>
                          <a:cs typeface="Arial" panose="020B0604020202020204" pitchFamily="34" charset="0"/>
                        </a:rPr>
                        <a:t>Installationsansvarlig</a:t>
                      </a:r>
                      <a:endParaRPr lang="da-DK" sz="2000" dirty="0">
                        <a:effectLst/>
                        <a:latin typeface="Arial" panose="020B0604020202020204" pitchFamily="34" charset="0"/>
                        <a:ea typeface="Calibri" panose="020F0502020204030204" pitchFamily="34" charset="0"/>
                        <a:cs typeface="Arial" panose="020B0604020202020204" pitchFamily="34" charset="0"/>
                      </a:endParaRPr>
                    </a:p>
                  </a:txBody>
                  <a:tcPr marL="7096" marR="7096" marT="7096" marB="7096"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2000" dirty="0">
                          <a:effectLst/>
                          <a:latin typeface="Arial" panose="020B0604020202020204" pitchFamily="34" charset="0"/>
                          <a:cs typeface="Arial" panose="020B0604020202020204" pitchFamily="34" charset="0"/>
                        </a:rPr>
                        <a:t>27.03.2023 - 27.04.2023</a:t>
                      </a:r>
                      <a:endParaRPr lang="da-DK" sz="2000" dirty="0">
                        <a:effectLst/>
                        <a:latin typeface="Arial" panose="020B0604020202020204" pitchFamily="34" charset="0"/>
                        <a:ea typeface="Calibri" panose="020F0502020204030204" pitchFamily="34" charset="0"/>
                        <a:cs typeface="Arial" panose="020B0604020202020204" pitchFamily="34" charset="0"/>
                      </a:endParaRPr>
                    </a:p>
                  </a:txBody>
                  <a:tcPr marL="7096" marR="7096" marT="7096" marB="7096" anchor="ctr"/>
                </a:tc>
                <a:extLst>
                  <a:ext uri="{0D108BD9-81ED-4DB2-BD59-A6C34878D82A}">
                    <a16:rowId xmlns:a16="http://schemas.microsoft.com/office/drawing/2014/main" val="2447815392"/>
                  </a:ext>
                </a:extLst>
              </a:tr>
              <a:tr h="886964">
                <a:tc>
                  <a:txBody>
                    <a:bodyPr/>
                    <a:lstStyle/>
                    <a:p>
                      <a:r>
                        <a:rPr lang="da-DK" sz="2000" dirty="0">
                          <a:effectLst/>
                          <a:latin typeface="Arial" panose="020B0604020202020204" pitchFamily="34" charset="0"/>
                          <a:cs typeface="Arial" panose="020B0604020202020204" pitchFamily="34" charset="0"/>
                        </a:rPr>
                        <a:t>Første påmindelse</a:t>
                      </a:r>
                      <a:endParaRPr lang="da-DK" sz="2000" dirty="0">
                        <a:effectLst/>
                        <a:latin typeface="Arial" panose="020B0604020202020204" pitchFamily="34" charset="0"/>
                        <a:ea typeface="Calibri" panose="020F0502020204030204" pitchFamily="34" charset="0"/>
                        <a:cs typeface="Arial" panose="020B0604020202020204" pitchFamily="34" charset="0"/>
                      </a:endParaRPr>
                    </a:p>
                  </a:txBody>
                  <a:tcPr marL="7096" marR="7096" marT="7096" marB="7096" anchor="ctr"/>
                </a:tc>
                <a:tc>
                  <a:txBody>
                    <a:bodyPr/>
                    <a:lstStyle/>
                    <a:p>
                      <a:r>
                        <a:rPr lang="da-DK" sz="2000" dirty="0">
                          <a:effectLst/>
                          <a:latin typeface="Arial" panose="020B0604020202020204" pitchFamily="34" charset="0"/>
                          <a:cs typeface="Arial" panose="020B0604020202020204" pitchFamily="34" charset="0"/>
                        </a:rPr>
                        <a:t>Chatbot Team</a:t>
                      </a:r>
                      <a:endParaRPr lang="da-DK" sz="2000" dirty="0">
                        <a:effectLst/>
                        <a:latin typeface="Arial" panose="020B0604020202020204" pitchFamily="34" charset="0"/>
                        <a:ea typeface="Calibri" panose="020F0502020204030204" pitchFamily="34" charset="0"/>
                        <a:cs typeface="Arial" panose="020B0604020202020204" pitchFamily="34" charset="0"/>
                      </a:endParaRPr>
                    </a:p>
                  </a:txBody>
                  <a:tcPr marL="7096" marR="7096" marT="7096" marB="7096" anchor="ctr"/>
                </a:tc>
                <a:tc>
                  <a:txBody>
                    <a:bodyPr/>
                    <a:lstStyle/>
                    <a:p>
                      <a:r>
                        <a:rPr lang="da-DK" sz="2000" dirty="0">
                          <a:effectLst/>
                          <a:latin typeface="Arial"/>
                          <a:cs typeface="Arial"/>
                        </a:rPr>
                        <a:t>2 uger inden </a:t>
                      </a:r>
                      <a:r>
                        <a:rPr lang="da-DK" sz="2000" dirty="0" err="1">
                          <a:effectLst/>
                          <a:latin typeface="Arial"/>
                          <a:cs typeface="Arial"/>
                        </a:rPr>
                        <a:t>cutover</a:t>
                      </a:r>
                    </a:p>
                    <a:p>
                      <a:r>
                        <a:rPr lang="da-DK" sz="2000" dirty="0">
                          <a:effectLst/>
                          <a:latin typeface="Arial"/>
                          <a:cs typeface="Arial"/>
                        </a:rPr>
                        <a:t>13.04.2023</a:t>
                      </a:r>
                      <a:endParaRPr lang="da-DK" sz="2000" dirty="0">
                        <a:effectLst/>
                        <a:latin typeface="Arial"/>
                        <a:ea typeface="Calibri" panose="020F0502020204030204" pitchFamily="34" charset="0"/>
                        <a:cs typeface="Arial"/>
                      </a:endParaRPr>
                    </a:p>
                  </a:txBody>
                  <a:tcPr marL="7096" marR="7096" marT="7096" marB="7096" anchor="ctr"/>
                </a:tc>
                <a:extLst>
                  <a:ext uri="{0D108BD9-81ED-4DB2-BD59-A6C34878D82A}">
                    <a16:rowId xmlns:a16="http://schemas.microsoft.com/office/drawing/2014/main" val="2437178425"/>
                  </a:ext>
                </a:extLst>
              </a:tr>
              <a:tr h="1103076">
                <a:tc>
                  <a:txBody>
                    <a:bodyPr/>
                    <a:lstStyle/>
                    <a:p>
                      <a:r>
                        <a:rPr lang="da-DK" sz="2000" dirty="0">
                          <a:effectLst/>
                          <a:latin typeface="Arial" panose="020B0604020202020204" pitchFamily="34" charset="0"/>
                          <a:cs typeface="Arial" panose="020B0604020202020204" pitchFamily="34" charset="0"/>
                        </a:rPr>
                        <a:t>Anden og sidste påmindelse </a:t>
                      </a:r>
                      <a:endParaRPr lang="da-DK" sz="2000" dirty="0">
                        <a:effectLst/>
                        <a:latin typeface="Arial" panose="020B0604020202020204" pitchFamily="34" charset="0"/>
                        <a:ea typeface="Calibri" panose="020F0502020204030204" pitchFamily="34" charset="0"/>
                        <a:cs typeface="Arial" panose="020B0604020202020204" pitchFamily="34" charset="0"/>
                      </a:endParaRPr>
                    </a:p>
                  </a:txBody>
                  <a:tcPr marL="7096" marR="7096" marT="7096" marB="7096" anchor="ctr"/>
                </a:tc>
                <a:tc>
                  <a:txBody>
                    <a:bodyPr/>
                    <a:lstStyle/>
                    <a:p>
                      <a:r>
                        <a:rPr lang="da-DK" sz="2000" dirty="0">
                          <a:effectLst/>
                          <a:latin typeface="Arial" panose="020B0604020202020204" pitchFamily="34" charset="0"/>
                          <a:cs typeface="Arial" panose="020B0604020202020204" pitchFamily="34" charset="0"/>
                        </a:rPr>
                        <a:t>Chatbot Team</a:t>
                      </a:r>
                      <a:endParaRPr lang="da-DK" sz="2000" dirty="0">
                        <a:effectLst/>
                        <a:latin typeface="Arial" panose="020B0604020202020204" pitchFamily="34" charset="0"/>
                        <a:ea typeface="Calibri" panose="020F0502020204030204" pitchFamily="34" charset="0"/>
                        <a:cs typeface="Arial" panose="020B0604020202020204" pitchFamily="34" charset="0"/>
                      </a:endParaRPr>
                    </a:p>
                  </a:txBody>
                  <a:tcPr marL="7096" marR="7096" marT="7096" marB="7096" anchor="ctr"/>
                </a:tc>
                <a:tc>
                  <a:txBody>
                    <a:bodyPr/>
                    <a:lstStyle/>
                    <a:p>
                      <a:r>
                        <a:rPr lang="da-DK" sz="2000" dirty="0">
                          <a:effectLst/>
                          <a:latin typeface="Arial" panose="020B0604020202020204" pitchFamily="34" charset="0"/>
                          <a:cs typeface="Arial" panose="020B0604020202020204" pitchFamily="34" charset="0"/>
                        </a:rPr>
                        <a:t>1 uge inden </a:t>
                      </a:r>
                      <a:r>
                        <a:rPr lang="da-DK" sz="2000" dirty="0" err="1">
                          <a:effectLst/>
                          <a:latin typeface="Arial" panose="020B0604020202020204" pitchFamily="34" charset="0"/>
                          <a:cs typeface="Arial" panose="020B0604020202020204" pitchFamily="34" charset="0"/>
                        </a:rPr>
                        <a:t>cutover</a:t>
                      </a:r>
                      <a:endParaRPr lang="da-DK" sz="2000" dirty="0">
                        <a:effectLst/>
                        <a:latin typeface="Arial" panose="020B0604020202020204" pitchFamily="34" charset="0"/>
                        <a:cs typeface="Arial" panose="020B0604020202020204" pitchFamily="34" charset="0"/>
                      </a:endParaRPr>
                    </a:p>
                    <a:p>
                      <a:r>
                        <a:rPr lang="da-DK" sz="2000" dirty="0">
                          <a:effectLst/>
                          <a:latin typeface="Arial" panose="020B0604020202020204" pitchFamily="34" charset="0"/>
                          <a:cs typeface="Arial" panose="020B0604020202020204" pitchFamily="34" charset="0"/>
                        </a:rPr>
                        <a:t>20.04.2023</a:t>
                      </a:r>
                      <a:endParaRPr lang="da-DK" sz="2000" dirty="0">
                        <a:effectLst/>
                        <a:latin typeface="Arial" panose="020B0604020202020204" pitchFamily="34" charset="0"/>
                        <a:ea typeface="Calibri" panose="020F0502020204030204" pitchFamily="34" charset="0"/>
                        <a:cs typeface="Arial" panose="020B0604020202020204" pitchFamily="34" charset="0"/>
                      </a:endParaRPr>
                    </a:p>
                  </a:txBody>
                  <a:tcPr marL="7096" marR="7096" marT="7096" marB="7096" anchor="ctr"/>
                </a:tc>
                <a:extLst>
                  <a:ext uri="{0D108BD9-81ED-4DB2-BD59-A6C34878D82A}">
                    <a16:rowId xmlns:a16="http://schemas.microsoft.com/office/drawing/2014/main" val="349421017"/>
                  </a:ext>
                </a:extLst>
              </a:tr>
              <a:tr h="886964">
                <a:tc>
                  <a:txBody>
                    <a:bodyPr/>
                    <a:lstStyle/>
                    <a:p>
                      <a:r>
                        <a:rPr lang="da-DK" sz="2000" dirty="0">
                          <a:effectLst/>
                          <a:latin typeface="Arial" panose="020B0604020202020204" pitchFamily="34" charset="0"/>
                          <a:cs typeface="Arial" panose="020B0604020202020204" pitchFamily="34" charset="0"/>
                        </a:rPr>
                        <a:t>Dato for migrering</a:t>
                      </a:r>
                      <a:endParaRPr lang="da-DK" sz="2000" dirty="0">
                        <a:effectLst/>
                        <a:latin typeface="Arial" panose="020B0604020202020204" pitchFamily="34" charset="0"/>
                        <a:ea typeface="Calibri" panose="020F0502020204030204" pitchFamily="34" charset="0"/>
                        <a:cs typeface="Arial" panose="020B0604020202020204" pitchFamily="34" charset="0"/>
                      </a:endParaRPr>
                    </a:p>
                  </a:txBody>
                  <a:tcPr marL="7096" marR="7096" marT="7096" marB="7096" anchor="ctr"/>
                </a:tc>
                <a:tc>
                  <a:txBody>
                    <a:bodyPr/>
                    <a:lstStyle/>
                    <a:p>
                      <a:r>
                        <a:rPr lang="da-DK" sz="2000" dirty="0">
                          <a:effectLst/>
                          <a:latin typeface="Arial" panose="020B0604020202020204" pitchFamily="34" charset="0"/>
                          <a:cs typeface="Arial" panose="020B0604020202020204" pitchFamily="34" charset="0"/>
                        </a:rPr>
                        <a:t>Alle</a:t>
                      </a:r>
                      <a:endParaRPr lang="da-DK" sz="2000" dirty="0">
                        <a:effectLst/>
                        <a:latin typeface="Arial" panose="020B0604020202020204" pitchFamily="34" charset="0"/>
                        <a:ea typeface="Calibri" panose="020F0502020204030204" pitchFamily="34" charset="0"/>
                        <a:cs typeface="Arial" panose="020B0604020202020204" pitchFamily="34" charset="0"/>
                      </a:endParaRPr>
                    </a:p>
                  </a:txBody>
                  <a:tcPr marL="7096" marR="7096" marT="7096" marB="7096" anchor="ctr"/>
                </a:tc>
                <a:tc>
                  <a:txBody>
                    <a:bodyPr/>
                    <a:lstStyle/>
                    <a:p>
                      <a:r>
                        <a:rPr lang="da-DK" sz="2000" dirty="0">
                          <a:effectLst/>
                          <a:latin typeface="Arial" panose="020B0604020202020204" pitchFamily="34" charset="0"/>
                          <a:cs typeface="Arial" panose="020B0604020202020204" pitchFamily="34" charset="0"/>
                        </a:rPr>
                        <a:t>Ved </a:t>
                      </a:r>
                      <a:r>
                        <a:rPr lang="da-DK" sz="2000" dirty="0" err="1">
                          <a:effectLst/>
                          <a:latin typeface="Arial" panose="020B0604020202020204" pitchFamily="34" charset="0"/>
                          <a:cs typeface="Arial" panose="020B0604020202020204" pitchFamily="34" charset="0"/>
                        </a:rPr>
                        <a:t>cutover</a:t>
                      </a:r>
                      <a:endParaRPr lang="da-DK" sz="2000" dirty="0">
                        <a:effectLst/>
                        <a:latin typeface="Arial" panose="020B0604020202020204" pitchFamily="34" charset="0"/>
                        <a:cs typeface="Arial" panose="020B0604020202020204" pitchFamily="34" charset="0"/>
                      </a:endParaRPr>
                    </a:p>
                    <a:p>
                      <a:r>
                        <a:rPr lang="da-DK" sz="2000" dirty="0">
                          <a:effectLst/>
                          <a:latin typeface="Arial" panose="020B0604020202020204" pitchFamily="34" charset="0"/>
                          <a:cs typeface="Arial" panose="020B0604020202020204" pitchFamily="34" charset="0"/>
                        </a:rPr>
                        <a:t>27.04.2023</a:t>
                      </a:r>
                      <a:endParaRPr lang="da-DK" sz="2000" dirty="0">
                        <a:effectLst/>
                        <a:latin typeface="Arial" panose="020B0604020202020204" pitchFamily="34" charset="0"/>
                        <a:ea typeface="Calibri" panose="020F0502020204030204" pitchFamily="34" charset="0"/>
                        <a:cs typeface="Arial" panose="020B0604020202020204" pitchFamily="34" charset="0"/>
                      </a:endParaRPr>
                    </a:p>
                  </a:txBody>
                  <a:tcPr marL="7096" marR="7096" marT="7096" marB="7096" anchor="ctr"/>
                </a:tc>
                <a:extLst>
                  <a:ext uri="{0D108BD9-81ED-4DB2-BD59-A6C34878D82A}">
                    <a16:rowId xmlns:a16="http://schemas.microsoft.com/office/drawing/2014/main" val="1706924405"/>
                  </a:ext>
                </a:extLst>
              </a:tr>
            </a:tbl>
          </a:graphicData>
        </a:graphic>
      </p:graphicFrame>
    </p:spTree>
    <p:extLst>
      <p:ext uri="{BB962C8B-B14F-4D97-AF65-F5344CB8AC3E}">
        <p14:creationId xmlns:p14="http://schemas.microsoft.com/office/powerpoint/2010/main" val="2998734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E0B53CED-930E-40CF-82B6-19F616831025}"/>
              </a:ext>
            </a:extLst>
          </p:cNvPr>
          <p:cNvGraphicFramePr/>
          <p:nvPr>
            <p:extLst>
              <p:ext uri="{D42A27DB-BD31-4B8C-83A1-F6EECF244321}">
                <p14:modId xmlns:p14="http://schemas.microsoft.com/office/powerpoint/2010/main" val="852818797"/>
              </p:ext>
            </p:extLst>
          </p:nvPr>
        </p:nvGraphicFramePr>
        <p:xfrm>
          <a:off x="518474" y="480767"/>
          <a:ext cx="11293312" cy="60897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58696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B31E0F2-70C9-D352-432C-44B24D2788A3}"/>
              </a:ext>
            </a:extLst>
          </p:cNvPr>
          <p:cNvPicPr>
            <a:picLocks noChangeAspect="1"/>
          </p:cNvPicPr>
          <p:nvPr/>
        </p:nvPicPr>
        <p:blipFill>
          <a:blip r:embed="rId3"/>
          <a:stretch>
            <a:fillRect/>
          </a:stretch>
        </p:blipFill>
        <p:spPr>
          <a:xfrm>
            <a:off x="685229" y="737650"/>
            <a:ext cx="10821541" cy="5382700"/>
          </a:xfrm>
          <a:prstGeom prst="rect">
            <a:avLst/>
          </a:prstGeom>
        </p:spPr>
      </p:pic>
    </p:spTree>
    <p:extLst>
      <p:ext uri="{BB962C8B-B14F-4D97-AF65-F5344CB8AC3E}">
        <p14:creationId xmlns:p14="http://schemas.microsoft.com/office/powerpoint/2010/main" val="2740935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9758E730-A5E9-36BB-5FA3-3CDA409BCBAA}"/>
              </a:ext>
            </a:extLst>
          </p:cNvPr>
          <p:cNvSpPr txBox="1"/>
          <p:nvPr/>
        </p:nvSpPr>
        <p:spPr>
          <a:xfrm>
            <a:off x="574158" y="419403"/>
            <a:ext cx="10445776" cy="707886"/>
          </a:xfrm>
          <a:prstGeom prst="rect">
            <a:avLst/>
          </a:prstGeom>
          <a:noFill/>
        </p:spPr>
        <p:txBody>
          <a:bodyPr wrap="square" rtlCol="0">
            <a:spAutoFit/>
          </a:bodyPr>
          <a:lstStyle/>
          <a:p>
            <a:r>
              <a:rPr lang="da-DK" sz="4000" dirty="0">
                <a:latin typeface="Arial" panose="020B0604020202020204" pitchFamily="34" charset="0"/>
                <a:cs typeface="Arial" panose="020B0604020202020204" pitchFamily="34" charset="0"/>
              </a:rPr>
              <a:t>Tidsbestilling i DHH Chatbotten 2022-2023</a:t>
            </a:r>
          </a:p>
        </p:txBody>
      </p:sp>
      <p:sp>
        <p:nvSpPr>
          <p:cNvPr id="6" name="Tekstfelt 5">
            <a:extLst>
              <a:ext uri="{FF2B5EF4-FFF2-40B4-BE49-F238E27FC236}">
                <a16:creationId xmlns:a16="http://schemas.microsoft.com/office/drawing/2014/main" id="{DF650597-5E50-CC02-3A69-CFBC775D2A26}"/>
              </a:ext>
            </a:extLst>
          </p:cNvPr>
          <p:cNvSpPr txBox="1"/>
          <p:nvPr/>
        </p:nvSpPr>
        <p:spPr>
          <a:xfrm>
            <a:off x="574158" y="2110083"/>
            <a:ext cx="3299342" cy="1446550"/>
          </a:xfrm>
          <a:prstGeom prst="rect">
            <a:avLst/>
          </a:prstGeom>
          <a:noFill/>
        </p:spPr>
        <p:txBody>
          <a:bodyPr wrap="square" rtlCol="0">
            <a:spAutoFit/>
          </a:bodyPr>
          <a:lstStyle/>
          <a:p>
            <a:pPr algn="ctr"/>
            <a:r>
              <a:rPr lang="da-DK" sz="4400" b="1" dirty="0">
                <a:solidFill>
                  <a:srgbClr val="FFC000"/>
                </a:solidFill>
                <a:latin typeface="Arial" panose="020B0604020202020204" pitchFamily="34" charset="0"/>
                <a:cs typeface="Arial" panose="020B0604020202020204" pitchFamily="34" charset="0"/>
              </a:rPr>
              <a:t>18/22</a:t>
            </a:r>
            <a:r>
              <a:rPr lang="da-DK" sz="4400" dirty="0">
                <a:latin typeface="Arial" panose="020B0604020202020204" pitchFamily="34" charset="0"/>
                <a:cs typeface="Arial" panose="020B0604020202020204" pitchFamily="34" charset="0"/>
              </a:rPr>
              <a:t> Kommuner</a:t>
            </a:r>
          </a:p>
        </p:txBody>
      </p:sp>
      <p:sp>
        <p:nvSpPr>
          <p:cNvPr id="7" name="Tekstfelt 6">
            <a:extLst>
              <a:ext uri="{FF2B5EF4-FFF2-40B4-BE49-F238E27FC236}">
                <a16:creationId xmlns:a16="http://schemas.microsoft.com/office/drawing/2014/main" id="{83339BE6-99C4-F77B-10AB-50F7D28F9A07}"/>
              </a:ext>
            </a:extLst>
          </p:cNvPr>
          <p:cNvSpPr txBox="1"/>
          <p:nvPr/>
        </p:nvSpPr>
        <p:spPr>
          <a:xfrm>
            <a:off x="3947188" y="2110083"/>
            <a:ext cx="4297623" cy="1446550"/>
          </a:xfrm>
          <a:prstGeom prst="rect">
            <a:avLst/>
          </a:prstGeom>
          <a:noFill/>
        </p:spPr>
        <p:txBody>
          <a:bodyPr wrap="square" rtlCol="0">
            <a:spAutoFit/>
          </a:bodyPr>
          <a:lstStyle/>
          <a:p>
            <a:pPr algn="ctr"/>
            <a:r>
              <a:rPr lang="da-DK" sz="4400" b="1" dirty="0">
                <a:solidFill>
                  <a:srgbClr val="00B0F0"/>
                </a:solidFill>
                <a:latin typeface="Arial" panose="020B0604020202020204" pitchFamily="34" charset="0"/>
                <a:cs typeface="Arial" panose="020B0604020202020204" pitchFamily="34" charset="0"/>
              </a:rPr>
              <a:t>5.675 </a:t>
            </a:r>
            <a:r>
              <a:rPr lang="da-DK" sz="4400" dirty="0">
                <a:latin typeface="Arial" panose="020B0604020202020204" pitchFamily="34" charset="0"/>
                <a:cs typeface="Arial" panose="020B0604020202020204" pitchFamily="34" charset="0"/>
              </a:rPr>
              <a:t>tidsbestillinger</a:t>
            </a:r>
          </a:p>
        </p:txBody>
      </p:sp>
      <p:sp>
        <p:nvSpPr>
          <p:cNvPr id="8" name="Tekstfelt 7">
            <a:extLst>
              <a:ext uri="{FF2B5EF4-FFF2-40B4-BE49-F238E27FC236}">
                <a16:creationId xmlns:a16="http://schemas.microsoft.com/office/drawing/2014/main" id="{D2FCDAB4-44D9-7ABD-E129-BF29280352A9}"/>
              </a:ext>
            </a:extLst>
          </p:cNvPr>
          <p:cNvSpPr txBox="1"/>
          <p:nvPr/>
        </p:nvSpPr>
        <p:spPr>
          <a:xfrm>
            <a:off x="8281605" y="2110083"/>
            <a:ext cx="3726122" cy="1446550"/>
          </a:xfrm>
          <a:prstGeom prst="rect">
            <a:avLst/>
          </a:prstGeom>
          <a:noFill/>
        </p:spPr>
        <p:txBody>
          <a:bodyPr wrap="square" rtlCol="0">
            <a:spAutoFit/>
          </a:bodyPr>
          <a:lstStyle/>
          <a:p>
            <a:pPr algn="ctr"/>
            <a:r>
              <a:rPr lang="da-DK" sz="4400" b="1" dirty="0">
                <a:solidFill>
                  <a:srgbClr val="00B050"/>
                </a:solidFill>
                <a:latin typeface="Arial" panose="020B0604020202020204" pitchFamily="34" charset="0"/>
                <a:cs typeface="Arial" panose="020B0604020202020204" pitchFamily="34" charset="0"/>
              </a:rPr>
              <a:t>5.582</a:t>
            </a:r>
            <a:r>
              <a:rPr lang="da-DK" sz="4400" dirty="0">
                <a:latin typeface="Arial" panose="020B0604020202020204" pitchFamily="34" charset="0"/>
                <a:cs typeface="Arial" panose="020B0604020202020204" pitchFamily="34" charset="0"/>
              </a:rPr>
              <a:t>  </a:t>
            </a:r>
          </a:p>
          <a:p>
            <a:pPr algn="ctr"/>
            <a:r>
              <a:rPr lang="da-DK" sz="4400" dirty="0">
                <a:latin typeface="Arial" panose="020B0604020202020204" pitchFamily="34" charset="0"/>
                <a:cs typeface="Arial" panose="020B0604020202020204" pitchFamily="34" charset="0"/>
              </a:rPr>
              <a:t>Fra telefonien</a:t>
            </a:r>
          </a:p>
        </p:txBody>
      </p:sp>
      <p:pic>
        <p:nvPicPr>
          <p:cNvPr id="2050" name="Picture 2" descr="danmarkskort 200 x 170 mm">
            <a:extLst>
              <a:ext uri="{FF2B5EF4-FFF2-40B4-BE49-F238E27FC236}">
                <a16:creationId xmlns:a16="http://schemas.microsoft.com/office/drawing/2014/main" id="{4B9C307E-2BC3-E41B-2BB1-9B62C4E45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535" y="3630278"/>
            <a:ext cx="2123658" cy="21236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kupunktur &amp; Fysiurgisk Massage hos Syddansk Zoneterapi i Odense">
            <a:extLst>
              <a:ext uri="{FF2B5EF4-FFF2-40B4-BE49-F238E27FC236}">
                <a16:creationId xmlns:a16="http://schemas.microsoft.com/office/drawing/2014/main" id="{7E9AE2DE-6B10-0488-7257-54747949CC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163" y="3989047"/>
            <a:ext cx="1529021" cy="1746459"/>
          </a:xfrm>
          <a:prstGeom prst="rect">
            <a:avLst/>
          </a:prstGeom>
          <a:noFill/>
          <a:extLst>
            <a:ext uri="{909E8E84-426E-40DD-AFC4-6F175D3DCCD1}">
              <a14:hiddenFill xmlns:a14="http://schemas.microsoft.com/office/drawing/2010/main">
                <a:solidFill>
                  <a:srgbClr val="FFFFFF"/>
                </a:solidFill>
              </a14:hiddenFill>
            </a:ext>
          </a:extLst>
        </p:spPr>
      </p:pic>
      <p:pic>
        <p:nvPicPr>
          <p:cNvPr id="10" name="Billede 9">
            <a:extLst>
              <a:ext uri="{FF2B5EF4-FFF2-40B4-BE49-F238E27FC236}">
                <a16:creationId xmlns:a16="http://schemas.microsoft.com/office/drawing/2014/main" id="{6FEFEF6E-F05C-58CF-E8C0-71636D3A21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2466" y="3678176"/>
            <a:ext cx="2484399" cy="2484399"/>
          </a:xfrm>
          <a:prstGeom prst="rect">
            <a:avLst/>
          </a:prstGeom>
        </p:spPr>
      </p:pic>
      <p:pic>
        <p:nvPicPr>
          <p:cNvPr id="9" name="Billede 8">
            <a:extLst>
              <a:ext uri="{FF2B5EF4-FFF2-40B4-BE49-F238E27FC236}">
                <a16:creationId xmlns:a16="http://schemas.microsoft.com/office/drawing/2014/main" id="{2064B27C-4BE4-4328-8320-9A61641CF5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58" y="4862276"/>
            <a:ext cx="1856406" cy="1446550"/>
          </a:xfrm>
          <a:prstGeom prst="rect">
            <a:avLst/>
          </a:prstGeom>
        </p:spPr>
      </p:pic>
      <p:cxnSp>
        <p:nvCxnSpPr>
          <p:cNvPr id="2" name="Lige forbindelse 1">
            <a:extLst>
              <a:ext uri="{FF2B5EF4-FFF2-40B4-BE49-F238E27FC236}">
                <a16:creationId xmlns:a16="http://schemas.microsoft.com/office/drawing/2014/main" id="{E6B779D3-FCB9-8DDF-E77E-4037F9007AFF}"/>
              </a:ext>
            </a:extLst>
          </p:cNvPr>
          <p:cNvCxnSpPr>
            <a:cxnSpLocks/>
          </p:cNvCxnSpPr>
          <p:nvPr/>
        </p:nvCxnSpPr>
        <p:spPr>
          <a:xfrm>
            <a:off x="708574" y="1280133"/>
            <a:ext cx="37080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8142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A61D2E4-6B0C-DD96-9118-2F8DE6042998}"/>
              </a:ext>
            </a:extLst>
          </p:cNvPr>
          <p:cNvGraphicFramePr>
            <a:graphicFrameLocks/>
          </p:cNvGraphicFramePr>
          <p:nvPr>
            <p:extLst>
              <p:ext uri="{D42A27DB-BD31-4B8C-83A1-F6EECF244321}">
                <p14:modId xmlns:p14="http://schemas.microsoft.com/office/powerpoint/2010/main" val="1206283877"/>
              </p:ext>
            </p:extLst>
          </p:nvPr>
        </p:nvGraphicFramePr>
        <p:xfrm>
          <a:off x="424206" y="438151"/>
          <a:ext cx="11424894" cy="60380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1943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30136669-2B4E-58FB-D629-71D7C1B6E88C}"/>
              </a:ext>
            </a:extLst>
          </p:cNvPr>
          <p:cNvSpPr>
            <a:spLocks noGrp="1"/>
          </p:cNvSpPr>
          <p:nvPr>
            <p:ph idx="1"/>
          </p:nvPr>
        </p:nvSpPr>
        <p:spPr>
          <a:xfrm>
            <a:off x="838200" y="2890854"/>
            <a:ext cx="10515600" cy="691332"/>
          </a:xfrm>
        </p:spPr>
        <p:txBody>
          <a:bodyPr>
            <a:normAutofit/>
          </a:bodyPr>
          <a:lstStyle/>
          <a:p>
            <a:pPr marL="0" indent="0">
              <a:buNone/>
            </a:pPr>
            <a:r>
              <a:rPr lang="da-DK" sz="4000" dirty="0">
                <a:latin typeface="Arial" panose="020B0604020202020204" pitchFamily="34" charset="0"/>
                <a:cs typeface="Arial" panose="020B0604020202020204" pitchFamily="34" charset="0"/>
              </a:rPr>
              <a:t>Tidsbestillingspilot i Aarhus Kommune</a:t>
            </a:r>
          </a:p>
        </p:txBody>
      </p:sp>
    </p:spTree>
    <p:extLst>
      <p:ext uri="{BB962C8B-B14F-4D97-AF65-F5344CB8AC3E}">
        <p14:creationId xmlns:p14="http://schemas.microsoft.com/office/powerpoint/2010/main" val="868641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AD8A125-B268-DDC5-3F45-204BC22F57E5}"/>
              </a:ext>
            </a:extLst>
          </p:cNvPr>
          <p:cNvPicPr>
            <a:picLocks noChangeAspect="1"/>
          </p:cNvPicPr>
          <p:nvPr/>
        </p:nvPicPr>
        <p:blipFill>
          <a:blip r:embed="rId3"/>
          <a:stretch>
            <a:fillRect/>
          </a:stretch>
        </p:blipFill>
        <p:spPr>
          <a:xfrm>
            <a:off x="1561707" y="371490"/>
            <a:ext cx="9294829" cy="6115020"/>
          </a:xfrm>
          <a:prstGeom prst="rect">
            <a:avLst/>
          </a:prstGeom>
        </p:spPr>
      </p:pic>
    </p:spTree>
    <p:extLst>
      <p:ext uri="{BB962C8B-B14F-4D97-AF65-F5344CB8AC3E}">
        <p14:creationId xmlns:p14="http://schemas.microsoft.com/office/powerpoint/2010/main" val="3555247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8FDF419E-B735-4CEA-B3B7-0164F97292BF}"/>
              </a:ext>
            </a:extLst>
          </p:cNvPr>
          <p:cNvSpPr/>
          <p:nvPr/>
        </p:nvSpPr>
        <p:spPr>
          <a:xfrm>
            <a:off x="1663799" y="3219631"/>
            <a:ext cx="2160000" cy="2160000"/>
          </a:xfrm>
          <a:prstGeom prst="ellipse">
            <a:avLst/>
          </a:prstGeom>
          <a:solidFill>
            <a:srgbClr val="D4F6C8"/>
          </a:solidFill>
          <a:ln>
            <a:solidFill>
              <a:srgbClr val="D4F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50" b="1" dirty="0">
                <a:solidFill>
                  <a:schemeClr val="tx1"/>
                </a:solidFill>
                <a:latin typeface="Arial" panose="020B0604020202020204" pitchFamily="34" charset="0"/>
                <a:cs typeface="Arial" panose="020B0604020202020204" pitchFamily="34" charset="0"/>
              </a:rPr>
              <a:t>15 succesfulde tidsbestillinger</a:t>
            </a:r>
            <a:endParaRPr lang="da-DK" sz="1600" dirty="0">
              <a:solidFill>
                <a:schemeClr val="tx1"/>
              </a:solidFill>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p:txBody>
      </p:sp>
      <p:sp>
        <p:nvSpPr>
          <p:cNvPr id="9" name="Tekstfelt 8">
            <a:extLst>
              <a:ext uri="{FF2B5EF4-FFF2-40B4-BE49-F238E27FC236}">
                <a16:creationId xmlns:a16="http://schemas.microsoft.com/office/drawing/2014/main" id="{AB292BCE-DC8C-B894-13B7-D0066F75D391}"/>
              </a:ext>
            </a:extLst>
          </p:cNvPr>
          <p:cNvSpPr txBox="1"/>
          <p:nvPr/>
        </p:nvSpPr>
        <p:spPr>
          <a:xfrm>
            <a:off x="2728636" y="4427937"/>
            <a:ext cx="788737" cy="523220"/>
          </a:xfrm>
          <a:prstGeom prst="rect">
            <a:avLst/>
          </a:prstGeom>
          <a:noFill/>
        </p:spPr>
        <p:txBody>
          <a:bodyPr wrap="square" rtlCol="0">
            <a:spAutoFit/>
          </a:bodyPr>
          <a:lstStyle/>
          <a:p>
            <a:r>
              <a:rPr lang="da-DK" sz="2800" dirty="0">
                <a:latin typeface="Arial" panose="020B0604020202020204" pitchFamily="34" charset="0"/>
                <a:cs typeface="Arial" panose="020B0604020202020204" pitchFamily="34" charset="0"/>
              </a:rPr>
              <a:t>2,7</a:t>
            </a:r>
          </a:p>
        </p:txBody>
      </p:sp>
      <p:sp>
        <p:nvSpPr>
          <p:cNvPr id="10" name="Stjerne: 5 takker 9">
            <a:extLst>
              <a:ext uri="{FF2B5EF4-FFF2-40B4-BE49-F238E27FC236}">
                <a16:creationId xmlns:a16="http://schemas.microsoft.com/office/drawing/2014/main" id="{A177FF25-D31D-DEE6-F2AD-C1F001B5E8F1}"/>
              </a:ext>
            </a:extLst>
          </p:cNvPr>
          <p:cNvSpPr/>
          <p:nvPr/>
        </p:nvSpPr>
        <p:spPr>
          <a:xfrm>
            <a:off x="2163883" y="4482278"/>
            <a:ext cx="490453" cy="414538"/>
          </a:xfrm>
          <a:prstGeom prst="star5">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CB360E9C-006D-929D-0EE2-EA23F4033523}"/>
              </a:ext>
            </a:extLst>
          </p:cNvPr>
          <p:cNvSpPr txBox="1"/>
          <p:nvPr/>
        </p:nvSpPr>
        <p:spPr>
          <a:xfrm>
            <a:off x="149755" y="4887055"/>
            <a:ext cx="1888280" cy="923330"/>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”Jeg kan bedst lide at tale med et menneske”</a:t>
            </a:r>
            <a:endParaRPr lang="da-DK" dirty="0"/>
          </a:p>
        </p:txBody>
      </p:sp>
      <p:sp>
        <p:nvSpPr>
          <p:cNvPr id="29" name="Tekstfelt 28">
            <a:extLst>
              <a:ext uri="{FF2B5EF4-FFF2-40B4-BE49-F238E27FC236}">
                <a16:creationId xmlns:a16="http://schemas.microsoft.com/office/drawing/2014/main" id="{BC2C0EA1-9F94-F996-F03C-D889E5095E32}"/>
              </a:ext>
            </a:extLst>
          </p:cNvPr>
          <p:cNvSpPr txBox="1"/>
          <p:nvPr/>
        </p:nvSpPr>
        <p:spPr>
          <a:xfrm>
            <a:off x="3793408" y="3335049"/>
            <a:ext cx="1356170"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”Hurtigt og nemt”</a:t>
            </a:r>
            <a:endParaRPr lang="da-DK" dirty="0"/>
          </a:p>
        </p:txBody>
      </p:sp>
      <p:sp>
        <p:nvSpPr>
          <p:cNvPr id="31" name="Tekstfelt 30">
            <a:extLst>
              <a:ext uri="{FF2B5EF4-FFF2-40B4-BE49-F238E27FC236}">
                <a16:creationId xmlns:a16="http://schemas.microsoft.com/office/drawing/2014/main" id="{F8EC0C13-BDB9-6CE4-7B9B-29AE9E86D166}"/>
              </a:ext>
            </a:extLst>
          </p:cNvPr>
          <p:cNvSpPr txBox="1"/>
          <p:nvPr/>
        </p:nvSpPr>
        <p:spPr>
          <a:xfrm>
            <a:off x="397644" y="3219631"/>
            <a:ext cx="1718331" cy="923330"/>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”Afbestil en tid fungerede perfekt”</a:t>
            </a:r>
            <a:endParaRPr lang="da-DK" dirty="0"/>
          </a:p>
        </p:txBody>
      </p:sp>
      <p:sp>
        <p:nvSpPr>
          <p:cNvPr id="33" name="Tekstfelt 32">
            <a:extLst>
              <a:ext uri="{FF2B5EF4-FFF2-40B4-BE49-F238E27FC236}">
                <a16:creationId xmlns:a16="http://schemas.microsoft.com/office/drawing/2014/main" id="{957D6DA5-6D0C-3A51-CADE-15196455050E}"/>
              </a:ext>
            </a:extLst>
          </p:cNvPr>
          <p:cNvSpPr txBox="1"/>
          <p:nvPr/>
        </p:nvSpPr>
        <p:spPr>
          <a:xfrm>
            <a:off x="3793408" y="4250485"/>
            <a:ext cx="2526261"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”Nemt og smart og ingen ventetid 😊👌”</a:t>
            </a:r>
            <a:endParaRPr lang="da-DK" dirty="0"/>
          </a:p>
        </p:txBody>
      </p:sp>
      <p:sp>
        <p:nvSpPr>
          <p:cNvPr id="36" name="Tekstfelt 35">
            <a:extLst>
              <a:ext uri="{FF2B5EF4-FFF2-40B4-BE49-F238E27FC236}">
                <a16:creationId xmlns:a16="http://schemas.microsoft.com/office/drawing/2014/main" id="{CBDBC4B7-4D5F-715B-D0A7-1492C5AF6C83}"/>
              </a:ext>
            </a:extLst>
          </p:cNvPr>
          <p:cNvSpPr txBox="1"/>
          <p:nvPr/>
        </p:nvSpPr>
        <p:spPr>
          <a:xfrm>
            <a:off x="2409109" y="5400464"/>
            <a:ext cx="3910560" cy="923330"/>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”det var fint og nemt at bestille tid for hjælp. Tak for det. </a:t>
            </a:r>
            <a:r>
              <a:rPr lang="da-DK" b="0" i="0" dirty="0" err="1">
                <a:solidFill>
                  <a:srgbClr val="263238"/>
                </a:solidFill>
                <a:effectLst/>
                <a:latin typeface="IBM Plex Sans" panose="020B0503050203000203" pitchFamily="34" charset="0"/>
              </a:rPr>
              <a:t>jOHN</a:t>
            </a:r>
            <a:r>
              <a:rPr lang="da-DK" b="0" i="0" dirty="0">
                <a:solidFill>
                  <a:srgbClr val="263238"/>
                </a:solidFill>
                <a:effectLst/>
                <a:latin typeface="IBM Plex Sans" panose="020B0503050203000203" pitchFamily="34" charset="0"/>
              </a:rPr>
              <a:t> </a:t>
            </a:r>
            <a:r>
              <a:rPr lang="da-DK" b="0" i="0" dirty="0" err="1">
                <a:solidFill>
                  <a:srgbClr val="263238"/>
                </a:solidFill>
                <a:effectLst/>
                <a:latin typeface="IBM Plex Sans" panose="020B0503050203000203" pitchFamily="34" charset="0"/>
              </a:rPr>
              <a:t>nIELSEN</a:t>
            </a:r>
            <a:r>
              <a:rPr lang="da-DK" b="0" i="0" dirty="0">
                <a:solidFill>
                  <a:srgbClr val="263238"/>
                </a:solidFill>
                <a:effectLst/>
                <a:latin typeface="IBM Plex Sans" panose="020B0503050203000203" pitchFamily="34" charset="0"/>
              </a:rPr>
              <a:t> , </a:t>
            </a:r>
            <a:r>
              <a:rPr lang="da-DK" b="0" i="0" dirty="0" err="1">
                <a:solidFill>
                  <a:srgbClr val="263238"/>
                </a:solidFill>
                <a:effectLst/>
                <a:latin typeface="IBM Plex Sans" panose="020B0503050203000203" pitchFamily="34" charset="0"/>
              </a:rPr>
              <a:t>lYSTRUP</a:t>
            </a:r>
            <a:r>
              <a:rPr lang="da-DK" b="0" i="0" dirty="0">
                <a:solidFill>
                  <a:srgbClr val="263238"/>
                </a:solidFill>
                <a:effectLst/>
                <a:latin typeface="IBM Plex Sans" panose="020B0503050203000203" pitchFamily="34" charset="0"/>
              </a:rPr>
              <a:t>”</a:t>
            </a:r>
            <a:endParaRPr lang="da-DK" dirty="0"/>
          </a:p>
        </p:txBody>
      </p:sp>
      <p:sp>
        <p:nvSpPr>
          <p:cNvPr id="5" name="Rektangel: afrundede hjørner 4">
            <a:extLst>
              <a:ext uri="{FF2B5EF4-FFF2-40B4-BE49-F238E27FC236}">
                <a16:creationId xmlns:a16="http://schemas.microsoft.com/office/drawing/2014/main" id="{6BD983F8-F4A1-14AB-A930-FDF3D9EE26C0}"/>
              </a:ext>
            </a:extLst>
          </p:cNvPr>
          <p:cNvSpPr/>
          <p:nvPr/>
        </p:nvSpPr>
        <p:spPr>
          <a:xfrm>
            <a:off x="3848385" y="709732"/>
            <a:ext cx="5049508" cy="1325563"/>
          </a:xfrm>
          <a:prstGeom prst="roundRect">
            <a:avLst/>
          </a:prstGeom>
          <a:solidFill>
            <a:schemeClr val="accent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a-DK" sz="2400" dirty="0">
                <a:solidFill>
                  <a:schemeClr val="tx1"/>
                </a:solidFill>
                <a:latin typeface="Arial" panose="020B0604020202020204" pitchFamily="34" charset="0"/>
                <a:cs typeface="Arial" panose="020B0604020202020204" pitchFamily="34" charset="0"/>
              </a:rPr>
              <a:t>Dagligt gennemsnit: 54 </a:t>
            </a:r>
            <a:r>
              <a:rPr lang="da-DK" sz="2400" dirty="0" err="1">
                <a:solidFill>
                  <a:schemeClr val="tx1"/>
                </a:solidFill>
                <a:latin typeface="Arial" panose="020B0604020202020204" pitchFamily="34" charset="0"/>
                <a:cs typeface="Arial" panose="020B0604020202020204" pitchFamily="34" charset="0"/>
              </a:rPr>
              <a:t>SMSer</a:t>
            </a:r>
            <a:r>
              <a:rPr lang="da-DK" sz="2400" dirty="0">
                <a:solidFill>
                  <a:schemeClr val="tx1"/>
                </a:solidFill>
                <a:latin typeface="Arial" panose="020B0604020202020204" pitchFamily="34" charset="0"/>
                <a:cs typeface="Arial" panose="020B0604020202020204" pitchFamily="34" charset="0"/>
              </a:rPr>
              <a:t> afsendt med Chatbotten</a:t>
            </a:r>
          </a:p>
        </p:txBody>
      </p:sp>
      <p:cxnSp>
        <p:nvCxnSpPr>
          <p:cNvPr id="8" name="Lige forbindelse 7">
            <a:extLst>
              <a:ext uri="{FF2B5EF4-FFF2-40B4-BE49-F238E27FC236}">
                <a16:creationId xmlns:a16="http://schemas.microsoft.com/office/drawing/2014/main" id="{34289354-1903-FCEA-91C9-1F602E44D3B9}"/>
              </a:ext>
            </a:extLst>
          </p:cNvPr>
          <p:cNvCxnSpPr>
            <a:cxnSpLocks/>
            <a:endCxn id="4" idx="0"/>
          </p:cNvCxnSpPr>
          <p:nvPr/>
        </p:nvCxnSpPr>
        <p:spPr>
          <a:xfrm flipH="1">
            <a:off x="2743799" y="2035295"/>
            <a:ext cx="3629340" cy="1184336"/>
          </a:xfrm>
          <a:prstGeom prst="line">
            <a:avLst/>
          </a:prstGeom>
        </p:spPr>
        <p:style>
          <a:lnRef idx="1">
            <a:schemeClr val="accent1"/>
          </a:lnRef>
          <a:fillRef idx="0">
            <a:schemeClr val="accent1"/>
          </a:fillRef>
          <a:effectRef idx="0">
            <a:schemeClr val="accent1"/>
          </a:effectRef>
          <a:fontRef idx="minor">
            <a:schemeClr val="tx1"/>
          </a:fontRef>
        </p:style>
      </p:cxnSp>
      <p:sp>
        <p:nvSpPr>
          <p:cNvPr id="12" name="Ellipse 11">
            <a:extLst>
              <a:ext uri="{FF2B5EF4-FFF2-40B4-BE49-F238E27FC236}">
                <a16:creationId xmlns:a16="http://schemas.microsoft.com/office/drawing/2014/main" id="{159709EC-A486-B884-A3B3-62EBE09A343A}"/>
              </a:ext>
            </a:extLst>
          </p:cNvPr>
          <p:cNvSpPr/>
          <p:nvPr/>
        </p:nvSpPr>
        <p:spPr>
          <a:xfrm>
            <a:off x="8650964" y="3335049"/>
            <a:ext cx="2160000" cy="2160000"/>
          </a:xfrm>
          <a:prstGeom prst="ellipse">
            <a:avLst/>
          </a:prstGeom>
          <a:solidFill>
            <a:srgbClr val="75D0DF"/>
          </a:solidFill>
          <a:ln>
            <a:solidFill>
              <a:srgbClr val="75D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r>
              <a:rPr lang="da-DK" sz="1600" b="1" dirty="0">
                <a:solidFill>
                  <a:schemeClr val="tx1"/>
                </a:solidFill>
                <a:latin typeface="Arial" panose="020B0604020202020204" pitchFamily="34" charset="0"/>
                <a:cs typeface="Arial" panose="020B0604020202020204" pitchFamily="34" charset="0"/>
              </a:rPr>
              <a:t>39 bestiller ikke tid</a:t>
            </a: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a:p>
            <a:pPr algn="ctr"/>
            <a:endParaRPr lang="da-DK" sz="1600" dirty="0">
              <a:latin typeface="Arial" panose="020B0604020202020204" pitchFamily="34" charset="0"/>
              <a:cs typeface="Arial" panose="020B0604020202020204" pitchFamily="34" charset="0"/>
            </a:endParaRPr>
          </a:p>
        </p:txBody>
      </p:sp>
      <p:sp>
        <p:nvSpPr>
          <p:cNvPr id="13" name="Tekstfelt 12">
            <a:extLst>
              <a:ext uri="{FF2B5EF4-FFF2-40B4-BE49-F238E27FC236}">
                <a16:creationId xmlns:a16="http://schemas.microsoft.com/office/drawing/2014/main" id="{0CB3A3FA-6621-88B8-44AE-948BBE1F64EF}"/>
              </a:ext>
            </a:extLst>
          </p:cNvPr>
          <p:cNvSpPr txBox="1"/>
          <p:nvPr/>
        </p:nvSpPr>
        <p:spPr>
          <a:xfrm>
            <a:off x="7303235" y="3473548"/>
            <a:ext cx="1764311" cy="369332"/>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Ringer op igen?</a:t>
            </a:r>
            <a:endParaRPr lang="da-DK" dirty="0"/>
          </a:p>
        </p:txBody>
      </p:sp>
      <p:cxnSp>
        <p:nvCxnSpPr>
          <p:cNvPr id="16" name="Lige forbindelse 15">
            <a:extLst>
              <a:ext uri="{FF2B5EF4-FFF2-40B4-BE49-F238E27FC236}">
                <a16:creationId xmlns:a16="http://schemas.microsoft.com/office/drawing/2014/main" id="{EB8E0A18-5D33-E6F4-8C2D-B1F441DBBDDE}"/>
              </a:ext>
            </a:extLst>
          </p:cNvPr>
          <p:cNvCxnSpPr>
            <a:cxnSpLocks/>
            <a:endCxn id="12" idx="0"/>
          </p:cNvCxnSpPr>
          <p:nvPr/>
        </p:nvCxnSpPr>
        <p:spPr>
          <a:xfrm>
            <a:off x="6373139" y="2035295"/>
            <a:ext cx="3357825" cy="1299754"/>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kstfelt 17">
            <a:extLst>
              <a:ext uri="{FF2B5EF4-FFF2-40B4-BE49-F238E27FC236}">
                <a16:creationId xmlns:a16="http://schemas.microsoft.com/office/drawing/2014/main" id="{62A2CC0B-A26C-7B4B-10E1-7D0194F46EF5}"/>
              </a:ext>
            </a:extLst>
          </p:cNvPr>
          <p:cNvSpPr txBox="1"/>
          <p:nvPr/>
        </p:nvSpPr>
        <p:spPr>
          <a:xfrm>
            <a:off x="10694120" y="3681296"/>
            <a:ext cx="1464969"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Frustrerede borgere?</a:t>
            </a:r>
            <a:endParaRPr lang="da-DK" dirty="0"/>
          </a:p>
        </p:txBody>
      </p:sp>
      <p:sp>
        <p:nvSpPr>
          <p:cNvPr id="19" name="Tekstfelt 18">
            <a:extLst>
              <a:ext uri="{FF2B5EF4-FFF2-40B4-BE49-F238E27FC236}">
                <a16:creationId xmlns:a16="http://schemas.microsoft.com/office/drawing/2014/main" id="{9AFEE70A-E926-E1A2-A8A0-82098DD8AB29}"/>
              </a:ext>
            </a:extLst>
          </p:cNvPr>
          <p:cNvSpPr txBox="1"/>
          <p:nvPr/>
        </p:nvSpPr>
        <p:spPr>
          <a:xfrm>
            <a:off x="10153965" y="5248034"/>
            <a:ext cx="1888280" cy="646331"/>
          </a:xfrm>
          <a:prstGeom prst="rect">
            <a:avLst/>
          </a:prstGeom>
          <a:noFill/>
        </p:spPr>
        <p:txBody>
          <a:bodyPr wrap="square">
            <a:spAutoFit/>
          </a:bodyPr>
          <a:lstStyle/>
          <a:p>
            <a:r>
              <a:rPr lang="da-DK" dirty="0">
                <a:solidFill>
                  <a:srgbClr val="263238"/>
                </a:solidFill>
                <a:latin typeface="IBM Plex Sans" panose="020B0503050203000203" pitchFamily="34" charset="0"/>
              </a:rPr>
              <a:t>Havde jeg brug for en tid?</a:t>
            </a:r>
            <a:endParaRPr lang="da-DK" dirty="0"/>
          </a:p>
        </p:txBody>
      </p:sp>
      <p:sp>
        <p:nvSpPr>
          <p:cNvPr id="20" name="Tekstfelt 19">
            <a:extLst>
              <a:ext uri="{FF2B5EF4-FFF2-40B4-BE49-F238E27FC236}">
                <a16:creationId xmlns:a16="http://schemas.microsoft.com/office/drawing/2014/main" id="{D7118B0C-EE72-0073-2F9A-D593528DAA6C}"/>
              </a:ext>
            </a:extLst>
          </p:cNvPr>
          <p:cNvSpPr txBox="1"/>
          <p:nvPr/>
        </p:nvSpPr>
        <p:spPr>
          <a:xfrm>
            <a:off x="7162126" y="4502764"/>
            <a:ext cx="1888280" cy="369332"/>
          </a:xfrm>
          <a:prstGeom prst="rect">
            <a:avLst/>
          </a:prstGeom>
          <a:noFill/>
        </p:spPr>
        <p:txBody>
          <a:bodyPr wrap="square">
            <a:spAutoFit/>
          </a:bodyPr>
          <a:lstStyle/>
          <a:p>
            <a:r>
              <a:rPr lang="da-DK" dirty="0">
                <a:solidFill>
                  <a:srgbClr val="263238"/>
                </a:solidFill>
                <a:latin typeface="IBM Plex Sans" panose="020B0503050203000203" pitchFamily="34" charset="0"/>
              </a:rPr>
              <a:t>Hjemmesiden?</a:t>
            </a:r>
            <a:endParaRPr lang="da-DK" dirty="0"/>
          </a:p>
        </p:txBody>
      </p:sp>
      <p:sp>
        <p:nvSpPr>
          <p:cNvPr id="27" name="Tekstfelt 26">
            <a:extLst>
              <a:ext uri="{FF2B5EF4-FFF2-40B4-BE49-F238E27FC236}">
                <a16:creationId xmlns:a16="http://schemas.microsoft.com/office/drawing/2014/main" id="{A474BE47-5989-7313-D56A-FD705D0529B7}"/>
              </a:ext>
            </a:extLst>
          </p:cNvPr>
          <p:cNvSpPr txBox="1"/>
          <p:nvPr/>
        </p:nvSpPr>
        <p:spPr>
          <a:xfrm>
            <a:off x="8000782" y="5271243"/>
            <a:ext cx="1610115" cy="646331"/>
          </a:xfrm>
          <a:prstGeom prst="rect">
            <a:avLst/>
          </a:prstGeom>
          <a:noFill/>
        </p:spPr>
        <p:txBody>
          <a:bodyPr wrap="square">
            <a:spAutoFit/>
          </a:bodyPr>
          <a:lstStyle/>
          <a:p>
            <a:r>
              <a:rPr lang="da-DK" b="0" i="0" dirty="0">
                <a:solidFill>
                  <a:srgbClr val="263238"/>
                </a:solidFill>
                <a:effectLst/>
                <a:latin typeface="IBM Plex Sans" panose="020B0503050203000203" pitchFamily="34" charset="0"/>
              </a:rPr>
              <a:t>Fandt ikke passende tid?</a:t>
            </a:r>
            <a:endParaRPr lang="da-DK" dirty="0"/>
          </a:p>
        </p:txBody>
      </p:sp>
    </p:spTree>
    <p:extLst>
      <p:ext uri="{BB962C8B-B14F-4D97-AF65-F5344CB8AC3E}">
        <p14:creationId xmlns:p14="http://schemas.microsoft.com/office/powerpoint/2010/main" val="105920678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1f27a57-5daa-4240-845d-578cc8bddeed" xsi:nil="true"/>
    <lcf76f155ced4ddcb4097134ff3c332f xmlns="a408f06c-1694-489f-9cdc-5efa500d75a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24B8291D849F4459D7AB60B6E79C880" ma:contentTypeVersion="16" ma:contentTypeDescription="Opret et nyt dokument." ma:contentTypeScope="" ma:versionID="616006088baf81e7a1897fc2f4e6abea">
  <xsd:schema xmlns:xsd="http://www.w3.org/2001/XMLSchema" xmlns:xs="http://www.w3.org/2001/XMLSchema" xmlns:p="http://schemas.microsoft.com/office/2006/metadata/properties" xmlns:ns2="a408f06c-1694-489f-9cdc-5efa500d75a8" xmlns:ns3="31f27a57-5daa-4240-845d-578cc8bddeed" targetNamespace="http://schemas.microsoft.com/office/2006/metadata/properties" ma:root="true" ma:fieldsID="fc365bd2d317e0b22185b359920d8692" ns2:_="" ns3:_="">
    <xsd:import namespace="a408f06c-1694-489f-9cdc-5efa500d75a8"/>
    <xsd:import namespace="31f27a57-5daa-4240-845d-578cc8bdde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08f06c-1694-489f-9cdc-5efa500d75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f27a57-5daa-4240-845d-578cc8bddee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232aa115-c284-453e-8f37-5cfa47456063}" ma:internalName="TaxCatchAll" ma:showField="CatchAllData" ma:web="31f27a57-5daa-4240-845d-578cc8bdde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02E80A-8D9D-4AEB-A4F7-30B75DBABA01}">
  <ds:schemaRefs>
    <ds:schemaRef ds:uri="http://schemas.microsoft.com/office/2006/metadata/properties"/>
    <ds:schemaRef ds:uri="http://schemas.microsoft.com/office/infopath/2007/PartnerControls"/>
    <ds:schemaRef ds:uri="31f27a57-5daa-4240-845d-578cc8bddeed"/>
    <ds:schemaRef ds:uri="a408f06c-1694-489f-9cdc-5efa500d75a8"/>
  </ds:schemaRefs>
</ds:datastoreItem>
</file>

<file path=customXml/itemProps2.xml><?xml version="1.0" encoding="utf-8"?>
<ds:datastoreItem xmlns:ds="http://schemas.openxmlformats.org/officeDocument/2006/customXml" ds:itemID="{1D0DD771-700B-4A6D-A314-9A9FBA0ED9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08f06c-1694-489f-9cdc-5efa500d75a8"/>
    <ds:schemaRef ds:uri="31f27a57-5daa-4240-845d-578cc8bdde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5A75D4-2980-464E-8C96-891891A141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539</TotalTime>
  <Words>582</Words>
  <Application>Microsoft Office PowerPoint</Application>
  <PresentationFormat>Widescreen</PresentationFormat>
  <Paragraphs>137</Paragraphs>
  <Slides>23</Slides>
  <Notes>15</Notes>
  <HiddenSlides>2</HiddenSlides>
  <MMClips>2</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23</vt:i4>
      </vt:variant>
    </vt:vector>
  </HeadingPairs>
  <TitlesOfParts>
    <vt:vector size="28" baseType="lpstr">
      <vt:lpstr>Arial</vt:lpstr>
      <vt:lpstr>Calibri</vt:lpstr>
      <vt:lpstr>Calibri Light</vt:lpstr>
      <vt:lpstr>IBM Plex Sans</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Voice</vt:lpstr>
      <vt:lpstr>Migrering: Hvad og Hvorfor</vt:lpstr>
      <vt:lpstr>Hvordan</vt:lpstr>
      <vt:lpstr>Tidsplanen</vt:lpstr>
    </vt:vector>
  </TitlesOfParts>
  <Company>Aarhus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Rikke Bækgaard Christensen</dc:creator>
  <cp:lastModifiedBy>Rikke Bækgaard Christensen</cp:lastModifiedBy>
  <cp:revision>2</cp:revision>
  <dcterms:created xsi:type="dcterms:W3CDTF">2023-02-24T07:58:19Z</dcterms:created>
  <dcterms:modified xsi:type="dcterms:W3CDTF">2023-03-07T12:01:24Z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0x010100224B8291D849F4459D7AB60B6E79C880</vt:lpwstr>
  </property>
  <property fmtid="{D5CDD505-2E9C-101B-9397-08002B2CF9AE}" pid="3" name="MediaServiceImageTags">
    <vt:lpwstr/>
  </property>
</Properties>
</file>