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142532680" r:id="rId5"/>
    <p:sldId id="2142532681" r:id="rId6"/>
    <p:sldId id="2142532686" r:id="rId7"/>
    <p:sldId id="2142532685" r:id="rId8"/>
    <p:sldId id="2142532678" r:id="rId9"/>
    <p:sldId id="2142532687" r:id="rId10"/>
    <p:sldId id="2142532675" r:id="rId11"/>
    <p:sldId id="2142532677" r:id="rId12"/>
    <p:sldId id="4670" r:id="rId13"/>
    <p:sldId id="2142532689" r:id="rId14"/>
    <p:sldId id="2142532682" r:id="rId15"/>
    <p:sldId id="2142532684" r:id="rId16"/>
    <p:sldId id="2142532654" r:id="rId17"/>
    <p:sldId id="2142532673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280"/>
    <a:srgbClr val="156082"/>
    <a:srgbClr val="C1D5DE"/>
    <a:srgbClr val="FFC7CE"/>
    <a:srgbClr val="F7E497"/>
    <a:srgbClr val="C3B477"/>
    <a:srgbClr val="E7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053DB-2C94-DC33-7036-6B0A0A032F30}" v="118" dt="2024-11-12T07:51:05.167"/>
    <p1510:client id="{65E611DB-0599-21B6-3901-460E32CBD5F4}" v="79" dt="2024-11-13T09:47:57.111"/>
    <p1510:client id="{C7E3FC4C-AA25-BF9A-EDC3-FB0C202DC80F}" v="217" dt="2024-11-12T11:51:46.150"/>
    <p1510:client id="{C8DA2F83-0A7F-F48C-16D6-C224DBDC58CD}" v="3" dt="2024-11-13T10:02:42.826"/>
    <p1510:client id="{CB8D4693-68B1-B28F-5A5F-A2B724A3805B}" v="54" dt="2024-11-13T08:54:44.515"/>
    <p1510:client id="{D9EB2F91-8C77-40DE-AAF0-BA9DFA650ADB}" v="3" dt="2024-11-11T12:41:43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D9EB2F91-8C77-40DE-AAF0-BA9DFA650ADB}"/>
    <pc:docChg chg="custSel addSld delSld modSld">
      <pc:chgData name="Rikke Bækgaard Christensen" userId="895b20d1-8a83-4427-801b-a124aada3673" providerId="ADAL" clId="{D9EB2F91-8C77-40DE-AAF0-BA9DFA650ADB}" dt="2024-11-12T19:51:10.365" v="248" actId="6549"/>
      <pc:docMkLst>
        <pc:docMk/>
      </pc:docMkLst>
      <pc:sldChg chg="modSp mod">
        <pc:chgData name="Rikke Bækgaard Christensen" userId="895b20d1-8a83-4427-801b-a124aada3673" providerId="ADAL" clId="{D9EB2F91-8C77-40DE-AAF0-BA9DFA650ADB}" dt="2024-11-11T11:55:47.233" v="0" actId="27636"/>
        <pc:sldMkLst>
          <pc:docMk/>
          <pc:sldMk cId="3824485205" sldId="4670"/>
        </pc:sldMkLst>
        <pc:spChg chg="mod">
          <ac:chgData name="Rikke Bækgaard Christensen" userId="895b20d1-8a83-4427-801b-a124aada3673" providerId="ADAL" clId="{D9EB2F91-8C77-40DE-AAF0-BA9DFA650ADB}" dt="2024-11-11T11:55:47.233" v="0" actId="27636"/>
          <ac:spMkLst>
            <pc:docMk/>
            <pc:sldMk cId="3824485205" sldId="4670"/>
            <ac:spMk id="3" creationId="{77A5EC25-9F72-75BE-6707-E9FE3755EEFD}"/>
          </ac:spMkLst>
        </pc:spChg>
      </pc:sldChg>
      <pc:sldChg chg="addSp delSp modSp add mod setBg delDesignElem modNotesTx">
        <pc:chgData name="Rikke Bækgaard Christensen" userId="895b20d1-8a83-4427-801b-a124aada3673" providerId="ADAL" clId="{D9EB2F91-8C77-40DE-AAF0-BA9DFA650ADB}" dt="2024-11-12T19:51:10.365" v="248" actId="6549"/>
        <pc:sldMkLst>
          <pc:docMk/>
          <pc:sldMk cId="1364843049" sldId="2142532654"/>
        </pc:sldMkLst>
      </pc:sldChg>
      <pc:sldChg chg="modSp">
        <pc:chgData name="Rikke Bækgaard Christensen" userId="895b20d1-8a83-4427-801b-a124aada3673" providerId="ADAL" clId="{D9EB2F91-8C77-40DE-AAF0-BA9DFA650ADB}" dt="2024-11-11T12:33:31.293" v="155" actId="20577"/>
        <pc:sldMkLst>
          <pc:docMk/>
          <pc:sldMk cId="2286144086" sldId="2142532673"/>
        </pc:sldMkLst>
        <pc:graphicFrameChg chg="mod">
          <ac:chgData name="Rikke Bækgaard Christensen" userId="895b20d1-8a83-4427-801b-a124aada3673" providerId="ADAL" clId="{D9EB2F91-8C77-40DE-AAF0-BA9DFA650ADB}" dt="2024-11-11T12:33:31.293" v="155" actId="20577"/>
          <ac:graphicFrameMkLst>
            <pc:docMk/>
            <pc:sldMk cId="2286144086" sldId="2142532673"/>
            <ac:graphicFrameMk id="5" creationId="{F1D97DD6-7E0F-6998-539B-8FC5F0CBAB41}"/>
          </ac:graphicFrameMkLst>
        </pc:graphicFrameChg>
      </pc:sldChg>
      <pc:sldChg chg="modSp mod">
        <pc:chgData name="Rikke Bækgaard Christensen" userId="895b20d1-8a83-4427-801b-a124aada3673" providerId="ADAL" clId="{D9EB2F91-8C77-40DE-AAF0-BA9DFA650ADB}" dt="2024-11-11T12:14:14.300" v="5" actId="20577"/>
        <pc:sldMkLst>
          <pc:docMk/>
          <pc:sldMk cId="3961099889" sldId="2142532675"/>
        </pc:sldMkLst>
        <pc:spChg chg="mod">
          <ac:chgData name="Rikke Bækgaard Christensen" userId="895b20d1-8a83-4427-801b-a124aada3673" providerId="ADAL" clId="{D9EB2F91-8C77-40DE-AAF0-BA9DFA650ADB}" dt="2024-11-11T12:14:14.300" v="5" actId="20577"/>
          <ac:spMkLst>
            <pc:docMk/>
            <pc:sldMk cId="3961099889" sldId="2142532675"/>
            <ac:spMk id="3" creationId="{206011D4-9327-AAF3-7F9E-D38D238C3C88}"/>
          </ac:spMkLst>
        </pc:spChg>
      </pc:sldChg>
      <pc:sldChg chg="modSp mod">
        <pc:chgData name="Rikke Bækgaard Christensen" userId="895b20d1-8a83-4427-801b-a124aada3673" providerId="ADAL" clId="{D9EB2F91-8C77-40DE-AAF0-BA9DFA650ADB}" dt="2024-11-11T12:13:20.467" v="4" actId="13926"/>
        <pc:sldMkLst>
          <pc:docMk/>
          <pc:sldMk cId="2823693457" sldId="2142532678"/>
        </pc:sldMkLst>
        <pc:spChg chg="mod">
          <ac:chgData name="Rikke Bækgaard Christensen" userId="895b20d1-8a83-4427-801b-a124aada3673" providerId="ADAL" clId="{D9EB2F91-8C77-40DE-AAF0-BA9DFA650ADB}" dt="2024-11-11T12:13:20.467" v="4" actId="13926"/>
          <ac:spMkLst>
            <pc:docMk/>
            <pc:sldMk cId="2823693457" sldId="2142532678"/>
            <ac:spMk id="33" creationId="{18228B06-880C-555B-4B43-B5A857324A36}"/>
          </ac:spMkLst>
        </pc:spChg>
      </pc:sldChg>
      <pc:sldChg chg="modSp mod">
        <pc:chgData name="Rikke Bækgaard Christensen" userId="895b20d1-8a83-4427-801b-a124aada3673" providerId="ADAL" clId="{D9EB2F91-8C77-40DE-AAF0-BA9DFA650ADB}" dt="2024-11-11T12:08:43.184" v="1" actId="20577"/>
        <pc:sldMkLst>
          <pc:docMk/>
          <pc:sldMk cId="1632987369" sldId="2142532681"/>
        </pc:sldMkLst>
        <pc:spChg chg="mod">
          <ac:chgData name="Rikke Bækgaard Christensen" userId="895b20d1-8a83-4427-801b-a124aada3673" providerId="ADAL" clId="{D9EB2F91-8C77-40DE-AAF0-BA9DFA650ADB}" dt="2024-11-11T12:08:43.184" v="1" actId="20577"/>
          <ac:spMkLst>
            <pc:docMk/>
            <pc:sldMk cId="1632987369" sldId="2142532681"/>
            <ac:spMk id="3" creationId="{46FFBFC0-765E-4DC7-AFF6-0FBBA3421A8B}"/>
          </ac:spMkLst>
        </pc:spChg>
      </pc:sldChg>
      <pc:sldChg chg="addSp modSp mod">
        <pc:chgData name="Rikke Bækgaard Christensen" userId="895b20d1-8a83-4427-801b-a124aada3673" providerId="ADAL" clId="{D9EB2F91-8C77-40DE-AAF0-BA9DFA650ADB}" dt="2024-11-11T12:25:14.611" v="13" actId="14100"/>
        <pc:sldMkLst>
          <pc:docMk/>
          <pc:sldMk cId="573867201" sldId="2142532682"/>
        </pc:sldMkLst>
        <pc:picChg chg="add mod">
          <ac:chgData name="Rikke Bækgaard Christensen" userId="895b20d1-8a83-4427-801b-a124aada3673" providerId="ADAL" clId="{D9EB2F91-8C77-40DE-AAF0-BA9DFA650ADB}" dt="2024-11-11T12:25:14.611" v="13" actId="14100"/>
          <ac:picMkLst>
            <pc:docMk/>
            <pc:sldMk cId="573867201" sldId="2142532682"/>
            <ac:picMk id="5" creationId="{7E276794-5541-8E76-BC6E-F7B9E65CD67F}"/>
          </ac:picMkLst>
        </pc:picChg>
        <pc:picChg chg="mod modCrop">
          <ac:chgData name="Rikke Bækgaard Christensen" userId="895b20d1-8a83-4427-801b-a124aada3673" providerId="ADAL" clId="{D9EB2F91-8C77-40DE-AAF0-BA9DFA650ADB}" dt="2024-11-11T12:25:10.502" v="12" actId="732"/>
          <ac:picMkLst>
            <pc:docMk/>
            <pc:sldMk cId="573867201" sldId="2142532682"/>
            <ac:picMk id="6" creationId="{C83EE4AB-F185-4682-9AE2-905748676BC9}"/>
          </ac:picMkLst>
        </pc:picChg>
      </pc:sldChg>
      <pc:sldChg chg="modSp mod">
        <pc:chgData name="Rikke Bækgaard Christensen" userId="895b20d1-8a83-4427-801b-a124aada3673" providerId="ADAL" clId="{D9EB2F91-8C77-40DE-AAF0-BA9DFA650ADB}" dt="2024-11-11T12:30:40.181" v="154" actId="20577"/>
        <pc:sldMkLst>
          <pc:docMk/>
          <pc:sldMk cId="609877763" sldId="2142532684"/>
        </pc:sldMkLst>
        <pc:spChg chg="mod">
          <ac:chgData name="Rikke Bækgaard Christensen" userId="895b20d1-8a83-4427-801b-a124aada3673" providerId="ADAL" clId="{D9EB2F91-8C77-40DE-AAF0-BA9DFA650ADB}" dt="2024-11-11T12:30:40.181" v="154" actId="20577"/>
          <ac:spMkLst>
            <pc:docMk/>
            <pc:sldMk cId="609877763" sldId="2142532684"/>
            <ac:spMk id="10" creationId="{A7ABD13E-BFEB-40C6-ABEA-F1C9789E7B22}"/>
          </ac:spMkLst>
        </pc:spChg>
      </pc:sldChg>
      <pc:sldChg chg="modSp new del mod">
        <pc:chgData name="Rikke Bækgaard Christensen" userId="895b20d1-8a83-4427-801b-a124aada3673" providerId="ADAL" clId="{D9EB2F91-8C77-40DE-AAF0-BA9DFA650ADB}" dt="2024-11-11T12:41:45.931" v="216" actId="47"/>
        <pc:sldMkLst>
          <pc:docMk/>
          <pc:sldMk cId="257134856" sldId="2142532687"/>
        </pc:sldMkLst>
      </pc:sldChg>
    </pc:docChg>
  </pc:docChgLst>
  <pc:docChgLst>
    <pc:chgData name="Gæstebruger" userId="S::urn:spo:anon#a6d577991e30f28384ad49b3ae90caa461fad732e1b5dec2920d90379cc23281::" providerId="AD" clId="Web-{C7E3FC4C-AA25-BF9A-EDC3-FB0C202DC80F}"/>
    <pc:docChg chg="addSld delSld modSld sldOrd">
      <pc:chgData name="Gæstebruger" userId="S::urn:spo:anon#a6d577991e30f28384ad49b3ae90caa461fad732e1b5dec2920d90379cc23281::" providerId="AD" clId="Web-{C7E3FC4C-AA25-BF9A-EDC3-FB0C202DC80F}" dt="2024-11-12T11:51:42.072" v="222"/>
      <pc:docMkLst>
        <pc:docMk/>
      </pc:docMkLst>
      <pc:sldChg chg="addSp delSp modSp del">
        <pc:chgData name="Gæstebruger" userId="S::urn:spo:anon#a6d577991e30f28384ad49b3ae90caa461fad732e1b5dec2920d90379cc23281::" providerId="AD" clId="Web-{C7E3FC4C-AA25-BF9A-EDC3-FB0C202DC80F}" dt="2024-11-12T10:13:20.358" v="203"/>
        <pc:sldMkLst>
          <pc:docMk/>
          <pc:sldMk cId="2705841286" sldId="4679"/>
        </pc:sldMkLst>
        <pc:spChg chg="mod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2" creationId="{8E27BD7B-8419-1DE6-4C0D-64C792E9589C}"/>
          </ac:spMkLst>
        </pc:spChg>
        <pc:spChg chg="add del mod">
          <ac:chgData name="Gæstebruger" userId="S::urn:spo:anon#a6d577991e30f28384ad49b3ae90caa461fad732e1b5dec2920d90379cc23281::" providerId="AD" clId="Web-{C7E3FC4C-AA25-BF9A-EDC3-FB0C202DC80F}" dt="2024-11-12T10:05:53.560" v="173"/>
          <ac:spMkLst>
            <pc:docMk/>
            <pc:sldMk cId="2705841286" sldId="4679"/>
            <ac:spMk id="3" creationId="{F7F5E0B9-80D0-9561-9E7F-7B1520EC72DF}"/>
          </ac:spMkLst>
        </pc:spChg>
        <pc:spChg chg="add del mod ord">
          <ac:chgData name="Gæstebruger" userId="S::urn:spo:anon#a6d577991e30f28384ad49b3ae90caa461fad732e1b5dec2920d90379cc23281::" providerId="AD" clId="Web-{C7E3FC4C-AA25-BF9A-EDC3-FB0C202DC80F}" dt="2024-11-12T10:07:33.329" v="184"/>
          <ac:spMkLst>
            <pc:docMk/>
            <pc:sldMk cId="2705841286" sldId="4679"/>
            <ac:spMk id="4" creationId="{3B57AEE7-688D-B820-8CC9-6CE86B4972BD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7:47.549" v="185"/>
          <ac:spMkLst>
            <pc:docMk/>
            <pc:sldMk cId="2705841286" sldId="4679"/>
            <ac:spMk id="25" creationId="{84ECDE7A-6944-466D-8FFE-149A29BA6BAE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7:47.549" v="185"/>
          <ac:spMkLst>
            <pc:docMk/>
            <pc:sldMk cId="2705841286" sldId="4679"/>
            <ac:spMk id="27" creationId="{B3420082-9415-44EC-802E-C77D71D59C57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7:47.549" v="185"/>
          <ac:spMkLst>
            <pc:docMk/>
            <pc:sldMk cId="2705841286" sldId="4679"/>
            <ac:spMk id="29" creationId="{55A52C45-1FCB-4636-A80F-2849B8226C01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7:47.549" v="185"/>
          <ac:spMkLst>
            <pc:docMk/>
            <pc:sldMk cId="2705841286" sldId="4679"/>
            <ac:spMk id="31" creationId="{768EB4DD-3704-43AD-92B3-C4E0C6EA92CB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09:59:44.702" v="155"/>
          <ac:spMkLst>
            <pc:docMk/>
            <pc:sldMk cId="2705841286" sldId="4679"/>
            <ac:spMk id="36" creationId="{5DCB5928-DC7D-4612-9922-441966E15627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09:59:44.702" v="155"/>
          <ac:spMkLst>
            <pc:docMk/>
            <pc:sldMk cId="2705841286" sldId="4679"/>
            <ac:spMk id="38" creationId="{682C1161-1736-45EC-99B7-33F3CAE9D517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09:59:44.702" v="155"/>
          <ac:spMkLst>
            <pc:docMk/>
            <pc:sldMk cId="2705841286" sldId="4679"/>
            <ac:spMk id="40" creationId="{84D4DDB8-B68F-45B0-9F62-C4279996F672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09:59:44.702" v="155"/>
          <ac:spMkLst>
            <pc:docMk/>
            <pc:sldMk cId="2705841286" sldId="4679"/>
            <ac:spMk id="42" creationId="{AF2F604E-43BE-4DC3-B983-E071523364F8}"/>
          </ac:spMkLst>
        </pc:spChg>
        <pc:spChg chg="add del mod">
          <ac:chgData name="Gæstebruger" userId="S::urn:spo:anon#a6d577991e30f28384ad49b3ae90caa461fad732e1b5dec2920d90379cc23281::" providerId="AD" clId="Web-{C7E3FC4C-AA25-BF9A-EDC3-FB0C202DC80F}" dt="2024-11-12T10:07:27.517" v="183"/>
          <ac:spMkLst>
            <pc:docMk/>
            <pc:sldMk cId="2705841286" sldId="4679"/>
            <ac:spMk id="43" creationId="{ECE1BB24-B194-A6D0-5E13-9E4DA98E7E70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09:59:44.702" v="155"/>
          <ac:spMkLst>
            <pc:docMk/>
            <pc:sldMk cId="2705841286" sldId="4679"/>
            <ac:spMk id="44" creationId="{08C9B587-E65E-4B52-B37C-ABEBB6E87928}"/>
          </ac:spMkLst>
        </pc:spChg>
        <pc:spChg chg="add del mod">
          <ac:chgData name="Gæstebruger" userId="S::urn:spo:anon#a6d577991e30f28384ad49b3ae90caa461fad732e1b5dec2920d90379cc23281::" providerId="AD" clId="Web-{C7E3FC4C-AA25-BF9A-EDC3-FB0C202DC80F}" dt="2024-11-12T10:07:47.549" v="185"/>
          <ac:spMkLst>
            <pc:docMk/>
            <pc:sldMk cId="2705841286" sldId="4679"/>
            <ac:spMk id="45" creationId="{7FAAC7A9-539D-478E-4E4E-CF35394965A5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51" creationId="{BACC6370-2D7E-4714-9D71-7542949D7D5D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53" creationId="{256B2C21-A230-48C0-8DF1-C46611373C44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55" creationId="{3847E18C-932D-4C95-AABA-FEC7C9499AD7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57" creationId="{3150CB11-0C61-439E-910F-5787759E72A0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59" creationId="{43F8A58B-5155-44CE-A5FF-7647B47D0A7A}"/>
          </ac:spMkLst>
        </pc:spChg>
        <pc:spChg chg="add del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61" creationId="{443F2ACA-E6D6-4028-82DD-F03C262D5DE6}"/>
          </ac:spMkLst>
        </pc:spChg>
        <pc:spChg chg="add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66" creationId="{C05CBC3C-2E5A-4839-8B9B-2E5A6ADF0F58}"/>
          </ac:spMkLst>
        </pc:spChg>
        <pc:spChg chg="add">
          <ac:chgData name="Gæstebruger" userId="S::urn:spo:anon#a6d577991e30f28384ad49b3ae90caa461fad732e1b5dec2920d90379cc23281::" providerId="AD" clId="Web-{C7E3FC4C-AA25-BF9A-EDC3-FB0C202DC80F}" dt="2024-11-12T10:09:08.958" v="186"/>
          <ac:spMkLst>
            <pc:docMk/>
            <pc:sldMk cId="2705841286" sldId="4679"/>
            <ac:spMk id="68" creationId="{DB5B423A-57CC-4C58-AA26-8E2E862B03A0}"/>
          </ac:spMkLst>
        </pc:spChg>
        <pc:spChg chg="add mod">
          <ac:chgData name="Gæstebruger" userId="S::urn:spo:anon#a6d577991e30f28384ad49b3ae90caa461fad732e1b5dec2920d90379cc23281::" providerId="AD" clId="Web-{C7E3FC4C-AA25-BF9A-EDC3-FB0C202DC80F}" dt="2024-11-12T10:11:10.932" v="192" actId="20577"/>
          <ac:spMkLst>
            <pc:docMk/>
            <pc:sldMk cId="2705841286" sldId="4679"/>
            <ac:spMk id="108" creationId="{3B57AEE7-688D-B820-8CC9-6CE86B4972BD}"/>
          </ac:spMkLst>
        </pc:spChg>
        <pc:graphicFrameChg chg="add del">
          <ac:chgData name="Gæstebruger" userId="S::urn:spo:anon#a6d577991e30f28384ad49b3ae90caa461fad732e1b5dec2920d90379cc23281::" providerId="AD" clId="Web-{C7E3FC4C-AA25-BF9A-EDC3-FB0C202DC80F}" dt="2024-11-12T10:02:33.912" v="160"/>
          <ac:graphicFrameMkLst>
            <pc:docMk/>
            <pc:sldMk cId="2705841286" sldId="4679"/>
            <ac:graphicFrameMk id="33" creationId="{7F96C520-E8A0-154D-4188-A7AF14627D7D}"/>
          </ac:graphicFrameMkLst>
        </pc:graphicFrameChg>
        <pc:graphicFrameChg chg="add mod modGraphic">
          <ac:chgData name="Gæstebruger" userId="S::urn:spo:anon#a6d577991e30f28384ad49b3ae90caa461fad732e1b5dec2920d90379cc23281::" providerId="AD" clId="Web-{C7E3FC4C-AA25-BF9A-EDC3-FB0C202DC80F}" dt="2024-11-12T10:09:34.178" v="188" actId="1076"/>
          <ac:graphicFrameMkLst>
            <pc:docMk/>
            <pc:sldMk cId="2705841286" sldId="4679"/>
            <ac:graphicFrameMk id="47" creationId="{70EAEE4E-FA3E-5623-D4BC-56925832C4CC}"/>
          </ac:graphicFrameMkLst>
        </pc:graphicFrameChg>
        <pc:picChg chg="del">
          <ac:chgData name="Gæstebruger" userId="S::urn:spo:anon#a6d577991e30f28384ad49b3ae90caa461fad732e1b5dec2920d90379cc23281::" providerId="AD" clId="Web-{C7E3FC4C-AA25-BF9A-EDC3-FB0C202DC80F}" dt="2024-11-12T09:58:19.715" v="151"/>
          <ac:picMkLst>
            <pc:docMk/>
            <pc:sldMk cId="2705841286" sldId="4679"/>
            <ac:picMk id="7" creationId="{88965689-EE2C-1D47-AE10-49F24527B290}"/>
          </ac:picMkLst>
        </pc:picChg>
      </pc:sldChg>
      <pc:sldChg chg="modSp">
        <pc:chgData name="Gæstebruger" userId="S::urn:spo:anon#a6d577991e30f28384ad49b3ae90caa461fad732e1b5dec2920d90379cc23281::" providerId="AD" clId="Web-{C7E3FC4C-AA25-BF9A-EDC3-FB0C202DC80F}" dt="2024-11-12T09:45:49.124" v="10" actId="20577"/>
        <pc:sldMkLst>
          <pc:docMk/>
          <pc:sldMk cId="3961099889" sldId="2142532675"/>
        </pc:sldMkLst>
        <pc:spChg chg="mod">
          <ac:chgData name="Gæstebruger" userId="S::urn:spo:anon#a6d577991e30f28384ad49b3ae90caa461fad732e1b5dec2920d90379cc23281::" providerId="AD" clId="Web-{C7E3FC4C-AA25-BF9A-EDC3-FB0C202DC80F}" dt="2024-11-12T09:45:49.124" v="10" actId="20577"/>
          <ac:spMkLst>
            <pc:docMk/>
            <pc:sldMk cId="3961099889" sldId="2142532675"/>
            <ac:spMk id="3" creationId="{206011D4-9327-AAF3-7F9E-D38D238C3C88}"/>
          </ac:spMkLst>
        </pc:spChg>
      </pc:sldChg>
      <pc:sldChg chg="modSp">
        <pc:chgData name="Gæstebruger" userId="S::urn:spo:anon#a6d577991e30f28384ad49b3ae90caa461fad732e1b5dec2920d90379cc23281::" providerId="AD" clId="Web-{C7E3FC4C-AA25-BF9A-EDC3-FB0C202DC80F}" dt="2024-11-12T09:46:11.734" v="11" actId="20577"/>
        <pc:sldMkLst>
          <pc:docMk/>
          <pc:sldMk cId="2552585191" sldId="2142532677"/>
        </pc:sldMkLst>
        <pc:spChg chg="mod">
          <ac:chgData name="Gæstebruger" userId="S::urn:spo:anon#a6d577991e30f28384ad49b3ae90caa461fad732e1b5dec2920d90379cc23281::" providerId="AD" clId="Web-{C7E3FC4C-AA25-BF9A-EDC3-FB0C202DC80F}" dt="2024-11-12T09:46:11.734" v="11" actId="20577"/>
          <ac:spMkLst>
            <pc:docMk/>
            <pc:sldMk cId="2552585191" sldId="2142532677"/>
            <ac:spMk id="2" creationId="{8E27BD7B-8419-1DE6-4C0D-64C792E9589C}"/>
          </ac:spMkLst>
        </pc:spChg>
      </pc:sldChg>
      <pc:sldChg chg="modSp">
        <pc:chgData name="Gæstebruger" userId="S::urn:spo:anon#a6d577991e30f28384ad49b3ae90caa461fad732e1b5dec2920d90379cc23281::" providerId="AD" clId="Web-{C7E3FC4C-AA25-BF9A-EDC3-FB0C202DC80F}" dt="2024-11-12T11:51:08.883" v="217" actId="1076"/>
        <pc:sldMkLst>
          <pc:docMk/>
          <pc:sldMk cId="609877763" sldId="2142532684"/>
        </pc:sldMkLst>
        <pc:spChg chg="mod">
          <ac:chgData name="Gæstebruger" userId="S::urn:spo:anon#a6d577991e30f28384ad49b3ae90caa461fad732e1b5dec2920d90379cc23281::" providerId="AD" clId="Web-{C7E3FC4C-AA25-BF9A-EDC3-FB0C202DC80F}" dt="2024-11-12T11:51:04.883" v="215" actId="20577"/>
          <ac:spMkLst>
            <pc:docMk/>
            <pc:sldMk cId="609877763" sldId="2142532684"/>
            <ac:spMk id="10" creationId="{A7ABD13E-BFEB-40C6-ABEA-F1C9789E7B22}"/>
          </ac:spMkLst>
        </pc:spChg>
        <pc:picChg chg="mod">
          <ac:chgData name="Gæstebruger" userId="S::urn:spo:anon#a6d577991e30f28384ad49b3ae90caa461fad732e1b5dec2920d90379cc23281::" providerId="AD" clId="Web-{C7E3FC4C-AA25-BF9A-EDC3-FB0C202DC80F}" dt="2024-11-12T11:51:08.883" v="217" actId="1076"/>
          <ac:picMkLst>
            <pc:docMk/>
            <pc:sldMk cId="609877763" sldId="2142532684"/>
            <ac:picMk id="4" creationId="{88BD62A4-706F-4123-8405-C9A493A67C84}"/>
          </ac:picMkLst>
        </pc:picChg>
        <pc:picChg chg="mod">
          <ac:chgData name="Gæstebruger" userId="S::urn:spo:anon#a6d577991e30f28384ad49b3ae90caa461fad732e1b5dec2920d90379cc23281::" providerId="AD" clId="Web-{C7E3FC4C-AA25-BF9A-EDC3-FB0C202DC80F}" dt="2024-11-12T11:51:07.117" v="216" actId="1076"/>
          <ac:picMkLst>
            <pc:docMk/>
            <pc:sldMk cId="609877763" sldId="2142532684"/>
            <ac:picMk id="1026" creationId="{CC88D742-A85C-4332-B681-BC292A9DE1CB}"/>
          </ac:picMkLst>
        </pc:picChg>
      </pc:sldChg>
      <pc:sldChg chg="modNotes">
        <pc:chgData name="Gæstebruger" userId="S::urn:spo:anon#a6d577991e30f28384ad49b3ae90caa461fad732e1b5dec2920d90379cc23281::" providerId="AD" clId="Web-{C7E3FC4C-AA25-BF9A-EDC3-FB0C202DC80F}" dt="2024-11-12T11:51:42.072" v="222"/>
        <pc:sldMkLst>
          <pc:docMk/>
          <pc:sldMk cId="4073913283" sldId="2142532685"/>
        </pc:sldMkLst>
      </pc:sldChg>
      <pc:sldChg chg="modSp new del">
        <pc:chgData name="Gæstebruger" userId="S::urn:spo:anon#a6d577991e30f28384ad49b3ae90caa461fad732e1b5dec2920d90379cc23281::" providerId="AD" clId="Web-{C7E3FC4C-AA25-BF9A-EDC3-FB0C202DC80F}" dt="2024-11-12T10:13:16.639" v="202"/>
        <pc:sldMkLst>
          <pc:docMk/>
          <pc:sldMk cId="344248111" sldId="2142532688"/>
        </pc:sldMkLst>
        <pc:spChg chg="mod">
          <ac:chgData name="Gæstebruger" userId="S::urn:spo:anon#a6d577991e30f28384ad49b3ae90caa461fad732e1b5dec2920d90379cc23281::" providerId="AD" clId="Web-{C7E3FC4C-AA25-BF9A-EDC3-FB0C202DC80F}" dt="2024-11-12T09:58:09.839" v="150" actId="20577"/>
          <ac:spMkLst>
            <pc:docMk/>
            <pc:sldMk cId="344248111" sldId="2142532688"/>
            <ac:spMk id="3" creationId="{702B297F-3FD1-50D6-363F-9797BEEF0C07}"/>
          </ac:spMkLst>
        </pc:spChg>
      </pc:sldChg>
      <pc:sldChg chg="addSp delSp modSp add ord replId">
        <pc:chgData name="Gæstebruger" userId="S::urn:spo:anon#a6d577991e30f28384ad49b3ae90caa461fad732e1b5dec2920d90379cc23281::" providerId="AD" clId="Web-{C7E3FC4C-AA25-BF9A-EDC3-FB0C202DC80F}" dt="2024-11-12T10:15:31.379" v="213" actId="20577"/>
        <pc:sldMkLst>
          <pc:docMk/>
          <pc:sldMk cId="3048672040" sldId="2142532689"/>
        </pc:sldMkLst>
        <pc:spChg chg="del">
          <ac:chgData name="Gæstebruger" userId="S::urn:spo:anon#a6d577991e30f28384ad49b3ae90caa461fad732e1b5dec2920d90379cc23281::" providerId="AD" clId="Web-{C7E3FC4C-AA25-BF9A-EDC3-FB0C202DC80F}" dt="2024-11-12T10:12:03.355" v="196"/>
          <ac:spMkLst>
            <pc:docMk/>
            <pc:sldMk cId="3048672040" sldId="2142532689"/>
            <ac:spMk id="4" creationId="{2EF75819-350C-003A-4517-40E0B35C3659}"/>
          </ac:spMkLst>
        </pc:spChg>
        <pc:spChg chg="add mod">
          <ac:chgData name="Gæstebruger" userId="S::urn:spo:anon#a6d577991e30f28384ad49b3ae90caa461fad732e1b5dec2920d90379cc23281::" providerId="AD" clId="Web-{C7E3FC4C-AA25-BF9A-EDC3-FB0C202DC80F}" dt="2024-11-12T10:14:55.643" v="208" actId="20577"/>
          <ac:spMkLst>
            <pc:docMk/>
            <pc:sldMk cId="3048672040" sldId="2142532689"/>
            <ac:spMk id="43" creationId="{34AF18EE-9286-F098-4311-2103662E9BEE}"/>
          </ac:spMkLst>
        </pc:spChg>
        <pc:graphicFrameChg chg="add mod modGraphic">
          <ac:chgData name="Gæstebruger" userId="S::urn:spo:anon#a6d577991e30f28384ad49b3ae90caa461fad732e1b5dec2920d90379cc23281::" providerId="AD" clId="Web-{C7E3FC4C-AA25-BF9A-EDC3-FB0C202DC80F}" dt="2024-11-12T10:15:31.379" v="213" actId="20577"/>
          <ac:graphicFrameMkLst>
            <pc:docMk/>
            <pc:sldMk cId="3048672040" sldId="2142532689"/>
            <ac:graphicFrameMk id="7" creationId="{90B1F6D5-59BF-72F1-6A17-80A55B0F7281}"/>
          </ac:graphicFrameMkLst>
        </pc:graphicFrameChg>
        <pc:picChg chg="del">
          <ac:chgData name="Gæstebruger" userId="S::urn:spo:anon#a6d577991e30f28384ad49b3ae90caa461fad732e1b5dec2920d90379cc23281::" providerId="AD" clId="Web-{C7E3FC4C-AA25-BF9A-EDC3-FB0C202DC80F}" dt="2024-11-12T10:12:05.465" v="197"/>
          <ac:picMkLst>
            <pc:docMk/>
            <pc:sldMk cId="3048672040" sldId="2142532689"/>
            <ac:picMk id="5" creationId="{7E276794-5541-8E76-BC6E-F7B9E65CD67F}"/>
          </ac:picMkLst>
        </pc:picChg>
        <pc:picChg chg="del">
          <ac:chgData name="Gæstebruger" userId="S::urn:spo:anon#a6d577991e30f28384ad49b3ae90caa461fad732e1b5dec2920d90379cc23281::" providerId="AD" clId="Web-{C7E3FC4C-AA25-BF9A-EDC3-FB0C202DC80F}" dt="2024-11-12T10:11:59.558" v="195"/>
          <ac:picMkLst>
            <pc:docMk/>
            <pc:sldMk cId="3048672040" sldId="2142532689"/>
            <ac:picMk id="6" creationId="{C83EE4AB-F185-4682-9AE2-905748676BC9}"/>
          </ac:picMkLst>
        </pc:picChg>
      </pc:sldChg>
    </pc:docChg>
  </pc:docChgLst>
  <pc:docChgLst>
    <pc:chgData name="Gæstebruger" userId="S::urn:spo:anon#a6d577991e30f28384ad49b3ae90caa461fad732e1b5dec2920d90379cc23281::" providerId="AD" clId="Web-{3AF053DB-2C94-DC33-7036-6B0A0A032F30}"/>
    <pc:docChg chg="addSld delSld modSld">
      <pc:chgData name="Gæstebruger" userId="S::urn:spo:anon#a6d577991e30f28384ad49b3ae90caa461fad732e1b5dec2920d90379cc23281::" providerId="AD" clId="Web-{3AF053DB-2C94-DC33-7036-6B0A0A032F30}" dt="2024-11-12T07:51:05.167" v="94" actId="1076"/>
      <pc:docMkLst>
        <pc:docMk/>
      </pc:docMkLst>
      <pc:sldChg chg="delSp modSp">
        <pc:chgData name="Gæstebruger" userId="S::urn:spo:anon#a6d577991e30f28384ad49b3ae90caa461fad732e1b5dec2920d90379cc23281::" providerId="AD" clId="Web-{3AF053DB-2C94-DC33-7036-6B0A0A032F30}" dt="2024-11-12T07:51:05.167" v="94" actId="1076"/>
        <pc:sldMkLst>
          <pc:docMk/>
          <pc:sldMk cId="1364843049" sldId="2142532654"/>
        </pc:sldMkLst>
        <pc:spChg chg="del">
          <ac:chgData name="Gæstebruger" userId="S::urn:spo:anon#a6d577991e30f28384ad49b3ae90caa461fad732e1b5dec2920d90379cc23281::" providerId="AD" clId="Web-{3AF053DB-2C94-DC33-7036-6B0A0A032F30}" dt="2024-11-12T07:49:36.617" v="79"/>
          <ac:spMkLst>
            <pc:docMk/>
            <pc:sldMk cId="1364843049" sldId="2142532654"/>
            <ac:spMk id="2" creationId="{0D254CC8-54B9-3D5C-F9F2-05AD4B67EC92}"/>
          </ac:spMkLst>
        </pc:spChg>
        <pc:spChg chg="mod">
          <ac:chgData name="Gæstebruger" userId="S::urn:spo:anon#a6d577991e30f28384ad49b3ae90caa461fad732e1b5dec2920d90379cc23281::" providerId="AD" clId="Web-{3AF053DB-2C94-DC33-7036-6B0A0A032F30}" dt="2024-11-12T07:51:02.183" v="92" actId="1076"/>
          <ac:spMkLst>
            <pc:docMk/>
            <pc:sldMk cId="1364843049" sldId="2142532654"/>
            <ac:spMk id="3" creationId="{BBC31E6D-D0F9-2232-DDEE-BBE83AAF179A}"/>
          </ac:spMkLst>
        </pc:spChg>
        <pc:spChg chg="mod">
          <ac:chgData name="Gæstebruger" userId="S::urn:spo:anon#a6d577991e30f28384ad49b3ae90caa461fad732e1b5dec2920d90379cc23281::" providerId="AD" clId="Web-{3AF053DB-2C94-DC33-7036-6B0A0A032F30}" dt="2024-11-12T07:49:51.149" v="82" actId="1076"/>
          <ac:spMkLst>
            <pc:docMk/>
            <pc:sldMk cId="1364843049" sldId="2142532654"/>
            <ac:spMk id="4" creationId="{EF1DCDE8-F1A8-DC21-13E7-E33441A5C905}"/>
          </ac:spMkLst>
        </pc:spChg>
        <pc:spChg chg="mod">
          <ac:chgData name="Gæstebruger" userId="S::urn:spo:anon#a6d577991e30f28384ad49b3ae90caa461fad732e1b5dec2920d90379cc23281::" providerId="AD" clId="Web-{3AF053DB-2C94-DC33-7036-6B0A0A032F30}" dt="2024-11-12T07:51:05.136" v="93" actId="1076"/>
          <ac:spMkLst>
            <pc:docMk/>
            <pc:sldMk cId="1364843049" sldId="2142532654"/>
            <ac:spMk id="14" creationId="{4171A7F1-AC68-CDC6-4A8F-57AB024C422B}"/>
          </ac:spMkLst>
        </pc:spChg>
        <pc:picChg chg="mod">
          <ac:chgData name="Gæstebruger" userId="S::urn:spo:anon#a6d577991e30f28384ad49b3ae90caa461fad732e1b5dec2920d90379cc23281::" providerId="AD" clId="Web-{3AF053DB-2C94-DC33-7036-6B0A0A032F30}" dt="2024-11-12T07:51:05.167" v="94" actId="1076"/>
          <ac:picMkLst>
            <pc:docMk/>
            <pc:sldMk cId="1364843049" sldId="2142532654"/>
            <ac:picMk id="12" creationId="{20163E35-E9B7-8642-7795-695D7971DB22}"/>
          </ac:picMkLst>
        </pc:picChg>
      </pc:sldChg>
      <pc:sldChg chg="addSp delSp modSp">
        <pc:chgData name="Gæstebruger" userId="S::urn:spo:anon#a6d577991e30f28384ad49b3ae90caa461fad732e1b5dec2920d90379cc23281::" providerId="AD" clId="Web-{3AF053DB-2C94-DC33-7036-6B0A0A032F30}" dt="2024-11-12T07:47:06.410" v="26" actId="20577"/>
        <pc:sldMkLst>
          <pc:docMk/>
          <pc:sldMk cId="2823693457" sldId="2142532678"/>
        </pc:sldMkLst>
        <pc:spChg chg="mod">
          <ac:chgData name="Gæstebruger" userId="S::urn:spo:anon#a6d577991e30f28384ad49b3ae90caa461fad732e1b5dec2920d90379cc23281::" providerId="AD" clId="Web-{3AF053DB-2C94-DC33-7036-6B0A0A032F30}" dt="2024-11-12T07:47:06.410" v="26" actId="20577"/>
          <ac:spMkLst>
            <pc:docMk/>
            <pc:sldMk cId="2823693457" sldId="2142532678"/>
            <ac:spMk id="32" creationId="{C89AF745-D8D4-73A2-A9B5-031A7144DF50}"/>
          </ac:spMkLst>
        </pc:spChg>
        <pc:spChg chg="mod">
          <ac:chgData name="Gæstebruger" userId="S::urn:spo:anon#a6d577991e30f28384ad49b3ae90caa461fad732e1b5dec2920d90379cc23281::" providerId="AD" clId="Web-{3AF053DB-2C94-DC33-7036-6B0A0A032F30}" dt="2024-11-12T07:38:30.034" v="15" actId="20577"/>
          <ac:spMkLst>
            <pc:docMk/>
            <pc:sldMk cId="2823693457" sldId="2142532678"/>
            <ac:spMk id="33" creationId="{18228B06-880C-555B-4B43-B5A857324A36}"/>
          </ac:spMkLst>
        </pc:spChg>
        <pc:picChg chg="add mod">
          <ac:chgData name="Gæstebruger" userId="S::urn:spo:anon#a6d577991e30f28384ad49b3ae90caa461fad732e1b5dec2920d90379cc23281::" providerId="AD" clId="Web-{3AF053DB-2C94-DC33-7036-6B0A0A032F30}" dt="2024-11-12T07:46:58.253" v="23" actId="1076"/>
          <ac:picMkLst>
            <pc:docMk/>
            <pc:sldMk cId="2823693457" sldId="2142532678"/>
            <ac:picMk id="3" creationId="{D23095D9-453B-2960-4BF5-8EDA1D7B9449}"/>
          </ac:picMkLst>
        </pc:picChg>
        <pc:picChg chg="del">
          <ac:chgData name="Gæstebruger" userId="S::urn:spo:anon#a6d577991e30f28384ad49b3ae90caa461fad732e1b5dec2920d90379cc23281::" providerId="AD" clId="Web-{3AF053DB-2C94-DC33-7036-6B0A0A032F30}" dt="2024-11-12T07:46:52.800" v="20"/>
          <ac:picMkLst>
            <pc:docMk/>
            <pc:sldMk cId="2823693457" sldId="2142532678"/>
            <ac:picMk id="30" creationId="{C6140D4B-95E4-18B7-2709-1298986D81E1}"/>
          </ac:picMkLst>
        </pc:picChg>
      </pc:sldChg>
      <pc:sldChg chg="addSp delSp modSp add del">
        <pc:chgData name="Gæstebruger" userId="S::urn:spo:anon#a6d577991e30f28384ad49b3ae90caa461fad732e1b5dec2920d90379cc23281::" providerId="AD" clId="Web-{3AF053DB-2C94-DC33-7036-6B0A0A032F30}" dt="2024-11-12T07:49:12.851" v="78"/>
        <pc:sldMkLst>
          <pc:docMk/>
          <pc:sldMk cId="3422737831" sldId="2142532679"/>
        </pc:sldMkLst>
        <pc:spChg chg="mod">
          <ac:chgData name="Gæstebruger" userId="S::urn:spo:anon#a6d577991e30f28384ad49b3ae90caa461fad732e1b5dec2920d90379cc23281::" providerId="AD" clId="Web-{3AF053DB-2C94-DC33-7036-6B0A0A032F30}" dt="2024-11-12T07:47:19.082" v="28" actId="20577"/>
          <ac:spMkLst>
            <pc:docMk/>
            <pc:sldMk cId="3422737831" sldId="2142532679"/>
            <ac:spMk id="2" creationId="{8E27BD7B-8419-1DE6-4C0D-64C792E9589C}"/>
          </ac:spMkLst>
        </pc:spChg>
        <pc:graphicFrameChg chg="del mod">
          <ac:chgData name="Gæstebruger" userId="S::urn:spo:anon#a6d577991e30f28384ad49b3ae90caa461fad732e1b5dec2920d90379cc23281::" providerId="AD" clId="Web-{3AF053DB-2C94-DC33-7036-6B0A0A032F30}" dt="2024-11-12T07:48:05.708" v="41"/>
          <ac:graphicFrameMkLst>
            <pc:docMk/>
            <pc:sldMk cId="3422737831" sldId="2142532679"/>
            <ac:graphicFrameMk id="11" creationId="{2B449B98-0EF0-5167-B7A1-272FD6CEA363}"/>
          </ac:graphicFrameMkLst>
        </pc:graphicFrameChg>
        <pc:picChg chg="add del">
          <ac:chgData name="Gæstebruger" userId="S::urn:spo:anon#a6d577991e30f28384ad49b3ae90caa461fad732e1b5dec2920d90379cc23281::" providerId="AD" clId="Web-{3AF053DB-2C94-DC33-7036-6B0A0A032F30}" dt="2024-11-12T07:48:50.538" v="69"/>
          <ac:picMkLst>
            <pc:docMk/>
            <pc:sldMk cId="3422737831" sldId="2142532679"/>
            <ac:picMk id="13" creationId="{37011892-3257-14B1-0845-CD2B8C5AB913}"/>
          </ac:picMkLst>
        </pc:picChg>
        <pc:picChg chg="add del">
          <ac:chgData name="Gæstebruger" userId="S::urn:spo:anon#a6d577991e30f28384ad49b3ae90caa461fad732e1b5dec2920d90379cc23281::" providerId="AD" clId="Web-{3AF053DB-2C94-DC33-7036-6B0A0A032F30}" dt="2024-11-12T07:48:58.335" v="72"/>
          <ac:picMkLst>
            <pc:docMk/>
            <pc:sldMk cId="3422737831" sldId="2142532679"/>
            <ac:picMk id="17" creationId="{39E1F395-FB35-F92F-DC21-20FF2F49E058}"/>
          </ac:picMkLst>
        </pc:picChg>
        <pc:picChg chg="add del">
          <ac:chgData name="Gæstebruger" userId="S::urn:spo:anon#a6d577991e30f28384ad49b3ae90caa461fad732e1b5dec2920d90379cc23281::" providerId="AD" clId="Web-{3AF053DB-2C94-DC33-7036-6B0A0A032F30}" dt="2024-11-12T07:49:05.835" v="75"/>
          <ac:picMkLst>
            <pc:docMk/>
            <pc:sldMk cId="3422737831" sldId="2142532679"/>
            <ac:picMk id="21" creationId="{29393EF4-8D2D-91BE-F9BB-6E05E1831E87}"/>
          </ac:picMkLst>
        </pc:picChg>
      </pc:sldChg>
      <pc:sldChg chg="addSp delSp modSp add replId">
        <pc:chgData name="Gæstebruger" userId="S::urn:spo:anon#a6d577991e30f28384ad49b3ae90caa461fad732e1b5dec2920d90379cc23281::" providerId="AD" clId="Web-{3AF053DB-2C94-DC33-7036-6B0A0A032F30}" dt="2024-11-12T07:50:43.432" v="91" actId="1076"/>
        <pc:sldMkLst>
          <pc:docMk/>
          <pc:sldMk cId="2378095788" sldId="2142532687"/>
        </pc:sldMkLst>
        <pc:spChg chg="mod">
          <ac:chgData name="Gæstebruger" userId="S::urn:spo:anon#a6d577991e30f28384ad49b3ae90caa461fad732e1b5dec2920d90379cc23281::" providerId="AD" clId="Web-{3AF053DB-2C94-DC33-7036-6B0A0A032F30}" dt="2024-11-12T07:47:28.973" v="30" actId="20577"/>
          <ac:spMkLst>
            <pc:docMk/>
            <pc:sldMk cId="2378095788" sldId="2142532687"/>
            <ac:spMk id="2" creationId="{8E27BD7B-8419-1DE6-4C0D-64C792E9589C}"/>
          </ac:spMkLst>
        </pc:spChg>
        <pc:spChg chg="del">
          <ac:chgData name="Gæstebruger" userId="S::urn:spo:anon#a6d577991e30f28384ad49b3ae90caa461fad732e1b5dec2920d90379cc23281::" providerId="AD" clId="Web-{3AF053DB-2C94-DC33-7036-6B0A0A032F30}" dt="2024-11-12T07:47:40.301" v="34"/>
          <ac:spMkLst>
            <pc:docMk/>
            <pc:sldMk cId="2378095788" sldId="2142532687"/>
            <ac:spMk id="32" creationId="{C89AF745-D8D4-73A2-A9B5-031A7144DF50}"/>
          </ac:spMkLst>
        </pc:spChg>
        <pc:spChg chg="del">
          <ac:chgData name="Gæstebruger" userId="S::urn:spo:anon#a6d577991e30f28384ad49b3ae90caa461fad732e1b5dec2920d90379cc23281::" providerId="AD" clId="Web-{3AF053DB-2C94-DC33-7036-6B0A0A032F30}" dt="2024-11-12T07:47:39.004" v="33"/>
          <ac:spMkLst>
            <pc:docMk/>
            <pc:sldMk cId="2378095788" sldId="2142532687"/>
            <ac:spMk id="33" creationId="{18228B06-880C-555B-4B43-B5A857324A36}"/>
          </ac:spMkLst>
        </pc:spChg>
        <pc:spChg chg="add mod">
          <ac:chgData name="Gæstebruger" userId="S::urn:spo:anon#a6d577991e30f28384ad49b3ae90caa461fad732e1b5dec2920d90379cc23281::" providerId="AD" clId="Web-{3AF053DB-2C94-DC33-7036-6B0A0A032F30}" dt="2024-11-12T07:50:39.416" v="90" actId="20577"/>
          <ac:spMkLst>
            <pc:docMk/>
            <pc:sldMk cId="2378095788" sldId="2142532687"/>
            <ac:spMk id="60" creationId="{A26FF404-CE4B-DB3B-C527-F56ED946432D}"/>
          </ac:spMkLst>
        </pc:spChg>
        <pc:graphicFrameChg chg="add del mod">
          <ac:chgData name="Gæstebruger" userId="S::urn:spo:anon#a6d577991e30f28384ad49b3ae90caa461fad732e1b5dec2920d90379cc23281::" providerId="AD" clId="Web-{3AF053DB-2C94-DC33-7036-6B0A0A032F30}" dt="2024-11-12T07:48:00.130" v="40"/>
          <ac:graphicFrameMkLst>
            <pc:docMk/>
            <pc:sldMk cId="2378095788" sldId="2142532687"/>
            <ac:graphicFrameMk id="5" creationId="{AF027503-2CA6-54C9-AB10-9138D0598FC3}"/>
          </ac:graphicFrameMkLst>
        </pc:graphicFrameChg>
        <pc:graphicFrameChg chg="add del">
          <ac:chgData name="Gæstebruger" userId="S::urn:spo:anon#a6d577991e30f28384ad49b3ae90caa461fad732e1b5dec2920d90379cc23281::" providerId="AD" clId="Web-{3AF053DB-2C94-DC33-7036-6B0A0A032F30}" dt="2024-11-12T07:48:47.882" v="68"/>
          <ac:graphicFrameMkLst>
            <pc:docMk/>
            <pc:sldMk cId="2378095788" sldId="2142532687"/>
            <ac:graphicFrameMk id="30" creationId="{2B449B98-0EF0-5167-B7A1-272FD6CEA363}"/>
          </ac:graphicFrameMkLst>
        </pc:graphicFrameChg>
        <pc:picChg chg="del">
          <ac:chgData name="Gæstebruger" userId="S::urn:spo:anon#a6d577991e30f28384ad49b3ae90caa461fad732e1b5dec2920d90379cc23281::" providerId="AD" clId="Web-{3AF053DB-2C94-DC33-7036-6B0A0A032F30}" dt="2024-11-12T07:47:37.551" v="32"/>
          <ac:picMkLst>
            <pc:docMk/>
            <pc:sldMk cId="2378095788" sldId="2142532687"/>
            <ac:picMk id="3" creationId="{D23095D9-453B-2960-4BF5-8EDA1D7B9449}"/>
          </ac:picMkLst>
        </pc:picChg>
        <pc:picChg chg="del">
          <ac:chgData name="Gæstebruger" userId="S::urn:spo:anon#a6d577991e30f28384ad49b3ae90caa461fad732e1b5dec2920d90379cc23281::" providerId="AD" clId="Web-{3AF053DB-2C94-DC33-7036-6B0A0A032F30}" dt="2024-11-12T07:47:36.848" v="31"/>
          <ac:picMkLst>
            <pc:docMk/>
            <pc:sldMk cId="2378095788" sldId="2142532687"/>
            <ac:picMk id="31" creationId="{11F42846-D574-695F-DADF-75BA8602392B}"/>
          </ac:picMkLst>
        </pc:picChg>
        <pc:picChg chg="add del mod">
          <ac:chgData name="Gæstebruger" userId="S::urn:spo:anon#a6d577991e30f28384ad49b3ae90caa461fad732e1b5dec2920d90379cc23281::" providerId="AD" clId="Web-{3AF053DB-2C94-DC33-7036-6B0A0A032F30}" dt="2024-11-12T07:48:16.381" v="51"/>
          <ac:picMkLst>
            <pc:docMk/>
            <pc:sldMk cId="2378095788" sldId="2142532687"/>
            <ac:picMk id="38" creationId="{6FB8894D-64E6-9613-DA41-A2E2B2897268}"/>
          </ac:picMkLst>
        </pc:picChg>
        <pc:picChg chg="add del mod">
          <ac:chgData name="Gæstebruger" userId="S::urn:spo:anon#a6d577991e30f28384ad49b3ae90caa461fad732e1b5dec2920d90379cc23281::" providerId="AD" clId="Web-{3AF053DB-2C94-DC33-7036-6B0A0A032F30}" dt="2024-11-12T07:48:16.381" v="50"/>
          <ac:picMkLst>
            <pc:docMk/>
            <pc:sldMk cId="2378095788" sldId="2142532687"/>
            <ac:picMk id="39" creationId="{3BC13BEE-B7F8-CBA0-0389-8277CF86B898}"/>
          </ac:picMkLst>
        </pc:picChg>
        <pc:picChg chg="add del mod">
          <ac:chgData name="Gæstebruger" userId="S::urn:spo:anon#a6d577991e30f28384ad49b3ae90caa461fad732e1b5dec2920d90379cc23281::" providerId="AD" clId="Web-{3AF053DB-2C94-DC33-7036-6B0A0A032F30}" dt="2024-11-12T07:48:16.381" v="49"/>
          <ac:picMkLst>
            <pc:docMk/>
            <pc:sldMk cId="2378095788" sldId="2142532687"/>
            <ac:picMk id="40" creationId="{8BEF9F3D-5CD1-966C-9E27-CADD1F265695}"/>
          </ac:picMkLst>
        </pc:picChg>
        <pc:picChg chg="add mod">
          <ac:chgData name="Gæstebruger" userId="S::urn:spo:anon#a6d577991e30f28384ad49b3ae90caa461fad732e1b5dec2920d90379cc23281::" providerId="AD" clId="Web-{3AF053DB-2C94-DC33-7036-6B0A0A032F30}" dt="2024-11-12T07:50:43.432" v="91" actId="1076"/>
          <ac:picMkLst>
            <pc:docMk/>
            <pc:sldMk cId="2378095788" sldId="2142532687"/>
            <ac:picMk id="57" creationId="{BF260D5A-C093-D3DF-2CCF-EDDEED767176}"/>
          </ac:picMkLst>
        </pc:picChg>
        <pc:picChg chg="add mod">
          <ac:chgData name="Gæstebruger" userId="S::urn:spo:anon#a6d577991e30f28384ad49b3ae90caa461fad732e1b5dec2920d90379cc23281::" providerId="AD" clId="Web-{3AF053DB-2C94-DC33-7036-6B0A0A032F30}" dt="2024-11-12T07:49:03.273" v="74" actId="1076"/>
          <ac:picMkLst>
            <pc:docMk/>
            <pc:sldMk cId="2378095788" sldId="2142532687"/>
            <ac:picMk id="58" creationId="{37D5E897-AFA2-2748-C7E6-F92500C8CE0F}"/>
          </ac:picMkLst>
        </pc:picChg>
        <pc:picChg chg="add mod">
          <ac:chgData name="Gæstebruger" userId="S::urn:spo:anon#a6d577991e30f28384ad49b3ae90caa461fad732e1b5dec2920d90379cc23281::" providerId="AD" clId="Web-{3AF053DB-2C94-DC33-7036-6B0A0A032F30}" dt="2024-11-12T07:49:10.726" v="77" actId="1076"/>
          <ac:picMkLst>
            <pc:docMk/>
            <pc:sldMk cId="2378095788" sldId="2142532687"/>
            <ac:picMk id="59" creationId="{2DDEBF9F-30D6-1FA1-684D-5036A3DA9584}"/>
          </ac:picMkLst>
        </pc:picChg>
      </pc:sldChg>
      <pc:sldChg chg="add del replId">
        <pc:chgData name="Gæstebruger" userId="S::urn:spo:anon#a6d577991e30f28384ad49b3ae90caa461fad732e1b5dec2920d90379cc23281::" providerId="AD" clId="Web-{3AF053DB-2C94-DC33-7036-6B0A0A032F30}" dt="2024-11-12T07:48:43.428" v="65"/>
        <pc:sldMkLst>
          <pc:docMk/>
          <pc:sldMk cId="2659046779" sldId="2142532688"/>
        </pc:sldMkLst>
      </pc:sldChg>
    </pc:docChg>
  </pc:docChgLst>
  <pc:docChgLst>
    <pc:chgData name="Gæstebruger" userId="S::urn:spo:anon#a6d577991e30f28384ad49b3ae90caa461fad732e1b5dec2920d90379cc23281::" providerId="AD" clId="Web-{65E611DB-0599-21B6-3901-460E32CBD5F4}"/>
    <pc:docChg chg="addSld delSld modSld">
      <pc:chgData name="Gæstebruger" userId="S::urn:spo:anon#a6d577991e30f28384ad49b3ae90caa461fad732e1b5dec2920d90379cc23281::" providerId="AD" clId="Web-{65E611DB-0599-21B6-3901-460E32CBD5F4}" dt="2024-11-13T09:47:57.111" v="70"/>
      <pc:docMkLst>
        <pc:docMk/>
      </pc:docMkLst>
      <pc:sldChg chg="modSp">
        <pc:chgData name="Gæstebruger" userId="S::urn:spo:anon#a6d577991e30f28384ad49b3ae90caa461fad732e1b5dec2920d90379cc23281::" providerId="AD" clId="Web-{65E611DB-0599-21B6-3901-460E32CBD5F4}" dt="2024-11-13T09:47:57.111" v="70"/>
        <pc:sldMkLst>
          <pc:docMk/>
          <pc:sldMk cId="2552585191" sldId="2142532677"/>
        </pc:sldMkLst>
        <pc:graphicFrameChg chg="modGraphic">
          <ac:chgData name="Gæstebruger" userId="S::urn:spo:anon#a6d577991e30f28384ad49b3ae90caa461fad732e1b5dec2920d90379cc23281::" providerId="AD" clId="Web-{65E611DB-0599-21B6-3901-460E32CBD5F4}" dt="2024-11-13T09:47:57.111" v="70"/>
          <ac:graphicFrameMkLst>
            <pc:docMk/>
            <pc:sldMk cId="2552585191" sldId="2142532677"/>
            <ac:graphicFrameMk id="7" creationId="{CE8FE5BE-7813-9494-35D9-2A01495EEB09}"/>
          </ac:graphicFrameMkLst>
        </pc:graphicFrameChg>
      </pc:sldChg>
      <pc:sldChg chg="modSp">
        <pc:chgData name="Gæstebruger" userId="S::urn:spo:anon#a6d577991e30f28384ad49b3ae90caa461fad732e1b5dec2920d90379cc23281::" providerId="AD" clId="Web-{65E611DB-0599-21B6-3901-460E32CBD5F4}" dt="2024-11-13T09:33:51.693" v="63" actId="20577"/>
        <pc:sldMkLst>
          <pc:docMk/>
          <pc:sldMk cId="532481747" sldId="2142532680"/>
        </pc:sldMkLst>
        <pc:spChg chg="mod">
          <ac:chgData name="Gæstebruger" userId="S::urn:spo:anon#a6d577991e30f28384ad49b3ae90caa461fad732e1b5dec2920d90379cc23281::" providerId="AD" clId="Web-{65E611DB-0599-21B6-3901-460E32CBD5F4}" dt="2024-11-13T09:33:51.693" v="63" actId="20577"/>
          <ac:spMkLst>
            <pc:docMk/>
            <pc:sldMk cId="532481747" sldId="2142532680"/>
            <ac:spMk id="3" creationId="{601460DA-6A4D-42AA-BFF0-42F8AC31FE54}"/>
          </ac:spMkLst>
        </pc:spChg>
      </pc:sldChg>
      <pc:sldChg chg="add del">
        <pc:chgData name="Gæstebruger" userId="S::urn:spo:anon#a6d577991e30f28384ad49b3ae90caa461fad732e1b5dec2920d90379cc23281::" providerId="AD" clId="Web-{65E611DB-0599-21B6-3901-460E32CBD5F4}" dt="2024-11-13T09:34:40.087" v="69"/>
        <pc:sldMkLst>
          <pc:docMk/>
          <pc:sldMk cId="1632987369" sldId="2142532681"/>
        </pc:sldMkLst>
      </pc:sldChg>
      <pc:sldChg chg="add del">
        <pc:chgData name="Gæstebruger" userId="S::urn:spo:anon#a6d577991e30f28384ad49b3ae90caa461fad732e1b5dec2920d90379cc23281::" providerId="AD" clId="Web-{65E611DB-0599-21B6-3901-460E32CBD5F4}" dt="2024-11-13T09:34:38.133" v="67"/>
        <pc:sldMkLst>
          <pc:docMk/>
          <pc:sldMk cId="4073913283" sldId="2142532685"/>
        </pc:sldMkLst>
      </pc:sldChg>
      <pc:sldChg chg="add del">
        <pc:chgData name="Gæstebruger" userId="S::urn:spo:anon#a6d577991e30f28384ad49b3ae90caa461fad732e1b5dec2920d90379cc23281::" providerId="AD" clId="Web-{65E611DB-0599-21B6-3901-460E32CBD5F4}" dt="2024-11-13T09:34:38.946" v="68"/>
        <pc:sldMkLst>
          <pc:docMk/>
          <pc:sldMk cId="1804319430" sldId="2142532686"/>
        </pc:sldMkLst>
      </pc:sldChg>
    </pc:docChg>
  </pc:docChgLst>
  <pc:docChgLst>
    <pc:chgData name="Gæstebruger" userId="S::urn:spo:anon#a6d577991e30f28384ad49b3ae90caa461fad732e1b5dec2920d90379cc23281::" providerId="AD" clId="Web-{C8DA2F83-0A7F-F48C-16D6-C224DBDC58CD}"/>
    <pc:docChg chg="modSld">
      <pc:chgData name="Gæstebruger" userId="S::urn:spo:anon#a6d577991e30f28384ad49b3ae90caa461fad732e1b5dec2920d90379cc23281::" providerId="AD" clId="Web-{C8DA2F83-0A7F-F48C-16D6-C224DBDC58CD}" dt="2024-11-13T10:02:42.108" v="1" actId="20577"/>
      <pc:docMkLst>
        <pc:docMk/>
      </pc:docMkLst>
      <pc:sldChg chg="modSp">
        <pc:chgData name="Gæstebruger" userId="S::urn:spo:anon#a6d577991e30f28384ad49b3ae90caa461fad732e1b5dec2920d90379cc23281::" providerId="AD" clId="Web-{C8DA2F83-0A7F-F48C-16D6-C224DBDC58CD}" dt="2024-11-13T10:02:42.108" v="1" actId="20577"/>
        <pc:sldMkLst>
          <pc:docMk/>
          <pc:sldMk cId="1804319430" sldId="2142532686"/>
        </pc:sldMkLst>
        <pc:spChg chg="mod">
          <ac:chgData name="Gæstebruger" userId="S::urn:spo:anon#a6d577991e30f28384ad49b3ae90caa461fad732e1b5dec2920d90379cc23281::" providerId="AD" clId="Web-{C8DA2F83-0A7F-F48C-16D6-C224DBDC58CD}" dt="2024-11-13T10:02:42.108" v="1" actId="20577"/>
          <ac:spMkLst>
            <pc:docMk/>
            <pc:sldMk cId="1804319430" sldId="2142532686"/>
            <ac:spMk id="2" creationId="{8E27BD7B-8419-1DE6-4C0D-64C792E9589C}"/>
          </ac:spMkLst>
        </pc:spChg>
      </pc:sldChg>
    </pc:docChg>
  </pc:docChgLst>
  <pc:docChgLst>
    <pc:chgData name="Gæstebruger" userId="S::urn:spo:anon#a6d577991e30f28384ad49b3ae90caa461fad732e1b5dec2920d90379cc23281::" providerId="AD" clId="Web-{CB8D4693-68B1-B28F-5A5F-A2B724A3805B}"/>
    <pc:docChg chg="modSld">
      <pc:chgData name="Gæstebruger" userId="S::urn:spo:anon#a6d577991e30f28384ad49b3ae90caa461fad732e1b5dec2920d90379cc23281::" providerId="AD" clId="Web-{CB8D4693-68B1-B28F-5A5F-A2B724A3805B}" dt="2024-11-13T08:54:44.515" v="49" actId="20577"/>
      <pc:docMkLst>
        <pc:docMk/>
      </pc:docMkLst>
      <pc:sldChg chg="modSp">
        <pc:chgData name="Gæstebruger" userId="S::urn:spo:anon#a6d577991e30f28384ad49b3ae90caa461fad732e1b5dec2920d90379cc23281::" providerId="AD" clId="Web-{CB8D4693-68B1-B28F-5A5F-A2B724A3805B}" dt="2024-11-13T08:54:44.515" v="49" actId="20577"/>
        <pc:sldMkLst>
          <pc:docMk/>
          <pc:sldMk cId="3961099889" sldId="2142532675"/>
        </pc:sldMkLst>
        <pc:spChg chg="mod">
          <ac:chgData name="Gæstebruger" userId="S::urn:spo:anon#a6d577991e30f28384ad49b3ae90caa461fad732e1b5dec2920d90379cc23281::" providerId="AD" clId="Web-{CB8D4693-68B1-B28F-5A5F-A2B724A3805B}" dt="2024-11-13T08:54:44.515" v="49" actId="20577"/>
          <ac:spMkLst>
            <pc:docMk/>
            <pc:sldMk cId="3961099889" sldId="2142532675"/>
            <ac:spMk id="3" creationId="{206011D4-9327-AAF3-7F9E-D38D238C3C88}"/>
          </ac:spMkLst>
        </pc:spChg>
      </pc:sldChg>
      <pc:sldChg chg="modSp">
        <pc:chgData name="Gæstebruger" userId="S::urn:spo:anon#a6d577991e30f28384ad49b3ae90caa461fad732e1b5dec2920d90379cc23281::" providerId="AD" clId="Web-{CB8D4693-68B1-B28F-5A5F-A2B724A3805B}" dt="2024-11-13T08:50:13.881" v="11" actId="20577"/>
        <pc:sldMkLst>
          <pc:docMk/>
          <pc:sldMk cId="2823693457" sldId="2142532678"/>
        </pc:sldMkLst>
        <pc:spChg chg="mod">
          <ac:chgData name="Gæstebruger" userId="S::urn:spo:anon#a6d577991e30f28384ad49b3ae90caa461fad732e1b5dec2920d90379cc23281::" providerId="AD" clId="Web-{CB8D4693-68B1-B28F-5A5F-A2B724A3805B}" dt="2024-11-13T08:50:13.881" v="11" actId="20577"/>
          <ac:spMkLst>
            <pc:docMk/>
            <pc:sldMk cId="2823693457" sldId="2142532678"/>
            <ac:spMk id="33" creationId="{18228B06-880C-555B-4B43-B5A857324A36}"/>
          </ac:spMkLst>
        </pc:spChg>
      </pc:sldChg>
      <pc:sldChg chg="modSp">
        <pc:chgData name="Gæstebruger" userId="S::urn:spo:anon#a6d577991e30f28384ad49b3ae90caa461fad732e1b5dec2920d90379cc23281::" providerId="AD" clId="Web-{CB8D4693-68B1-B28F-5A5F-A2B724A3805B}" dt="2024-11-13T07:55:16.907" v="6" actId="20577"/>
        <pc:sldMkLst>
          <pc:docMk/>
          <pc:sldMk cId="3048672040" sldId="2142532689"/>
        </pc:sldMkLst>
        <pc:spChg chg="mod">
          <ac:chgData name="Gæstebruger" userId="S::urn:spo:anon#a6d577991e30f28384ad49b3ae90caa461fad732e1b5dec2920d90379cc23281::" providerId="AD" clId="Web-{CB8D4693-68B1-B28F-5A5F-A2B724A3805B}" dt="2024-11-13T07:55:16.907" v="6" actId="20577"/>
          <ac:spMkLst>
            <pc:docMk/>
            <pc:sldMk cId="3048672040" sldId="2142532689"/>
            <ac:spMk id="43" creationId="{34AF18EE-9286-F098-4311-2103662E9BEE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E63E8-06BC-4167-84C5-ED69DDC785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21FD33-C80B-4D43-BF85-F605C21FD610}">
      <dgm:prSet phldrT="[Tekst]" custT="1"/>
      <dgm:spPr/>
      <dgm:t>
        <a:bodyPr/>
        <a:lstStyle/>
        <a:p>
          <a:r>
            <a:rPr lang="da-DK" sz="2000"/>
            <a:t>På hjemmesiden kan ledere tilmelde medarbejdere som DDH agenter</a:t>
          </a:r>
        </a:p>
      </dgm:t>
    </dgm:pt>
    <dgm:pt modelId="{68A136C2-99BF-4A60-B7D3-69AEA8B10BA8}" type="parTrans" cxnId="{57471506-A123-4C57-88EA-5B28C19D28CA}">
      <dgm:prSet/>
      <dgm:spPr/>
      <dgm:t>
        <a:bodyPr/>
        <a:lstStyle/>
        <a:p>
          <a:endParaRPr lang="da-DK"/>
        </a:p>
      </dgm:t>
    </dgm:pt>
    <dgm:pt modelId="{FDEEEDDF-7671-4515-B440-58C53FC25238}" type="sibTrans" cxnId="{57471506-A123-4C57-88EA-5B28C19D28CA}">
      <dgm:prSet/>
      <dgm:spPr/>
      <dgm:t>
        <a:bodyPr/>
        <a:lstStyle/>
        <a:p>
          <a:endParaRPr lang="da-DK"/>
        </a:p>
      </dgm:t>
    </dgm:pt>
    <dgm:pt modelId="{CE9EC4F8-EBA5-43C4-8F81-0F8B9681D2AE}">
      <dgm:prSet phldrT="[Tekst]" custT="1"/>
      <dgm:spPr/>
      <dgm:t>
        <a:bodyPr/>
        <a:lstStyle/>
        <a:p>
          <a:r>
            <a:rPr lang="da-DK" sz="1800"/>
            <a:t>Leder udfylder formular på hjemmesiden, som sendes til DDH Sekretariat</a:t>
          </a:r>
        </a:p>
      </dgm:t>
    </dgm:pt>
    <dgm:pt modelId="{F0BA1CD0-EE95-4531-A1B5-9A6BB7D84CE8}" type="parTrans" cxnId="{626854E2-D9C8-485F-A4A5-4D4F2076B2F6}">
      <dgm:prSet/>
      <dgm:spPr/>
      <dgm:t>
        <a:bodyPr/>
        <a:lstStyle/>
        <a:p>
          <a:endParaRPr lang="da-DK"/>
        </a:p>
      </dgm:t>
    </dgm:pt>
    <dgm:pt modelId="{74180E50-DA30-45DC-82E7-7BBA0FC97881}" type="sibTrans" cxnId="{626854E2-D9C8-485F-A4A5-4D4F2076B2F6}">
      <dgm:prSet/>
      <dgm:spPr/>
      <dgm:t>
        <a:bodyPr/>
        <a:lstStyle/>
        <a:p>
          <a:endParaRPr lang="da-DK"/>
        </a:p>
      </dgm:t>
    </dgm:pt>
    <dgm:pt modelId="{ED5BAE6C-D56E-417C-86A1-56B2EA6E69C3}">
      <dgm:prSet phldrT="[Tekst]"/>
      <dgm:spPr/>
      <dgm:t>
        <a:bodyPr/>
        <a:lstStyle/>
        <a:p>
          <a:r>
            <a:rPr lang="da-DK"/>
            <a:t>Medarbejderen modtager velkomst e-mail med link til e-lær samt kommende dato for kursus</a:t>
          </a:r>
        </a:p>
      </dgm:t>
    </dgm:pt>
    <dgm:pt modelId="{DBE4FEFF-6D1D-4549-B390-E51377D5A489}" type="parTrans" cxnId="{3D4DFC0D-11D7-4385-A23D-7B61F7315638}">
      <dgm:prSet/>
      <dgm:spPr/>
      <dgm:t>
        <a:bodyPr/>
        <a:lstStyle/>
        <a:p>
          <a:endParaRPr lang="da-DK"/>
        </a:p>
      </dgm:t>
    </dgm:pt>
    <dgm:pt modelId="{F3E34681-4528-4E94-BC4B-F4AB227DC6D6}" type="sibTrans" cxnId="{3D4DFC0D-11D7-4385-A23D-7B61F7315638}">
      <dgm:prSet/>
      <dgm:spPr/>
      <dgm:t>
        <a:bodyPr/>
        <a:lstStyle/>
        <a:p>
          <a:endParaRPr lang="da-DK"/>
        </a:p>
      </dgm:t>
    </dgm:pt>
    <dgm:pt modelId="{E2835BC5-78D1-4C53-B6FD-5C06A10475DA}" type="pres">
      <dgm:prSet presAssocID="{F2FE63E8-06BC-4167-84C5-ED69DDC78572}" presName="Name0" presStyleCnt="0">
        <dgm:presLayoutVars>
          <dgm:dir/>
          <dgm:animLvl val="lvl"/>
          <dgm:resizeHandles val="exact"/>
        </dgm:presLayoutVars>
      </dgm:prSet>
      <dgm:spPr/>
    </dgm:pt>
    <dgm:pt modelId="{D5A496FE-CFCF-4C50-A811-B0DDA24554B6}" type="pres">
      <dgm:prSet presAssocID="{1021FD33-C80B-4D43-BF85-F605C21FD61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353CB9-2308-4F61-841C-1337780E68C3}" type="pres">
      <dgm:prSet presAssocID="{FDEEEDDF-7671-4515-B440-58C53FC25238}" presName="parTxOnlySpace" presStyleCnt="0"/>
      <dgm:spPr/>
    </dgm:pt>
    <dgm:pt modelId="{DB7B88C4-5211-49DC-8E83-2AC8814DA5B9}" type="pres">
      <dgm:prSet presAssocID="{CE9EC4F8-EBA5-43C4-8F81-0F8B9681D2A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EEBDE2-A0DE-46A7-B88F-CC59BD9F75B6}" type="pres">
      <dgm:prSet presAssocID="{74180E50-DA30-45DC-82E7-7BBA0FC97881}" presName="parTxOnlySpace" presStyleCnt="0"/>
      <dgm:spPr/>
    </dgm:pt>
    <dgm:pt modelId="{AF657B00-B9EA-43EB-83FC-C527F1B1E52A}" type="pres">
      <dgm:prSet presAssocID="{ED5BAE6C-D56E-417C-86A1-56B2EA6E69C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7471506-A123-4C57-88EA-5B28C19D28CA}" srcId="{F2FE63E8-06BC-4167-84C5-ED69DDC78572}" destId="{1021FD33-C80B-4D43-BF85-F605C21FD610}" srcOrd="0" destOrd="0" parTransId="{68A136C2-99BF-4A60-B7D3-69AEA8B10BA8}" sibTransId="{FDEEEDDF-7671-4515-B440-58C53FC25238}"/>
    <dgm:cxn modelId="{3D4DFC0D-11D7-4385-A23D-7B61F7315638}" srcId="{F2FE63E8-06BC-4167-84C5-ED69DDC78572}" destId="{ED5BAE6C-D56E-417C-86A1-56B2EA6E69C3}" srcOrd="2" destOrd="0" parTransId="{DBE4FEFF-6D1D-4549-B390-E51377D5A489}" sibTransId="{F3E34681-4528-4E94-BC4B-F4AB227DC6D6}"/>
    <dgm:cxn modelId="{585EF44E-F104-46AE-BA27-9EBE0CA04F63}" type="presOf" srcId="{CE9EC4F8-EBA5-43C4-8F81-0F8B9681D2AE}" destId="{DB7B88C4-5211-49DC-8E83-2AC8814DA5B9}" srcOrd="0" destOrd="0" presId="urn:microsoft.com/office/officeart/2005/8/layout/chevron1"/>
    <dgm:cxn modelId="{ED0910DF-AC50-49DB-9B3D-4EA7C791038B}" type="presOf" srcId="{1021FD33-C80B-4D43-BF85-F605C21FD610}" destId="{D5A496FE-CFCF-4C50-A811-B0DDA24554B6}" srcOrd="0" destOrd="0" presId="urn:microsoft.com/office/officeart/2005/8/layout/chevron1"/>
    <dgm:cxn modelId="{626854E2-D9C8-485F-A4A5-4D4F2076B2F6}" srcId="{F2FE63E8-06BC-4167-84C5-ED69DDC78572}" destId="{CE9EC4F8-EBA5-43C4-8F81-0F8B9681D2AE}" srcOrd="1" destOrd="0" parTransId="{F0BA1CD0-EE95-4531-A1B5-9A6BB7D84CE8}" sibTransId="{74180E50-DA30-45DC-82E7-7BBA0FC97881}"/>
    <dgm:cxn modelId="{CA7FD1E6-7D83-4C13-840C-D1CE2ACFEB5B}" type="presOf" srcId="{F2FE63E8-06BC-4167-84C5-ED69DDC78572}" destId="{E2835BC5-78D1-4C53-B6FD-5C06A10475DA}" srcOrd="0" destOrd="0" presId="urn:microsoft.com/office/officeart/2005/8/layout/chevron1"/>
    <dgm:cxn modelId="{0F2ED0FB-CC58-46ED-A28D-3FEB233B283A}" type="presOf" srcId="{ED5BAE6C-D56E-417C-86A1-56B2EA6E69C3}" destId="{AF657B00-B9EA-43EB-83FC-C527F1B1E52A}" srcOrd="0" destOrd="0" presId="urn:microsoft.com/office/officeart/2005/8/layout/chevron1"/>
    <dgm:cxn modelId="{700AD25A-BB83-4846-853D-1ED126AEE132}" type="presParOf" srcId="{E2835BC5-78D1-4C53-B6FD-5C06A10475DA}" destId="{D5A496FE-CFCF-4C50-A811-B0DDA24554B6}" srcOrd="0" destOrd="0" presId="urn:microsoft.com/office/officeart/2005/8/layout/chevron1"/>
    <dgm:cxn modelId="{424D47EF-CB7B-4976-8BD0-109302DF9A22}" type="presParOf" srcId="{E2835BC5-78D1-4C53-B6FD-5C06A10475DA}" destId="{C0353CB9-2308-4F61-841C-1337780E68C3}" srcOrd="1" destOrd="0" presId="urn:microsoft.com/office/officeart/2005/8/layout/chevron1"/>
    <dgm:cxn modelId="{C49AFFD6-35F8-493C-B14C-D5B0109E720C}" type="presParOf" srcId="{E2835BC5-78D1-4C53-B6FD-5C06A10475DA}" destId="{DB7B88C4-5211-49DC-8E83-2AC8814DA5B9}" srcOrd="2" destOrd="0" presId="urn:microsoft.com/office/officeart/2005/8/layout/chevron1"/>
    <dgm:cxn modelId="{F4435510-0A70-4164-A8BE-B8291C45E7E2}" type="presParOf" srcId="{E2835BC5-78D1-4C53-B6FD-5C06A10475DA}" destId="{DDEEBDE2-A0DE-46A7-B88F-CC59BD9F75B6}" srcOrd="3" destOrd="0" presId="urn:microsoft.com/office/officeart/2005/8/layout/chevron1"/>
    <dgm:cxn modelId="{0DD0194D-4149-47DC-ABE8-35981F5D0887}" type="presParOf" srcId="{E2835BC5-78D1-4C53-B6FD-5C06A10475DA}" destId="{AF657B00-B9EA-43EB-83FC-C527F1B1E52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BE500-2997-4421-A5C3-032BE62C685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E7AD3F-3E66-4394-B060-D3E6F4B12136}">
      <dgm:prSet/>
      <dgm:spPr/>
      <dgm:t>
        <a:bodyPr/>
        <a:lstStyle/>
        <a:p>
          <a:r>
            <a:rPr lang="da-DK"/>
            <a:t>Intro – </a:t>
          </a:r>
          <a:r>
            <a:rPr lang="da-DK">
              <a:latin typeface="Aptos Display" panose="02110004020202020204"/>
            </a:rPr>
            <a:t>Introduktion</a:t>
          </a:r>
          <a:r>
            <a:rPr lang="da-DK"/>
            <a:t> til DDH</a:t>
          </a:r>
          <a:r>
            <a:rPr lang="en-US"/>
            <a:t>​</a:t>
          </a:r>
        </a:p>
      </dgm:t>
    </dgm:pt>
    <dgm:pt modelId="{AE5BFC33-0394-4F88-8586-486A627DAFC4}" type="parTrans" cxnId="{6176130A-7C4E-40E5-B363-34BC63D78F8A}">
      <dgm:prSet/>
      <dgm:spPr/>
      <dgm:t>
        <a:bodyPr/>
        <a:lstStyle/>
        <a:p>
          <a:endParaRPr lang="en-US"/>
        </a:p>
      </dgm:t>
    </dgm:pt>
    <dgm:pt modelId="{55F87E18-31AE-4C87-BD27-D038F48D4405}" type="sibTrans" cxnId="{6176130A-7C4E-40E5-B363-34BC63D78F8A}">
      <dgm:prSet/>
      <dgm:spPr/>
      <dgm:t>
        <a:bodyPr/>
        <a:lstStyle/>
        <a:p>
          <a:endParaRPr lang="en-US"/>
        </a:p>
      </dgm:t>
    </dgm:pt>
    <dgm:pt modelId="{468BB258-AE31-48F5-B0BD-75D402B6F8AB}">
      <dgm:prSet/>
      <dgm:spPr/>
      <dgm:t>
        <a:bodyPr/>
        <a:lstStyle/>
        <a:p>
          <a:r>
            <a:rPr lang="da-DK"/>
            <a:t>Selvbetjening.nu - </a:t>
          </a:r>
          <a:r>
            <a:rPr lang="da-DK">
              <a:latin typeface="Aptos Display" panose="02110004020202020204"/>
            </a:rPr>
            <a:t>Information</a:t>
          </a:r>
          <a:r>
            <a:rPr lang="en-US"/>
            <a:t>​</a:t>
          </a:r>
        </a:p>
      </dgm:t>
    </dgm:pt>
    <dgm:pt modelId="{528977B4-08D4-47A4-BCF7-938AF7D40A91}" type="parTrans" cxnId="{AE766161-FB00-4203-805C-694C06E133EF}">
      <dgm:prSet/>
      <dgm:spPr/>
      <dgm:t>
        <a:bodyPr/>
        <a:lstStyle/>
        <a:p>
          <a:endParaRPr lang="en-US"/>
        </a:p>
      </dgm:t>
    </dgm:pt>
    <dgm:pt modelId="{76B8197A-732A-4B5F-92E2-7D0FC32406AD}" type="sibTrans" cxnId="{AE766161-FB00-4203-805C-694C06E133EF}">
      <dgm:prSet/>
      <dgm:spPr/>
      <dgm:t>
        <a:bodyPr/>
        <a:lstStyle/>
        <a:p>
          <a:endParaRPr lang="en-US"/>
        </a:p>
      </dgm:t>
    </dgm:pt>
    <dgm:pt modelId="{7BF4C079-F207-4606-B490-0CF1A3A2D647}">
      <dgm:prSet/>
      <dgm:spPr/>
      <dgm:t>
        <a:bodyPr/>
        <a:lstStyle/>
        <a:p>
          <a:r>
            <a:rPr lang="da-DK" err="1"/>
            <a:t>Admin.puzzel</a:t>
          </a:r>
          <a:r>
            <a:rPr lang="da-DK"/>
            <a:t> - Agentadministration </a:t>
          </a:r>
          <a:r>
            <a:rPr lang="en-US"/>
            <a:t>​</a:t>
          </a:r>
        </a:p>
      </dgm:t>
    </dgm:pt>
    <dgm:pt modelId="{47903EC8-7769-4DE0-8702-7928C0A465A5}" type="parTrans" cxnId="{76D3A581-CD41-44C4-B4C8-E75FE2A7D4B2}">
      <dgm:prSet/>
      <dgm:spPr/>
      <dgm:t>
        <a:bodyPr/>
        <a:lstStyle/>
        <a:p>
          <a:endParaRPr lang="en-US"/>
        </a:p>
      </dgm:t>
    </dgm:pt>
    <dgm:pt modelId="{1C1B73E2-D97F-4E98-9C51-658A5C4A395C}" type="sibTrans" cxnId="{76D3A581-CD41-44C4-B4C8-E75FE2A7D4B2}">
      <dgm:prSet/>
      <dgm:spPr/>
      <dgm:t>
        <a:bodyPr/>
        <a:lstStyle/>
        <a:p>
          <a:endParaRPr lang="en-US"/>
        </a:p>
      </dgm:t>
    </dgm:pt>
    <dgm:pt modelId="{08EBEB10-D1D4-46A2-9F52-1C253E15FD36}">
      <dgm:prSet/>
      <dgm:spPr/>
      <dgm:t>
        <a:bodyPr/>
        <a:lstStyle/>
        <a:p>
          <a:r>
            <a:rPr lang="da-DK" err="1"/>
            <a:t>Yammer</a:t>
          </a:r>
          <a:r>
            <a:rPr lang="da-DK"/>
            <a:t> – Kommunikation</a:t>
          </a:r>
          <a:r>
            <a:rPr lang="en-US"/>
            <a:t>​</a:t>
          </a:r>
        </a:p>
      </dgm:t>
    </dgm:pt>
    <dgm:pt modelId="{2D5B97A5-4B83-4699-B243-970A59127C9A}" type="parTrans" cxnId="{2AD97846-495B-4DB4-856C-9F49210E47F6}">
      <dgm:prSet/>
      <dgm:spPr/>
      <dgm:t>
        <a:bodyPr/>
        <a:lstStyle/>
        <a:p>
          <a:endParaRPr lang="en-US"/>
        </a:p>
      </dgm:t>
    </dgm:pt>
    <dgm:pt modelId="{8E95AA43-636B-4F62-AC81-B9A8D2F13643}" type="sibTrans" cxnId="{2AD97846-495B-4DB4-856C-9F49210E47F6}">
      <dgm:prSet/>
      <dgm:spPr/>
      <dgm:t>
        <a:bodyPr/>
        <a:lstStyle/>
        <a:p>
          <a:endParaRPr lang="en-US"/>
        </a:p>
      </dgm:t>
    </dgm:pt>
    <dgm:pt modelId="{58047006-A8C9-41CE-99BE-449E2D62BB40}">
      <dgm:prSet/>
      <dgm:spPr/>
      <dgm:t>
        <a:bodyPr/>
        <a:lstStyle/>
        <a:p>
          <a:r>
            <a:rPr lang="da-DK" err="1"/>
            <a:t>PowerBI</a:t>
          </a:r>
          <a:r>
            <a:rPr lang="da-DK"/>
            <a:t> – Statistik</a:t>
          </a:r>
          <a:r>
            <a:rPr lang="en-US"/>
            <a:t>​</a:t>
          </a:r>
        </a:p>
      </dgm:t>
    </dgm:pt>
    <dgm:pt modelId="{3F0202F5-B777-4AA4-B769-F38C67B9DEF3}" type="parTrans" cxnId="{01E35CAE-9EC2-46D9-888C-89BD67FE6539}">
      <dgm:prSet/>
      <dgm:spPr/>
      <dgm:t>
        <a:bodyPr/>
        <a:lstStyle/>
        <a:p>
          <a:endParaRPr lang="en-US"/>
        </a:p>
      </dgm:t>
    </dgm:pt>
    <dgm:pt modelId="{78098F65-29AA-40E9-A2AB-C0363EEB43F6}" type="sibTrans" cxnId="{01E35CAE-9EC2-46D9-888C-89BD67FE6539}">
      <dgm:prSet/>
      <dgm:spPr/>
      <dgm:t>
        <a:bodyPr/>
        <a:lstStyle/>
        <a:p>
          <a:endParaRPr lang="en-US"/>
        </a:p>
      </dgm:t>
    </dgm:pt>
    <dgm:pt modelId="{9639CA6A-D49E-4531-9CA3-C84B62222925}">
      <dgm:prSet/>
      <dgm:spPr/>
      <dgm:t>
        <a:bodyPr/>
        <a:lstStyle/>
        <a:p>
          <a:r>
            <a:rPr lang="da-DK" err="1"/>
            <a:t>Plangy</a:t>
          </a:r>
          <a:r>
            <a:rPr lang="da-DK"/>
            <a:t> - </a:t>
          </a:r>
          <a:r>
            <a:rPr lang="da-DK">
              <a:latin typeface="Aptos Display" panose="02110004020202020204"/>
            </a:rPr>
            <a:t>Vagtplanlægning</a:t>
          </a:r>
          <a:r>
            <a:rPr lang="en-US"/>
            <a:t>​</a:t>
          </a:r>
        </a:p>
      </dgm:t>
    </dgm:pt>
    <dgm:pt modelId="{6C3C0EA3-27B0-4AC1-839F-F8B9D8AC703C}" type="parTrans" cxnId="{9725D463-5E9C-4DCD-A7AC-14CC1F2E517F}">
      <dgm:prSet/>
      <dgm:spPr/>
      <dgm:t>
        <a:bodyPr/>
        <a:lstStyle/>
        <a:p>
          <a:endParaRPr lang="en-US"/>
        </a:p>
      </dgm:t>
    </dgm:pt>
    <dgm:pt modelId="{CE13072A-2C60-4179-8959-651A01CC64B3}" type="sibTrans" cxnId="{9725D463-5E9C-4DCD-A7AC-14CC1F2E517F}">
      <dgm:prSet/>
      <dgm:spPr/>
      <dgm:t>
        <a:bodyPr/>
        <a:lstStyle/>
        <a:p>
          <a:endParaRPr lang="en-US"/>
        </a:p>
      </dgm:t>
    </dgm:pt>
    <dgm:pt modelId="{586D0D7B-C7F2-49DD-83CC-E319CE6FB995}">
      <dgm:prSet/>
      <dgm:spPr/>
      <dgm:t>
        <a:bodyPr/>
        <a:lstStyle/>
        <a:p>
          <a:r>
            <a:rPr lang="da-DK"/>
            <a:t>Fremtid, mål og vision​</a:t>
          </a:r>
          <a:endParaRPr lang="en-US"/>
        </a:p>
      </dgm:t>
    </dgm:pt>
    <dgm:pt modelId="{45B3A291-CA58-4EDC-9E24-B0D0335EF223}" type="parTrans" cxnId="{B1B7C69F-52D9-43AD-B4E5-B55AD1ABD8C7}">
      <dgm:prSet/>
      <dgm:spPr/>
      <dgm:t>
        <a:bodyPr/>
        <a:lstStyle/>
        <a:p>
          <a:endParaRPr lang="en-US"/>
        </a:p>
      </dgm:t>
    </dgm:pt>
    <dgm:pt modelId="{1943AB30-6AFC-4512-B245-DD7023A2635B}" type="sibTrans" cxnId="{B1B7C69F-52D9-43AD-B4E5-B55AD1ABD8C7}">
      <dgm:prSet/>
      <dgm:spPr/>
      <dgm:t>
        <a:bodyPr/>
        <a:lstStyle/>
        <a:p>
          <a:endParaRPr lang="en-US"/>
        </a:p>
      </dgm:t>
    </dgm:pt>
    <dgm:pt modelId="{EEDF3670-3DB6-4526-B0A8-28C1C6E826C7}" type="pres">
      <dgm:prSet presAssocID="{BAEBE500-2997-4421-A5C3-032BE62C685D}" presName="linear" presStyleCnt="0">
        <dgm:presLayoutVars>
          <dgm:dir/>
          <dgm:animLvl val="lvl"/>
          <dgm:resizeHandles val="exact"/>
        </dgm:presLayoutVars>
      </dgm:prSet>
      <dgm:spPr/>
    </dgm:pt>
    <dgm:pt modelId="{B060B89E-9655-4BB8-8D46-CEE2387440D4}" type="pres">
      <dgm:prSet presAssocID="{1AE7AD3F-3E66-4394-B060-D3E6F4B12136}" presName="parentLin" presStyleCnt="0"/>
      <dgm:spPr/>
    </dgm:pt>
    <dgm:pt modelId="{2D6B908B-40B4-439B-8049-44228A1096F3}" type="pres">
      <dgm:prSet presAssocID="{1AE7AD3F-3E66-4394-B060-D3E6F4B12136}" presName="parentLeftMargin" presStyleLbl="node1" presStyleIdx="0" presStyleCnt="7"/>
      <dgm:spPr/>
    </dgm:pt>
    <dgm:pt modelId="{4485E7EB-FB4B-4A51-80BA-3949BF940475}" type="pres">
      <dgm:prSet presAssocID="{1AE7AD3F-3E66-4394-B060-D3E6F4B1213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2D9D9DF-9CBA-4C5D-A94D-0CA6DF2BBDFD}" type="pres">
      <dgm:prSet presAssocID="{1AE7AD3F-3E66-4394-B060-D3E6F4B12136}" presName="negativeSpace" presStyleCnt="0"/>
      <dgm:spPr/>
    </dgm:pt>
    <dgm:pt modelId="{36F2C94B-B51B-4048-9A7A-4E8FB92ECBEC}" type="pres">
      <dgm:prSet presAssocID="{1AE7AD3F-3E66-4394-B060-D3E6F4B12136}" presName="childText" presStyleLbl="conFgAcc1" presStyleIdx="0" presStyleCnt="7">
        <dgm:presLayoutVars>
          <dgm:bulletEnabled val="1"/>
        </dgm:presLayoutVars>
      </dgm:prSet>
      <dgm:spPr/>
    </dgm:pt>
    <dgm:pt modelId="{DC9C506B-7F47-4D03-A444-7274F32EA540}" type="pres">
      <dgm:prSet presAssocID="{55F87E18-31AE-4C87-BD27-D038F48D4405}" presName="spaceBetweenRectangles" presStyleCnt="0"/>
      <dgm:spPr/>
    </dgm:pt>
    <dgm:pt modelId="{0606EFF0-19B8-4958-9267-BB870D852731}" type="pres">
      <dgm:prSet presAssocID="{468BB258-AE31-48F5-B0BD-75D402B6F8AB}" presName="parentLin" presStyleCnt="0"/>
      <dgm:spPr/>
    </dgm:pt>
    <dgm:pt modelId="{884655A3-A94B-4B52-8E2E-9AAC07C3548C}" type="pres">
      <dgm:prSet presAssocID="{468BB258-AE31-48F5-B0BD-75D402B6F8AB}" presName="parentLeftMargin" presStyleLbl="node1" presStyleIdx="0" presStyleCnt="7"/>
      <dgm:spPr/>
    </dgm:pt>
    <dgm:pt modelId="{143D2D68-3D49-45E6-8E8B-9A04C1230119}" type="pres">
      <dgm:prSet presAssocID="{468BB258-AE31-48F5-B0BD-75D402B6F8A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059D980-BF5F-447C-BA28-37EB8F18D984}" type="pres">
      <dgm:prSet presAssocID="{468BB258-AE31-48F5-B0BD-75D402B6F8AB}" presName="negativeSpace" presStyleCnt="0"/>
      <dgm:spPr/>
    </dgm:pt>
    <dgm:pt modelId="{6FFC59D2-F6B5-49F5-9F89-BF22E9354524}" type="pres">
      <dgm:prSet presAssocID="{468BB258-AE31-48F5-B0BD-75D402B6F8AB}" presName="childText" presStyleLbl="conFgAcc1" presStyleIdx="1" presStyleCnt="7">
        <dgm:presLayoutVars>
          <dgm:bulletEnabled val="1"/>
        </dgm:presLayoutVars>
      </dgm:prSet>
      <dgm:spPr/>
    </dgm:pt>
    <dgm:pt modelId="{414BFFC6-16B4-4450-9AA2-07B9307CA349}" type="pres">
      <dgm:prSet presAssocID="{76B8197A-732A-4B5F-92E2-7D0FC32406AD}" presName="spaceBetweenRectangles" presStyleCnt="0"/>
      <dgm:spPr/>
    </dgm:pt>
    <dgm:pt modelId="{C4DEF2D5-E8D7-40BC-8A32-40BD3A188815}" type="pres">
      <dgm:prSet presAssocID="{7BF4C079-F207-4606-B490-0CF1A3A2D647}" presName="parentLin" presStyleCnt="0"/>
      <dgm:spPr/>
    </dgm:pt>
    <dgm:pt modelId="{041992F7-2DC2-4BDC-9A3B-332EE6C3CC8E}" type="pres">
      <dgm:prSet presAssocID="{7BF4C079-F207-4606-B490-0CF1A3A2D647}" presName="parentLeftMargin" presStyleLbl="node1" presStyleIdx="1" presStyleCnt="7"/>
      <dgm:spPr/>
    </dgm:pt>
    <dgm:pt modelId="{C00A66E0-DFF8-4C2F-9169-9C12BB1D6BDC}" type="pres">
      <dgm:prSet presAssocID="{7BF4C079-F207-4606-B490-0CF1A3A2D64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E49FD6B-51A9-4FB9-ADD0-3162D52231A0}" type="pres">
      <dgm:prSet presAssocID="{7BF4C079-F207-4606-B490-0CF1A3A2D647}" presName="negativeSpace" presStyleCnt="0"/>
      <dgm:spPr/>
    </dgm:pt>
    <dgm:pt modelId="{BC10DE45-F11A-4483-BA4E-DA7DF2F435EE}" type="pres">
      <dgm:prSet presAssocID="{7BF4C079-F207-4606-B490-0CF1A3A2D647}" presName="childText" presStyleLbl="conFgAcc1" presStyleIdx="2" presStyleCnt="7">
        <dgm:presLayoutVars>
          <dgm:bulletEnabled val="1"/>
        </dgm:presLayoutVars>
      </dgm:prSet>
      <dgm:spPr/>
    </dgm:pt>
    <dgm:pt modelId="{990CD985-FA0D-4465-AE70-CF7AD5CAC80F}" type="pres">
      <dgm:prSet presAssocID="{1C1B73E2-D97F-4E98-9C51-658A5C4A395C}" presName="spaceBetweenRectangles" presStyleCnt="0"/>
      <dgm:spPr/>
    </dgm:pt>
    <dgm:pt modelId="{4F96CD99-DD26-442C-9AC5-3D3BD206A4E4}" type="pres">
      <dgm:prSet presAssocID="{08EBEB10-D1D4-46A2-9F52-1C253E15FD36}" presName="parentLin" presStyleCnt="0"/>
      <dgm:spPr/>
    </dgm:pt>
    <dgm:pt modelId="{7EB83123-6669-4D9B-9FD1-1A6C59993EFF}" type="pres">
      <dgm:prSet presAssocID="{08EBEB10-D1D4-46A2-9F52-1C253E15FD36}" presName="parentLeftMargin" presStyleLbl="node1" presStyleIdx="2" presStyleCnt="7"/>
      <dgm:spPr/>
    </dgm:pt>
    <dgm:pt modelId="{2132ABEA-78E4-4628-B44E-8CDD96ADCC0F}" type="pres">
      <dgm:prSet presAssocID="{08EBEB10-D1D4-46A2-9F52-1C253E15FD3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CB71CCD-04A2-4332-B595-C741025B2343}" type="pres">
      <dgm:prSet presAssocID="{08EBEB10-D1D4-46A2-9F52-1C253E15FD36}" presName="negativeSpace" presStyleCnt="0"/>
      <dgm:spPr/>
    </dgm:pt>
    <dgm:pt modelId="{958C52D1-C063-4259-AA35-CF7674CFC7E8}" type="pres">
      <dgm:prSet presAssocID="{08EBEB10-D1D4-46A2-9F52-1C253E15FD36}" presName="childText" presStyleLbl="conFgAcc1" presStyleIdx="3" presStyleCnt="7">
        <dgm:presLayoutVars>
          <dgm:bulletEnabled val="1"/>
        </dgm:presLayoutVars>
      </dgm:prSet>
      <dgm:spPr/>
    </dgm:pt>
    <dgm:pt modelId="{382EA2EF-89A1-4659-B20C-719F105A627C}" type="pres">
      <dgm:prSet presAssocID="{8E95AA43-636B-4F62-AC81-B9A8D2F13643}" presName="spaceBetweenRectangles" presStyleCnt="0"/>
      <dgm:spPr/>
    </dgm:pt>
    <dgm:pt modelId="{63054510-C9CC-4162-8068-C42C8B02663E}" type="pres">
      <dgm:prSet presAssocID="{58047006-A8C9-41CE-99BE-449E2D62BB40}" presName="parentLin" presStyleCnt="0"/>
      <dgm:spPr/>
    </dgm:pt>
    <dgm:pt modelId="{9AECF816-EB48-4B8C-A241-53B36F605395}" type="pres">
      <dgm:prSet presAssocID="{58047006-A8C9-41CE-99BE-449E2D62BB40}" presName="parentLeftMargin" presStyleLbl="node1" presStyleIdx="3" presStyleCnt="7"/>
      <dgm:spPr/>
    </dgm:pt>
    <dgm:pt modelId="{E96E6240-8506-40A9-878D-B01F46B3E39A}" type="pres">
      <dgm:prSet presAssocID="{58047006-A8C9-41CE-99BE-449E2D62BB4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3AD4464-3F2A-477C-80B6-CB9A0125302E}" type="pres">
      <dgm:prSet presAssocID="{58047006-A8C9-41CE-99BE-449E2D62BB40}" presName="negativeSpace" presStyleCnt="0"/>
      <dgm:spPr/>
    </dgm:pt>
    <dgm:pt modelId="{B443C591-DA8C-49D2-B84F-FE30C523067A}" type="pres">
      <dgm:prSet presAssocID="{58047006-A8C9-41CE-99BE-449E2D62BB40}" presName="childText" presStyleLbl="conFgAcc1" presStyleIdx="4" presStyleCnt="7">
        <dgm:presLayoutVars>
          <dgm:bulletEnabled val="1"/>
        </dgm:presLayoutVars>
      </dgm:prSet>
      <dgm:spPr/>
    </dgm:pt>
    <dgm:pt modelId="{2874F0F5-A4A7-4A23-B52D-C2E13D430DA6}" type="pres">
      <dgm:prSet presAssocID="{78098F65-29AA-40E9-A2AB-C0363EEB43F6}" presName="spaceBetweenRectangles" presStyleCnt="0"/>
      <dgm:spPr/>
    </dgm:pt>
    <dgm:pt modelId="{8FA73D94-F2A6-4C52-A134-C756EFDE426E}" type="pres">
      <dgm:prSet presAssocID="{9639CA6A-D49E-4531-9CA3-C84B62222925}" presName="parentLin" presStyleCnt="0"/>
      <dgm:spPr/>
    </dgm:pt>
    <dgm:pt modelId="{BBB9021D-63F4-4E05-824A-AE25727FC954}" type="pres">
      <dgm:prSet presAssocID="{9639CA6A-D49E-4531-9CA3-C84B62222925}" presName="parentLeftMargin" presStyleLbl="node1" presStyleIdx="4" presStyleCnt="7"/>
      <dgm:spPr/>
    </dgm:pt>
    <dgm:pt modelId="{A392A357-2613-40E3-9D96-32EDD7894D93}" type="pres">
      <dgm:prSet presAssocID="{9639CA6A-D49E-4531-9CA3-C84B6222292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733474B-1477-45CD-A2A5-0933FE689418}" type="pres">
      <dgm:prSet presAssocID="{9639CA6A-D49E-4531-9CA3-C84B62222925}" presName="negativeSpace" presStyleCnt="0"/>
      <dgm:spPr/>
    </dgm:pt>
    <dgm:pt modelId="{7541E485-A611-40C6-BAB5-1CAA5477DB16}" type="pres">
      <dgm:prSet presAssocID="{9639CA6A-D49E-4531-9CA3-C84B62222925}" presName="childText" presStyleLbl="conFgAcc1" presStyleIdx="5" presStyleCnt="7">
        <dgm:presLayoutVars>
          <dgm:bulletEnabled val="1"/>
        </dgm:presLayoutVars>
      </dgm:prSet>
      <dgm:spPr/>
    </dgm:pt>
    <dgm:pt modelId="{8A8E284F-8553-476B-999D-4D719B7368B3}" type="pres">
      <dgm:prSet presAssocID="{CE13072A-2C60-4179-8959-651A01CC64B3}" presName="spaceBetweenRectangles" presStyleCnt="0"/>
      <dgm:spPr/>
    </dgm:pt>
    <dgm:pt modelId="{5E82D297-32BD-470E-9A9D-DEF407047846}" type="pres">
      <dgm:prSet presAssocID="{586D0D7B-C7F2-49DD-83CC-E319CE6FB995}" presName="parentLin" presStyleCnt="0"/>
      <dgm:spPr/>
    </dgm:pt>
    <dgm:pt modelId="{9235721A-A218-4CE9-BD5D-856F3B2011F6}" type="pres">
      <dgm:prSet presAssocID="{586D0D7B-C7F2-49DD-83CC-E319CE6FB995}" presName="parentLeftMargin" presStyleLbl="node1" presStyleIdx="5" presStyleCnt="7"/>
      <dgm:spPr/>
    </dgm:pt>
    <dgm:pt modelId="{A67DD567-B6F8-42A5-8BD5-FF66AAC8AB45}" type="pres">
      <dgm:prSet presAssocID="{586D0D7B-C7F2-49DD-83CC-E319CE6FB995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068645F1-6D35-4AAD-88D4-90A23CA865F2}" type="pres">
      <dgm:prSet presAssocID="{586D0D7B-C7F2-49DD-83CC-E319CE6FB995}" presName="negativeSpace" presStyleCnt="0"/>
      <dgm:spPr/>
    </dgm:pt>
    <dgm:pt modelId="{086E20DA-9D8C-45D4-8C3E-134FA37B7112}" type="pres">
      <dgm:prSet presAssocID="{586D0D7B-C7F2-49DD-83CC-E319CE6FB99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5DE0B01-0667-4B5D-8C30-9B106EF724E6}" type="presOf" srcId="{7BF4C079-F207-4606-B490-0CF1A3A2D647}" destId="{C00A66E0-DFF8-4C2F-9169-9C12BB1D6BDC}" srcOrd="1" destOrd="0" presId="urn:microsoft.com/office/officeart/2005/8/layout/list1"/>
    <dgm:cxn modelId="{6176130A-7C4E-40E5-B363-34BC63D78F8A}" srcId="{BAEBE500-2997-4421-A5C3-032BE62C685D}" destId="{1AE7AD3F-3E66-4394-B060-D3E6F4B12136}" srcOrd="0" destOrd="0" parTransId="{AE5BFC33-0394-4F88-8586-486A627DAFC4}" sibTransId="{55F87E18-31AE-4C87-BD27-D038F48D4405}"/>
    <dgm:cxn modelId="{E1F6CE3B-7AAB-42BB-B187-4DBCB27AF5B1}" type="presOf" srcId="{586D0D7B-C7F2-49DD-83CC-E319CE6FB995}" destId="{A67DD567-B6F8-42A5-8BD5-FF66AAC8AB45}" srcOrd="1" destOrd="0" presId="urn:microsoft.com/office/officeart/2005/8/layout/list1"/>
    <dgm:cxn modelId="{36635D3D-7A7A-4F05-AD51-B1C15D179F5A}" type="presOf" srcId="{1AE7AD3F-3E66-4394-B060-D3E6F4B12136}" destId="{2D6B908B-40B4-439B-8049-44228A1096F3}" srcOrd="0" destOrd="0" presId="urn:microsoft.com/office/officeart/2005/8/layout/list1"/>
    <dgm:cxn modelId="{351B503D-0EDC-4770-B16C-7108AD76F9F2}" type="presOf" srcId="{7BF4C079-F207-4606-B490-0CF1A3A2D647}" destId="{041992F7-2DC2-4BDC-9A3B-332EE6C3CC8E}" srcOrd="0" destOrd="0" presId="urn:microsoft.com/office/officeart/2005/8/layout/list1"/>
    <dgm:cxn modelId="{9D31875F-9FCA-462C-B78E-5E930594F7EF}" type="presOf" srcId="{58047006-A8C9-41CE-99BE-449E2D62BB40}" destId="{E96E6240-8506-40A9-878D-B01F46B3E39A}" srcOrd="1" destOrd="0" presId="urn:microsoft.com/office/officeart/2005/8/layout/list1"/>
    <dgm:cxn modelId="{AE766161-FB00-4203-805C-694C06E133EF}" srcId="{BAEBE500-2997-4421-A5C3-032BE62C685D}" destId="{468BB258-AE31-48F5-B0BD-75D402B6F8AB}" srcOrd="1" destOrd="0" parTransId="{528977B4-08D4-47A4-BCF7-938AF7D40A91}" sibTransId="{76B8197A-732A-4B5F-92E2-7D0FC32406AD}"/>
    <dgm:cxn modelId="{9725D463-5E9C-4DCD-A7AC-14CC1F2E517F}" srcId="{BAEBE500-2997-4421-A5C3-032BE62C685D}" destId="{9639CA6A-D49E-4531-9CA3-C84B62222925}" srcOrd="5" destOrd="0" parTransId="{6C3C0EA3-27B0-4AC1-839F-F8B9D8AC703C}" sibTransId="{CE13072A-2C60-4179-8959-651A01CC64B3}"/>
    <dgm:cxn modelId="{2AD97846-495B-4DB4-856C-9F49210E47F6}" srcId="{BAEBE500-2997-4421-A5C3-032BE62C685D}" destId="{08EBEB10-D1D4-46A2-9F52-1C253E15FD36}" srcOrd="3" destOrd="0" parTransId="{2D5B97A5-4B83-4699-B243-970A59127C9A}" sibTransId="{8E95AA43-636B-4F62-AC81-B9A8D2F13643}"/>
    <dgm:cxn modelId="{6C0A094A-5975-476C-848E-DEF4ED8363AD}" type="presOf" srcId="{1AE7AD3F-3E66-4394-B060-D3E6F4B12136}" destId="{4485E7EB-FB4B-4A51-80BA-3949BF940475}" srcOrd="1" destOrd="0" presId="urn:microsoft.com/office/officeart/2005/8/layout/list1"/>
    <dgm:cxn modelId="{E7037F6D-C365-4D52-B531-0E1119150792}" type="presOf" srcId="{BAEBE500-2997-4421-A5C3-032BE62C685D}" destId="{EEDF3670-3DB6-4526-B0A8-28C1C6E826C7}" srcOrd="0" destOrd="0" presId="urn:microsoft.com/office/officeart/2005/8/layout/list1"/>
    <dgm:cxn modelId="{FF73C64E-2F5B-4999-BD02-C22D985B9107}" type="presOf" srcId="{468BB258-AE31-48F5-B0BD-75D402B6F8AB}" destId="{884655A3-A94B-4B52-8E2E-9AAC07C3548C}" srcOrd="0" destOrd="0" presId="urn:microsoft.com/office/officeart/2005/8/layout/list1"/>
    <dgm:cxn modelId="{D5427E50-1CDA-4643-A586-69C9B70D37DB}" type="presOf" srcId="{58047006-A8C9-41CE-99BE-449E2D62BB40}" destId="{9AECF816-EB48-4B8C-A241-53B36F605395}" srcOrd="0" destOrd="0" presId="urn:microsoft.com/office/officeart/2005/8/layout/list1"/>
    <dgm:cxn modelId="{76D3A581-CD41-44C4-B4C8-E75FE2A7D4B2}" srcId="{BAEBE500-2997-4421-A5C3-032BE62C685D}" destId="{7BF4C079-F207-4606-B490-0CF1A3A2D647}" srcOrd="2" destOrd="0" parTransId="{47903EC8-7769-4DE0-8702-7928C0A465A5}" sibTransId="{1C1B73E2-D97F-4E98-9C51-658A5C4A395C}"/>
    <dgm:cxn modelId="{B8BB5E86-F98F-4D42-B56C-5BC82707990A}" type="presOf" srcId="{9639CA6A-D49E-4531-9CA3-C84B62222925}" destId="{BBB9021D-63F4-4E05-824A-AE25727FC954}" srcOrd="0" destOrd="0" presId="urn:microsoft.com/office/officeart/2005/8/layout/list1"/>
    <dgm:cxn modelId="{B1B7C69F-52D9-43AD-B4E5-B55AD1ABD8C7}" srcId="{BAEBE500-2997-4421-A5C3-032BE62C685D}" destId="{586D0D7B-C7F2-49DD-83CC-E319CE6FB995}" srcOrd="6" destOrd="0" parTransId="{45B3A291-CA58-4EDC-9E24-B0D0335EF223}" sibTransId="{1943AB30-6AFC-4512-B245-DD7023A2635B}"/>
    <dgm:cxn modelId="{36ACC5A8-85C8-4638-875B-9087D6DDB73F}" type="presOf" srcId="{468BB258-AE31-48F5-B0BD-75D402B6F8AB}" destId="{143D2D68-3D49-45E6-8E8B-9A04C1230119}" srcOrd="1" destOrd="0" presId="urn:microsoft.com/office/officeart/2005/8/layout/list1"/>
    <dgm:cxn modelId="{01E35CAE-9EC2-46D9-888C-89BD67FE6539}" srcId="{BAEBE500-2997-4421-A5C3-032BE62C685D}" destId="{58047006-A8C9-41CE-99BE-449E2D62BB40}" srcOrd="4" destOrd="0" parTransId="{3F0202F5-B777-4AA4-B769-F38C67B9DEF3}" sibTransId="{78098F65-29AA-40E9-A2AB-C0363EEB43F6}"/>
    <dgm:cxn modelId="{E37F17B9-C80E-4E5E-B805-4BFF3956E379}" type="presOf" srcId="{586D0D7B-C7F2-49DD-83CC-E319CE6FB995}" destId="{9235721A-A218-4CE9-BD5D-856F3B2011F6}" srcOrd="0" destOrd="0" presId="urn:microsoft.com/office/officeart/2005/8/layout/list1"/>
    <dgm:cxn modelId="{DC53E0CA-8B16-48C7-A189-A146EC9C4022}" type="presOf" srcId="{08EBEB10-D1D4-46A2-9F52-1C253E15FD36}" destId="{7EB83123-6669-4D9B-9FD1-1A6C59993EFF}" srcOrd="0" destOrd="0" presId="urn:microsoft.com/office/officeart/2005/8/layout/list1"/>
    <dgm:cxn modelId="{8D48BFE3-32B8-4E3F-8488-20BAACF3F09A}" type="presOf" srcId="{08EBEB10-D1D4-46A2-9F52-1C253E15FD36}" destId="{2132ABEA-78E4-4628-B44E-8CDD96ADCC0F}" srcOrd="1" destOrd="0" presId="urn:microsoft.com/office/officeart/2005/8/layout/list1"/>
    <dgm:cxn modelId="{50D347F5-8409-4896-B718-2C16395DEFA6}" type="presOf" srcId="{9639CA6A-D49E-4531-9CA3-C84B62222925}" destId="{A392A357-2613-40E3-9D96-32EDD7894D93}" srcOrd="1" destOrd="0" presId="urn:microsoft.com/office/officeart/2005/8/layout/list1"/>
    <dgm:cxn modelId="{0EAD7A8E-7977-4131-9156-C2173628C845}" type="presParOf" srcId="{EEDF3670-3DB6-4526-B0A8-28C1C6E826C7}" destId="{B060B89E-9655-4BB8-8D46-CEE2387440D4}" srcOrd="0" destOrd="0" presId="urn:microsoft.com/office/officeart/2005/8/layout/list1"/>
    <dgm:cxn modelId="{53F4BFB3-4B63-4C7B-84B6-CE3ABAECC402}" type="presParOf" srcId="{B060B89E-9655-4BB8-8D46-CEE2387440D4}" destId="{2D6B908B-40B4-439B-8049-44228A1096F3}" srcOrd="0" destOrd="0" presId="urn:microsoft.com/office/officeart/2005/8/layout/list1"/>
    <dgm:cxn modelId="{183BE84E-B8B8-4310-BDD5-4CA1605492EB}" type="presParOf" srcId="{B060B89E-9655-4BB8-8D46-CEE2387440D4}" destId="{4485E7EB-FB4B-4A51-80BA-3949BF940475}" srcOrd="1" destOrd="0" presId="urn:microsoft.com/office/officeart/2005/8/layout/list1"/>
    <dgm:cxn modelId="{28777760-4A22-4445-B99E-76FD72746481}" type="presParOf" srcId="{EEDF3670-3DB6-4526-B0A8-28C1C6E826C7}" destId="{62D9D9DF-9CBA-4C5D-A94D-0CA6DF2BBDFD}" srcOrd="1" destOrd="0" presId="urn:microsoft.com/office/officeart/2005/8/layout/list1"/>
    <dgm:cxn modelId="{998DE0F2-5165-42C3-AAE2-F4C9EBC76A11}" type="presParOf" srcId="{EEDF3670-3DB6-4526-B0A8-28C1C6E826C7}" destId="{36F2C94B-B51B-4048-9A7A-4E8FB92ECBEC}" srcOrd="2" destOrd="0" presId="urn:microsoft.com/office/officeart/2005/8/layout/list1"/>
    <dgm:cxn modelId="{90F97F92-81D2-4DAD-A03B-CDD772507423}" type="presParOf" srcId="{EEDF3670-3DB6-4526-B0A8-28C1C6E826C7}" destId="{DC9C506B-7F47-4D03-A444-7274F32EA540}" srcOrd="3" destOrd="0" presId="urn:microsoft.com/office/officeart/2005/8/layout/list1"/>
    <dgm:cxn modelId="{D0667459-CDE1-4DE8-A182-7CF69D76AA17}" type="presParOf" srcId="{EEDF3670-3DB6-4526-B0A8-28C1C6E826C7}" destId="{0606EFF0-19B8-4958-9267-BB870D852731}" srcOrd="4" destOrd="0" presId="urn:microsoft.com/office/officeart/2005/8/layout/list1"/>
    <dgm:cxn modelId="{51C12985-414C-4179-85DF-F2B91AEFA418}" type="presParOf" srcId="{0606EFF0-19B8-4958-9267-BB870D852731}" destId="{884655A3-A94B-4B52-8E2E-9AAC07C3548C}" srcOrd="0" destOrd="0" presId="urn:microsoft.com/office/officeart/2005/8/layout/list1"/>
    <dgm:cxn modelId="{B7B96746-932E-44AD-9589-E960BFD8411D}" type="presParOf" srcId="{0606EFF0-19B8-4958-9267-BB870D852731}" destId="{143D2D68-3D49-45E6-8E8B-9A04C1230119}" srcOrd="1" destOrd="0" presId="urn:microsoft.com/office/officeart/2005/8/layout/list1"/>
    <dgm:cxn modelId="{8729FF8D-007A-4D12-BA1E-A68C23150F37}" type="presParOf" srcId="{EEDF3670-3DB6-4526-B0A8-28C1C6E826C7}" destId="{9059D980-BF5F-447C-BA28-37EB8F18D984}" srcOrd="5" destOrd="0" presId="urn:microsoft.com/office/officeart/2005/8/layout/list1"/>
    <dgm:cxn modelId="{67FD1B94-B1A5-403D-BEF8-412744BB2C71}" type="presParOf" srcId="{EEDF3670-3DB6-4526-B0A8-28C1C6E826C7}" destId="{6FFC59D2-F6B5-49F5-9F89-BF22E9354524}" srcOrd="6" destOrd="0" presId="urn:microsoft.com/office/officeart/2005/8/layout/list1"/>
    <dgm:cxn modelId="{A0CDD2B9-771E-4E44-BAB5-12E068FCE8C0}" type="presParOf" srcId="{EEDF3670-3DB6-4526-B0A8-28C1C6E826C7}" destId="{414BFFC6-16B4-4450-9AA2-07B9307CA349}" srcOrd="7" destOrd="0" presId="urn:microsoft.com/office/officeart/2005/8/layout/list1"/>
    <dgm:cxn modelId="{C91C780A-B824-4DCA-A1FF-F71A1DF6E730}" type="presParOf" srcId="{EEDF3670-3DB6-4526-B0A8-28C1C6E826C7}" destId="{C4DEF2D5-E8D7-40BC-8A32-40BD3A188815}" srcOrd="8" destOrd="0" presId="urn:microsoft.com/office/officeart/2005/8/layout/list1"/>
    <dgm:cxn modelId="{CB09B745-118E-4C0A-91D7-124EEDCD8660}" type="presParOf" srcId="{C4DEF2D5-E8D7-40BC-8A32-40BD3A188815}" destId="{041992F7-2DC2-4BDC-9A3B-332EE6C3CC8E}" srcOrd="0" destOrd="0" presId="urn:microsoft.com/office/officeart/2005/8/layout/list1"/>
    <dgm:cxn modelId="{302F4627-2C56-4BDE-919C-C245BD173D3D}" type="presParOf" srcId="{C4DEF2D5-E8D7-40BC-8A32-40BD3A188815}" destId="{C00A66E0-DFF8-4C2F-9169-9C12BB1D6BDC}" srcOrd="1" destOrd="0" presId="urn:microsoft.com/office/officeart/2005/8/layout/list1"/>
    <dgm:cxn modelId="{320CC33B-E0EB-497F-96C3-796B4068F47C}" type="presParOf" srcId="{EEDF3670-3DB6-4526-B0A8-28C1C6E826C7}" destId="{2E49FD6B-51A9-4FB9-ADD0-3162D52231A0}" srcOrd="9" destOrd="0" presId="urn:microsoft.com/office/officeart/2005/8/layout/list1"/>
    <dgm:cxn modelId="{D7445EDE-5D4C-4F8F-AFA6-C94B7AE880ED}" type="presParOf" srcId="{EEDF3670-3DB6-4526-B0A8-28C1C6E826C7}" destId="{BC10DE45-F11A-4483-BA4E-DA7DF2F435EE}" srcOrd="10" destOrd="0" presId="urn:microsoft.com/office/officeart/2005/8/layout/list1"/>
    <dgm:cxn modelId="{CBC09820-16C2-494B-822C-B7E30368FD1F}" type="presParOf" srcId="{EEDF3670-3DB6-4526-B0A8-28C1C6E826C7}" destId="{990CD985-FA0D-4465-AE70-CF7AD5CAC80F}" srcOrd="11" destOrd="0" presId="urn:microsoft.com/office/officeart/2005/8/layout/list1"/>
    <dgm:cxn modelId="{D8446478-0B26-464B-AC07-572013A70A16}" type="presParOf" srcId="{EEDF3670-3DB6-4526-B0A8-28C1C6E826C7}" destId="{4F96CD99-DD26-442C-9AC5-3D3BD206A4E4}" srcOrd="12" destOrd="0" presId="urn:microsoft.com/office/officeart/2005/8/layout/list1"/>
    <dgm:cxn modelId="{562CBB70-565A-4C36-B242-B24AF98E5D79}" type="presParOf" srcId="{4F96CD99-DD26-442C-9AC5-3D3BD206A4E4}" destId="{7EB83123-6669-4D9B-9FD1-1A6C59993EFF}" srcOrd="0" destOrd="0" presId="urn:microsoft.com/office/officeart/2005/8/layout/list1"/>
    <dgm:cxn modelId="{B68BD3C7-68C0-496F-88EE-E9024B6998A4}" type="presParOf" srcId="{4F96CD99-DD26-442C-9AC5-3D3BD206A4E4}" destId="{2132ABEA-78E4-4628-B44E-8CDD96ADCC0F}" srcOrd="1" destOrd="0" presId="urn:microsoft.com/office/officeart/2005/8/layout/list1"/>
    <dgm:cxn modelId="{FFF5BC53-FCC4-49B1-B55F-92B3014251FA}" type="presParOf" srcId="{EEDF3670-3DB6-4526-B0A8-28C1C6E826C7}" destId="{4CB71CCD-04A2-4332-B595-C741025B2343}" srcOrd="13" destOrd="0" presId="urn:microsoft.com/office/officeart/2005/8/layout/list1"/>
    <dgm:cxn modelId="{57C3AFCC-DE26-4669-80A3-046E38F15DEB}" type="presParOf" srcId="{EEDF3670-3DB6-4526-B0A8-28C1C6E826C7}" destId="{958C52D1-C063-4259-AA35-CF7674CFC7E8}" srcOrd="14" destOrd="0" presId="urn:microsoft.com/office/officeart/2005/8/layout/list1"/>
    <dgm:cxn modelId="{CDB30234-842E-49D8-936D-BF0908C5C00D}" type="presParOf" srcId="{EEDF3670-3DB6-4526-B0A8-28C1C6E826C7}" destId="{382EA2EF-89A1-4659-B20C-719F105A627C}" srcOrd="15" destOrd="0" presId="urn:microsoft.com/office/officeart/2005/8/layout/list1"/>
    <dgm:cxn modelId="{44FF3962-BEEB-4C46-BBF8-F22A639ADC7B}" type="presParOf" srcId="{EEDF3670-3DB6-4526-B0A8-28C1C6E826C7}" destId="{63054510-C9CC-4162-8068-C42C8B02663E}" srcOrd="16" destOrd="0" presId="urn:microsoft.com/office/officeart/2005/8/layout/list1"/>
    <dgm:cxn modelId="{C1F81C1E-EA32-4A88-B996-3382791C83F2}" type="presParOf" srcId="{63054510-C9CC-4162-8068-C42C8B02663E}" destId="{9AECF816-EB48-4B8C-A241-53B36F605395}" srcOrd="0" destOrd="0" presId="urn:microsoft.com/office/officeart/2005/8/layout/list1"/>
    <dgm:cxn modelId="{566ADC97-1870-4E77-9D17-A15A96320DB5}" type="presParOf" srcId="{63054510-C9CC-4162-8068-C42C8B02663E}" destId="{E96E6240-8506-40A9-878D-B01F46B3E39A}" srcOrd="1" destOrd="0" presId="urn:microsoft.com/office/officeart/2005/8/layout/list1"/>
    <dgm:cxn modelId="{0DE4851D-F2CE-4660-A330-C51F4C5E64B6}" type="presParOf" srcId="{EEDF3670-3DB6-4526-B0A8-28C1C6E826C7}" destId="{53AD4464-3F2A-477C-80B6-CB9A0125302E}" srcOrd="17" destOrd="0" presId="urn:microsoft.com/office/officeart/2005/8/layout/list1"/>
    <dgm:cxn modelId="{40D1B572-5D0D-462C-A09A-C64E3AE1300C}" type="presParOf" srcId="{EEDF3670-3DB6-4526-B0A8-28C1C6E826C7}" destId="{B443C591-DA8C-49D2-B84F-FE30C523067A}" srcOrd="18" destOrd="0" presId="urn:microsoft.com/office/officeart/2005/8/layout/list1"/>
    <dgm:cxn modelId="{1216966B-80E3-4996-9BC9-B98B2A644B51}" type="presParOf" srcId="{EEDF3670-3DB6-4526-B0A8-28C1C6E826C7}" destId="{2874F0F5-A4A7-4A23-B52D-C2E13D430DA6}" srcOrd="19" destOrd="0" presId="urn:microsoft.com/office/officeart/2005/8/layout/list1"/>
    <dgm:cxn modelId="{56604E0A-A887-4A69-9DA1-3E81D6F4CC42}" type="presParOf" srcId="{EEDF3670-3DB6-4526-B0A8-28C1C6E826C7}" destId="{8FA73D94-F2A6-4C52-A134-C756EFDE426E}" srcOrd="20" destOrd="0" presId="urn:microsoft.com/office/officeart/2005/8/layout/list1"/>
    <dgm:cxn modelId="{BF3DE1C0-E6F7-43AE-86DB-B2ACBCA5DFF2}" type="presParOf" srcId="{8FA73D94-F2A6-4C52-A134-C756EFDE426E}" destId="{BBB9021D-63F4-4E05-824A-AE25727FC954}" srcOrd="0" destOrd="0" presId="urn:microsoft.com/office/officeart/2005/8/layout/list1"/>
    <dgm:cxn modelId="{E4F12EA3-54B9-4A6F-8211-2E20297827BA}" type="presParOf" srcId="{8FA73D94-F2A6-4C52-A134-C756EFDE426E}" destId="{A392A357-2613-40E3-9D96-32EDD7894D93}" srcOrd="1" destOrd="0" presId="urn:microsoft.com/office/officeart/2005/8/layout/list1"/>
    <dgm:cxn modelId="{1D7BF13D-7C88-4BFD-8283-F8E565C7A001}" type="presParOf" srcId="{EEDF3670-3DB6-4526-B0A8-28C1C6E826C7}" destId="{7733474B-1477-45CD-A2A5-0933FE689418}" srcOrd="21" destOrd="0" presId="urn:microsoft.com/office/officeart/2005/8/layout/list1"/>
    <dgm:cxn modelId="{B7C10E1C-6732-48DB-8BD0-14065B4BF64F}" type="presParOf" srcId="{EEDF3670-3DB6-4526-B0A8-28C1C6E826C7}" destId="{7541E485-A611-40C6-BAB5-1CAA5477DB16}" srcOrd="22" destOrd="0" presId="urn:microsoft.com/office/officeart/2005/8/layout/list1"/>
    <dgm:cxn modelId="{7409D219-DE36-44B2-ACE6-D45F8456FCA9}" type="presParOf" srcId="{EEDF3670-3DB6-4526-B0A8-28C1C6E826C7}" destId="{8A8E284F-8553-476B-999D-4D719B7368B3}" srcOrd="23" destOrd="0" presId="urn:microsoft.com/office/officeart/2005/8/layout/list1"/>
    <dgm:cxn modelId="{507DEF82-1C69-40C2-B2E2-57D730F3981B}" type="presParOf" srcId="{EEDF3670-3DB6-4526-B0A8-28C1C6E826C7}" destId="{5E82D297-32BD-470E-9A9D-DEF407047846}" srcOrd="24" destOrd="0" presId="urn:microsoft.com/office/officeart/2005/8/layout/list1"/>
    <dgm:cxn modelId="{505E59F2-5B11-4E13-8D22-5F5F5116AF58}" type="presParOf" srcId="{5E82D297-32BD-470E-9A9D-DEF407047846}" destId="{9235721A-A218-4CE9-BD5D-856F3B2011F6}" srcOrd="0" destOrd="0" presId="urn:microsoft.com/office/officeart/2005/8/layout/list1"/>
    <dgm:cxn modelId="{015A683A-F92C-4502-B0D9-256CB7C941C3}" type="presParOf" srcId="{5E82D297-32BD-470E-9A9D-DEF407047846}" destId="{A67DD567-B6F8-42A5-8BD5-FF66AAC8AB45}" srcOrd="1" destOrd="0" presId="urn:microsoft.com/office/officeart/2005/8/layout/list1"/>
    <dgm:cxn modelId="{5918270B-F503-43FC-A402-9DEA9E60C087}" type="presParOf" srcId="{EEDF3670-3DB6-4526-B0A8-28C1C6E826C7}" destId="{068645F1-6D35-4AAD-88D4-90A23CA865F2}" srcOrd="25" destOrd="0" presId="urn:microsoft.com/office/officeart/2005/8/layout/list1"/>
    <dgm:cxn modelId="{8F1AC3AE-E213-47AF-BA99-8C5FD3F433C7}" type="presParOf" srcId="{EEDF3670-3DB6-4526-B0A8-28C1C6E826C7}" destId="{086E20DA-9D8C-45D4-8C3E-134FA37B711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FD912-7104-43A3-BF48-22C5175E419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6571BD0-4BE1-48A8-9036-45678C851B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b="1"/>
            <a:t>Standardguides: </a:t>
          </a:r>
          <a:r>
            <a:rPr lang="da-DK">
              <a:latin typeface="Aptos Display" panose="02110004020202020204"/>
            </a:rPr>
            <a:t>Et</a:t>
          </a:r>
          <a:r>
            <a:rPr lang="da-DK"/>
            <a:t> af de største ønsker fra agenterne. </a:t>
          </a:r>
          <a:endParaRPr lang="en-US"/>
        </a:p>
      </dgm:t>
    </dgm:pt>
    <dgm:pt modelId="{3EDA3FF4-218F-4B99-9E12-B22B763D6BFD}" type="parTrans" cxnId="{CA5DB828-E812-4027-B61F-F61F98B44EF0}">
      <dgm:prSet/>
      <dgm:spPr/>
      <dgm:t>
        <a:bodyPr/>
        <a:lstStyle/>
        <a:p>
          <a:endParaRPr lang="en-US"/>
        </a:p>
      </dgm:t>
    </dgm:pt>
    <dgm:pt modelId="{F12AF1EA-6C53-4BEA-B35D-4241FDAFB29A}" type="sibTrans" cxnId="{CA5DB828-E812-4027-B61F-F61F98B44EF0}">
      <dgm:prSet/>
      <dgm:spPr/>
      <dgm:t>
        <a:bodyPr/>
        <a:lstStyle/>
        <a:p>
          <a:endParaRPr lang="en-US"/>
        </a:p>
      </dgm:t>
    </dgm:pt>
    <dgm:pt modelId="{96A1BBBC-F89F-498F-9E01-E5280DEBA9A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/>
            <a:t>Omfang:</a:t>
          </a:r>
          <a:r>
            <a:rPr lang="da-DK"/>
            <a:t> 8 markerede standard guides til at starte med. </a:t>
          </a:r>
          <a:r>
            <a:rPr lang="da-DK">
              <a:latin typeface="Aptos Display" panose="02110004020202020204"/>
            </a:rPr>
            <a:t>Første standardguide er færdig - Tidsbestilling. </a:t>
          </a:r>
          <a:endParaRPr lang="en-US"/>
        </a:p>
      </dgm:t>
    </dgm:pt>
    <dgm:pt modelId="{5BB3F2C1-4AD6-4A0E-877A-4C7484C3AEF4}" type="parTrans" cxnId="{D0B43EE5-3852-4C28-A165-F85D215223CD}">
      <dgm:prSet/>
      <dgm:spPr/>
      <dgm:t>
        <a:bodyPr/>
        <a:lstStyle/>
        <a:p>
          <a:endParaRPr lang="en-US"/>
        </a:p>
      </dgm:t>
    </dgm:pt>
    <dgm:pt modelId="{4DDA4812-872C-4353-8B5B-DA0256311920}" type="sibTrans" cxnId="{D0B43EE5-3852-4C28-A165-F85D215223CD}">
      <dgm:prSet/>
      <dgm:spPr/>
      <dgm:t>
        <a:bodyPr/>
        <a:lstStyle/>
        <a:p>
          <a:endParaRPr lang="en-US"/>
        </a:p>
      </dgm:t>
    </dgm:pt>
    <dgm:pt modelId="{8331BB11-D13A-468C-9702-0C7D943E3DE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/>
            <a:t>Målet:</a:t>
          </a:r>
          <a:r>
            <a:rPr lang="da-DK"/>
            <a:t> Målet er at det vil give agenterne mulighed for at bruge deres lokale erfaring på DDH</a:t>
          </a:r>
          <a:r>
            <a:rPr lang="da-DK">
              <a:latin typeface="Aptos Display" panose="02110004020202020204"/>
            </a:rPr>
            <a:t>.</a:t>
          </a:r>
          <a:endParaRPr lang="en-US"/>
        </a:p>
      </dgm:t>
    </dgm:pt>
    <dgm:pt modelId="{AE60085C-5B47-4108-B887-E2125C08B05C}" type="parTrans" cxnId="{F4DC5820-3A83-4922-A2F7-03DA643FBE5F}">
      <dgm:prSet/>
      <dgm:spPr/>
      <dgm:t>
        <a:bodyPr/>
        <a:lstStyle/>
        <a:p>
          <a:endParaRPr lang="en-US"/>
        </a:p>
      </dgm:t>
    </dgm:pt>
    <dgm:pt modelId="{17239D36-BDD2-47DC-88F3-99752BBCE450}" type="sibTrans" cxnId="{F4DC5820-3A83-4922-A2F7-03DA643FBE5F}">
      <dgm:prSet/>
      <dgm:spPr/>
      <dgm:t>
        <a:bodyPr/>
        <a:lstStyle/>
        <a:p>
          <a:endParaRPr lang="en-US"/>
        </a:p>
      </dgm:t>
    </dgm:pt>
    <dgm:pt modelId="{EB660DD9-4162-47AD-BED7-D9B99B212C7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/>
            <a:t>Arbejdsgruppe: </a:t>
          </a:r>
          <a:r>
            <a:rPr lang="da-DK"/>
            <a:t>Anton (Halsnæs/sekretariatet) Lotte (Jammerbugt), Pernille (Aarhus), Tonni (Hjørring).</a:t>
          </a:r>
          <a:endParaRPr lang="en-US"/>
        </a:p>
      </dgm:t>
    </dgm:pt>
    <dgm:pt modelId="{6677D7A3-6A32-46D6-A3A7-3637718652F5}" type="parTrans" cxnId="{149E8EB7-7EA0-46BF-B46A-A0E0BACC15AD}">
      <dgm:prSet/>
      <dgm:spPr/>
      <dgm:t>
        <a:bodyPr/>
        <a:lstStyle/>
        <a:p>
          <a:endParaRPr lang="en-US"/>
        </a:p>
      </dgm:t>
    </dgm:pt>
    <dgm:pt modelId="{7DBB520E-16CC-479D-BFD5-2A762E903A02}" type="sibTrans" cxnId="{149E8EB7-7EA0-46BF-B46A-A0E0BACC15AD}">
      <dgm:prSet/>
      <dgm:spPr/>
      <dgm:t>
        <a:bodyPr/>
        <a:lstStyle/>
        <a:p>
          <a:endParaRPr lang="en-US"/>
        </a:p>
      </dgm:t>
    </dgm:pt>
    <dgm:pt modelId="{E3375BB8-F9E0-4F12-A783-8AA81DD28AB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 b="1"/>
            <a:t>Nyt spørgeskema </a:t>
          </a:r>
          <a:r>
            <a:rPr lang="da-DK" b="1">
              <a:latin typeface="Aptos Display" panose="02110004020202020204"/>
            </a:rPr>
            <a:t>(</a:t>
          </a:r>
          <a:r>
            <a:rPr lang="da-DK" b="1"/>
            <a:t>2025): </a:t>
          </a:r>
          <a:r>
            <a:rPr lang="da-DK"/>
            <a:t>Hvor langt er vi kommet? </a:t>
          </a:r>
          <a:endParaRPr lang="en-US"/>
        </a:p>
      </dgm:t>
    </dgm:pt>
    <dgm:pt modelId="{146D629A-3329-48A8-BD66-E36249AC9F56}" type="parTrans" cxnId="{97F51D99-A3F3-404C-A60C-F738157E0FE4}">
      <dgm:prSet/>
      <dgm:spPr/>
      <dgm:t>
        <a:bodyPr/>
        <a:lstStyle/>
        <a:p>
          <a:endParaRPr lang="en-US"/>
        </a:p>
      </dgm:t>
    </dgm:pt>
    <dgm:pt modelId="{798FFB89-3DF1-4B31-853F-293498E819A0}" type="sibTrans" cxnId="{97F51D99-A3F3-404C-A60C-F738157E0FE4}">
      <dgm:prSet/>
      <dgm:spPr/>
      <dgm:t>
        <a:bodyPr/>
        <a:lstStyle/>
        <a:p>
          <a:endParaRPr lang="en-US"/>
        </a:p>
      </dgm:t>
    </dgm:pt>
    <dgm:pt modelId="{133C05E9-0937-4D46-9014-48E10DBE49E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da-DK">
              <a:latin typeface="Aptos Display" panose="02110004020202020204"/>
            </a:rPr>
            <a:t>Målet: En sammenligning med spørgeskemaet fra Januar 2024 på følgende 3 områder:  </a:t>
          </a:r>
        </a:p>
      </dgm:t>
    </dgm:pt>
    <dgm:pt modelId="{3E999ED3-CB55-4FFC-9BFF-AF448AC8CD21}" type="parTrans" cxnId="{401C2057-28FE-4777-9129-4FF266C817C1}">
      <dgm:prSet/>
      <dgm:spPr/>
      <dgm:t>
        <a:bodyPr/>
        <a:lstStyle/>
        <a:p>
          <a:endParaRPr lang="da-DK"/>
        </a:p>
      </dgm:t>
    </dgm:pt>
    <dgm:pt modelId="{0354F2BB-D218-4B10-9AF7-36E176A69A6C}" type="sibTrans" cxnId="{401C2057-28FE-4777-9129-4FF266C817C1}">
      <dgm:prSet/>
      <dgm:spPr/>
      <dgm:t>
        <a:bodyPr/>
        <a:lstStyle/>
        <a:p>
          <a:endParaRPr lang="da-DK"/>
        </a:p>
      </dgm:t>
    </dgm:pt>
    <dgm:pt modelId="{AB086498-C7B2-4767-A2BB-DE029FE70285}">
      <dgm:prSet phldr="0"/>
      <dgm:spPr/>
      <dgm:t>
        <a:bodyPr/>
        <a:lstStyle/>
        <a:p>
          <a:r>
            <a:rPr lang="da-DK" b="0">
              <a:latin typeface="Aptos Display" panose="02110004020202020204"/>
            </a:rPr>
            <a:t>Agenternes anvendelse og viden om de værktøjer de har til rådighed.</a:t>
          </a:r>
        </a:p>
      </dgm:t>
    </dgm:pt>
    <dgm:pt modelId="{B1CBAD25-0349-451B-A079-0300A4D1AE9A}" type="parTrans" cxnId="{19F16BDF-AA46-4DEE-BF3A-2A0AE1602279}">
      <dgm:prSet/>
      <dgm:spPr/>
      <dgm:t>
        <a:bodyPr/>
        <a:lstStyle/>
        <a:p>
          <a:endParaRPr lang="da-DK"/>
        </a:p>
      </dgm:t>
    </dgm:pt>
    <dgm:pt modelId="{A1E7863E-A2E9-453B-966F-0C56656EFF07}" type="sibTrans" cxnId="{19F16BDF-AA46-4DEE-BF3A-2A0AE1602279}">
      <dgm:prSet/>
      <dgm:spPr/>
      <dgm:t>
        <a:bodyPr/>
        <a:lstStyle/>
        <a:p>
          <a:endParaRPr lang="da-DK"/>
        </a:p>
      </dgm:t>
    </dgm:pt>
    <dgm:pt modelId="{82808259-B238-4D7E-845B-0579725F669D}">
      <dgm:prSet phldr="0"/>
      <dgm:spPr/>
      <dgm:t>
        <a:bodyPr/>
        <a:lstStyle/>
        <a:p>
          <a:r>
            <a:rPr lang="da-DK" b="0">
              <a:latin typeface="Calibri"/>
              <a:ea typeface="Calibri"/>
              <a:cs typeface="Calibri"/>
            </a:rPr>
            <a:t>Agenternes trivsel.</a:t>
          </a:r>
        </a:p>
      </dgm:t>
    </dgm:pt>
    <dgm:pt modelId="{3246D543-55F8-4E2D-908E-0DB496C83ADB}" type="parTrans" cxnId="{A73D0F27-F2C8-4C19-9FCC-B14119C32D03}">
      <dgm:prSet/>
      <dgm:spPr/>
      <dgm:t>
        <a:bodyPr/>
        <a:lstStyle/>
        <a:p>
          <a:endParaRPr lang="da-DK"/>
        </a:p>
      </dgm:t>
    </dgm:pt>
    <dgm:pt modelId="{51B6A693-64C1-4E54-861B-B27062B98961}" type="sibTrans" cxnId="{A73D0F27-F2C8-4C19-9FCC-B14119C32D03}">
      <dgm:prSet/>
      <dgm:spPr/>
      <dgm:t>
        <a:bodyPr/>
        <a:lstStyle/>
        <a:p>
          <a:endParaRPr lang="da-DK"/>
        </a:p>
      </dgm:t>
    </dgm:pt>
    <dgm:pt modelId="{5AAE5AC0-0D2A-46A0-91FF-71A83BE70D2C}">
      <dgm:prSet phldr="0"/>
      <dgm:spPr/>
      <dgm:t>
        <a:bodyPr/>
        <a:lstStyle/>
        <a:p>
          <a:r>
            <a:rPr lang="da-DK">
              <a:latin typeface="Aptos Display" panose="02110004020202020204"/>
            </a:rPr>
            <a:t>Agenternes syn på opmærksomheden på DDH i egen kommune.  </a:t>
          </a:r>
          <a:endParaRPr lang="da-DK"/>
        </a:p>
      </dgm:t>
    </dgm:pt>
    <dgm:pt modelId="{AD3DF571-CFCB-44D5-AFC8-6CC0623A8E6F}" type="parTrans" cxnId="{6BBD3F6D-DF84-4ED9-A1B5-2621DBB9E732}">
      <dgm:prSet/>
      <dgm:spPr/>
      <dgm:t>
        <a:bodyPr/>
        <a:lstStyle/>
        <a:p>
          <a:endParaRPr lang="da-DK"/>
        </a:p>
      </dgm:t>
    </dgm:pt>
    <dgm:pt modelId="{9CB8745B-36A5-4EBC-856B-953E7BD9D232}" type="sibTrans" cxnId="{6BBD3F6D-DF84-4ED9-A1B5-2621DBB9E732}">
      <dgm:prSet/>
      <dgm:spPr/>
      <dgm:t>
        <a:bodyPr/>
        <a:lstStyle/>
        <a:p>
          <a:endParaRPr lang="da-DK"/>
        </a:p>
      </dgm:t>
    </dgm:pt>
    <dgm:pt modelId="{92EC8DE4-3167-456E-A08A-17826F1A5AB4}" type="pres">
      <dgm:prSet presAssocID="{3B3FD912-7104-43A3-BF48-22C5175E419F}" presName="root" presStyleCnt="0">
        <dgm:presLayoutVars>
          <dgm:dir/>
          <dgm:resizeHandles val="exact"/>
        </dgm:presLayoutVars>
      </dgm:prSet>
      <dgm:spPr/>
    </dgm:pt>
    <dgm:pt modelId="{4A06ED56-AEF3-4B90-8EF5-EF2D868EDFD2}" type="pres">
      <dgm:prSet presAssocID="{B6571BD0-4BE1-48A8-9036-45678C851B4B}" presName="compNode" presStyleCnt="0"/>
      <dgm:spPr/>
    </dgm:pt>
    <dgm:pt modelId="{D516CCB2-73DC-4AD0-9853-78F1FD23F5A8}" type="pres">
      <dgm:prSet presAssocID="{B6571BD0-4BE1-48A8-9036-45678C851B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ksamensbevis"/>
        </a:ext>
      </dgm:extLst>
    </dgm:pt>
    <dgm:pt modelId="{94B336C2-1B6D-4706-B450-128C679A2DDD}" type="pres">
      <dgm:prSet presAssocID="{B6571BD0-4BE1-48A8-9036-45678C851B4B}" presName="iconSpace" presStyleCnt="0"/>
      <dgm:spPr/>
    </dgm:pt>
    <dgm:pt modelId="{C6C63211-DAC4-4D47-A1AD-F9383F627E42}" type="pres">
      <dgm:prSet presAssocID="{B6571BD0-4BE1-48A8-9036-45678C851B4B}" presName="parTx" presStyleLbl="revTx" presStyleIdx="0" presStyleCnt="4">
        <dgm:presLayoutVars>
          <dgm:chMax val="0"/>
          <dgm:chPref val="0"/>
        </dgm:presLayoutVars>
      </dgm:prSet>
      <dgm:spPr/>
    </dgm:pt>
    <dgm:pt modelId="{098096D6-1A27-4BFD-8370-AC8C4849C608}" type="pres">
      <dgm:prSet presAssocID="{B6571BD0-4BE1-48A8-9036-45678C851B4B}" presName="txSpace" presStyleCnt="0"/>
      <dgm:spPr/>
    </dgm:pt>
    <dgm:pt modelId="{EB61D09F-AB14-485B-A0C5-972417CE5231}" type="pres">
      <dgm:prSet presAssocID="{B6571BD0-4BE1-48A8-9036-45678C851B4B}" presName="desTx" presStyleLbl="revTx" presStyleIdx="1" presStyleCnt="4">
        <dgm:presLayoutVars/>
      </dgm:prSet>
      <dgm:spPr/>
    </dgm:pt>
    <dgm:pt modelId="{3984DF21-5156-46DB-B0FB-C520F024436A}" type="pres">
      <dgm:prSet presAssocID="{F12AF1EA-6C53-4BEA-B35D-4241FDAFB29A}" presName="sibTrans" presStyleCnt="0"/>
      <dgm:spPr/>
    </dgm:pt>
    <dgm:pt modelId="{AB0E71AB-ACA7-42FA-80A7-96E2534B464B}" type="pres">
      <dgm:prSet presAssocID="{E3375BB8-F9E0-4F12-A783-8AA81DD28AB0}" presName="compNode" presStyleCnt="0"/>
      <dgm:spPr/>
    </dgm:pt>
    <dgm:pt modelId="{BF8DF5EC-8254-4AA6-B21E-216BE2906095}" type="pres">
      <dgm:prSet presAssocID="{E3375BB8-F9E0-4F12-A783-8AA81DD28A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93187523-2331-4C58-91AD-F7E09C7B88D5}" type="pres">
      <dgm:prSet presAssocID="{E3375BB8-F9E0-4F12-A783-8AA81DD28AB0}" presName="iconSpace" presStyleCnt="0"/>
      <dgm:spPr/>
    </dgm:pt>
    <dgm:pt modelId="{D8CD7425-A253-4403-B76B-CA3C9E0C4321}" type="pres">
      <dgm:prSet presAssocID="{E3375BB8-F9E0-4F12-A783-8AA81DD28AB0}" presName="parTx" presStyleLbl="revTx" presStyleIdx="2" presStyleCnt="4">
        <dgm:presLayoutVars>
          <dgm:chMax val="0"/>
          <dgm:chPref val="0"/>
        </dgm:presLayoutVars>
      </dgm:prSet>
      <dgm:spPr/>
    </dgm:pt>
    <dgm:pt modelId="{985F98C4-3AD8-4765-8004-69526A67BF61}" type="pres">
      <dgm:prSet presAssocID="{E3375BB8-F9E0-4F12-A783-8AA81DD28AB0}" presName="txSpace" presStyleCnt="0"/>
      <dgm:spPr/>
    </dgm:pt>
    <dgm:pt modelId="{EFEA3557-933C-4BD9-8573-8B9F4855A406}" type="pres">
      <dgm:prSet presAssocID="{E3375BB8-F9E0-4F12-A783-8AA81DD28AB0}" presName="desTx" presStyleLbl="revTx" presStyleIdx="3" presStyleCnt="4">
        <dgm:presLayoutVars/>
      </dgm:prSet>
      <dgm:spPr/>
    </dgm:pt>
  </dgm:ptLst>
  <dgm:cxnLst>
    <dgm:cxn modelId="{2B7F3620-C50E-455D-AD07-4625373B80FD}" type="presOf" srcId="{B6571BD0-4BE1-48A8-9036-45678C851B4B}" destId="{C6C63211-DAC4-4D47-A1AD-F9383F627E42}" srcOrd="0" destOrd="0" presId="urn:microsoft.com/office/officeart/2018/5/layout/CenteredIconLabelDescriptionList"/>
    <dgm:cxn modelId="{F4DC5820-3A83-4922-A2F7-03DA643FBE5F}" srcId="{B6571BD0-4BE1-48A8-9036-45678C851B4B}" destId="{8331BB11-D13A-468C-9702-0C7D943E3DED}" srcOrd="1" destOrd="0" parTransId="{AE60085C-5B47-4108-B887-E2125C08B05C}" sibTransId="{17239D36-BDD2-47DC-88F3-99752BBCE450}"/>
    <dgm:cxn modelId="{D2367326-E243-47B4-A3FA-36556EECC8A5}" type="presOf" srcId="{3B3FD912-7104-43A3-BF48-22C5175E419F}" destId="{92EC8DE4-3167-456E-A08A-17826F1A5AB4}" srcOrd="0" destOrd="0" presId="urn:microsoft.com/office/officeart/2018/5/layout/CenteredIconLabelDescriptionList"/>
    <dgm:cxn modelId="{A73D0F27-F2C8-4C19-9FCC-B14119C32D03}" srcId="{133C05E9-0937-4D46-9014-48E10DBE49EB}" destId="{82808259-B238-4D7E-845B-0579725F669D}" srcOrd="1" destOrd="0" parTransId="{3246D543-55F8-4E2D-908E-0DB496C83ADB}" sibTransId="{51B6A693-64C1-4E54-861B-B27062B98961}"/>
    <dgm:cxn modelId="{CA5DB828-E812-4027-B61F-F61F98B44EF0}" srcId="{3B3FD912-7104-43A3-BF48-22C5175E419F}" destId="{B6571BD0-4BE1-48A8-9036-45678C851B4B}" srcOrd="0" destOrd="0" parTransId="{3EDA3FF4-218F-4B99-9E12-B22B763D6BFD}" sibTransId="{F12AF1EA-6C53-4BEA-B35D-4241FDAFB29A}"/>
    <dgm:cxn modelId="{FEE8BE33-5AC7-49A2-AD43-F44992F96876}" type="presOf" srcId="{E3375BB8-F9E0-4F12-A783-8AA81DD28AB0}" destId="{D8CD7425-A253-4403-B76B-CA3C9E0C4321}" srcOrd="0" destOrd="0" presId="urn:microsoft.com/office/officeart/2018/5/layout/CenteredIconLabelDescriptionList"/>
    <dgm:cxn modelId="{2D86793A-3301-4290-BF79-B50057F881F1}" type="presOf" srcId="{EB660DD9-4162-47AD-BED7-D9B99B212C7B}" destId="{EB61D09F-AB14-485B-A0C5-972417CE5231}" srcOrd="0" destOrd="2" presId="urn:microsoft.com/office/officeart/2018/5/layout/CenteredIconLabelDescriptionList"/>
    <dgm:cxn modelId="{0F211548-AC93-40FD-AA27-9656B59F0545}" type="presOf" srcId="{5AAE5AC0-0D2A-46A0-91FF-71A83BE70D2C}" destId="{EFEA3557-933C-4BD9-8573-8B9F4855A406}" srcOrd="0" destOrd="3" presId="urn:microsoft.com/office/officeart/2018/5/layout/CenteredIconLabelDescriptionList"/>
    <dgm:cxn modelId="{A550D56C-BFBA-4C3A-8989-01FD5D8D5DEC}" type="presOf" srcId="{AB086498-C7B2-4767-A2BB-DE029FE70285}" destId="{EFEA3557-933C-4BD9-8573-8B9F4855A406}" srcOrd="0" destOrd="1" presId="urn:microsoft.com/office/officeart/2018/5/layout/CenteredIconLabelDescriptionList"/>
    <dgm:cxn modelId="{6BBD3F6D-DF84-4ED9-A1B5-2621DBB9E732}" srcId="{133C05E9-0937-4D46-9014-48E10DBE49EB}" destId="{5AAE5AC0-0D2A-46A0-91FF-71A83BE70D2C}" srcOrd="2" destOrd="0" parTransId="{AD3DF571-CFCB-44D5-AFC8-6CC0623A8E6F}" sibTransId="{9CB8745B-36A5-4EBC-856B-953E7BD9D232}"/>
    <dgm:cxn modelId="{4C26D04D-4992-4B50-A12F-B729BCB4F1CE}" type="presOf" srcId="{133C05E9-0937-4D46-9014-48E10DBE49EB}" destId="{EFEA3557-933C-4BD9-8573-8B9F4855A406}" srcOrd="0" destOrd="0" presId="urn:microsoft.com/office/officeart/2018/5/layout/CenteredIconLabelDescriptionList"/>
    <dgm:cxn modelId="{401C2057-28FE-4777-9129-4FF266C817C1}" srcId="{E3375BB8-F9E0-4F12-A783-8AA81DD28AB0}" destId="{133C05E9-0937-4D46-9014-48E10DBE49EB}" srcOrd="0" destOrd="0" parTransId="{3E999ED3-CB55-4FFC-9BFF-AF448AC8CD21}" sibTransId="{0354F2BB-D218-4B10-9AF7-36E176A69A6C}"/>
    <dgm:cxn modelId="{97F51D99-A3F3-404C-A60C-F738157E0FE4}" srcId="{3B3FD912-7104-43A3-BF48-22C5175E419F}" destId="{E3375BB8-F9E0-4F12-A783-8AA81DD28AB0}" srcOrd="1" destOrd="0" parTransId="{146D629A-3329-48A8-BD66-E36249AC9F56}" sibTransId="{798FFB89-3DF1-4B31-853F-293498E819A0}"/>
    <dgm:cxn modelId="{149E8EB7-7EA0-46BF-B46A-A0E0BACC15AD}" srcId="{B6571BD0-4BE1-48A8-9036-45678C851B4B}" destId="{EB660DD9-4162-47AD-BED7-D9B99B212C7B}" srcOrd="2" destOrd="0" parTransId="{6677D7A3-6A32-46D6-A3A7-3637718652F5}" sibTransId="{7DBB520E-16CC-479D-BFD5-2A762E903A02}"/>
    <dgm:cxn modelId="{DB3504D1-0931-4FA8-BE64-D859F0878D15}" type="presOf" srcId="{82808259-B238-4D7E-845B-0579725F669D}" destId="{EFEA3557-933C-4BD9-8573-8B9F4855A406}" srcOrd="0" destOrd="2" presId="urn:microsoft.com/office/officeart/2018/5/layout/CenteredIconLabelDescriptionList"/>
    <dgm:cxn modelId="{19F16BDF-AA46-4DEE-BF3A-2A0AE1602279}" srcId="{133C05E9-0937-4D46-9014-48E10DBE49EB}" destId="{AB086498-C7B2-4767-A2BB-DE029FE70285}" srcOrd="0" destOrd="0" parTransId="{B1CBAD25-0349-451B-A079-0300A4D1AE9A}" sibTransId="{A1E7863E-A2E9-453B-966F-0C56656EFF07}"/>
    <dgm:cxn modelId="{D0B43EE5-3852-4C28-A165-F85D215223CD}" srcId="{B6571BD0-4BE1-48A8-9036-45678C851B4B}" destId="{96A1BBBC-F89F-498F-9E01-E5280DEBA9A8}" srcOrd="0" destOrd="0" parTransId="{5BB3F2C1-4AD6-4A0E-877A-4C7484C3AEF4}" sibTransId="{4DDA4812-872C-4353-8B5B-DA0256311920}"/>
    <dgm:cxn modelId="{81A1EBEA-966F-47F9-9587-50D18A576C28}" type="presOf" srcId="{96A1BBBC-F89F-498F-9E01-E5280DEBA9A8}" destId="{EB61D09F-AB14-485B-A0C5-972417CE5231}" srcOrd="0" destOrd="0" presId="urn:microsoft.com/office/officeart/2018/5/layout/CenteredIconLabelDescriptionList"/>
    <dgm:cxn modelId="{A832BEFA-AC14-4F96-8F35-B289D567034F}" type="presOf" srcId="{8331BB11-D13A-468C-9702-0C7D943E3DED}" destId="{EB61D09F-AB14-485B-A0C5-972417CE5231}" srcOrd="0" destOrd="1" presId="urn:microsoft.com/office/officeart/2018/5/layout/CenteredIconLabelDescriptionList"/>
    <dgm:cxn modelId="{0E496F7C-3C52-4FBB-BE8F-1D371957D70A}" type="presParOf" srcId="{92EC8DE4-3167-456E-A08A-17826F1A5AB4}" destId="{4A06ED56-AEF3-4B90-8EF5-EF2D868EDFD2}" srcOrd="0" destOrd="0" presId="urn:microsoft.com/office/officeart/2018/5/layout/CenteredIconLabelDescriptionList"/>
    <dgm:cxn modelId="{C8CF2791-BA9C-45A5-A850-DC90C0C28293}" type="presParOf" srcId="{4A06ED56-AEF3-4B90-8EF5-EF2D868EDFD2}" destId="{D516CCB2-73DC-4AD0-9853-78F1FD23F5A8}" srcOrd="0" destOrd="0" presId="urn:microsoft.com/office/officeart/2018/5/layout/CenteredIconLabelDescriptionList"/>
    <dgm:cxn modelId="{B7DCC78A-383F-46E8-A869-6EC11D5A0EC6}" type="presParOf" srcId="{4A06ED56-AEF3-4B90-8EF5-EF2D868EDFD2}" destId="{94B336C2-1B6D-4706-B450-128C679A2DDD}" srcOrd="1" destOrd="0" presId="urn:microsoft.com/office/officeart/2018/5/layout/CenteredIconLabelDescriptionList"/>
    <dgm:cxn modelId="{6AAA9FEC-979A-4B42-96ED-105AB18E188F}" type="presParOf" srcId="{4A06ED56-AEF3-4B90-8EF5-EF2D868EDFD2}" destId="{C6C63211-DAC4-4D47-A1AD-F9383F627E42}" srcOrd="2" destOrd="0" presId="urn:microsoft.com/office/officeart/2018/5/layout/CenteredIconLabelDescriptionList"/>
    <dgm:cxn modelId="{8F63D7F2-C463-44B7-8401-A67F6B5FC72D}" type="presParOf" srcId="{4A06ED56-AEF3-4B90-8EF5-EF2D868EDFD2}" destId="{098096D6-1A27-4BFD-8370-AC8C4849C608}" srcOrd="3" destOrd="0" presId="urn:microsoft.com/office/officeart/2018/5/layout/CenteredIconLabelDescriptionList"/>
    <dgm:cxn modelId="{3FA08116-C0F6-4AC3-86AC-B07B60955BC4}" type="presParOf" srcId="{4A06ED56-AEF3-4B90-8EF5-EF2D868EDFD2}" destId="{EB61D09F-AB14-485B-A0C5-972417CE5231}" srcOrd="4" destOrd="0" presId="urn:microsoft.com/office/officeart/2018/5/layout/CenteredIconLabelDescriptionList"/>
    <dgm:cxn modelId="{712A2B3D-7F55-48D2-ACCA-29A0214DACA3}" type="presParOf" srcId="{92EC8DE4-3167-456E-A08A-17826F1A5AB4}" destId="{3984DF21-5156-46DB-B0FB-C520F024436A}" srcOrd="1" destOrd="0" presId="urn:microsoft.com/office/officeart/2018/5/layout/CenteredIconLabelDescriptionList"/>
    <dgm:cxn modelId="{8A21E28B-AE57-4388-9437-9DF5F755DCAE}" type="presParOf" srcId="{92EC8DE4-3167-456E-A08A-17826F1A5AB4}" destId="{AB0E71AB-ACA7-42FA-80A7-96E2534B464B}" srcOrd="2" destOrd="0" presId="urn:microsoft.com/office/officeart/2018/5/layout/CenteredIconLabelDescriptionList"/>
    <dgm:cxn modelId="{A83388F6-FA67-40DF-B57E-B2F7052E3F16}" type="presParOf" srcId="{AB0E71AB-ACA7-42FA-80A7-96E2534B464B}" destId="{BF8DF5EC-8254-4AA6-B21E-216BE2906095}" srcOrd="0" destOrd="0" presId="urn:microsoft.com/office/officeart/2018/5/layout/CenteredIconLabelDescriptionList"/>
    <dgm:cxn modelId="{F8BA2398-E003-4CE6-AF6E-EC52C236A72B}" type="presParOf" srcId="{AB0E71AB-ACA7-42FA-80A7-96E2534B464B}" destId="{93187523-2331-4C58-91AD-F7E09C7B88D5}" srcOrd="1" destOrd="0" presId="urn:microsoft.com/office/officeart/2018/5/layout/CenteredIconLabelDescriptionList"/>
    <dgm:cxn modelId="{97035850-89F4-419C-8923-AE4A489FCD1C}" type="presParOf" srcId="{AB0E71AB-ACA7-42FA-80A7-96E2534B464B}" destId="{D8CD7425-A253-4403-B76B-CA3C9E0C4321}" srcOrd="2" destOrd="0" presId="urn:microsoft.com/office/officeart/2018/5/layout/CenteredIconLabelDescriptionList"/>
    <dgm:cxn modelId="{1DCCDC3B-95EC-4BC1-BFA7-6E310281511E}" type="presParOf" srcId="{AB0E71AB-ACA7-42FA-80A7-96E2534B464B}" destId="{985F98C4-3AD8-4765-8004-69526A67BF61}" srcOrd="3" destOrd="0" presId="urn:microsoft.com/office/officeart/2018/5/layout/CenteredIconLabelDescriptionList"/>
    <dgm:cxn modelId="{0677949D-5A3E-42D1-A82D-551884ABC95B}" type="presParOf" srcId="{AB0E71AB-ACA7-42FA-80A7-96E2534B464B}" destId="{EFEA3557-933C-4BD9-8573-8B9F4855A40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496FE-CFCF-4C50-A811-B0DDA24554B6}">
      <dsp:nvSpPr>
        <dsp:cNvPr id="0" name=""/>
        <dsp:cNvSpPr/>
      </dsp:nvSpPr>
      <dsp:spPr>
        <a:xfrm>
          <a:off x="3192" y="765397"/>
          <a:ext cx="3890080" cy="1556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På hjemmesiden kan ledere tilmelde medarbejdere som DDH agenter</a:t>
          </a:r>
        </a:p>
      </dsp:txBody>
      <dsp:txXfrm>
        <a:off x="781208" y="765397"/>
        <a:ext cx="2334048" cy="1556032"/>
      </dsp:txXfrm>
    </dsp:sp>
    <dsp:sp modelId="{DB7B88C4-5211-49DC-8E83-2AC8814DA5B9}">
      <dsp:nvSpPr>
        <dsp:cNvPr id="0" name=""/>
        <dsp:cNvSpPr/>
      </dsp:nvSpPr>
      <dsp:spPr>
        <a:xfrm>
          <a:off x="3504265" y="765397"/>
          <a:ext cx="3890080" cy="1556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Leder udfylder formular på hjemmesiden, som sendes til DDH Sekretariat</a:t>
          </a:r>
        </a:p>
      </dsp:txBody>
      <dsp:txXfrm>
        <a:off x="4282281" y="765397"/>
        <a:ext cx="2334048" cy="1556032"/>
      </dsp:txXfrm>
    </dsp:sp>
    <dsp:sp modelId="{AF657B00-B9EA-43EB-83FC-C527F1B1E52A}">
      <dsp:nvSpPr>
        <dsp:cNvPr id="0" name=""/>
        <dsp:cNvSpPr/>
      </dsp:nvSpPr>
      <dsp:spPr>
        <a:xfrm>
          <a:off x="7005337" y="765397"/>
          <a:ext cx="3890080" cy="1556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Medarbejderen modtager velkomst e-mail med link til e-lær samt kommende dato for kursus</a:t>
          </a:r>
        </a:p>
      </dsp:txBody>
      <dsp:txXfrm>
        <a:off x="7783353" y="765397"/>
        <a:ext cx="2334048" cy="1556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2C94B-B51B-4048-9A7A-4E8FB92ECBEC}">
      <dsp:nvSpPr>
        <dsp:cNvPr id="0" name=""/>
        <dsp:cNvSpPr/>
      </dsp:nvSpPr>
      <dsp:spPr>
        <a:xfrm>
          <a:off x="0" y="173559"/>
          <a:ext cx="4477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5E7EB-FB4B-4A51-80BA-3949BF940475}">
      <dsp:nvSpPr>
        <dsp:cNvPr id="0" name=""/>
        <dsp:cNvSpPr/>
      </dsp:nvSpPr>
      <dsp:spPr>
        <a:xfrm>
          <a:off x="223881" y="11199"/>
          <a:ext cx="313434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71" tIns="0" rIns="11847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Intro – </a:t>
          </a:r>
          <a:r>
            <a:rPr lang="da-DK" sz="1100" kern="1200">
              <a:latin typeface="Aptos Display" panose="02110004020202020204"/>
            </a:rPr>
            <a:t>Introduktion</a:t>
          </a:r>
          <a:r>
            <a:rPr lang="da-DK" sz="1100" kern="1200"/>
            <a:t> til DDH</a:t>
          </a:r>
          <a:r>
            <a:rPr lang="en-US" sz="1100" kern="1200"/>
            <a:t>​</a:t>
          </a:r>
        </a:p>
      </dsp:txBody>
      <dsp:txXfrm>
        <a:off x="239733" y="27051"/>
        <a:ext cx="3102636" cy="293016"/>
      </dsp:txXfrm>
    </dsp:sp>
    <dsp:sp modelId="{6FFC59D2-F6B5-49F5-9F89-BF22E9354524}">
      <dsp:nvSpPr>
        <dsp:cNvPr id="0" name=""/>
        <dsp:cNvSpPr/>
      </dsp:nvSpPr>
      <dsp:spPr>
        <a:xfrm>
          <a:off x="0" y="672519"/>
          <a:ext cx="4477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D2D68-3D49-45E6-8E8B-9A04C1230119}">
      <dsp:nvSpPr>
        <dsp:cNvPr id="0" name=""/>
        <dsp:cNvSpPr/>
      </dsp:nvSpPr>
      <dsp:spPr>
        <a:xfrm>
          <a:off x="223881" y="510159"/>
          <a:ext cx="3134340" cy="324720"/>
        </a:xfrm>
        <a:prstGeom prst="round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71" tIns="0" rIns="11847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Selvbetjening.nu - </a:t>
          </a:r>
          <a:r>
            <a:rPr lang="da-DK" sz="1100" kern="1200">
              <a:latin typeface="Aptos Display" panose="02110004020202020204"/>
            </a:rPr>
            <a:t>Information</a:t>
          </a:r>
          <a:r>
            <a:rPr lang="en-US" sz="1100" kern="1200"/>
            <a:t>​</a:t>
          </a:r>
        </a:p>
      </dsp:txBody>
      <dsp:txXfrm>
        <a:off x="239733" y="526011"/>
        <a:ext cx="3102636" cy="293016"/>
      </dsp:txXfrm>
    </dsp:sp>
    <dsp:sp modelId="{BC10DE45-F11A-4483-BA4E-DA7DF2F435EE}">
      <dsp:nvSpPr>
        <dsp:cNvPr id="0" name=""/>
        <dsp:cNvSpPr/>
      </dsp:nvSpPr>
      <dsp:spPr>
        <a:xfrm>
          <a:off x="0" y="1171479"/>
          <a:ext cx="4477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A66E0-DFF8-4C2F-9169-9C12BB1D6BDC}">
      <dsp:nvSpPr>
        <dsp:cNvPr id="0" name=""/>
        <dsp:cNvSpPr/>
      </dsp:nvSpPr>
      <dsp:spPr>
        <a:xfrm>
          <a:off x="223881" y="1009119"/>
          <a:ext cx="3134340" cy="32472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71" tIns="0" rIns="11847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err="1"/>
            <a:t>Admin.puzzel</a:t>
          </a:r>
          <a:r>
            <a:rPr lang="da-DK" sz="1100" kern="1200"/>
            <a:t> - Agentadministration </a:t>
          </a:r>
          <a:r>
            <a:rPr lang="en-US" sz="1100" kern="1200"/>
            <a:t>​</a:t>
          </a:r>
        </a:p>
      </dsp:txBody>
      <dsp:txXfrm>
        <a:off x="239733" y="1024971"/>
        <a:ext cx="3102636" cy="293016"/>
      </dsp:txXfrm>
    </dsp:sp>
    <dsp:sp modelId="{958C52D1-C063-4259-AA35-CF7674CFC7E8}">
      <dsp:nvSpPr>
        <dsp:cNvPr id="0" name=""/>
        <dsp:cNvSpPr/>
      </dsp:nvSpPr>
      <dsp:spPr>
        <a:xfrm>
          <a:off x="0" y="1670439"/>
          <a:ext cx="4477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2ABEA-78E4-4628-B44E-8CDD96ADCC0F}">
      <dsp:nvSpPr>
        <dsp:cNvPr id="0" name=""/>
        <dsp:cNvSpPr/>
      </dsp:nvSpPr>
      <dsp:spPr>
        <a:xfrm>
          <a:off x="223881" y="1508079"/>
          <a:ext cx="3134340" cy="3247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71" tIns="0" rIns="11847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err="1"/>
            <a:t>Yammer</a:t>
          </a:r>
          <a:r>
            <a:rPr lang="da-DK" sz="1100" kern="1200"/>
            <a:t> – Kommunikation</a:t>
          </a:r>
          <a:r>
            <a:rPr lang="en-US" sz="1100" kern="1200"/>
            <a:t>​</a:t>
          </a:r>
        </a:p>
      </dsp:txBody>
      <dsp:txXfrm>
        <a:off x="239733" y="1523931"/>
        <a:ext cx="3102636" cy="293016"/>
      </dsp:txXfrm>
    </dsp:sp>
    <dsp:sp modelId="{B443C591-DA8C-49D2-B84F-FE30C523067A}">
      <dsp:nvSpPr>
        <dsp:cNvPr id="0" name=""/>
        <dsp:cNvSpPr/>
      </dsp:nvSpPr>
      <dsp:spPr>
        <a:xfrm>
          <a:off x="0" y="2169399"/>
          <a:ext cx="4477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E6240-8506-40A9-878D-B01F46B3E39A}">
      <dsp:nvSpPr>
        <dsp:cNvPr id="0" name=""/>
        <dsp:cNvSpPr/>
      </dsp:nvSpPr>
      <dsp:spPr>
        <a:xfrm>
          <a:off x="223881" y="2007039"/>
          <a:ext cx="3134340" cy="32472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71" tIns="0" rIns="11847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err="1"/>
            <a:t>PowerBI</a:t>
          </a:r>
          <a:r>
            <a:rPr lang="da-DK" sz="1100" kern="1200"/>
            <a:t> – Statistik</a:t>
          </a:r>
          <a:r>
            <a:rPr lang="en-US" sz="1100" kern="1200"/>
            <a:t>​</a:t>
          </a:r>
        </a:p>
      </dsp:txBody>
      <dsp:txXfrm>
        <a:off x="239733" y="2022891"/>
        <a:ext cx="3102636" cy="293016"/>
      </dsp:txXfrm>
    </dsp:sp>
    <dsp:sp modelId="{7541E485-A611-40C6-BAB5-1CAA5477DB16}">
      <dsp:nvSpPr>
        <dsp:cNvPr id="0" name=""/>
        <dsp:cNvSpPr/>
      </dsp:nvSpPr>
      <dsp:spPr>
        <a:xfrm>
          <a:off x="0" y="2668359"/>
          <a:ext cx="4477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2A357-2613-40E3-9D96-32EDD7894D93}">
      <dsp:nvSpPr>
        <dsp:cNvPr id="0" name=""/>
        <dsp:cNvSpPr/>
      </dsp:nvSpPr>
      <dsp:spPr>
        <a:xfrm>
          <a:off x="223881" y="2505999"/>
          <a:ext cx="3134340" cy="324720"/>
        </a:xfrm>
        <a:prstGeom prst="round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71" tIns="0" rIns="11847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err="1"/>
            <a:t>Plangy</a:t>
          </a:r>
          <a:r>
            <a:rPr lang="da-DK" sz="1100" kern="1200"/>
            <a:t> - </a:t>
          </a:r>
          <a:r>
            <a:rPr lang="da-DK" sz="1100" kern="1200">
              <a:latin typeface="Aptos Display" panose="02110004020202020204"/>
            </a:rPr>
            <a:t>Vagtplanlægning</a:t>
          </a:r>
          <a:r>
            <a:rPr lang="en-US" sz="1100" kern="1200"/>
            <a:t>​</a:t>
          </a:r>
        </a:p>
      </dsp:txBody>
      <dsp:txXfrm>
        <a:off x="239733" y="2521851"/>
        <a:ext cx="3102636" cy="293016"/>
      </dsp:txXfrm>
    </dsp:sp>
    <dsp:sp modelId="{086E20DA-9D8C-45D4-8C3E-134FA37B7112}">
      <dsp:nvSpPr>
        <dsp:cNvPr id="0" name=""/>
        <dsp:cNvSpPr/>
      </dsp:nvSpPr>
      <dsp:spPr>
        <a:xfrm>
          <a:off x="0" y="3167319"/>
          <a:ext cx="4477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DD567-B6F8-42A5-8BD5-FF66AAC8AB45}">
      <dsp:nvSpPr>
        <dsp:cNvPr id="0" name=""/>
        <dsp:cNvSpPr/>
      </dsp:nvSpPr>
      <dsp:spPr>
        <a:xfrm>
          <a:off x="223881" y="3004959"/>
          <a:ext cx="3134340" cy="3247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71" tIns="0" rIns="11847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/>
            <a:t>Fremtid, mål og vision​</a:t>
          </a:r>
          <a:endParaRPr lang="en-US" sz="1100" kern="1200"/>
        </a:p>
      </dsp:txBody>
      <dsp:txXfrm>
        <a:off x="239733" y="3020811"/>
        <a:ext cx="3102636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CCB2-73DC-4AD0-9853-78F1FD23F5A8}">
      <dsp:nvSpPr>
        <dsp:cNvPr id="0" name=""/>
        <dsp:cNvSpPr/>
      </dsp:nvSpPr>
      <dsp:spPr>
        <a:xfrm>
          <a:off x="1967016" y="25363"/>
          <a:ext cx="1510523" cy="14916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63211-DAC4-4D47-A1AD-F9383F627E42}">
      <dsp:nvSpPr>
        <dsp:cNvPr id="0" name=""/>
        <dsp:cNvSpPr/>
      </dsp:nvSpPr>
      <dsp:spPr>
        <a:xfrm>
          <a:off x="564387" y="1689286"/>
          <a:ext cx="4315781" cy="63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2000" b="1" kern="1200"/>
            <a:t>Standardguides: </a:t>
          </a:r>
          <a:r>
            <a:rPr lang="da-DK" sz="2000" kern="1200">
              <a:latin typeface="Aptos Display" panose="02110004020202020204"/>
            </a:rPr>
            <a:t>Et</a:t>
          </a:r>
          <a:r>
            <a:rPr lang="da-DK" sz="2000" kern="1200"/>
            <a:t> af de største ønsker fra agenterne. </a:t>
          </a:r>
          <a:endParaRPr lang="en-US" sz="2000" kern="1200"/>
        </a:p>
      </dsp:txBody>
      <dsp:txXfrm>
        <a:off x="564387" y="1689286"/>
        <a:ext cx="4315781" cy="639273"/>
      </dsp:txXfrm>
    </dsp:sp>
    <dsp:sp modelId="{EB61D09F-AB14-485B-A0C5-972417CE5231}">
      <dsp:nvSpPr>
        <dsp:cNvPr id="0" name=""/>
        <dsp:cNvSpPr/>
      </dsp:nvSpPr>
      <dsp:spPr>
        <a:xfrm>
          <a:off x="564387" y="2408691"/>
          <a:ext cx="4315781" cy="162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/>
            <a:t>Omfang:</a:t>
          </a:r>
          <a:r>
            <a:rPr lang="da-DK" sz="1500" kern="1200"/>
            <a:t> 8 markerede standard guides til at starte med. </a:t>
          </a:r>
          <a:r>
            <a:rPr lang="da-DK" sz="1500" kern="1200">
              <a:latin typeface="Aptos Display" panose="02110004020202020204"/>
            </a:rPr>
            <a:t>Første standardguide er færdig - Tidsbestilling. </a:t>
          </a:r>
          <a:endParaRPr lang="en-US" sz="1500" kern="120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/>
            <a:t>Målet:</a:t>
          </a:r>
          <a:r>
            <a:rPr lang="da-DK" sz="1500" kern="1200"/>
            <a:t> Målet er at det vil give agenterne mulighed for at bruge deres lokale erfaring på DDH</a:t>
          </a:r>
          <a:r>
            <a:rPr lang="da-DK" sz="1500" kern="1200">
              <a:latin typeface="Aptos Display" panose="02110004020202020204"/>
            </a:rPr>
            <a:t>.</a:t>
          </a:r>
          <a:endParaRPr lang="en-US" sz="1500" kern="120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/>
            <a:t>Arbejdsgruppe: </a:t>
          </a:r>
          <a:r>
            <a:rPr lang="da-DK" sz="1500" kern="1200"/>
            <a:t>Anton (Halsnæs/sekretariatet) Lotte (Jammerbugt), Pernille (Aarhus), Tonni (Hjørring).</a:t>
          </a:r>
          <a:endParaRPr lang="en-US" sz="1500" kern="1200"/>
        </a:p>
      </dsp:txBody>
      <dsp:txXfrm>
        <a:off x="564387" y="2408691"/>
        <a:ext cx="4315781" cy="1623287"/>
      </dsp:txXfrm>
    </dsp:sp>
    <dsp:sp modelId="{BF8DF5EC-8254-4AA6-B21E-216BE2906095}">
      <dsp:nvSpPr>
        <dsp:cNvPr id="0" name=""/>
        <dsp:cNvSpPr/>
      </dsp:nvSpPr>
      <dsp:spPr>
        <a:xfrm>
          <a:off x="7038059" y="25363"/>
          <a:ext cx="1510523" cy="14916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D7425-A253-4403-B76B-CA3C9E0C4321}">
      <dsp:nvSpPr>
        <dsp:cNvPr id="0" name=""/>
        <dsp:cNvSpPr/>
      </dsp:nvSpPr>
      <dsp:spPr>
        <a:xfrm>
          <a:off x="5635430" y="1689286"/>
          <a:ext cx="4315781" cy="639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2000" b="1" kern="1200"/>
            <a:t>Nyt spørgeskema </a:t>
          </a:r>
          <a:r>
            <a:rPr lang="da-DK" sz="2000" b="1" kern="1200">
              <a:latin typeface="Aptos Display" panose="02110004020202020204"/>
            </a:rPr>
            <a:t>(</a:t>
          </a:r>
          <a:r>
            <a:rPr lang="da-DK" sz="2000" b="1" kern="1200"/>
            <a:t>2025): </a:t>
          </a:r>
          <a:r>
            <a:rPr lang="da-DK" sz="2000" kern="1200"/>
            <a:t>Hvor langt er vi kommet? </a:t>
          </a:r>
          <a:endParaRPr lang="en-US" sz="2000" kern="1200"/>
        </a:p>
      </dsp:txBody>
      <dsp:txXfrm>
        <a:off x="5635430" y="1689286"/>
        <a:ext cx="4315781" cy="639273"/>
      </dsp:txXfrm>
    </dsp:sp>
    <dsp:sp modelId="{EFEA3557-933C-4BD9-8573-8B9F4855A406}">
      <dsp:nvSpPr>
        <dsp:cNvPr id="0" name=""/>
        <dsp:cNvSpPr/>
      </dsp:nvSpPr>
      <dsp:spPr>
        <a:xfrm>
          <a:off x="5635430" y="2408691"/>
          <a:ext cx="4315781" cy="162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latin typeface="Aptos Display" panose="02110004020202020204"/>
            </a:rPr>
            <a:t>Målet: En sammenligning med spørgeskemaet fra Januar 2024 på følgende 3 områder: 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b="0" kern="1200">
              <a:latin typeface="Aptos Display" panose="02110004020202020204"/>
            </a:rPr>
            <a:t>Agenternes anvendelse og viden om de værktøjer de har til rådighed.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b="0" kern="1200">
              <a:latin typeface="Calibri"/>
              <a:ea typeface="Calibri"/>
              <a:cs typeface="Calibri"/>
            </a:rPr>
            <a:t>Agenternes trivsel.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>
              <a:latin typeface="Aptos Display" panose="02110004020202020204"/>
            </a:rPr>
            <a:t>Agenternes syn på opmærksomheden på DDH i egen kommune.  </a:t>
          </a:r>
          <a:endParaRPr lang="da-DK" sz="1500" kern="1200"/>
        </a:p>
      </dsp:txBody>
      <dsp:txXfrm>
        <a:off x="5635430" y="2408691"/>
        <a:ext cx="4315781" cy="1623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6AD1-204D-41A8-BD75-A930E0012866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EF34-89AB-4236-A297-CD9A7011CF8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80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c87def81-9c38-4c41-a100-5e9fae86e8fa/re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vbetjening.nu/guides/lis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msoaarhus/review/1001172390/d4ff0b8a6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meo.com/msoaarhus/review/1010959647/61291e3484" TargetMode="External"/><Relationship Id="rId4" Type="http://schemas.openxmlformats.org/officeDocument/2006/relationships/hyperlink" Target="https://vimeo.com/msoaarhus/review/1009817535/7ba5ebfaf1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msoaarhus/review/1001172390/d4ff0b8a6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imeo.com/msoaarhus/review/1010959647/61291e3484" TargetMode="External"/><Relationship Id="rId4" Type="http://schemas.openxmlformats.org/officeDocument/2006/relationships/hyperlink" Target="https://vimeo.com/msoaarhus/review/1009817535/7ba5ebfaf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Hele kurset </a:t>
            </a:r>
            <a:r>
              <a:rPr lang="da-DK">
                <a:hlinkClick r:id="rId3"/>
              </a:rPr>
              <a:t>Introduktion til DDH-agenter | Review 360 (articulate.com)</a:t>
            </a:r>
            <a:endParaRPr lang="da-DK"/>
          </a:p>
          <a:p>
            <a:endParaRPr lang="da-DK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73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974A-FC56-4EBE-B99C-BF3BE8E55B5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62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https://selvbetjening.nu/guides/list</a:t>
            </a:r>
            <a:endParaRPr lang="da-DK"/>
          </a:p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7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Safety slide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65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10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55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46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093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Intro – Med Lene: </a:t>
            </a:r>
            <a:r>
              <a:rPr lang="en-US">
                <a:hlinkClick r:id="rId3"/>
              </a:rPr>
              <a:t>https://vimeo.com/msoaarhus/review/1001172390/d4ff0b8a69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Selvbetjening.nu - information:  </a:t>
            </a:r>
            <a:r>
              <a:rPr lang="en-US">
                <a:hlinkClick r:id="rId4"/>
              </a:rPr>
              <a:t>https://vimeo.com/msoaarhus/review/1009817535/7ba5ebfaf1</a:t>
            </a:r>
          </a:p>
          <a:p>
            <a:r>
              <a:rPr lang="en-US" err="1">
                <a:latin typeface="Aptos"/>
                <a:ea typeface="Calibri"/>
                <a:cs typeface="Calibri"/>
              </a:rPr>
              <a:t>PowerBI</a:t>
            </a:r>
            <a:r>
              <a:rPr lang="en-US">
                <a:latin typeface="Aptos"/>
                <a:ea typeface="Calibri"/>
                <a:cs typeface="Calibri"/>
              </a:rPr>
              <a:t> – </a:t>
            </a:r>
            <a:r>
              <a:rPr lang="en-US" err="1">
                <a:latin typeface="Aptos"/>
                <a:ea typeface="Calibri"/>
                <a:cs typeface="Calibri"/>
              </a:rPr>
              <a:t>Statistik</a:t>
            </a:r>
            <a:r>
              <a:rPr lang="en-US">
                <a:latin typeface="Aptos"/>
                <a:ea typeface="Calibri"/>
                <a:cs typeface="Calibri"/>
              </a:rPr>
              <a:t>: </a:t>
            </a:r>
            <a:r>
              <a:rPr lang="en-US">
                <a:hlinkClick r:id="rId5"/>
              </a:rPr>
              <a:t>https://vimeo.com/msoaarhus/review/1010959647/61291e3484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15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Intro – Med Lene: </a:t>
            </a:r>
            <a:r>
              <a:rPr lang="en-US">
                <a:hlinkClick r:id="rId3"/>
              </a:rPr>
              <a:t>https://vimeo.com/msoaarhus/review/1001172390/d4ff0b8a69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Selvbetjening.nu - information:  </a:t>
            </a:r>
            <a:r>
              <a:rPr lang="en-US">
                <a:hlinkClick r:id="rId4"/>
              </a:rPr>
              <a:t>https://vimeo.com/msoaarhus/review/1009817535/7ba5ebfaf1</a:t>
            </a:r>
          </a:p>
          <a:p>
            <a:r>
              <a:rPr lang="en-US" err="1">
                <a:latin typeface="Aptos"/>
                <a:ea typeface="Calibri"/>
                <a:cs typeface="Calibri"/>
              </a:rPr>
              <a:t>PowerBI</a:t>
            </a:r>
            <a:r>
              <a:rPr lang="en-US">
                <a:latin typeface="Aptos"/>
                <a:ea typeface="Calibri"/>
                <a:cs typeface="Calibri"/>
              </a:rPr>
              <a:t> – </a:t>
            </a:r>
            <a:r>
              <a:rPr lang="en-US" err="1">
                <a:latin typeface="Aptos"/>
                <a:ea typeface="Calibri"/>
                <a:cs typeface="Calibri"/>
              </a:rPr>
              <a:t>Statistik</a:t>
            </a:r>
            <a:r>
              <a:rPr lang="en-US">
                <a:latin typeface="Aptos"/>
                <a:ea typeface="Calibri"/>
                <a:cs typeface="Calibri"/>
              </a:rPr>
              <a:t>: </a:t>
            </a:r>
            <a:r>
              <a:rPr lang="en-US">
                <a:hlinkClick r:id="rId5"/>
              </a:rPr>
              <a:t>https://vimeo.com/msoaarhus/review/1010959647/61291e3484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03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>
                <a:latin typeface="Calibri"/>
                <a:ea typeface="Calibri"/>
                <a:cs typeface="Calibri"/>
              </a:rPr>
              <a:t>Tilføj at kommuner der ikke kommer med på bølgen skal </a:t>
            </a:r>
            <a:r>
              <a:rPr lang="da-DK" noProof="0" err="1">
                <a:latin typeface="Calibri"/>
                <a:ea typeface="Calibri"/>
                <a:cs typeface="Calibri"/>
              </a:rPr>
              <a:t>tilfølje</a:t>
            </a:r>
            <a:r>
              <a:rPr lang="da-DK" noProof="0">
                <a:latin typeface="Calibri"/>
                <a:ea typeface="Calibri"/>
                <a:cs typeface="Calibri"/>
              </a:rPr>
              <a:t> om det er et direkte nummer eller ej </a:t>
            </a:r>
          </a:p>
          <a:p>
            <a:r>
              <a:rPr lang="da-DK" noProof="0">
                <a:latin typeface="Calibri"/>
                <a:ea typeface="Calibri"/>
                <a:cs typeface="Calibri"/>
              </a:rPr>
              <a:t>Tilføj datoer for prøveperioden </a:t>
            </a:r>
          </a:p>
          <a:p>
            <a:endParaRPr lang="da-DK">
              <a:latin typeface="Calibri"/>
              <a:ea typeface="Calibri"/>
              <a:cs typeface="Calibri"/>
            </a:endParaRP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b="1"/>
              <a:t>Fordele</a:t>
            </a:r>
            <a:r>
              <a:rPr lang="en-US"/>
              <a:t>: </a:t>
            </a:r>
          </a:p>
          <a:p>
            <a:pPr marL="342900" indent="-228600">
              <a:lnSpc>
                <a:spcPct val="90000"/>
              </a:lnSpc>
              <a:buFont typeface="Arial,Sans-Serif"/>
              <a:buChar char="•"/>
            </a:pPr>
            <a:r>
              <a:rPr lang="en-US" b="1" err="1"/>
              <a:t>Færre</a:t>
            </a:r>
            <a:r>
              <a:rPr lang="en-US" b="1"/>
              <a:t> </a:t>
            </a:r>
            <a:r>
              <a:rPr lang="en-US" b="1" err="1"/>
              <a:t>omstillinger</a:t>
            </a:r>
            <a:r>
              <a:rPr lang="en-US" b="1"/>
              <a:t>: </a:t>
            </a:r>
            <a:r>
              <a:rPr lang="en-US" err="1"/>
              <a:t>Både</a:t>
            </a:r>
            <a:r>
              <a:rPr lang="en-US"/>
              <a:t> DDH </a:t>
            </a:r>
            <a:r>
              <a:rPr lang="en-US" err="1"/>
              <a:t>agenten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den </a:t>
            </a:r>
            <a:r>
              <a:rPr lang="en-US" err="1"/>
              <a:t>lokale</a:t>
            </a:r>
            <a:r>
              <a:rPr lang="en-US"/>
              <a:t> </a:t>
            </a:r>
            <a:r>
              <a:rPr lang="en-US" err="1"/>
              <a:t>medarbejder</a:t>
            </a:r>
            <a:r>
              <a:rPr lang="en-US"/>
              <a:t> </a:t>
            </a:r>
            <a:r>
              <a:rPr lang="en-US" err="1"/>
              <a:t>sikre</a:t>
            </a:r>
            <a:r>
              <a:rPr lang="en-US"/>
              <a:t> at </a:t>
            </a:r>
            <a:r>
              <a:rPr lang="en-US" err="1"/>
              <a:t>omstilling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borgerens</a:t>
            </a:r>
            <a:r>
              <a:rPr lang="en-US"/>
              <a:t> </a:t>
            </a:r>
            <a:r>
              <a:rPr lang="en-US" err="1"/>
              <a:t>egen</a:t>
            </a:r>
            <a:r>
              <a:rPr lang="en-US"/>
              <a:t> </a:t>
            </a:r>
            <a:r>
              <a:rPr lang="en-US" err="1"/>
              <a:t>kommune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er den </a:t>
            </a:r>
            <a:r>
              <a:rPr lang="en-US" err="1"/>
              <a:t>rigtige</a:t>
            </a:r>
          </a:p>
          <a:p>
            <a:pPr marL="342900" indent="-228600">
              <a:lnSpc>
                <a:spcPct val="90000"/>
              </a:lnSpc>
              <a:buFont typeface="Arial,Sans-Serif"/>
              <a:buChar char="•"/>
            </a:pPr>
            <a:r>
              <a:rPr lang="en-US" b="1" err="1"/>
              <a:t>Optimering</a:t>
            </a:r>
            <a:r>
              <a:rPr lang="en-US" b="1"/>
              <a:t> </a:t>
            </a:r>
            <a:r>
              <a:rPr lang="en-US" b="1" err="1"/>
              <a:t>af</a:t>
            </a:r>
            <a:r>
              <a:rPr lang="en-US" b="1"/>
              <a:t> </a:t>
            </a:r>
            <a:r>
              <a:rPr lang="en-US" b="1" err="1"/>
              <a:t>vejledningerne</a:t>
            </a:r>
            <a:r>
              <a:rPr lang="en-US" b="1"/>
              <a:t>: </a:t>
            </a:r>
            <a:r>
              <a:rPr lang="en-US" err="1"/>
              <a:t>Gennem</a:t>
            </a:r>
            <a:r>
              <a:rPr lang="en-US"/>
              <a:t> </a:t>
            </a:r>
            <a:r>
              <a:rPr lang="en-US" err="1"/>
              <a:t>samtalen</a:t>
            </a:r>
            <a:r>
              <a:rPr lang="en-US"/>
              <a:t> </a:t>
            </a:r>
            <a:r>
              <a:rPr lang="en-US" err="1"/>
              <a:t>mellem</a:t>
            </a:r>
            <a:r>
              <a:rPr lang="en-US"/>
              <a:t> </a:t>
            </a:r>
            <a:r>
              <a:rPr lang="en-US" err="1"/>
              <a:t>agenten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den </a:t>
            </a:r>
            <a:r>
              <a:rPr lang="en-US" err="1"/>
              <a:t>lokale</a:t>
            </a:r>
            <a:r>
              <a:rPr lang="en-US"/>
              <a:t> </a:t>
            </a:r>
            <a:r>
              <a:rPr lang="en-US" err="1"/>
              <a:t>medarbejder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der </a:t>
            </a:r>
            <a:r>
              <a:rPr lang="en-US" err="1"/>
              <a:t>gøres</a:t>
            </a:r>
            <a:r>
              <a:rPr lang="en-US"/>
              <a:t> </a:t>
            </a:r>
            <a:r>
              <a:rPr lang="en-US" err="1"/>
              <a:t>opmærksom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evt</a:t>
            </a:r>
            <a:r>
              <a:rPr lang="en-US"/>
              <a:t>. </a:t>
            </a:r>
            <a:r>
              <a:rPr lang="en-US" err="1"/>
              <a:t>fejl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mangler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guidesystemet</a:t>
            </a:r>
          </a:p>
          <a:p>
            <a:pPr marL="342900" indent="-228600">
              <a:lnSpc>
                <a:spcPct val="90000"/>
              </a:lnSpc>
              <a:buFont typeface="Arial,Sans-Serif"/>
              <a:buChar char="•"/>
            </a:pPr>
            <a:r>
              <a:rPr lang="en-US" b="1"/>
              <a:t>En </a:t>
            </a:r>
            <a:r>
              <a:rPr lang="en-US" b="1" err="1"/>
              <a:t>forklaring</a:t>
            </a:r>
            <a:r>
              <a:rPr lang="en-US" b="1"/>
              <a:t>: </a:t>
            </a:r>
            <a:r>
              <a:rPr lang="en-US" err="1"/>
              <a:t>Borgerne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forklare</a:t>
            </a:r>
            <a:r>
              <a:rPr lang="en-US"/>
              <a:t> sig </a:t>
            </a:r>
            <a:r>
              <a:rPr lang="en-US" err="1"/>
              <a:t>igen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eventuelt</a:t>
            </a:r>
            <a:r>
              <a:rPr lang="en-US"/>
              <a:t> </a:t>
            </a:r>
            <a:r>
              <a:rPr lang="en-US" err="1"/>
              <a:t>omstilling</a:t>
            </a:r>
            <a:r>
              <a:rPr lang="en-US"/>
              <a:t> </a:t>
            </a:r>
          </a:p>
          <a:p>
            <a:pPr marL="342900" indent="-228600">
              <a:lnSpc>
                <a:spcPct val="90000"/>
              </a:lnSpc>
              <a:buFont typeface="Arial,Sans-Serif"/>
              <a:buChar char="•"/>
            </a:pPr>
            <a:r>
              <a:rPr lang="en-US" b="1"/>
              <a:t>En </a:t>
            </a:r>
            <a:r>
              <a:rPr lang="en-US" b="1" err="1"/>
              <a:t>kø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err="1"/>
              <a:t>Borgerne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vente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kø</a:t>
            </a:r>
            <a:r>
              <a:rPr lang="en-US"/>
              <a:t> </a:t>
            </a:r>
            <a:r>
              <a:rPr lang="en-US" err="1"/>
              <a:t>igen</a:t>
            </a:r>
          </a:p>
          <a:p>
            <a:pPr marL="342900" indent="-228600">
              <a:lnSpc>
                <a:spcPct val="90000"/>
              </a:lnSpc>
              <a:buFont typeface="Arial,Sans-Serif"/>
              <a:buChar char="•"/>
            </a:pPr>
            <a:r>
              <a:rPr lang="en-US"/>
              <a:t>Det </a:t>
            </a:r>
            <a:r>
              <a:rPr lang="en-US" err="1"/>
              <a:t>optimere</a:t>
            </a:r>
            <a:r>
              <a:rPr lang="en-US"/>
              <a:t> </a:t>
            </a:r>
            <a:r>
              <a:rPr lang="en-US" err="1"/>
              <a:t>guiderne</a:t>
            </a:r>
            <a:r>
              <a:rPr lang="en-US"/>
              <a:t> der </a:t>
            </a:r>
            <a:r>
              <a:rPr lang="en-US" err="1"/>
              <a:t>hvor</a:t>
            </a:r>
            <a:r>
              <a:rPr lang="en-US"/>
              <a:t> der er </a:t>
            </a:r>
            <a:r>
              <a:rPr lang="en-US" err="1"/>
              <a:t>eventuelt</a:t>
            </a:r>
            <a:r>
              <a:rPr lang="en-US"/>
              <a:t> mangler info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søgeord</a:t>
            </a:r>
            <a:r>
              <a:rPr lang="en-US"/>
              <a:t>.</a:t>
            </a:r>
          </a:p>
          <a:p>
            <a:pPr marL="342900" indent="-228600">
              <a:lnSpc>
                <a:spcPct val="90000"/>
              </a:lnSpc>
              <a:buFont typeface="Arial,Sans-Serif"/>
              <a:buChar char="•"/>
            </a:pPr>
            <a:r>
              <a:rPr lang="en-US" b="1"/>
              <a:t>Bedre </a:t>
            </a:r>
            <a:r>
              <a:rPr lang="en-US" b="1" err="1"/>
              <a:t>trivsel</a:t>
            </a:r>
            <a:r>
              <a:rPr lang="en-US" b="1"/>
              <a:t> </a:t>
            </a:r>
            <a:r>
              <a:rPr lang="en-US" b="1" err="1"/>
              <a:t>blandt</a:t>
            </a:r>
            <a:r>
              <a:rPr lang="en-US" b="1"/>
              <a:t> </a:t>
            </a:r>
            <a:r>
              <a:rPr lang="en-US" b="1" err="1"/>
              <a:t>agenterne</a:t>
            </a:r>
            <a:r>
              <a:rPr lang="en-US" b="1"/>
              <a:t>: </a:t>
            </a:r>
            <a:r>
              <a:rPr lang="en-US" err="1"/>
              <a:t>Agenterne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tværs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kommunerne</a:t>
            </a:r>
            <a:r>
              <a:rPr lang="en-US"/>
              <a:t> </a:t>
            </a:r>
            <a:r>
              <a:rPr lang="en-US" err="1"/>
              <a:t>trives</a:t>
            </a:r>
            <a:r>
              <a:rPr lang="en-US"/>
              <a:t> </a:t>
            </a:r>
            <a:r>
              <a:rPr lang="en-US" err="1"/>
              <a:t>bedre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at </a:t>
            </a:r>
            <a:r>
              <a:rPr lang="en-US" err="1"/>
              <a:t>kunne</a:t>
            </a:r>
            <a:r>
              <a:rPr lang="en-US"/>
              <a:t> </a:t>
            </a:r>
            <a:r>
              <a:rPr lang="en-US" err="1"/>
              <a:t>bruge</a:t>
            </a:r>
            <a:r>
              <a:rPr lang="en-US"/>
              <a:t> </a:t>
            </a:r>
            <a:r>
              <a:rPr lang="en-US" err="1"/>
              <a:t>deres</a:t>
            </a:r>
            <a:r>
              <a:rPr lang="en-US"/>
              <a:t> </a:t>
            </a:r>
            <a:r>
              <a:rPr lang="en-US" err="1"/>
              <a:t>erfaring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at </a:t>
            </a:r>
            <a:r>
              <a:rPr lang="en-US" err="1"/>
              <a:t>levere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bedre</a:t>
            </a:r>
            <a:r>
              <a:rPr lang="en-US"/>
              <a:t> service,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når</a:t>
            </a:r>
            <a:r>
              <a:rPr lang="en-US"/>
              <a:t> det er </a:t>
            </a:r>
            <a:r>
              <a:rPr lang="en-US" err="1"/>
              <a:t>nødvendigt</a:t>
            </a:r>
            <a:r>
              <a:rPr lang="en-US"/>
              <a:t> med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omstilling</a:t>
            </a:r>
            <a:r>
              <a:rPr lang="en-US"/>
              <a:t>.</a:t>
            </a:r>
          </a:p>
          <a:p>
            <a:endParaRPr lang="da-DK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865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D5078-37BE-25BA-4A57-EAB8CA70F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37F405-B38C-550F-F077-2EAD416F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ACAC42-AD6D-9656-67FF-885E0FBC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9BB7FA-3A3F-9EC9-D39C-13C2304A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98D5CD-A775-8F6E-CD72-EBFA7615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7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B57F8-0117-7246-4765-F3D0DCD8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3A181A-EDD2-EF32-FBFB-28B21BE8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435430-508C-EE49-A5C5-74E50262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7E4FF0-A58D-8C13-B135-BEAF9E3A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E5C06A-A645-455C-1C85-4D5EAA7E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49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D370D94-6DDB-42CC-679F-717A62E21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0F2C001-69D5-AAF0-3E90-21929AC1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F0E352-E9A2-1C3A-14AE-0D1C3383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53A6F5-7C89-0A88-2620-C7E02D21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0DE5D-4736-18B8-7591-D5E04626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3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DE5EB-FE52-B9FB-22C5-C0808965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D4B875-ED19-F3A1-D75B-4DCFF59F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40E67-C8CA-D732-52FC-F628D750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AA0CF-DB6E-B4A8-8368-F9DBCBCE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ACB6E6-B91E-4361-512F-9564510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6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26EE5-3244-0303-9166-844F64BF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8B60E8-0E34-04A0-C5C0-D6D54669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585A3D-D8B3-9B0A-8EE7-DC6548EB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2DE7CD-6217-41BD-72B5-CE0820CD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CCAA4F-87F2-A5E6-EE76-9019C067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90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59903-8895-1BFE-EB6F-FDD544BB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9A7E1F-38AA-CA28-3342-03500EBD2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1A2E68-9E31-B5C1-6D4B-4F0E3AC99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BD6DA0-0FB1-0977-EF2C-668CDAF7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56DABF-4754-9763-6F15-51840D67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C5394D-0490-C28E-A959-4536772B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0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08041-731C-1EB3-7974-AA29F141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952642-F23D-423E-88B7-488A420B7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C49179-3B42-ACAC-A58F-9785A3A2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891D632-A696-A44B-9C1F-5E2B0715C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A0056F-66D1-7CD4-95E9-EE5C33D5B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4AADFA7-45B7-E780-4D37-34E50F8C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F303F97-2484-2B25-9422-040533FD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56D63E-F3E7-5DE8-163D-6DA3CE2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6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84714-CB3A-B85D-7BAC-D7C6EB5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F6392D-D226-28F1-5105-9CB783F2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5D6055-2507-F2EB-9854-BC9CC649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D2C190A-1654-FAE3-7DAB-2C0F8B0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1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F6B95E-9AE9-B279-9BBB-843E56B0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CDDD65-EB8D-725B-9BCE-BB02F210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887720-1D02-531C-FDBC-874434A2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42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3359-CFE9-899B-C998-B56EC53F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A84333-ADF6-9040-BC63-78664D7A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67B037-B61A-C928-647D-5D61DFCA8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322B47-B48B-3EF2-7999-B2BD5CAD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501DC0-3CB7-E42E-F7AB-AAF3F6D8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BE8BF4-38E5-4BD0-B002-C64D79C7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08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F2B12-4ADE-E650-E931-AD254C5F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FA2EBA3-E9DB-3586-6B4E-54253866D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A4A5E7-249E-39B7-7CD1-E3E8E6CCB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2D3EDB-3921-39DB-E6D9-158C995A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28AC7E-8CE1-414C-146A-96F103E1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AE0C72-7551-C5DE-2630-D14E4577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1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7F06FAF-E181-7618-B0FC-4DF6C79B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3D5FB1-9036-DA79-7C6F-5A7C0301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F73183-1D6C-A426-2BC0-5907B40BA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F884F-80ED-45C5-B274-17AB06C488A8}" type="datetimeFigureOut">
              <a:rPr lang="da-DK" smtClean="0"/>
              <a:t>13-11-2024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CE1318-2B0A-3279-518E-F83486EB4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51ECE5-3CFC-41B8-2428-9C9F5C9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3777B-9533-43FB-AABA-FF88EAC1D5B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96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09d2eb90-d9f9-4861-b804-1fa1671c3740/re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360.articulate.com/review/content/52e80570-d192-480f-bba7-db7381a41e0c/review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360.articulate.com/review/content/c87def81-9c38-4c41-a100-5e9fae86e8fa/re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71790045?h=307667ffdd&amp;amp;app_id=122963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endigitalehotline.dk/for-medlemmer/leder/tilmeld-en-ny-agent-til-ddh-kontaktcent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dendigitalehotline.dk/for-medlemmer/leder/tilmeld-en-ny-agent-til-ddh-kontaktcenter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D896FF-5D20-4A0B-9EA3-ABAE6086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da-DK" err="1"/>
              <a:t>Onbording</a:t>
            </a:r>
            <a:r>
              <a:rPr lang="da-DK"/>
              <a:t> Status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1460DA-6A4D-42AA-BFF0-42F8AC31F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7B4CDE-B5C3-4BD8-B51C-BED6CE0B1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9" r="26453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E-</a:t>
            </a:r>
            <a:r>
              <a:rPr lang="en-US" sz="4000" b="1" err="1"/>
              <a:t>lær</a:t>
            </a:r>
            <a:r>
              <a:rPr lang="en-US" sz="4000" b="1"/>
              <a:t>:</a:t>
            </a:r>
            <a:r>
              <a:rPr lang="en-US" sz="4000"/>
              <a:t> </a:t>
            </a:r>
            <a:r>
              <a:rPr lang="en-US" sz="4000" err="1"/>
              <a:t>Målrettet</a:t>
            </a:r>
            <a:r>
              <a:rPr lang="en-US" sz="4000"/>
              <a:t> </a:t>
            </a:r>
            <a:r>
              <a:rPr lang="en-US" sz="4000" err="1"/>
              <a:t>lederne</a:t>
            </a:r>
            <a:endParaRPr lang="en-US" sz="4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ekstfelt 44">
            <a:extLst>
              <a:ext uri="{FF2B5EF4-FFF2-40B4-BE49-F238E27FC236}">
                <a16:creationId xmlns:a16="http://schemas.microsoft.com/office/drawing/2014/main" id="{90B1F6D5-59BF-72F1-6A17-80A55B0F7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435031"/>
              </p:ext>
            </p:extLst>
          </p:nvPr>
        </p:nvGraphicFramePr>
        <p:xfrm>
          <a:off x="1259308" y="2423515"/>
          <a:ext cx="4477629" cy="345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kstfelt 3">
            <a:extLst>
              <a:ext uri="{FF2B5EF4-FFF2-40B4-BE49-F238E27FC236}">
                <a16:creationId xmlns:a16="http://schemas.microsoft.com/office/drawing/2014/main" id="{34AF18EE-9286-F098-4311-2103662E9BEE}"/>
              </a:ext>
            </a:extLst>
          </p:cNvPr>
          <p:cNvSpPr txBox="1"/>
          <p:nvPr/>
        </p:nvSpPr>
        <p:spPr>
          <a:xfrm>
            <a:off x="6364066" y="2564120"/>
            <a:ext cx="5349660" cy="3306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>
                <a:highlight>
                  <a:srgbClr val="FFFFFF"/>
                </a:highlight>
                <a:latin typeface="Aptos"/>
                <a:ea typeface="+mn-lt"/>
                <a:cs typeface="Arial"/>
              </a:rPr>
              <a:t>Omfang:</a:t>
            </a:r>
            <a:r>
              <a:rPr lang="da-DK">
                <a:highlight>
                  <a:srgbClr val="FFFFFF"/>
                </a:highlight>
                <a:latin typeface="Aptos"/>
                <a:ea typeface="+mn-lt"/>
                <a:cs typeface="Arial"/>
              </a:rPr>
              <a:t> 7 videoer, supporterende figurer, alle relevante links og citater fra medlemmer fra styregruppen.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>
                <a:highlight>
                  <a:srgbClr val="FFFFFF"/>
                </a:highlight>
                <a:latin typeface="Aptos"/>
                <a:cs typeface="Arial"/>
              </a:rPr>
              <a:t>Målet: 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da-DK">
                <a:highlight>
                  <a:srgbClr val="FFFFFF"/>
                </a:highlight>
                <a:latin typeface="Aptos"/>
                <a:cs typeface="Arial"/>
              </a:rPr>
              <a:t>At give tips og tricks til hvordan man som medlemskommune for mest ud af sit medlemskab af DDH.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da-DK">
                <a:highlight>
                  <a:srgbClr val="FFFFFF"/>
                </a:highlight>
                <a:latin typeface="Aptos"/>
                <a:cs typeface="Arial"/>
              </a:rPr>
              <a:t>At give en fyldestgørende beskrivelse af lederens ansvar og opgaver i forhold til DDH. </a:t>
            </a:r>
            <a:endParaRPr lang="da-DK"/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da-DK">
                <a:highlight>
                  <a:srgbClr val="FFFFFF"/>
                </a:highlight>
                <a:latin typeface="Aptos"/>
                <a:cs typeface="Arial"/>
              </a:rPr>
              <a:t>At være indgangen til alt i forhold til DDH. Alle relevante links vil være at finde i kurset. 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>
                <a:highlight>
                  <a:srgbClr val="FFFFFF"/>
                </a:highlight>
                <a:latin typeface="Aptos"/>
                <a:cs typeface="Arial"/>
              </a:rPr>
              <a:t>Under udvikling:  </a:t>
            </a:r>
            <a:r>
              <a:rPr lang="da-DK">
                <a:highlight>
                  <a:srgbClr val="FFFFFF"/>
                </a:highlight>
                <a:latin typeface="Aptos"/>
                <a:cs typeface="Arial"/>
              </a:rPr>
              <a:t>Forventet udsendelse - Januar 2025. 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>
                <a:highlight>
                  <a:srgbClr val="FFFFFF"/>
                </a:highlight>
                <a:latin typeface="Aptos"/>
                <a:cs typeface="Arial"/>
              </a:rPr>
              <a:t>For både nye og erfarende ledere:</a:t>
            </a:r>
            <a:r>
              <a:rPr lang="da-DK">
                <a:highlight>
                  <a:srgbClr val="FFFFFF"/>
                </a:highlight>
                <a:latin typeface="Aptos"/>
                <a:cs typeface="Arial"/>
              </a:rPr>
              <a:t> Kurset er anbefalet for alle ledere. Dele af kurset kan være relevant for medarbejdere med administratoradgang. </a:t>
            </a:r>
            <a:endParaRPr lang="da-DK">
              <a:highlight>
                <a:srgbClr val="FFFFFF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67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E-</a:t>
            </a:r>
            <a:r>
              <a:rPr lang="en-US" sz="4000" b="1" err="1"/>
              <a:t>lær</a:t>
            </a:r>
            <a:r>
              <a:rPr lang="en-US" sz="4000" b="1"/>
              <a:t>:</a:t>
            </a:r>
            <a:r>
              <a:rPr lang="en-US" sz="4000"/>
              <a:t> </a:t>
            </a:r>
            <a:r>
              <a:rPr lang="en-US" sz="4000" err="1"/>
              <a:t>Målrettet</a:t>
            </a:r>
            <a:r>
              <a:rPr lang="en-US" sz="4000"/>
              <a:t> </a:t>
            </a:r>
            <a:r>
              <a:rPr lang="en-US" sz="4000" err="1"/>
              <a:t>lederne</a:t>
            </a:r>
            <a:endParaRPr lang="en-US" sz="4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hlinkClick r:id="rId3"/>
            <a:extLst>
              <a:ext uri="{FF2B5EF4-FFF2-40B4-BE49-F238E27FC236}">
                <a16:creationId xmlns:a16="http://schemas.microsoft.com/office/drawing/2014/main" id="{C83EE4AB-F185-4682-9AE2-905748676B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009"/>
          <a:stretch/>
        </p:blipFill>
        <p:spPr>
          <a:xfrm>
            <a:off x="555515" y="2011029"/>
            <a:ext cx="5692885" cy="4070192"/>
          </a:xfrm>
          <a:prstGeom prst="rect">
            <a:avLst/>
          </a:prstGeom>
        </p:spPr>
      </p:pic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2EF75819-350C-003A-4517-40E0B35C3659}"/>
              </a:ext>
            </a:extLst>
          </p:cNvPr>
          <p:cNvSpPr/>
          <p:nvPr/>
        </p:nvSpPr>
        <p:spPr>
          <a:xfrm>
            <a:off x="1110344" y="4332513"/>
            <a:ext cx="2405742" cy="78377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2800">
                <a:solidFill>
                  <a:schemeClr val="bg1"/>
                </a:solidFill>
                <a:highlight>
                  <a:srgbClr val="11828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kursus</a:t>
            </a:r>
          </a:p>
        </p:txBody>
      </p:sp>
      <p:pic>
        <p:nvPicPr>
          <p:cNvPr id="5" name="Billede 4" descr="Et billede, der indeholder tegning, diagram, skitse, illustration/afbildning&#10;&#10;Automatisk genereret beskrivelse">
            <a:extLst>
              <a:ext uri="{FF2B5EF4-FFF2-40B4-BE49-F238E27FC236}">
                <a16:creationId xmlns:a16="http://schemas.microsoft.com/office/drawing/2014/main" id="{7E276794-5541-8E76-BC6E-F7B9E65CD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8807"/>
            <a:ext cx="5548606" cy="40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6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11102141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5400" b="1"/>
              <a:t>Kvaliteten i fokus: Varm omstilling</a:t>
            </a:r>
            <a:endParaRPr lang="da-DK" sz="5400"/>
          </a:p>
        </p:txBody>
      </p:sp>
      <p:sp>
        <p:nvSpPr>
          <p:cNvPr id="105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7ABD13E-BFEB-40C6-ABEA-F1C9789E7B22}"/>
              </a:ext>
            </a:extLst>
          </p:cNvPr>
          <p:cNvSpPr txBox="1"/>
          <p:nvPr/>
        </p:nvSpPr>
        <p:spPr>
          <a:xfrm>
            <a:off x="640080" y="2706623"/>
            <a:ext cx="6825432" cy="3822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200" i="1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200" b="1">
                <a:solidFill>
                  <a:schemeClr val="tx1"/>
                </a:solidFill>
                <a:highlight>
                  <a:srgbClr val="FFFFFF"/>
                </a:highlight>
              </a:rPr>
              <a:t>Fokus på varm omstilling: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2200" b="1">
                <a:solidFill>
                  <a:schemeClr val="tx1"/>
                </a:solidFill>
                <a:highlight>
                  <a:srgbClr val="FFFFFF"/>
                </a:highlight>
              </a:rPr>
              <a:t>Prøveperiode</a:t>
            </a:r>
            <a:r>
              <a:rPr lang="da-DK" sz="2200">
                <a:solidFill>
                  <a:schemeClr val="tx1"/>
                </a:solidFill>
                <a:highlight>
                  <a:srgbClr val="FFFFFF"/>
                </a:highlight>
              </a:rPr>
              <a:t>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b="1">
                <a:solidFill>
                  <a:schemeClr val="tx1"/>
                </a:solidFill>
                <a:highlight>
                  <a:srgbClr val="FFFFFF"/>
                </a:highlight>
              </a:rPr>
              <a:t>Te</a:t>
            </a:r>
            <a:r>
              <a:rPr lang="da-DK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stperiode 1:</a:t>
            </a:r>
            <a:r>
              <a:rPr lang="da-DK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december-15. december 2024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Testperiode 2:</a:t>
            </a:r>
            <a:r>
              <a:rPr lang="da-DK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13. januar-26. januar 2025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da-DK" sz="2200">
                <a:solidFill>
                  <a:schemeClr val="tx1"/>
                </a:solidFill>
                <a:highlight>
                  <a:srgbClr val="FFFF00"/>
                </a:highlight>
              </a:rPr>
              <a:t>  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200" b="1">
                <a:solidFill>
                  <a:schemeClr val="tx1"/>
                </a:solidFill>
                <a:highlight>
                  <a:srgbClr val="FFFFFF"/>
                </a:highlight>
              </a:rPr>
              <a:t>Kommunikation til agenterne via </a:t>
            </a:r>
            <a:r>
              <a:rPr lang="da-DK" sz="2200" b="1" err="1">
                <a:solidFill>
                  <a:schemeClr val="tx1"/>
                </a:solidFill>
                <a:highlight>
                  <a:srgbClr val="FFFFFF"/>
                </a:highlight>
              </a:rPr>
              <a:t>Yammer</a:t>
            </a:r>
            <a:r>
              <a:rPr lang="da-DK" sz="2200" b="1">
                <a:solidFill>
                  <a:schemeClr val="tx1"/>
                </a:solidFill>
                <a:highlight>
                  <a:srgbClr val="FFFFFF"/>
                </a:highlight>
              </a:rPr>
              <a:t> og e-mail til kommunekontaktpersonerne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220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200" b="1">
                <a:solidFill>
                  <a:schemeClr val="tx1"/>
                </a:solidFill>
                <a:highlight>
                  <a:srgbClr val="FFFFFF"/>
                </a:highlight>
              </a:rPr>
              <a:t>Fordele</a:t>
            </a:r>
            <a:r>
              <a:rPr lang="da-DK" sz="2200">
                <a:solidFill>
                  <a:schemeClr val="tx1"/>
                </a:solidFill>
                <a:highlight>
                  <a:srgbClr val="FFFFFF"/>
                </a:highlight>
              </a:rPr>
              <a:t>: 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b="1">
                <a:solidFill>
                  <a:schemeClr val="tx1"/>
                </a:solidFill>
                <a:effectLst/>
              </a:rPr>
              <a:t>Færre omstillinger</a:t>
            </a:r>
            <a:r>
              <a:rPr lang="da-DK" sz="2200" b="1">
                <a:solidFill>
                  <a:schemeClr val="tx1"/>
                </a:solidFill>
              </a:rPr>
              <a:t>.</a:t>
            </a:r>
            <a:endParaRPr lang="da-DK" sz="2200" b="1">
              <a:solidFill>
                <a:schemeClr val="tx1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b="1">
                <a:solidFill>
                  <a:schemeClr val="tx1"/>
                </a:solidFill>
                <a:effectLst/>
              </a:rPr>
              <a:t>Optimering af vejledningerne</a:t>
            </a:r>
            <a:r>
              <a:rPr lang="da-DK" sz="2200" b="1">
                <a:solidFill>
                  <a:schemeClr val="tx1"/>
                </a:solidFill>
              </a:rPr>
              <a:t>.</a:t>
            </a:r>
            <a:endParaRPr lang="da-DK" sz="2200" b="1">
              <a:solidFill>
                <a:schemeClr val="tx1"/>
              </a:solidFill>
              <a:effectLst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b="1">
                <a:solidFill>
                  <a:schemeClr val="tx1"/>
                </a:solidFill>
              </a:rPr>
              <a:t>Kun en forklaring fra borgeren nødvendig.</a:t>
            </a:r>
            <a:endParaRPr lang="da-DK" sz="2200" b="1">
              <a:solidFill>
                <a:schemeClr val="tx1"/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b="1">
                <a:solidFill>
                  <a:schemeClr val="tx1"/>
                </a:solidFill>
                <a:effectLst/>
              </a:rPr>
              <a:t>Bedre trivsel blandt agenterne</a:t>
            </a:r>
            <a:r>
              <a:rPr lang="da-DK" sz="2200" b="1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8BD62A4-706F-4123-8405-C9A493A67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970" y="2673120"/>
            <a:ext cx="4212998" cy="1954957"/>
          </a:xfrm>
          <a:prstGeom prst="rect">
            <a:avLst/>
          </a:prstGeom>
        </p:spPr>
      </p:pic>
      <p:pic>
        <p:nvPicPr>
          <p:cNvPr id="1026" name="Billede 5">
            <a:extLst>
              <a:ext uri="{FF2B5EF4-FFF2-40B4-BE49-F238E27FC236}">
                <a16:creationId xmlns:a16="http://schemas.microsoft.com/office/drawing/2014/main" id="{CC88D742-A85C-4332-B681-BC292A9D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971" y="4914027"/>
            <a:ext cx="4216797" cy="15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87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F1DCDE8-F1A8-DC21-13E7-E33441A5C905}"/>
              </a:ext>
            </a:extLst>
          </p:cNvPr>
          <p:cNvSpPr txBox="1">
            <a:spLocks/>
          </p:cNvSpPr>
          <p:nvPr/>
        </p:nvSpPr>
        <p:spPr>
          <a:xfrm>
            <a:off x="565771" y="423248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/>
              <a:t>DDH </a:t>
            </a:r>
            <a:r>
              <a:rPr lang="en-US" sz="4000" kern="1200" err="1">
                <a:latin typeface="+mj-lt"/>
                <a:ea typeface="+mj-ea"/>
                <a:cs typeface="+mj-cs"/>
              </a:rPr>
              <a:t>Ledernetværk</a:t>
            </a:r>
            <a:r>
              <a:rPr lang="en-US" sz="4000" kern="12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C31E6D-D0F9-2232-DDEE-BBE83AAF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88" y="2009789"/>
            <a:ext cx="5778971" cy="2835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2000"/>
              <a:t>Målgruppen for kommende møder: </a:t>
            </a:r>
          </a:p>
          <a:p>
            <a:pPr marL="0" indent="0">
              <a:buNone/>
            </a:pPr>
            <a:r>
              <a:rPr lang="da-DK" sz="2000"/>
              <a:t>”Leder repræsentanterne, der deltager i mødet, skal være en leder med direkte el. indirekte lederansvar. Som eksempel skal lederen, der deltager i DDH netværksmøderne kunne side på ledersiden i et MED udvalg, og ikke på medarbejdersiden.”</a:t>
            </a:r>
            <a:endParaRPr lang="en-US" sz="2000"/>
          </a:p>
          <a:p>
            <a:pPr marL="0"/>
            <a:endParaRPr lang="en-US" sz="2000"/>
          </a:p>
          <a:p>
            <a:pPr marL="0" lvl="0"/>
            <a:endParaRPr lang="en-US" sz="2000"/>
          </a:p>
          <a:p>
            <a:pPr marL="0" lvl="0"/>
            <a:endParaRPr lang="en-US" sz="2000">
              <a:effectLst/>
            </a:endParaRP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5A8B46A8-EB35-F1E4-A97B-B763FEF321D4}"/>
              </a:ext>
            </a:extLst>
          </p:cNvPr>
          <p:cNvSpPr txBox="1">
            <a:spLocks/>
          </p:cNvSpPr>
          <p:nvPr/>
        </p:nvSpPr>
        <p:spPr>
          <a:xfrm>
            <a:off x="568600" y="4729899"/>
            <a:ext cx="5357151" cy="2018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/>
              <a:t>Q4 Møder: </a:t>
            </a:r>
          </a:p>
          <a:p>
            <a:pPr marL="0"/>
            <a:r>
              <a:rPr lang="da-DK" sz="2000"/>
              <a:t>Netværk Midt: 4. December</a:t>
            </a:r>
          </a:p>
          <a:p>
            <a:pPr marL="0"/>
            <a:r>
              <a:rPr lang="da-DK" sz="2000"/>
              <a:t>Netværk Øst: 10. December</a:t>
            </a:r>
          </a:p>
          <a:p>
            <a:pPr marL="0"/>
            <a:r>
              <a:rPr lang="da-DK" sz="2000"/>
              <a:t>Netværk Nord: 12. December (fysisk)</a:t>
            </a:r>
          </a:p>
          <a:p>
            <a:pPr marL="0"/>
            <a:endParaRPr lang="en-US" sz="2000"/>
          </a:p>
          <a:p>
            <a:pPr marL="0"/>
            <a:endParaRPr lang="en-US" sz="2000"/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4171A7F1-AC68-CDC6-4A8F-57AB024C422B}"/>
              </a:ext>
            </a:extLst>
          </p:cNvPr>
          <p:cNvSpPr/>
          <p:nvPr/>
        </p:nvSpPr>
        <p:spPr>
          <a:xfrm>
            <a:off x="6349151" y="1863016"/>
            <a:ext cx="5609690" cy="42134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0163E35-E9B7-8642-7795-695D7971D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12" y="2291447"/>
            <a:ext cx="4807077" cy="32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D54B0-90E7-7914-1266-8AFB127A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da-DK"/>
              <a:t>Hvad er næste skridt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F1D97DD6-7E0F-6998-539B-8FC5F0CBA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70043"/>
              </p:ext>
            </p:extLst>
          </p:nvPr>
        </p:nvGraphicFramePr>
        <p:xfrm>
          <a:off x="838200" y="1926266"/>
          <a:ext cx="10515600" cy="405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14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B929B-CE4F-4211-81FC-C6434E8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Onbording status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FFBFC0-765E-4DC7-AFF6-0FBBA342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/>
              <a:t>Online agentkursus (e-lær kursus)</a:t>
            </a:r>
          </a:p>
          <a:p>
            <a:r>
              <a:rPr lang="da-DK"/>
              <a:t>Fysiske kurser med Borgerservice skolen</a:t>
            </a:r>
          </a:p>
          <a:p>
            <a:r>
              <a:rPr lang="da-DK"/>
              <a:t>Online Lederkursus (e-lær kursus)</a:t>
            </a:r>
          </a:p>
          <a:p>
            <a:r>
              <a:rPr lang="da-DK"/>
              <a:t>Standardguides </a:t>
            </a:r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98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E-</a:t>
            </a:r>
            <a:r>
              <a:rPr lang="en-US" sz="4000" b="1" err="1"/>
              <a:t>lær</a:t>
            </a:r>
            <a:r>
              <a:rPr lang="en-US" sz="4000" b="1"/>
              <a:t>:</a:t>
            </a:r>
            <a:r>
              <a:rPr lang="en-US" sz="4000"/>
              <a:t> </a:t>
            </a:r>
            <a:r>
              <a:rPr lang="en-US" sz="4000" err="1"/>
              <a:t>Målrettet</a:t>
            </a:r>
            <a:r>
              <a:rPr lang="en-US" sz="4000"/>
              <a:t> agenterne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 descr="Et billede, der indeholder tøj, tekst, Ansigt, person&#10;&#10;Beskrivelsen er genereret automatisk">
            <a:extLst>
              <a:ext uri="{FF2B5EF4-FFF2-40B4-BE49-F238E27FC236}">
                <a16:creationId xmlns:a16="http://schemas.microsoft.com/office/drawing/2014/main" id="{79158213-2BBE-63A9-E9FE-C8EAFBB5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" y="1934617"/>
            <a:ext cx="11171696" cy="4090913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E6607AB0-82F0-1398-A96C-2C910AD05888}"/>
              </a:ext>
            </a:extLst>
          </p:cNvPr>
          <p:cNvSpPr/>
          <p:nvPr/>
        </p:nvSpPr>
        <p:spPr>
          <a:xfrm>
            <a:off x="914401" y="4299856"/>
            <a:ext cx="2405742" cy="78377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>
                <a:solidFill>
                  <a:schemeClr val="bg1"/>
                </a:solidFill>
                <a:highlight>
                  <a:srgbClr val="11828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kursus</a:t>
            </a:r>
          </a:p>
        </p:txBody>
      </p:sp>
    </p:spTree>
    <p:extLst>
      <p:ext uri="{BB962C8B-B14F-4D97-AF65-F5344CB8AC3E}">
        <p14:creationId xmlns:p14="http://schemas.microsoft.com/office/powerpoint/2010/main" val="180431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648B0-EE15-3BA9-0D62-EE4C741B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80E9CC-6A56-132F-A002-6F4C0269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Onlinemedier 2" title="Chatbot Muni">
            <a:hlinkClick r:id="" action="ppaction://media"/>
            <a:extLst>
              <a:ext uri="{FF2B5EF4-FFF2-40B4-BE49-F238E27FC236}">
                <a16:creationId xmlns:a16="http://schemas.microsoft.com/office/drawing/2014/main" id="{DAE29089-7305-D908-E722-EDD9270743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85295" y="4803"/>
            <a:ext cx="12272921" cy="68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E-</a:t>
            </a:r>
            <a:r>
              <a:rPr lang="en-US" sz="4000" b="1" err="1"/>
              <a:t>lær</a:t>
            </a:r>
            <a:r>
              <a:rPr lang="en-US" sz="4000" b="1"/>
              <a:t>:</a:t>
            </a:r>
            <a:r>
              <a:rPr lang="en-US" sz="4000"/>
              <a:t>  </a:t>
            </a:r>
            <a:r>
              <a:rPr lang="da-DK" sz="4000"/>
              <a:t>Gennemførelse og anmeldelser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Billede 30" descr="Et billede, der indeholder tekst, skærmbillede, nummer/tal, Font/skrifttype&#10;&#10;Beskrivelsen er genereret automatisk">
            <a:extLst>
              <a:ext uri="{FF2B5EF4-FFF2-40B4-BE49-F238E27FC236}">
                <a16:creationId xmlns:a16="http://schemas.microsoft.com/office/drawing/2014/main" id="{11F42846-D574-695F-DADF-75BA8602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36" y="2124837"/>
            <a:ext cx="5026769" cy="3884924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C89AF745-D8D4-73A2-A9B5-031A7144DF50}"/>
              </a:ext>
            </a:extLst>
          </p:cNvPr>
          <p:cNvSpPr txBox="1"/>
          <p:nvPr/>
        </p:nvSpPr>
        <p:spPr>
          <a:xfrm>
            <a:off x="6561117" y="6036623"/>
            <a:ext cx="51657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/>
              <a:t>Gennemsnit: 4</a:t>
            </a:r>
            <a:r>
              <a:rPr lang="da-DK" b="1"/>
              <a:t>,7</a:t>
            </a:r>
            <a:r>
              <a:rPr lang="da-DK"/>
              <a:t> (skala: 1 - 5)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18228B06-880C-555B-4B43-B5A857324A36}"/>
              </a:ext>
            </a:extLst>
          </p:cNvPr>
          <p:cNvSpPr txBox="1"/>
          <p:nvPr/>
        </p:nvSpPr>
        <p:spPr>
          <a:xfrm>
            <a:off x="976166" y="6036623"/>
            <a:ext cx="51657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/>
              <a:t>Agenter der har gennemført kurset 12/11: </a:t>
            </a:r>
            <a:r>
              <a:rPr lang="da-DK" b="1"/>
              <a:t>174</a:t>
            </a:r>
          </a:p>
          <a:p>
            <a:pPr algn="ctr"/>
            <a:r>
              <a:rPr lang="da-DK" b="1">
                <a:hlinkClick r:id="rId4"/>
              </a:rPr>
              <a:t>Agent Oversigt på dendigitalehotline.dk</a:t>
            </a:r>
            <a:endParaRPr lang="da-DK" b="1"/>
          </a:p>
        </p:txBody>
      </p:sp>
      <p:pic>
        <p:nvPicPr>
          <p:cNvPr id="3" name="Billede 2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D23095D9-453B-2960-4BF5-8EDA1D7B9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816" y="2242534"/>
            <a:ext cx="2435507" cy="37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/>
              <a:t>Tilmelding </a:t>
            </a:r>
            <a:r>
              <a:rPr lang="da-DK" sz="4000"/>
              <a:t>af nye agenter</a:t>
            </a:r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2B449B98-0EF0-5167-B7A1-272FD6CEA363}"/>
              </a:ext>
            </a:extLst>
          </p:cNvPr>
          <p:cNvGraphicFramePr/>
          <p:nvPr/>
        </p:nvGraphicFramePr>
        <p:xfrm>
          <a:off x="692626" y="1413405"/>
          <a:ext cx="10898611" cy="308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" name="Billede 56" descr="Et billede, der indeholder tekst, skærmbillede, Font/skrifttype&#10;&#10;Beskrivelsen er genereret automatisk">
            <a:extLst>
              <a:ext uri="{FF2B5EF4-FFF2-40B4-BE49-F238E27FC236}">
                <a16:creationId xmlns:a16="http://schemas.microsoft.com/office/drawing/2014/main" id="{BF260D5A-C093-D3DF-2CCF-EDDEED767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785" y="4238805"/>
            <a:ext cx="3686175" cy="2219325"/>
          </a:xfrm>
          <a:prstGeom prst="rect">
            <a:avLst/>
          </a:prstGeom>
        </p:spPr>
      </p:pic>
      <p:pic>
        <p:nvPicPr>
          <p:cNvPr id="58" name="Billede 57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37D5E897-AFA2-2748-C7E6-F92500C8CE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509" y="4046135"/>
            <a:ext cx="2076450" cy="2257425"/>
          </a:xfrm>
          <a:prstGeom prst="rect">
            <a:avLst/>
          </a:prstGeom>
        </p:spPr>
      </p:pic>
      <p:pic>
        <p:nvPicPr>
          <p:cNvPr id="59" name="Billede 58" descr="Et billede, der indeholder tekst, skærmbillede, Font/skrifttype, logo&#10;&#10;Beskrivelsen er genereret automatisk">
            <a:extLst>
              <a:ext uri="{FF2B5EF4-FFF2-40B4-BE49-F238E27FC236}">
                <a16:creationId xmlns:a16="http://schemas.microsoft.com/office/drawing/2014/main" id="{2DDEBF9F-30D6-1FA1-684D-5036A3DA9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5692" y="4174844"/>
            <a:ext cx="3543300" cy="2019300"/>
          </a:xfrm>
          <a:prstGeom prst="rect">
            <a:avLst/>
          </a:prstGeom>
        </p:spPr>
      </p:pic>
      <p:sp>
        <p:nvSpPr>
          <p:cNvPr id="60" name="Tekstfelt 59">
            <a:extLst>
              <a:ext uri="{FF2B5EF4-FFF2-40B4-BE49-F238E27FC236}">
                <a16:creationId xmlns:a16="http://schemas.microsoft.com/office/drawing/2014/main" id="{A26FF404-CE4B-DB3B-C527-F56ED946432D}"/>
              </a:ext>
            </a:extLst>
          </p:cNvPr>
          <p:cNvSpPr txBox="1"/>
          <p:nvPr/>
        </p:nvSpPr>
        <p:spPr>
          <a:xfrm>
            <a:off x="904754" y="37019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11"/>
              </a:rPr>
              <a:t>Link til tilmelding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2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72" y="1233241"/>
            <a:ext cx="4752957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Fysiske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kurser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Borgerserviceskolen</a:t>
            </a:r>
            <a:endParaRPr lang="en-US" sz="4000" kern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06011D4-9327-AAF3-7F9E-D38D238C3C88}"/>
              </a:ext>
            </a:extLst>
          </p:cNvPr>
          <p:cNvSpPr txBox="1"/>
          <p:nvPr/>
        </p:nvSpPr>
        <p:spPr>
          <a:xfrm>
            <a:off x="6091052" y="1605969"/>
            <a:ext cx="5257799" cy="4765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da-DK" b="1"/>
              <a:t>Antal afholdte kurser i alt: </a:t>
            </a:r>
            <a:r>
              <a:rPr lang="da-DK"/>
              <a:t>19 kurser​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da-DK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da-DK" b="1"/>
              <a:t>Kurser i efteråret 2024: </a:t>
            </a:r>
            <a:r>
              <a:rPr lang="da-DK"/>
              <a:t>​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/>
              <a:t>10. September 2024 (Aarhus) - Afholdt​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/>
              <a:t>29. oktober 2024 (Hjørring) - Afholdt​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da-DK" sz="1700" b="1"/>
              <a:t>Fremtidig drift:</a:t>
            </a:r>
            <a:r>
              <a:rPr lang="da-DK" sz="1700"/>
              <a:t> Et kursus i Aarhus, hvert kvartal – start 2025.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da-DK" sz="1700"/>
              <a:t>Datoerne i 2025: </a:t>
            </a:r>
            <a:endParaRPr lang="en-US" sz="1700"/>
          </a:p>
          <a:p>
            <a:pPr marL="800100" lvl="1" indent="-342900">
              <a:buFont typeface="Aptos,Sans-Serif"/>
              <a:buChar char="-"/>
            </a:pPr>
            <a:r>
              <a:rPr lang="da-DK" sz="1700">
                <a:solidFill>
                  <a:schemeClr val="tx1"/>
                </a:solidFill>
              </a:rPr>
              <a:t>25. februar 2025</a:t>
            </a:r>
            <a:endParaRPr lang="en-US" sz="1700">
              <a:solidFill>
                <a:schemeClr val="tx1"/>
              </a:solidFill>
            </a:endParaRPr>
          </a:p>
          <a:p>
            <a:pPr marL="800100" lvl="1" indent="-342900">
              <a:buFont typeface="Aptos,Sans-Serif"/>
              <a:buChar char="-"/>
            </a:pPr>
            <a:r>
              <a:rPr lang="da-DK" sz="1700">
                <a:solidFill>
                  <a:schemeClr val="tx1"/>
                </a:solidFill>
              </a:rPr>
              <a:t>13. maj 2025</a:t>
            </a:r>
          </a:p>
          <a:p>
            <a:pPr marL="800100" lvl="1" indent="-342900">
              <a:buFont typeface="Aptos,Sans-Serif"/>
              <a:buChar char="-"/>
            </a:pPr>
            <a:r>
              <a:rPr lang="da-DK" sz="1700">
                <a:solidFill>
                  <a:schemeClr val="tx1"/>
                </a:solidFill>
              </a:rPr>
              <a:t>10. september 2025</a:t>
            </a:r>
          </a:p>
          <a:p>
            <a:pPr marL="800100" lvl="1" indent="-342900">
              <a:buFont typeface="Aptos,Sans-Serif"/>
              <a:buChar char="-"/>
            </a:pPr>
            <a:r>
              <a:rPr lang="da-DK" sz="1700">
                <a:solidFill>
                  <a:schemeClr val="tx1"/>
                </a:solidFill>
              </a:rPr>
              <a:t>19. november 2025</a:t>
            </a:r>
            <a:endParaRPr lang="da-DK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da-DK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da-DK" b="1"/>
              <a:t>Agenter der har gennemført kurset (12/11): 201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da-DK"/>
              <a:t>Alle agenter skal deltage på et fysisk kursus inden det første år som agent. Alle nuværende agenter skal derfor gennemføre kurset senest 19. november 2025.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da-DK">
              <a:solidFill>
                <a:schemeClr val="tx1"/>
              </a:solidFill>
              <a:effectLst/>
              <a:latin typeface="Aptos" panose="021100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a-DK">
              <a:solidFill>
                <a:schemeClr val="tx1"/>
              </a:solidFill>
              <a:cs typeface="Times New Roman"/>
            </a:endParaRPr>
          </a:p>
          <a:p>
            <a:pPr marL="800100" lvl="1" indent="-342900">
              <a:buFont typeface="Aptos" panose="02110004020202020204"/>
              <a:buChar char="-"/>
            </a:pPr>
            <a:endParaRPr lang="da-DK">
              <a:solidFill>
                <a:schemeClr val="tx1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1"/>
            <a:endParaRPr lang="da-DK"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da-DK"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da-DK"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da-DK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9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27BD7B-8419-1DE6-4C0D-64C792E9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b="1"/>
              <a:t>Fysisk kursus</a:t>
            </a:r>
            <a:r>
              <a:rPr lang="en-US" b="1"/>
              <a:t>:</a:t>
            </a:r>
            <a:r>
              <a:rPr lang="en-US"/>
              <a:t> </a:t>
            </a:r>
            <a:r>
              <a:rPr lang="da-DK"/>
              <a:t>Målepunkter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E8FE5BE-7813-9494-35D9-2A01495EE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2483"/>
              </p:ext>
            </p:extLst>
          </p:nvPr>
        </p:nvGraphicFramePr>
        <p:xfrm>
          <a:off x="554402" y="2020626"/>
          <a:ext cx="11182158" cy="41818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6467">
                  <a:extLst>
                    <a:ext uri="{9D8B030D-6E8A-4147-A177-3AD203B41FA5}">
                      <a16:colId xmlns:a16="http://schemas.microsoft.com/office/drawing/2014/main" val="3509657877"/>
                    </a:ext>
                  </a:extLst>
                </a:gridCol>
                <a:gridCol w="3062474">
                  <a:extLst>
                    <a:ext uri="{9D8B030D-6E8A-4147-A177-3AD203B41FA5}">
                      <a16:colId xmlns:a16="http://schemas.microsoft.com/office/drawing/2014/main" val="2469694511"/>
                    </a:ext>
                  </a:extLst>
                </a:gridCol>
                <a:gridCol w="1135012">
                  <a:extLst>
                    <a:ext uri="{9D8B030D-6E8A-4147-A177-3AD203B41FA5}">
                      <a16:colId xmlns:a16="http://schemas.microsoft.com/office/drawing/2014/main" val="2643808634"/>
                    </a:ext>
                  </a:extLst>
                </a:gridCol>
                <a:gridCol w="2838205">
                  <a:extLst>
                    <a:ext uri="{9D8B030D-6E8A-4147-A177-3AD203B41FA5}">
                      <a16:colId xmlns:a16="http://schemas.microsoft.com/office/drawing/2014/main" val="1789911896"/>
                    </a:ext>
                  </a:extLst>
                </a:gridCol>
              </a:tblGrid>
              <a:tr h="849085"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Spørgsmål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Uenig eller meget uenig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Enig eller meget enig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438994"/>
                  </a:ext>
                </a:extLst>
              </a:tr>
              <a:tr h="463137"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Kursusmaterialet var godt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54883"/>
                  </a:ext>
                </a:extLst>
              </a:tr>
              <a:tr h="849085"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Underviserens faglige kompetancer var gode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65258"/>
                  </a:ext>
                </a:extLst>
              </a:tr>
              <a:tr h="849085"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Underviserens evne til at formidle stoffet var god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62978"/>
                  </a:ext>
                </a:extLst>
              </a:tr>
              <a:tr h="463137"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Kursusadministionen var god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872"/>
                  </a:ext>
                </a:extLst>
              </a:tr>
              <a:tr h="708338">
                <a:tc>
                  <a:txBody>
                    <a:bodyPr/>
                    <a:lstStyle/>
                    <a:p>
                      <a:r>
                        <a:rPr lang="da-DK" sz="2300" b="1">
                          <a:solidFill>
                            <a:srgbClr val="31869B"/>
                          </a:solidFill>
                          <a:effectLst/>
                          <a:latin typeface="Calibri" panose="020F0502020204030204" pitchFamily="34" charset="0"/>
                        </a:rPr>
                        <a:t>Kursets fysiske rammer og forplejning var gode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30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7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58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82EE427-D425-32AC-F457-290CF38A76C2}"/>
              </a:ext>
            </a:extLst>
          </p:cNvPr>
          <p:cNvSpPr txBox="1"/>
          <p:nvPr/>
        </p:nvSpPr>
        <p:spPr>
          <a:xfrm>
            <a:off x="824711" y="1396686"/>
            <a:ext cx="4129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EVALUERING</a:t>
            </a: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44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KOMMENTARER</a:t>
            </a: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TIL KURSET</a:t>
            </a:r>
            <a:endParaRPr lang="en-US" sz="4400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7A5EC25-9F72-75BE-6707-E9FE3755EEFD}"/>
              </a:ext>
            </a:extLst>
          </p:cNvPr>
          <p:cNvSpPr txBox="1"/>
          <p:nvPr/>
        </p:nvSpPr>
        <p:spPr>
          <a:xfrm>
            <a:off x="5370153" y="1526033"/>
            <a:ext cx="5813487" cy="42123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highlight>
                <a:srgbClr val="FFFFFF"/>
              </a:highlight>
              <a:latin typeface="Aptos Narrow"/>
              <a:ea typeface="+mn-lt"/>
              <a:cs typeface="+mn-lt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"Kan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helt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klart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anbefales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. I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dag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har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jeg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haft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en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almindelig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telefonvagt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i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egen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kommune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(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altså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ikke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DDH), men mange tips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fra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i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går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har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været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taget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i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brug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,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jeg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har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haft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opmærksomheden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på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lige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at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runde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af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på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en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opsamlende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måde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, at tale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tydeligt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,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huske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at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skabe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en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tryg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samtale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" - Agent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"Det er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altid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godt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, at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få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genopfrisket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eller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bygget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mere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ovenpå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egne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kompetencer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med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kommunikation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. Et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rigtig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godt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kursus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,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hvor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vi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nåede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vidt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omkring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,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på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den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korte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tid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vi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havde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. - Agent</a:t>
            </a:r>
            <a:endParaRPr lang="en-US">
              <a:highlight>
                <a:srgbClr val="FFFFFF"/>
              </a:highlight>
              <a:latin typeface="Aptos Narrow"/>
              <a:cs typeface="Arial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highlight>
                  <a:srgbClr val="FFFFFF"/>
                </a:highlight>
                <a:latin typeface="Arial"/>
                <a:cs typeface="Arial"/>
              </a:rPr>
              <a:t>"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Det var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ikke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den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dybe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tallerken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der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blev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opfundet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, men det var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fornuftigt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og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fint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med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en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reminder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til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håndtering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af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alle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hverdagens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snakke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med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borgere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. - agent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"Der var tale om repetition for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mit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 </a:t>
            </a:r>
            <a:r>
              <a:rPr lang="en-US" i="1" err="1">
                <a:highlight>
                  <a:srgbClr val="FFFFFF"/>
                </a:highlight>
                <a:latin typeface="Aptos Narrow"/>
                <a:cs typeface="Arial"/>
              </a:rPr>
              <a:t>vedkommende</a:t>
            </a:r>
            <a:r>
              <a:rPr lang="en-US" i="1">
                <a:highlight>
                  <a:srgbClr val="FFFFFF"/>
                </a:highlight>
                <a:latin typeface="Aptos Narrow"/>
                <a:cs typeface="Arial"/>
              </a:rPr>
              <a:t>" - Agent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highlight>
                <a:srgbClr val="FFFFFF"/>
              </a:highlight>
              <a:latin typeface="Aptos Narrow"/>
              <a:cs typeface="Arial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>
              <a:highlight>
                <a:srgbClr val="FFFFFF"/>
              </a:highlight>
              <a:latin typeface="Aptos Narrow"/>
            </a:endParaRPr>
          </a:p>
        </p:txBody>
      </p:sp>
      <p:sp>
        <p:nvSpPr>
          <p:cNvPr id="17" name="AutoShape 13" descr="😊">
            <a:extLst>
              <a:ext uri="{FF2B5EF4-FFF2-40B4-BE49-F238E27FC236}">
                <a16:creationId xmlns:a16="http://schemas.microsoft.com/office/drawing/2014/main" id="{5F17E99D-CBCD-6C0B-4B5B-B110E5E6C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07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AutoShape 14" descr="😊">
            <a:extLst>
              <a:ext uri="{FF2B5EF4-FFF2-40B4-BE49-F238E27FC236}">
                <a16:creationId xmlns:a16="http://schemas.microsoft.com/office/drawing/2014/main" id="{65A05929-5693-B5D3-D60A-296E9D9B04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972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AutoShape 15" descr="😊">
            <a:extLst>
              <a:ext uri="{FF2B5EF4-FFF2-40B4-BE49-F238E27FC236}">
                <a16:creationId xmlns:a16="http://schemas.microsoft.com/office/drawing/2014/main" id="{9BBD61F8-CCB7-E89B-F983-C8DEB42812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4132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AutoShape 16" descr="👍">
            <a:extLst>
              <a:ext uri="{FF2B5EF4-FFF2-40B4-BE49-F238E27FC236}">
                <a16:creationId xmlns:a16="http://schemas.microsoft.com/office/drawing/2014/main" id="{36EFE469-E4D3-4007-5FEF-57DB98145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873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48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1A1FAF-FE38-461C-9207-2FCD90585D68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A8948B-B629-46E4-9EAF-6E42F4399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F95FE-B356-4F80-9D2C-A1922FEA7286}">
  <ds:schemaRefs>
    <ds:schemaRef ds:uri="31f27a57-5daa-4240-845d-578cc8bddeed"/>
    <ds:schemaRef ds:uri="a408f06c-1694-489f-9cdc-5efa500d75a8"/>
    <ds:schemaRef ds:uri="e0d6a534-ec38-4c0c-b443-974b7bdecf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Office-tema</vt:lpstr>
      <vt:lpstr>Onbording Status </vt:lpstr>
      <vt:lpstr>Onbording status </vt:lpstr>
      <vt:lpstr>E-lær: Målrettet agenterne</vt:lpstr>
      <vt:lpstr>PowerPoint Presentation</vt:lpstr>
      <vt:lpstr>E-lær:  Gennemførelse og anmeldelser</vt:lpstr>
      <vt:lpstr>Tilmelding af nye agenter</vt:lpstr>
      <vt:lpstr>Fysiske kurser: Borgerserviceskolen</vt:lpstr>
      <vt:lpstr>Fysisk kursus: Målepunkter</vt:lpstr>
      <vt:lpstr>PowerPoint Presentation</vt:lpstr>
      <vt:lpstr>E-lær: Målrettet lederne</vt:lpstr>
      <vt:lpstr>E-lær: Målrettet lederne</vt:lpstr>
      <vt:lpstr>Kvaliteten i fokus: Varm omstilling</vt:lpstr>
      <vt:lpstr>PowerPoint Presentation</vt:lpstr>
      <vt:lpstr>Hvad er næste skridt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DDH Kommunikationsupdate</dc:title>
  <dc:creator>Rikke Bækgaard Christensen</dc:creator>
  <cp:revision>1</cp:revision>
  <dcterms:created xsi:type="dcterms:W3CDTF">2024-08-06T07:45:25Z</dcterms:created>
  <dcterms:modified xsi:type="dcterms:W3CDTF">2024-11-13T10:03:22Z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0x010100224B8291D849F4459D7AB60B6E79C880</vt:lpwstr>
  </property>
</Properties>
</file>