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142532681" r:id="rId5"/>
    <p:sldId id="257" r:id="rId6"/>
    <p:sldId id="2142532707" r:id="rId7"/>
    <p:sldId id="2142532705" r:id="rId8"/>
    <p:sldId id="262" r:id="rId9"/>
    <p:sldId id="2142532688" r:id="rId10"/>
    <p:sldId id="2142532693" r:id="rId11"/>
    <p:sldId id="2142532690" r:id="rId12"/>
    <p:sldId id="2142532692" r:id="rId13"/>
    <p:sldId id="256" r:id="rId14"/>
    <p:sldId id="2142532694" r:id="rId15"/>
    <p:sldId id="2142532695" r:id="rId16"/>
    <p:sldId id="2142532701" r:id="rId17"/>
    <p:sldId id="258" r:id="rId18"/>
    <p:sldId id="2142532687" r:id="rId19"/>
    <p:sldId id="2142532703" r:id="rId20"/>
    <p:sldId id="2142532704" r:id="rId21"/>
    <p:sldId id="2142532697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0847D-E136-438D-8DAB-DDD4BE2930CC}" v="2" dt="2023-01-16T14:35:20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73077" autoAdjust="0"/>
  </p:normalViewPr>
  <p:slideViewPr>
    <p:cSldViewPr snapToGrid="0">
      <p:cViewPr varScale="1">
        <p:scale>
          <a:sx n="93" d="100"/>
          <a:sy n="93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Bækgaard Christensen" userId="895b20d1-8a83-4427-801b-a124aada3673" providerId="ADAL" clId="{37D7C91F-4538-4CED-B682-5FDC31CA4202}"/>
    <pc:docChg chg="modSld">
      <pc:chgData name="Rikke Bækgaard Christensen" userId="895b20d1-8a83-4427-801b-a124aada3673" providerId="ADAL" clId="{37D7C91F-4538-4CED-B682-5FDC31CA4202}" dt="2023-01-13T12:53:21.851" v="12" actId="1076"/>
      <pc:docMkLst>
        <pc:docMk/>
      </pc:docMkLst>
      <pc:sldChg chg="modSp mod">
        <pc:chgData name="Rikke Bækgaard Christensen" userId="895b20d1-8a83-4427-801b-a124aada3673" providerId="ADAL" clId="{37D7C91F-4538-4CED-B682-5FDC31CA4202}" dt="2023-01-13T12:53:21.851" v="12" actId="1076"/>
        <pc:sldMkLst>
          <pc:docMk/>
          <pc:sldMk cId="848384902" sldId="2142532705"/>
        </pc:sldMkLst>
        <pc:picChg chg="mod">
          <ac:chgData name="Rikke Bækgaard Christensen" userId="895b20d1-8a83-4427-801b-a124aada3673" providerId="ADAL" clId="{37D7C91F-4538-4CED-B682-5FDC31CA4202}" dt="2023-01-13T12:53:21.851" v="12" actId="1076"/>
          <ac:picMkLst>
            <pc:docMk/>
            <pc:sldMk cId="848384902" sldId="2142532705"/>
            <ac:picMk id="12" creationId="{0A74882A-D246-EB1E-A97C-4C9EDCFF2FD2}"/>
          </ac:picMkLst>
        </pc:picChg>
        <pc:picChg chg="mod">
          <ac:chgData name="Rikke Bækgaard Christensen" userId="895b20d1-8a83-4427-801b-a124aada3673" providerId="ADAL" clId="{37D7C91F-4538-4CED-B682-5FDC31CA4202}" dt="2023-01-13T12:53:12.199" v="8" actId="1076"/>
          <ac:picMkLst>
            <pc:docMk/>
            <pc:sldMk cId="848384902" sldId="2142532705"/>
            <ac:picMk id="14" creationId="{72625A99-8D4F-56B4-EEBA-0E81AB984CD3}"/>
          </ac:picMkLst>
        </pc:picChg>
        <pc:picChg chg="mod">
          <ac:chgData name="Rikke Bækgaard Christensen" userId="895b20d1-8a83-4427-801b-a124aada3673" providerId="ADAL" clId="{37D7C91F-4538-4CED-B682-5FDC31CA4202}" dt="2023-01-13T12:53:13.780" v="9" actId="1076"/>
          <ac:picMkLst>
            <pc:docMk/>
            <pc:sldMk cId="848384902" sldId="2142532705"/>
            <ac:picMk id="16" creationId="{5C7F2379-28C0-BC63-73AC-5D4DF37BD17B}"/>
          </ac:picMkLst>
        </pc:picChg>
        <pc:picChg chg="mod">
          <ac:chgData name="Rikke Bækgaard Christensen" userId="895b20d1-8a83-4427-801b-a124aada3673" providerId="ADAL" clId="{37D7C91F-4538-4CED-B682-5FDC31CA4202}" dt="2023-01-13T12:53:16.189" v="10" actId="1076"/>
          <ac:picMkLst>
            <pc:docMk/>
            <pc:sldMk cId="848384902" sldId="2142532705"/>
            <ac:picMk id="18" creationId="{B597CEAD-6826-B5A1-AABD-0E93E96E55B4}"/>
          </ac:picMkLst>
        </pc:picChg>
        <pc:picChg chg="mod">
          <ac:chgData name="Rikke Bækgaard Christensen" userId="895b20d1-8a83-4427-801b-a124aada3673" providerId="ADAL" clId="{37D7C91F-4538-4CED-B682-5FDC31CA4202}" dt="2023-01-13T12:53:19.868" v="11" actId="1076"/>
          <ac:picMkLst>
            <pc:docMk/>
            <pc:sldMk cId="848384902" sldId="2142532705"/>
            <ac:picMk id="20" creationId="{6AEF0A08-05F6-F78E-A287-49A053533013}"/>
          </ac:picMkLst>
        </pc:picChg>
      </pc:sldChg>
    </pc:docChg>
  </pc:docChgLst>
  <pc:docChgLst>
    <pc:chgData name="Rikke Bækgaard Christensen" userId="895b20d1-8a83-4427-801b-a124aada3673" providerId="ADAL" clId="{7867C61F-EC86-4FBB-928B-ACB086A30D1A}"/>
    <pc:docChg chg="undo custSel addSld delSld modSld">
      <pc:chgData name="Rikke Bækgaard Christensen" userId="895b20d1-8a83-4427-801b-a124aada3673" providerId="ADAL" clId="{7867C61F-EC86-4FBB-928B-ACB086A30D1A}" dt="2022-10-13T12:56:41.409" v="409" actId="47"/>
      <pc:docMkLst>
        <pc:docMk/>
      </pc:docMkLst>
      <pc:sldChg chg="addSp delSp modSp new mod">
        <pc:chgData name="Rikke Bækgaard Christensen" userId="895b20d1-8a83-4427-801b-a124aada3673" providerId="ADAL" clId="{7867C61F-EC86-4FBB-928B-ACB086A30D1A}" dt="2022-10-13T12:42:34.073" v="221" actId="1076"/>
        <pc:sldMkLst>
          <pc:docMk/>
          <pc:sldMk cId="3606734288" sldId="2142532702"/>
        </pc:sldMkLst>
        <pc:spChg chg="del">
          <ac:chgData name="Rikke Bækgaard Christensen" userId="895b20d1-8a83-4427-801b-a124aada3673" providerId="ADAL" clId="{7867C61F-EC86-4FBB-928B-ACB086A30D1A}" dt="2022-10-13T12:40:16.064" v="7" actId="478"/>
          <ac:spMkLst>
            <pc:docMk/>
            <pc:sldMk cId="3606734288" sldId="2142532702"/>
            <ac:spMk id="2" creationId="{53D68656-459D-A583-489B-4BE25FC1C842}"/>
          </ac:spMkLst>
        </pc:spChg>
        <pc:spChg chg="mod">
          <ac:chgData name="Rikke Bækgaard Christensen" userId="895b20d1-8a83-4427-801b-a124aada3673" providerId="ADAL" clId="{7867C61F-EC86-4FBB-928B-ACB086A30D1A}" dt="2022-10-13T12:41:39.962" v="220" actId="113"/>
          <ac:spMkLst>
            <pc:docMk/>
            <pc:sldMk cId="3606734288" sldId="2142532702"/>
            <ac:spMk id="3" creationId="{CAA2B4CD-FB2D-BF4F-8001-A7974EDB13D8}"/>
          </ac:spMkLst>
        </pc:spChg>
        <pc:picChg chg="add mod modCrop">
          <ac:chgData name="Rikke Bækgaard Christensen" userId="895b20d1-8a83-4427-801b-a124aada3673" providerId="ADAL" clId="{7867C61F-EC86-4FBB-928B-ACB086A30D1A}" dt="2022-10-13T12:42:34.073" v="221" actId="1076"/>
          <ac:picMkLst>
            <pc:docMk/>
            <pc:sldMk cId="3606734288" sldId="2142532702"/>
            <ac:picMk id="5" creationId="{85A64BAA-1FC8-189D-2CD3-9CE0EB80FEB0}"/>
          </ac:picMkLst>
        </pc:picChg>
      </pc:sldChg>
      <pc:sldChg chg="delSp new del mod">
        <pc:chgData name="Rikke Bækgaard Christensen" userId="895b20d1-8a83-4427-801b-a124aada3673" providerId="ADAL" clId="{7867C61F-EC86-4FBB-928B-ACB086A30D1A}" dt="2022-10-13T12:52:18.835" v="225" actId="47"/>
        <pc:sldMkLst>
          <pc:docMk/>
          <pc:sldMk cId="2031976083" sldId="2142532703"/>
        </pc:sldMkLst>
        <pc:spChg chg="del">
          <ac:chgData name="Rikke Bækgaard Christensen" userId="895b20d1-8a83-4427-801b-a124aada3673" providerId="ADAL" clId="{7867C61F-EC86-4FBB-928B-ACB086A30D1A}" dt="2022-10-13T12:52:17.691" v="224" actId="478"/>
          <ac:spMkLst>
            <pc:docMk/>
            <pc:sldMk cId="2031976083" sldId="2142532703"/>
            <ac:spMk id="2" creationId="{14F66AB5-5B9A-323A-AC60-EC59C67972C3}"/>
          </ac:spMkLst>
        </pc:spChg>
        <pc:spChg chg="del">
          <ac:chgData name="Rikke Bækgaard Christensen" userId="895b20d1-8a83-4427-801b-a124aada3673" providerId="ADAL" clId="{7867C61F-EC86-4FBB-928B-ACB086A30D1A}" dt="2022-10-13T12:52:16.335" v="223" actId="478"/>
          <ac:spMkLst>
            <pc:docMk/>
            <pc:sldMk cId="2031976083" sldId="2142532703"/>
            <ac:spMk id="3" creationId="{568CF11D-5A63-49BE-D1DE-972C36317F65}"/>
          </ac:spMkLst>
        </pc:spChg>
      </pc:sldChg>
      <pc:sldChg chg="addSp delSp modSp new del mod">
        <pc:chgData name="Rikke Bækgaard Christensen" userId="895b20d1-8a83-4427-801b-a124aada3673" providerId="ADAL" clId="{7867C61F-EC86-4FBB-928B-ACB086A30D1A}" dt="2022-10-13T12:56:41.409" v="409" actId="47"/>
        <pc:sldMkLst>
          <pc:docMk/>
          <pc:sldMk cId="3173641285" sldId="2142532703"/>
        </pc:sldMkLst>
        <pc:spChg chg="add del">
          <ac:chgData name="Rikke Bækgaard Christensen" userId="895b20d1-8a83-4427-801b-a124aada3673" providerId="ADAL" clId="{7867C61F-EC86-4FBB-928B-ACB086A30D1A}" dt="2022-10-13T12:53:03.415" v="229" actId="478"/>
          <ac:spMkLst>
            <pc:docMk/>
            <pc:sldMk cId="3173641285" sldId="2142532703"/>
            <ac:spMk id="2" creationId="{6629B31C-F428-0AB5-4054-D2483771261D}"/>
          </ac:spMkLst>
        </pc:spChg>
        <pc:spChg chg="add del mod">
          <ac:chgData name="Rikke Bækgaard Christensen" userId="895b20d1-8a83-4427-801b-a124aada3673" providerId="ADAL" clId="{7867C61F-EC86-4FBB-928B-ACB086A30D1A}" dt="2022-10-13T12:55:29.791" v="408" actId="478"/>
          <ac:spMkLst>
            <pc:docMk/>
            <pc:sldMk cId="3173641285" sldId="2142532703"/>
            <ac:spMk id="3" creationId="{A80BD81B-8768-CADA-1EA9-1C45258BBE2B}"/>
          </ac:spMkLst>
        </pc:spChg>
        <pc:spChg chg="add mod">
          <ac:chgData name="Rikke Bækgaard Christensen" userId="895b20d1-8a83-4427-801b-a124aada3673" providerId="ADAL" clId="{7867C61F-EC86-4FBB-928B-ACB086A30D1A}" dt="2022-10-13T12:55:29.791" v="408" actId="478"/>
          <ac:spMkLst>
            <pc:docMk/>
            <pc:sldMk cId="3173641285" sldId="2142532703"/>
            <ac:spMk id="5" creationId="{78951212-B806-7849-5B03-7B98C4BD063A}"/>
          </ac:spMkLst>
        </pc:spChg>
      </pc:sldChg>
    </pc:docChg>
  </pc:docChgLst>
  <pc:docChgLst>
    <pc:chgData name="Rikke Bækgaard Christensen" userId="895b20d1-8a83-4427-801b-a124aada3673" providerId="ADAL" clId="{7F5A320B-DEEE-44C9-9B2C-B9D1132B11FC}"/>
    <pc:docChg chg="undo redo custSel addSld delSld modSld sldOrd delMainMaster">
      <pc:chgData name="Rikke Bækgaard Christensen" userId="895b20d1-8a83-4427-801b-a124aada3673" providerId="ADAL" clId="{7F5A320B-DEEE-44C9-9B2C-B9D1132B11FC}" dt="2022-11-28T12:57:30.960" v="2473" actId="20577"/>
      <pc:docMkLst>
        <pc:docMk/>
      </pc:docMkLst>
      <pc:sldChg chg="modSp add mod">
        <pc:chgData name="Rikke Bækgaard Christensen" userId="895b20d1-8a83-4427-801b-a124aada3673" providerId="ADAL" clId="{7F5A320B-DEEE-44C9-9B2C-B9D1132B11FC}" dt="2022-11-24T09:37:26.322" v="2302" actId="14100"/>
        <pc:sldMkLst>
          <pc:docMk/>
          <pc:sldMk cId="583533861" sldId="257"/>
        </pc:sldMkLst>
        <pc:spChg chg="mod">
          <ac:chgData name="Rikke Bækgaard Christensen" userId="895b20d1-8a83-4427-801b-a124aada3673" providerId="ADAL" clId="{7F5A320B-DEEE-44C9-9B2C-B9D1132B11FC}" dt="2022-11-24T09:37:19.982" v="2301" actId="14100"/>
          <ac:spMkLst>
            <pc:docMk/>
            <pc:sldMk cId="583533861" sldId="257"/>
            <ac:spMk id="21" creationId="{9CA39A89-138E-CEAE-3521-C674EDCF9736}"/>
          </ac:spMkLst>
        </pc:spChg>
        <pc:spChg chg="mod">
          <ac:chgData name="Rikke Bækgaard Christensen" userId="895b20d1-8a83-4427-801b-a124aada3673" providerId="ADAL" clId="{7F5A320B-DEEE-44C9-9B2C-B9D1132B11FC}" dt="2022-11-24T09:37:26.322" v="2302" actId="14100"/>
          <ac:spMkLst>
            <pc:docMk/>
            <pc:sldMk cId="583533861" sldId="257"/>
            <ac:spMk id="26" creationId="{C5370E87-99BC-26FE-90AB-78395C297CB6}"/>
          </ac:spMkLst>
        </pc:spChg>
      </pc:sldChg>
      <pc:sldChg chg="addSp delSp modSp add mod ord">
        <pc:chgData name="Rikke Bækgaard Christensen" userId="895b20d1-8a83-4427-801b-a124aada3673" providerId="ADAL" clId="{7F5A320B-DEEE-44C9-9B2C-B9D1132B11FC}" dt="2022-11-24T09:26:29.142" v="1787" actId="14100"/>
        <pc:sldMkLst>
          <pc:docMk/>
          <pc:sldMk cId="4177444807" sldId="258"/>
        </pc:sldMkLst>
        <pc:spChg chg="add del mod">
          <ac:chgData name="Rikke Bækgaard Christensen" userId="895b20d1-8a83-4427-801b-a124aada3673" providerId="ADAL" clId="{7F5A320B-DEEE-44C9-9B2C-B9D1132B11FC}" dt="2022-11-24T08:34:29.703" v="1169" actId="478"/>
          <ac:spMkLst>
            <pc:docMk/>
            <pc:sldMk cId="4177444807" sldId="258"/>
            <ac:spMk id="2" creationId="{685BC854-1D0A-0D7B-1C00-423176D97E39}"/>
          </ac:spMkLst>
        </pc:spChg>
        <pc:spChg chg="mod">
          <ac:chgData name="Rikke Bækgaard Christensen" userId="895b20d1-8a83-4427-801b-a124aada3673" providerId="ADAL" clId="{7F5A320B-DEEE-44C9-9B2C-B9D1132B11FC}" dt="2022-11-24T09:26:29.142" v="1787" actId="14100"/>
          <ac:spMkLst>
            <pc:docMk/>
            <pc:sldMk cId="4177444807" sldId="258"/>
            <ac:spMk id="3" creationId="{0D20D33A-4058-C01C-E702-D8BE5059AC0B}"/>
          </ac:spMkLst>
        </pc:spChg>
        <pc:spChg chg="add mod">
          <ac:chgData name="Rikke Bækgaard Christensen" userId="895b20d1-8a83-4427-801b-a124aada3673" providerId="ADAL" clId="{7F5A320B-DEEE-44C9-9B2C-B9D1132B11FC}" dt="2022-11-24T08:39:17.579" v="1244" actId="1076"/>
          <ac:spMkLst>
            <pc:docMk/>
            <pc:sldMk cId="4177444807" sldId="258"/>
            <ac:spMk id="4" creationId="{55E99805-8D7A-2A87-DF16-BFE6A8D18CA5}"/>
          </ac:spMkLst>
        </pc:spChg>
        <pc:spChg chg="mod">
          <ac:chgData name="Rikke Bækgaard Christensen" userId="895b20d1-8a83-4427-801b-a124aada3673" providerId="ADAL" clId="{7F5A320B-DEEE-44C9-9B2C-B9D1132B11FC}" dt="2022-11-24T09:26:16" v="1784" actId="14100"/>
          <ac:spMkLst>
            <pc:docMk/>
            <pc:sldMk cId="4177444807" sldId="258"/>
            <ac:spMk id="8" creationId="{0D1C69BE-9EC8-2CFD-8E79-F5DCBC111940}"/>
          </ac:spMkLst>
        </pc:spChg>
        <pc:spChg chg="mod">
          <ac:chgData name="Rikke Bækgaard Christensen" userId="895b20d1-8a83-4427-801b-a124aada3673" providerId="ADAL" clId="{7F5A320B-DEEE-44C9-9B2C-B9D1132B11FC}" dt="2022-11-24T09:26:26.576" v="1786" actId="14100"/>
          <ac:spMkLst>
            <pc:docMk/>
            <pc:sldMk cId="4177444807" sldId="258"/>
            <ac:spMk id="9" creationId="{13B329F7-6146-A3BA-F130-D3C430265DBF}"/>
          </ac:spMkLst>
        </pc:spChg>
        <pc:spChg chg="del mod">
          <ac:chgData name="Rikke Bækgaard Christensen" userId="895b20d1-8a83-4427-801b-a124aada3673" providerId="ADAL" clId="{7F5A320B-DEEE-44C9-9B2C-B9D1132B11FC}" dt="2022-11-24T08:35:55.513" v="1192"/>
          <ac:spMkLst>
            <pc:docMk/>
            <pc:sldMk cId="4177444807" sldId="258"/>
            <ac:spMk id="11" creationId="{3D093C0C-CD09-A400-2671-F209E5543C43}"/>
          </ac:spMkLst>
        </pc:spChg>
        <pc:spChg chg="mod">
          <ac:chgData name="Rikke Bækgaard Christensen" userId="895b20d1-8a83-4427-801b-a124aada3673" providerId="ADAL" clId="{7F5A320B-DEEE-44C9-9B2C-B9D1132B11FC}" dt="2022-11-24T08:35:14.071" v="1182" actId="6549"/>
          <ac:spMkLst>
            <pc:docMk/>
            <pc:sldMk cId="4177444807" sldId="258"/>
            <ac:spMk id="12" creationId="{FA017A10-69CA-07F4-4BEA-5C4D4139E62A}"/>
          </ac:spMkLst>
        </pc:spChg>
        <pc:spChg chg="mod">
          <ac:chgData name="Rikke Bækgaard Christensen" userId="895b20d1-8a83-4427-801b-a124aada3673" providerId="ADAL" clId="{7F5A320B-DEEE-44C9-9B2C-B9D1132B11FC}" dt="2022-11-24T08:39:06.176" v="1241" actId="1076"/>
          <ac:spMkLst>
            <pc:docMk/>
            <pc:sldMk cId="4177444807" sldId="258"/>
            <ac:spMk id="13" creationId="{9BEC8E4D-3614-716F-805B-6A1F113D409A}"/>
          </ac:spMkLst>
        </pc:spChg>
        <pc:spChg chg="mod">
          <ac:chgData name="Rikke Bækgaard Christensen" userId="895b20d1-8a83-4427-801b-a124aada3673" providerId="ADAL" clId="{7F5A320B-DEEE-44C9-9B2C-B9D1132B11FC}" dt="2022-11-24T08:39:09.724" v="1242" actId="1076"/>
          <ac:spMkLst>
            <pc:docMk/>
            <pc:sldMk cId="4177444807" sldId="258"/>
            <ac:spMk id="14" creationId="{35EF25A5-9BCB-186F-1F8E-FEB95E51F819}"/>
          </ac:spMkLst>
        </pc:spChg>
        <pc:spChg chg="mod">
          <ac:chgData name="Rikke Bækgaard Christensen" userId="895b20d1-8a83-4427-801b-a124aada3673" providerId="ADAL" clId="{7F5A320B-DEEE-44C9-9B2C-B9D1132B11FC}" dt="2022-11-24T08:36:24.897" v="1204" actId="20577"/>
          <ac:spMkLst>
            <pc:docMk/>
            <pc:sldMk cId="4177444807" sldId="258"/>
            <ac:spMk id="15" creationId="{63EEA2E3-4A3B-8299-2F53-2B777709A803}"/>
          </ac:spMkLst>
        </pc:spChg>
        <pc:spChg chg="mod">
          <ac:chgData name="Rikke Bækgaard Christensen" userId="895b20d1-8a83-4427-801b-a124aada3673" providerId="ADAL" clId="{7F5A320B-DEEE-44C9-9B2C-B9D1132B11FC}" dt="2022-11-24T08:39:43.503" v="1251" actId="1076"/>
          <ac:spMkLst>
            <pc:docMk/>
            <pc:sldMk cId="4177444807" sldId="258"/>
            <ac:spMk id="16" creationId="{B1EF5D81-41F9-FA08-F5EB-A97985ED410A}"/>
          </ac:spMkLst>
        </pc:spChg>
        <pc:spChg chg="del mod">
          <ac:chgData name="Rikke Bækgaard Christensen" userId="895b20d1-8a83-4427-801b-a124aada3673" providerId="ADAL" clId="{7F5A320B-DEEE-44C9-9B2C-B9D1132B11FC}" dt="2022-11-24T08:37:26.301" v="1221" actId="478"/>
          <ac:spMkLst>
            <pc:docMk/>
            <pc:sldMk cId="4177444807" sldId="258"/>
            <ac:spMk id="17" creationId="{2586CD16-7F83-9C59-9D9B-29ECC80FA40D}"/>
          </ac:spMkLst>
        </pc:spChg>
        <pc:spChg chg="mod">
          <ac:chgData name="Rikke Bækgaard Christensen" userId="895b20d1-8a83-4427-801b-a124aada3673" providerId="ADAL" clId="{7F5A320B-DEEE-44C9-9B2C-B9D1132B11FC}" dt="2022-11-24T08:39:31.144" v="1250" actId="20577"/>
          <ac:spMkLst>
            <pc:docMk/>
            <pc:sldMk cId="4177444807" sldId="258"/>
            <ac:spMk id="18" creationId="{351D61FA-431B-EE76-987C-87DAF1180975}"/>
          </ac:spMkLst>
        </pc:spChg>
        <pc:spChg chg="mod">
          <ac:chgData name="Rikke Bækgaard Christensen" userId="895b20d1-8a83-4427-801b-a124aada3673" providerId="ADAL" clId="{7F5A320B-DEEE-44C9-9B2C-B9D1132B11FC}" dt="2022-11-24T08:38:40.827" v="1235" actId="1076"/>
          <ac:spMkLst>
            <pc:docMk/>
            <pc:sldMk cId="4177444807" sldId="258"/>
            <ac:spMk id="19" creationId="{10D3859E-89A5-D36B-5B03-8EEB1FDEB06C}"/>
          </ac:spMkLst>
        </pc:spChg>
        <pc:spChg chg="mod">
          <ac:chgData name="Rikke Bækgaard Christensen" userId="895b20d1-8a83-4427-801b-a124aada3673" providerId="ADAL" clId="{7F5A320B-DEEE-44C9-9B2C-B9D1132B11FC}" dt="2022-11-24T09:26:18.513" v="1785" actId="14100"/>
          <ac:spMkLst>
            <pc:docMk/>
            <pc:sldMk cId="4177444807" sldId="258"/>
            <ac:spMk id="21" creationId="{9CA39A89-138E-CEAE-3521-C674EDCF9736}"/>
          </ac:spMkLst>
        </pc:spChg>
      </pc:sldChg>
      <pc:sldChg chg="del">
        <pc:chgData name="Rikke Bækgaard Christensen" userId="895b20d1-8a83-4427-801b-a124aada3673" providerId="ADAL" clId="{7F5A320B-DEEE-44C9-9B2C-B9D1132B11FC}" dt="2022-11-24T08:04:06.557" v="734" actId="47"/>
        <pc:sldMkLst>
          <pc:docMk/>
          <pc:sldMk cId="2773571520" sldId="352"/>
        </pc:sldMkLst>
      </pc:sldChg>
      <pc:sldChg chg="del">
        <pc:chgData name="Rikke Bækgaard Christensen" userId="895b20d1-8a83-4427-801b-a124aada3673" providerId="ADAL" clId="{7F5A320B-DEEE-44C9-9B2C-B9D1132B11FC}" dt="2022-11-24T08:04:11.198" v="735" actId="47"/>
        <pc:sldMkLst>
          <pc:docMk/>
          <pc:sldMk cId="973550000" sldId="357"/>
        </pc:sldMkLst>
      </pc:sldChg>
      <pc:sldChg chg="del">
        <pc:chgData name="Rikke Bækgaard Christensen" userId="895b20d1-8a83-4427-801b-a124aada3673" providerId="ADAL" clId="{7F5A320B-DEEE-44C9-9B2C-B9D1132B11FC}" dt="2022-11-24T08:04:13.153" v="736" actId="47"/>
        <pc:sldMkLst>
          <pc:docMk/>
          <pc:sldMk cId="3610882860" sldId="380"/>
        </pc:sldMkLst>
      </pc:sldChg>
      <pc:sldChg chg="delSp modSp mod modNotesTx">
        <pc:chgData name="Rikke Bækgaard Christensen" userId="895b20d1-8a83-4427-801b-a124aada3673" providerId="ADAL" clId="{7F5A320B-DEEE-44C9-9B2C-B9D1132B11FC}" dt="2022-11-28T12:56:41.413" v="2314" actId="6549"/>
        <pc:sldMkLst>
          <pc:docMk/>
          <pc:sldMk cId="3846749445" sldId="2142532681"/>
        </pc:sldMkLst>
        <pc:spChg chg="del mod">
          <ac:chgData name="Rikke Bækgaard Christensen" userId="895b20d1-8a83-4427-801b-a124aada3673" providerId="ADAL" clId="{7F5A320B-DEEE-44C9-9B2C-B9D1132B11FC}" dt="2022-11-24T08:50:39.748" v="1410" actId="478"/>
          <ac:spMkLst>
            <pc:docMk/>
            <pc:sldMk cId="3846749445" sldId="2142532681"/>
            <ac:spMk id="2" creationId="{56957A74-6FC3-4E45-BA04-FE5F5D233E6A}"/>
          </ac:spMkLst>
        </pc:spChg>
        <pc:picChg chg="mod">
          <ac:chgData name="Rikke Bækgaard Christensen" userId="895b20d1-8a83-4427-801b-a124aada3673" providerId="ADAL" clId="{7F5A320B-DEEE-44C9-9B2C-B9D1132B11FC}" dt="2022-11-24T08:50:44.024" v="1411" actId="1076"/>
          <ac:picMkLst>
            <pc:docMk/>
            <pc:sldMk cId="3846749445" sldId="2142532681"/>
            <ac:picMk id="7" creationId="{022D6B35-3B27-4B07-B3AC-DB7ADB822DDD}"/>
          </ac:picMkLst>
        </pc:picChg>
      </pc:sldChg>
      <pc:sldChg chg="modSp mod ord modShow modNotesTx">
        <pc:chgData name="Rikke Bækgaard Christensen" userId="895b20d1-8a83-4427-801b-a124aada3673" providerId="ADAL" clId="{7F5A320B-DEEE-44C9-9B2C-B9D1132B11FC}" dt="2022-11-28T12:57:23.060" v="2419" actId="20577"/>
        <pc:sldMkLst>
          <pc:docMk/>
          <pc:sldMk cId="471104937" sldId="2142532687"/>
        </pc:sldMkLst>
        <pc:spChg chg="ord">
          <ac:chgData name="Rikke Bækgaard Christensen" userId="895b20d1-8a83-4427-801b-a124aada3673" providerId="ADAL" clId="{7F5A320B-DEEE-44C9-9B2C-B9D1132B11FC}" dt="2022-11-15T13:51:13.050" v="5" actId="170"/>
          <ac:spMkLst>
            <pc:docMk/>
            <pc:sldMk cId="471104937" sldId="2142532687"/>
            <ac:spMk id="24" creationId="{1297BDAA-B6F3-D436-6795-A6CB54D28D44}"/>
          </ac:spMkLst>
        </pc:spChg>
      </pc:sldChg>
      <pc:sldChg chg="modNotesTx">
        <pc:chgData name="Rikke Bækgaard Christensen" userId="895b20d1-8a83-4427-801b-a124aada3673" providerId="ADAL" clId="{7F5A320B-DEEE-44C9-9B2C-B9D1132B11FC}" dt="2022-11-28T12:56:51.600" v="2315" actId="6549"/>
        <pc:sldMkLst>
          <pc:docMk/>
          <pc:sldMk cId="4143502799" sldId="2142532690"/>
        </pc:sldMkLst>
      </pc:sldChg>
      <pc:sldChg chg="addSp delSp modSp mod modNotesTx">
        <pc:chgData name="Rikke Bækgaard Christensen" userId="895b20d1-8a83-4427-801b-a124aada3673" providerId="ADAL" clId="{7F5A320B-DEEE-44C9-9B2C-B9D1132B11FC}" dt="2022-11-28T12:56:58.635" v="2316" actId="6549"/>
        <pc:sldMkLst>
          <pc:docMk/>
          <pc:sldMk cId="291996624" sldId="2142532692"/>
        </pc:sldMkLst>
        <pc:spChg chg="add del mod">
          <ac:chgData name="Rikke Bækgaard Christensen" userId="895b20d1-8a83-4427-801b-a124aada3673" providerId="ADAL" clId="{7F5A320B-DEEE-44C9-9B2C-B9D1132B11FC}" dt="2022-11-24T08:04:53.112" v="738" actId="478"/>
          <ac:spMkLst>
            <pc:docMk/>
            <pc:sldMk cId="291996624" sldId="2142532692"/>
            <ac:spMk id="3" creationId="{BC242487-E7C0-AD89-F5A4-1B30C3565339}"/>
          </ac:spMkLst>
        </pc:spChg>
        <pc:spChg chg="mod">
          <ac:chgData name="Rikke Bækgaard Christensen" userId="895b20d1-8a83-4427-801b-a124aada3673" providerId="ADAL" clId="{7F5A320B-DEEE-44C9-9B2C-B9D1132B11FC}" dt="2022-11-24T08:10:38.044" v="947" actId="20577"/>
          <ac:spMkLst>
            <pc:docMk/>
            <pc:sldMk cId="291996624" sldId="2142532692"/>
            <ac:spMk id="4" creationId="{DBD4FECA-55A6-5DF0-849B-1566092FFFDB}"/>
          </ac:spMkLst>
        </pc:spChg>
      </pc:sldChg>
      <pc:sldChg chg="mod modShow modNotesTx">
        <pc:chgData name="Rikke Bækgaard Christensen" userId="895b20d1-8a83-4427-801b-a124aada3673" providerId="ADAL" clId="{7F5A320B-DEEE-44C9-9B2C-B9D1132B11FC}" dt="2022-11-28T12:56:35.427" v="2313" actId="6549"/>
        <pc:sldMkLst>
          <pc:docMk/>
          <pc:sldMk cId="1556815001" sldId="2142532694"/>
        </pc:sldMkLst>
      </pc:sldChg>
      <pc:sldChg chg="modSp mod modNotesTx">
        <pc:chgData name="Rikke Bækgaard Christensen" userId="895b20d1-8a83-4427-801b-a124aada3673" providerId="ADAL" clId="{7F5A320B-DEEE-44C9-9B2C-B9D1132B11FC}" dt="2022-11-28T12:57:07.907" v="2349" actId="20577"/>
        <pc:sldMkLst>
          <pc:docMk/>
          <pc:sldMk cId="267292371" sldId="2142532695"/>
        </pc:sldMkLst>
        <pc:spChg chg="mod">
          <ac:chgData name="Rikke Bækgaard Christensen" userId="895b20d1-8a83-4427-801b-a124aada3673" providerId="ADAL" clId="{7F5A320B-DEEE-44C9-9B2C-B9D1132B11FC}" dt="2022-11-28T11:17:22.287" v="2311" actId="2711"/>
          <ac:spMkLst>
            <pc:docMk/>
            <pc:sldMk cId="267292371" sldId="2142532695"/>
            <ac:spMk id="2" creationId="{1F3698C6-B40D-F9D7-4912-FCD61DC6D8D6}"/>
          </ac:spMkLst>
        </pc:spChg>
        <pc:spChg chg="mod">
          <ac:chgData name="Rikke Bækgaard Christensen" userId="895b20d1-8a83-4427-801b-a124aada3673" providerId="ADAL" clId="{7F5A320B-DEEE-44C9-9B2C-B9D1132B11FC}" dt="2022-11-28T11:17:14.663" v="2310" actId="2711"/>
          <ac:spMkLst>
            <pc:docMk/>
            <pc:sldMk cId="267292371" sldId="2142532695"/>
            <ac:spMk id="3" creationId="{BA09B688-F874-F5B5-6AB9-AEEEEEE1538C}"/>
          </ac:spMkLst>
        </pc:spChg>
      </pc:sldChg>
      <pc:sldChg chg="addSp modSp mod modNotesTx">
        <pc:chgData name="Rikke Bækgaard Christensen" userId="895b20d1-8a83-4427-801b-a124aada3673" providerId="ADAL" clId="{7F5A320B-DEEE-44C9-9B2C-B9D1132B11FC}" dt="2022-11-28T12:57:30.960" v="2473" actId="20577"/>
        <pc:sldMkLst>
          <pc:docMk/>
          <pc:sldMk cId="2664497008" sldId="2142532697"/>
        </pc:sldMkLst>
        <pc:spChg chg="mod">
          <ac:chgData name="Rikke Bækgaard Christensen" userId="895b20d1-8a83-4427-801b-a124aada3673" providerId="ADAL" clId="{7F5A320B-DEEE-44C9-9B2C-B9D1132B11FC}" dt="2022-11-24T09:25:38.031" v="1783" actId="1076"/>
          <ac:spMkLst>
            <pc:docMk/>
            <pc:sldMk cId="2664497008" sldId="2142532697"/>
            <ac:spMk id="2" creationId="{14CE2EEE-D2BC-117D-6586-CF04EB4EEF0E}"/>
          </ac:spMkLst>
        </pc:spChg>
        <pc:spChg chg="add mod">
          <ac:chgData name="Rikke Bækgaard Christensen" userId="895b20d1-8a83-4427-801b-a124aada3673" providerId="ADAL" clId="{7F5A320B-DEEE-44C9-9B2C-B9D1132B11FC}" dt="2022-11-24T09:25:38.031" v="1783" actId="1076"/>
          <ac:spMkLst>
            <pc:docMk/>
            <pc:sldMk cId="2664497008" sldId="2142532697"/>
            <ac:spMk id="4" creationId="{FDD0E74E-43B3-1ECF-E2ED-A943777CE421}"/>
          </ac:spMkLst>
        </pc:spChg>
        <pc:spChg chg="add mod">
          <ac:chgData name="Rikke Bækgaard Christensen" userId="895b20d1-8a83-4427-801b-a124aada3673" providerId="ADAL" clId="{7F5A320B-DEEE-44C9-9B2C-B9D1132B11FC}" dt="2022-11-24T09:25:38.031" v="1783" actId="1076"/>
          <ac:spMkLst>
            <pc:docMk/>
            <pc:sldMk cId="2664497008" sldId="2142532697"/>
            <ac:spMk id="5" creationId="{A82ADAA9-E6EB-B5CF-6109-424B61CAC678}"/>
          </ac:spMkLst>
        </pc:spChg>
      </pc:sldChg>
      <pc:sldChg chg="del">
        <pc:chgData name="Rikke Bækgaard Christensen" userId="895b20d1-8a83-4427-801b-a124aada3673" providerId="ADAL" clId="{7F5A320B-DEEE-44C9-9B2C-B9D1132B11FC}" dt="2022-11-24T08:04:04.311" v="732" actId="47"/>
        <pc:sldMkLst>
          <pc:docMk/>
          <pc:sldMk cId="3088580719" sldId="2142532699"/>
        </pc:sldMkLst>
      </pc:sldChg>
      <pc:sldChg chg="del">
        <pc:chgData name="Rikke Bækgaard Christensen" userId="895b20d1-8a83-4427-801b-a124aada3673" providerId="ADAL" clId="{7F5A320B-DEEE-44C9-9B2C-B9D1132B11FC}" dt="2022-11-24T08:04:04.953" v="733" actId="47"/>
        <pc:sldMkLst>
          <pc:docMk/>
          <pc:sldMk cId="1261778519" sldId="2142532700"/>
        </pc:sldMkLst>
      </pc:sldChg>
      <pc:sldChg chg="addSp delSp modSp mod modNotesTx">
        <pc:chgData name="Rikke Bækgaard Christensen" userId="895b20d1-8a83-4427-801b-a124aada3673" providerId="ADAL" clId="{7F5A320B-DEEE-44C9-9B2C-B9D1132B11FC}" dt="2022-11-28T12:57:14.573" v="2391" actId="20577"/>
        <pc:sldMkLst>
          <pc:docMk/>
          <pc:sldMk cId="3916501609" sldId="2142532701"/>
        </pc:sldMkLst>
        <pc:spChg chg="mod">
          <ac:chgData name="Rikke Bækgaard Christensen" userId="895b20d1-8a83-4427-801b-a124aada3673" providerId="ADAL" clId="{7F5A320B-DEEE-44C9-9B2C-B9D1132B11FC}" dt="2022-11-28T11:16:53.946" v="2307" actId="1076"/>
          <ac:spMkLst>
            <pc:docMk/>
            <pc:sldMk cId="3916501609" sldId="2142532701"/>
            <ac:spMk id="2" creationId="{F3F7579A-3EFF-54D7-EF5C-6058C96FC14D}"/>
          </ac:spMkLst>
        </pc:spChg>
        <pc:spChg chg="add del mod">
          <ac:chgData name="Rikke Bækgaard Christensen" userId="895b20d1-8a83-4427-801b-a124aada3673" providerId="ADAL" clId="{7F5A320B-DEEE-44C9-9B2C-B9D1132B11FC}" dt="2022-11-24T07:51:34.994" v="514" actId="478"/>
          <ac:spMkLst>
            <pc:docMk/>
            <pc:sldMk cId="3916501609" sldId="2142532701"/>
            <ac:spMk id="3" creationId="{C44BD53F-F9F8-2FCA-6CA8-6C62EA04FB28}"/>
          </ac:spMkLst>
        </pc:spChg>
        <pc:spChg chg="mod">
          <ac:chgData name="Rikke Bækgaard Christensen" userId="895b20d1-8a83-4427-801b-a124aada3673" providerId="ADAL" clId="{7F5A320B-DEEE-44C9-9B2C-B9D1132B11FC}" dt="2022-11-28T11:16:14.100" v="2305" actId="2711"/>
          <ac:spMkLst>
            <pc:docMk/>
            <pc:sldMk cId="3916501609" sldId="2142532701"/>
            <ac:spMk id="5" creationId="{937C50C3-D768-82D9-0396-6C078364E5BA}"/>
          </ac:spMkLst>
        </pc:spChg>
        <pc:spChg chg="mod">
          <ac:chgData name="Rikke Bækgaard Christensen" userId="895b20d1-8a83-4427-801b-a124aada3673" providerId="ADAL" clId="{7F5A320B-DEEE-44C9-9B2C-B9D1132B11FC}" dt="2022-11-28T11:16:00.161" v="2303" actId="2711"/>
          <ac:spMkLst>
            <pc:docMk/>
            <pc:sldMk cId="3916501609" sldId="2142532701"/>
            <ac:spMk id="6" creationId="{38A84FDF-37FF-45E8-0CA7-F65A4FC4B59C}"/>
          </ac:spMkLst>
        </pc:spChg>
        <pc:spChg chg="add mod">
          <ac:chgData name="Rikke Bækgaard Christensen" userId="895b20d1-8a83-4427-801b-a124aada3673" providerId="ADAL" clId="{7F5A320B-DEEE-44C9-9B2C-B9D1132B11FC}" dt="2022-11-28T11:17:05.403" v="2309" actId="1076"/>
          <ac:spMkLst>
            <pc:docMk/>
            <pc:sldMk cId="3916501609" sldId="2142532701"/>
            <ac:spMk id="7" creationId="{5582B197-63BF-F551-D1E8-A3590612285E}"/>
          </ac:spMkLst>
        </pc:spChg>
      </pc:sldChg>
      <pc:sldChg chg="del">
        <pc:chgData name="Rikke Bækgaard Christensen" userId="895b20d1-8a83-4427-801b-a124aada3673" providerId="ADAL" clId="{7F5A320B-DEEE-44C9-9B2C-B9D1132B11FC}" dt="2022-11-24T08:43:08.012" v="1252" actId="47"/>
        <pc:sldMkLst>
          <pc:docMk/>
          <pc:sldMk cId="3606734288" sldId="2142532702"/>
        </pc:sldMkLst>
      </pc:sldChg>
      <pc:sldChg chg="new del">
        <pc:chgData name="Rikke Bækgaard Christensen" userId="895b20d1-8a83-4427-801b-a124aada3673" providerId="ADAL" clId="{7F5A320B-DEEE-44C9-9B2C-B9D1132B11FC}" dt="2022-11-15T13:30:27.163" v="2" actId="47"/>
        <pc:sldMkLst>
          <pc:docMk/>
          <pc:sldMk cId="368039888" sldId="2142532703"/>
        </pc:sldMkLst>
      </pc:sldChg>
      <pc:sldChg chg="addSp delSp modSp new mod">
        <pc:chgData name="Rikke Bækgaard Christensen" userId="895b20d1-8a83-4427-801b-a124aada3673" providerId="ADAL" clId="{7F5A320B-DEEE-44C9-9B2C-B9D1132B11FC}" dt="2022-11-18T11:44:14.551" v="513" actId="14100"/>
        <pc:sldMkLst>
          <pc:docMk/>
          <pc:sldMk cId="4279907588" sldId="2142532703"/>
        </pc:sldMkLst>
        <pc:spChg chg="del">
          <ac:chgData name="Rikke Bækgaard Christensen" userId="895b20d1-8a83-4427-801b-a124aada3673" providerId="ADAL" clId="{7F5A320B-DEEE-44C9-9B2C-B9D1132B11FC}" dt="2022-11-18T07:26:46.625" v="305" actId="478"/>
          <ac:spMkLst>
            <pc:docMk/>
            <pc:sldMk cId="4279907588" sldId="2142532703"/>
            <ac:spMk id="2" creationId="{909BD062-42B5-F245-E5E2-FD01304E7233}"/>
          </ac:spMkLst>
        </pc:spChg>
        <pc:spChg chg="del">
          <ac:chgData name="Rikke Bækgaard Christensen" userId="895b20d1-8a83-4427-801b-a124aada3673" providerId="ADAL" clId="{7F5A320B-DEEE-44C9-9B2C-B9D1132B11FC}" dt="2022-11-18T07:26:45.699" v="304" actId="478"/>
          <ac:spMkLst>
            <pc:docMk/>
            <pc:sldMk cId="4279907588" sldId="2142532703"/>
            <ac:spMk id="3" creationId="{2F219F33-FCED-B8CB-AD27-A88D33E01D62}"/>
          </ac:spMkLst>
        </pc:spChg>
        <pc:spChg chg="add mod">
          <ac:chgData name="Rikke Bækgaard Christensen" userId="895b20d1-8a83-4427-801b-a124aada3673" providerId="ADAL" clId="{7F5A320B-DEEE-44C9-9B2C-B9D1132B11FC}" dt="2022-11-18T11:44:14.551" v="513" actId="14100"/>
          <ac:spMkLst>
            <pc:docMk/>
            <pc:sldMk cId="4279907588" sldId="2142532703"/>
            <ac:spMk id="6" creationId="{B6796FC0-DABE-3539-DA3C-031938F49B2F}"/>
          </ac:spMkLst>
        </pc:spChg>
        <pc:picChg chg="add mod modCrop">
          <ac:chgData name="Rikke Bækgaard Christensen" userId="895b20d1-8a83-4427-801b-a124aada3673" providerId="ADAL" clId="{7F5A320B-DEEE-44C9-9B2C-B9D1132B11FC}" dt="2022-11-18T11:43:15.497" v="420" actId="14100"/>
          <ac:picMkLst>
            <pc:docMk/>
            <pc:sldMk cId="4279907588" sldId="2142532703"/>
            <ac:picMk id="5" creationId="{12619FEE-E828-4382-A86F-A22359EBA6BB}"/>
          </ac:picMkLst>
        </pc:picChg>
      </pc:sldChg>
      <pc:sldChg chg="addSp delSp modSp new mod">
        <pc:chgData name="Rikke Bækgaard Christensen" userId="895b20d1-8a83-4427-801b-a124aada3673" providerId="ADAL" clId="{7F5A320B-DEEE-44C9-9B2C-B9D1132B11FC}" dt="2022-11-18T11:42:57.071" v="416" actId="1076"/>
        <pc:sldMkLst>
          <pc:docMk/>
          <pc:sldMk cId="2683855572" sldId="2142532704"/>
        </pc:sldMkLst>
        <pc:spChg chg="del">
          <ac:chgData name="Rikke Bækgaard Christensen" userId="895b20d1-8a83-4427-801b-a124aada3673" providerId="ADAL" clId="{7F5A320B-DEEE-44C9-9B2C-B9D1132B11FC}" dt="2022-11-18T11:41:30.764" v="313" actId="478"/>
          <ac:spMkLst>
            <pc:docMk/>
            <pc:sldMk cId="2683855572" sldId="2142532704"/>
            <ac:spMk id="2" creationId="{92D9F349-FAC8-4484-B938-71C6D943D0F4}"/>
          </ac:spMkLst>
        </pc:spChg>
        <pc:spChg chg="del">
          <ac:chgData name="Rikke Bækgaard Christensen" userId="895b20d1-8a83-4427-801b-a124aada3673" providerId="ADAL" clId="{7F5A320B-DEEE-44C9-9B2C-B9D1132B11FC}" dt="2022-11-18T11:41:26.976" v="311" actId="478"/>
          <ac:spMkLst>
            <pc:docMk/>
            <pc:sldMk cId="2683855572" sldId="2142532704"/>
            <ac:spMk id="3" creationId="{09B86609-8AF3-1EA2-B862-E4804092C377}"/>
          </ac:spMkLst>
        </pc:spChg>
        <pc:spChg chg="add mod">
          <ac:chgData name="Rikke Bækgaard Christensen" userId="895b20d1-8a83-4427-801b-a124aada3673" providerId="ADAL" clId="{7F5A320B-DEEE-44C9-9B2C-B9D1132B11FC}" dt="2022-11-18T11:42:57.071" v="416" actId="1076"/>
          <ac:spMkLst>
            <pc:docMk/>
            <pc:sldMk cId="2683855572" sldId="2142532704"/>
            <ac:spMk id="4" creationId="{B4341E4E-1628-A7A7-A4F9-EDDD02D6D77B}"/>
          </ac:spMkLst>
        </pc:spChg>
        <pc:picChg chg="add mod">
          <ac:chgData name="Rikke Bækgaard Christensen" userId="895b20d1-8a83-4427-801b-a124aada3673" providerId="ADAL" clId="{7F5A320B-DEEE-44C9-9B2C-B9D1132B11FC}" dt="2022-11-18T11:41:34.518" v="314" actId="1076"/>
          <ac:picMkLst>
            <pc:docMk/>
            <pc:sldMk cId="2683855572" sldId="2142532704"/>
            <ac:picMk id="1026" creationId="{A1981911-D3E9-B9C8-1363-2D233122A188}"/>
          </ac:picMkLst>
        </pc:picChg>
      </pc:sldChg>
      <pc:sldChg chg="addSp delSp modSp new mod modAnim modNotesTx">
        <pc:chgData name="Rikke Bækgaard Christensen" userId="895b20d1-8a83-4427-801b-a124aada3673" providerId="ADAL" clId="{7F5A320B-DEEE-44C9-9B2C-B9D1132B11FC}" dt="2022-11-28T12:33:25.410" v="2312" actId="6549"/>
        <pc:sldMkLst>
          <pc:docMk/>
          <pc:sldMk cId="848384902" sldId="2142532705"/>
        </pc:sldMkLst>
        <pc:spChg chg="del">
          <ac:chgData name="Rikke Bækgaard Christensen" userId="895b20d1-8a83-4427-801b-a124aada3673" providerId="ADAL" clId="{7F5A320B-DEEE-44C9-9B2C-B9D1132B11FC}" dt="2022-11-24T09:12:35.017" v="1678" actId="478"/>
          <ac:spMkLst>
            <pc:docMk/>
            <pc:sldMk cId="848384902" sldId="2142532705"/>
            <ac:spMk id="2" creationId="{E44D60CE-8C59-4BE3-DC81-5D09E0BBD826}"/>
          </ac:spMkLst>
        </pc:spChg>
        <pc:spChg chg="del mod">
          <ac:chgData name="Rikke Bækgaard Christensen" userId="895b20d1-8a83-4427-801b-a124aada3673" providerId="ADAL" clId="{7F5A320B-DEEE-44C9-9B2C-B9D1132B11FC}" dt="2022-11-24T09:12:32.966" v="1676" actId="478"/>
          <ac:spMkLst>
            <pc:docMk/>
            <pc:sldMk cId="848384902" sldId="2142532705"/>
            <ac:spMk id="3" creationId="{61E0709A-A18B-A338-9AC7-9B89C3A75447}"/>
          </ac:spMkLst>
        </pc:spChg>
        <pc:spChg chg="add del mod">
          <ac:chgData name="Rikke Bækgaard Christensen" userId="895b20d1-8a83-4427-801b-a124aada3673" providerId="ADAL" clId="{7F5A320B-DEEE-44C9-9B2C-B9D1132B11FC}" dt="2022-11-24T09:12:34.449" v="1677" actId="478"/>
          <ac:spMkLst>
            <pc:docMk/>
            <pc:sldMk cId="848384902" sldId="2142532705"/>
            <ac:spMk id="5" creationId="{D5C7FE92-85F5-560A-D3AE-4B6064A0C460}"/>
          </ac:spMkLst>
        </pc:spChg>
        <pc:spChg chg="add mod ord">
          <ac:chgData name="Rikke Bækgaard Christensen" userId="895b20d1-8a83-4427-801b-a124aada3673" providerId="ADAL" clId="{7F5A320B-DEEE-44C9-9B2C-B9D1132B11FC}" dt="2022-11-24T09:18:21.053" v="1721" actId="1076"/>
          <ac:spMkLst>
            <pc:docMk/>
            <pc:sldMk cId="848384902" sldId="2142532705"/>
            <ac:spMk id="8" creationId="{80979E3F-DA92-36A7-76C4-07E362924746}"/>
          </ac:spMkLst>
        </pc:spChg>
        <pc:spChg chg="add mod">
          <ac:chgData name="Rikke Bækgaard Christensen" userId="895b20d1-8a83-4427-801b-a124aada3673" providerId="ADAL" clId="{7F5A320B-DEEE-44C9-9B2C-B9D1132B11FC}" dt="2022-11-24T09:32:31.773" v="2285" actId="20577"/>
          <ac:spMkLst>
            <pc:docMk/>
            <pc:sldMk cId="848384902" sldId="2142532705"/>
            <ac:spMk id="21" creationId="{D332FC5F-1DA3-EAAC-742A-91D981FC282A}"/>
          </ac:spMkLst>
        </pc:spChg>
        <pc:spChg chg="add del mod">
          <ac:chgData name="Rikke Bækgaard Christensen" userId="895b20d1-8a83-4427-801b-a124aada3673" providerId="ADAL" clId="{7F5A320B-DEEE-44C9-9B2C-B9D1132B11FC}" dt="2022-11-24T09:29:54.747" v="2136" actId="478"/>
          <ac:spMkLst>
            <pc:docMk/>
            <pc:sldMk cId="848384902" sldId="2142532705"/>
            <ac:spMk id="22" creationId="{EDDA8E29-3654-AF68-8D5E-4810E725ABA4}"/>
          </ac:spMkLst>
        </pc:spChg>
        <pc:spChg chg="add del mod">
          <ac:chgData name="Rikke Bækgaard Christensen" userId="895b20d1-8a83-4427-801b-a124aada3673" providerId="ADAL" clId="{7F5A320B-DEEE-44C9-9B2C-B9D1132B11FC}" dt="2022-11-24T09:29:54.038" v="2135" actId="478"/>
          <ac:spMkLst>
            <pc:docMk/>
            <pc:sldMk cId="848384902" sldId="2142532705"/>
            <ac:spMk id="23" creationId="{E0F29DCF-CF16-D42C-B7CB-E078C10B6647}"/>
          </ac:spMkLst>
        </pc:spChg>
        <pc:picChg chg="add del mod">
          <ac:chgData name="Rikke Bækgaard Christensen" userId="895b20d1-8a83-4427-801b-a124aada3673" providerId="ADAL" clId="{7F5A320B-DEEE-44C9-9B2C-B9D1132B11FC}" dt="2022-11-24T09:13:56.105" v="1689" actId="478"/>
          <ac:picMkLst>
            <pc:docMk/>
            <pc:sldMk cId="848384902" sldId="2142532705"/>
            <ac:picMk id="7" creationId="{259DB74F-F36A-17DE-2FB0-315F9083DF9C}"/>
          </ac:picMkLst>
        </pc:picChg>
        <pc:picChg chg="add mod">
          <ac:chgData name="Rikke Bækgaard Christensen" userId="895b20d1-8a83-4427-801b-a124aada3673" providerId="ADAL" clId="{7F5A320B-DEEE-44C9-9B2C-B9D1132B11FC}" dt="2022-11-24T09:19:42.994" v="1736" actId="1076"/>
          <ac:picMkLst>
            <pc:docMk/>
            <pc:sldMk cId="848384902" sldId="2142532705"/>
            <ac:picMk id="10" creationId="{45F312A4-6730-1685-97B5-E2C191C15CB3}"/>
          </ac:picMkLst>
        </pc:picChg>
        <pc:picChg chg="add mod">
          <ac:chgData name="Rikke Bækgaard Christensen" userId="895b20d1-8a83-4427-801b-a124aada3673" providerId="ADAL" clId="{7F5A320B-DEEE-44C9-9B2C-B9D1132B11FC}" dt="2022-11-24T09:20:46.549" v="1752" actId="1076"/>
          <ac:picMkLst>
            <pc:docMk/>
            <pc:sldMk cId="848384902" sldId="2142532705"/>
            <ac:picMk id="12" creationId="{0A74882A-D246-EB1E-A97C-4C9EDCFF2FD2}"/>
          </ac:picMkLst>
        </pc:picChg>
        <pc:picChg chg="add mod">
          <ac:chgData name="Rikke Bækgaard Christensen" userId="895b20d1-8a83-4427-801b-a124aada3673" providerId="ADAL" clId="{7F5A320B-DEEE-44C9-9B2C-B9D1132B11FC}" dt="2022-11-24T09:21:03.918" v="1756" actId="1076"/>
          <ac:picMkLst>
            <pc:docMk/>
            <pc:sldMk cId="848384902" sldId="2142532705"/>
            <ac:picMk id="14" creationId="{72625A99-8D4F-56B4-EEBA-0E81AB984CD3}"/>
          </ac:picMkLst>
        </pc:picChg>
        <pc:picChg chg="add mod">
          <ac:chgData name="Rikke Bækgaard Christensen" userId="895b20d1-8a83-4427-801b-a124aada3673" providerId="ADAL" clId="{7F5A320B-DEEE-44C9-9B2C-B9D1132B11FC}" dt="2022-11-24T09:21:18.766" v="1761" actId="1076"/>
          <ac:picMkLst>
            <pc:docMk/>
            <pc:sldMk cId="848384902" sldId="2142532705"/>
            <ac:picMk id="16" creationId="{5C7F2379-28C0-BC63-73AC-5D4DF37BD17B}"/>
          </ac:picMkLst>
        </pc:picChg>
        <pc:picChg chg="add mod">
          <ac:chgData name="Rikke Bækgaard Christensen" userId="895b20d1-8a83-4427-801b-a124aada3673" providerId="ADAL" clId="{7F5A320B-DEEE-44C9-9B2C-B9D1132B11FC}" dt="2022-11-24T09:21:31.794" v="1764" actId="1076"/>
          <ac:picMkLst>
            <pc:docMk/>
            <pc:sldMk cId="848384902" sldId="2142532705"/>
            <ac:picMk id="18" creationId="{B597CEAD-6826-B5A1-AABD-0E93E96E55B4}"/>
          </ac:picMkLst>
        </pc:picChg>
        <pc:picChg chg="add mod">
          <ac:chgData name="Rikke Bækgaard Christensen" userId="895b20d1-8a83-4427-801b-a124aada3673" providerId="ADAL" clId="{7F5A320B-DEEE-44C9-9B2C-B9D1132B11FC}" dt="2022-11-24T09:21:39.056" v="1766" actId="1076"/>
          <ac:picMkLst>
            <pc:docMk/>
            <pc:sldMk cId="848384902" sldId="2142532705"/>
            <ac:picMk id="20" creationId="{6AEF0A08-05F6-F78E-A287-49A053533013}"/>
          </ac:picMkLst>
        </pc:picChg>
        <pc:picChg chg="add mod">
          <ac:chgData name="Rikke Bækgaard Christensen" userId="895b20d1-8a83-4427-801b-a124aada3673" providerId="ADAL" clId="{7F5A320B-DEEE-44C9-9B2C-B9D1132B11FC}" dt="2022-11-24T09:32:09.329" v="2269" actId="1076"/>
          <ac:picMkLst>
            <pc:docMk/>
            <pc:sldMk cId="848384902" sldId="2142532705"/>
            <ac:picMk id="25" creationId="{70E802CA-6922-2FB5-B389-65C65DB328D4}"/>
          </ac:picMkLst>
        </pc:picChg>
        <pc:picChg chg="add mod">
          <ac:chgData name="Rikke Bækgaard Christensen" userId="895b20d1-8a83-4427-801b-a124aada3673" providerId="ADAL" clId="{7F5A320B-DEEE-44C9-9B2C-B9D1132B11FC}" dt="2022-11-24T09:32:09.329" v="2269" actId="1076"/>
          <ac:picMkLst>
            <pc:docMk/>
            <pc:sldMk cId="848384902" sldId="2142532705"/>
            <ac:picMk id="27" creationId="{01CEDDD0-F76F-4DA7-E3D6-ED2DA78C10F4}"/>
          </ac:picMkLst>
        </pc:picChg>
        <pc:picChg chg="add mod">
          <ac:chgData name="Rikke Bækgaard Christensen" userId="895b20d1-8a83-4427-801b-a124aada3673" providerId="ADAL" clId="{7F5A320B-DEEE-44C9-9B2C-B9D1132B11FC}" dt="2022-11-24T09:32:25.792" v="2271" actId="1076"/>
          <ac:picMkLst>
            <pc:docMk/>
            <pc:sldMk cId="848384902" sldId="2142532705"/>
            <ac:picMk id="29" creationId="{D1BBD351-EA2D-E7D9-8F94-0DEEB25E5BD6}"/>
          </ac:picMkLst>
        </pc:picChg>
      </pc:sldChg>
      <pc:sldChg chg="addSp delSp modSp new del mod">
        <pc:chgData name="Rikke Bækgaard Christensen" userId="895b20d1-8a83-4427-801b-a124aada3673" providerId="ADAL" clId="{7F5A320B-DEEE-44C9-9B2C-B9D1132B11FC}" dt="2022-11-24T09:24:53.759" v="1779" actId="47"/>
        <pc:sldMkLst>
          <pc:docMk/>
          <pc:sldMk cId="1824465069" sldId="2142532706"/>
        </pc:sldMkLst>
        <pc:spChg chg="del mod">
          <ac:chgData name="Rikke Bækgaard Christensen" userId="895b20d1-8a83-4427-801b-a124aada3673" providerId="ADAL" clId="{7F5A320B-DEEE-44C9-9B2C-B9D1132B11FC}" dt="2022-11-24T09:24:46.641" v="1776" actId="21"/>
          <ac:spMkLst>
            <pc:docMk/>
            <pc:sldMk cId="1824465069" sldId="2142532706"/>
            <ac:spMk id="3" creationId="{296B5AFC-C09B-7261-8A40-EA3263796D7C}"/>
          </ac:spMkLst>
        </pc:spChg>
        <pc:spChg chg="add mod">
          <ac:chgData name="Rikke Bækgaard Christensen" userId="895b20d1-8a83-4427-801b-a124aada3673" providerId="ADAL" clId="{7F5A320B-DEEE-44C9-9B2C-B9D1132B11FC}" dt="2022-11-24T09:24:46.641" v="1776" actId="21"/>
          <ac:spMkLst>
            <pc:docMk/>
            <pc:sldMk cId="1824465069" sldId="2142532706"/>
            <ac:spMk id="5" creationId="{50033996-458C-1D0B-20AC-84DC11D77FF2}"/>
          </ac:spMkLst>
        </pc:spChg>
      </pc:sldChg>
      <pc:sldChg chg="new del">
        <pc:chgData name="Rikke Bækgaard Christensen" userId="895b20d1-8a83-4427-801b-a124aada3673" providerId="ADAL" clId="{7F5A320B-DEEE-44C9-9B2C-B9D1132B11FC}" dt="2022-11-24T09:10:00.470" v="1674" actId="47"/>
        <pc:sldMkLst>
          <pc:docMk/>
          <pc:sldMk cId="1396158014" sldId="2142532707"/>
        </pc:sldMkLst>
      </pc:sldChg>
      <pc:sldChg chg="add">
        <pc:chgData name="Rikke Bækgaard Christensen" userId="895b20d1-8a83-4427-801b-a124aada3673" providerId="ADAL" clId="{7F5A320B-DEEE-44C9-9B2C-B9D1132B11FC}" dt="2022-11-24T09:10:59.777" v="1675"/>
        <pc:sldMkLst>
          <pc:docMk/>
          <pc:sldMk cId="2414849707" sldId="2142532707"/>
        </pc:sldMkLst>
      </pc:sldChg>
      <pc:sldMasterChg chg="del delSldLayout">
        <pc:chgData name="Rikke Bækgaard Christensen" userId="895b20d1-8a83-4427-801b-a124aada3673" providerId="ADAL" clId="{7F5A320B-DEEE-44C9-9B2C-B9D1132B11FC}" dt="2022-11-24T08:04:13.153" v="736" actId="47"/>
        <pc:sldMasterMkLst>
          <pc:docMk/>
          <pc:sldMasterMk cId="1435752464" sldId="2147483708"/>
        </pc:sldMasterMkLst>
        <pc:sldLayoutChg chg="del">
          <pc:chgData name="Rikke Bækgaard Christensen" userId="895b20d1-8a83-4427-801b-a124aada3673" providerId="ADAL" clId="{7F5A320B-DEEE-44C9-9B2C-B9D1132B11FC}" dt="2022-11-24T08:04:13.153" v="736" actId="47"/>
          <pc:sldLayoutMkLst>
            <pc:docMk/>
            <pc:sldMasterMk cId="1435752464" sldId="2147483708"/>
            <pc:sldLayoutMk cId="3351971544" sldId="2147483709"/>
          </pc:sldLayoutMkLst>
        </pc:sldLayoutChg>
        <pc:sldLayoutChg chg="del">
          <pc:chgData name="Rikke Bækgaard Christensen" userId="895b20d1-8a83-4427-801b-a124aada3673" providerId="ADAL" clId="{7F5A320B-DEEE-44C9-9B2C-B9D1132B11FC}" dt="2022-11-24T08:04:13.153" v="736" actId="47"/>
          <pc:sldLayoutMkLst>
            <pc:docMk/>
            <pc:sldMasterMk cId="1435752464" sldId="2147483708"/>
            <pc:sldLayoutMk cId="805235799" sldId="2147483710"/>
          </pc:sldLayoutMkLst>
        </pc:sldLayoutChg>
      </pc:sldMasterChg>
    </pc:docChg>
  </pc:docChgLst>
  <pc:docChgLst>
    <pc:chgData name="Rikke Bækgaard Christensen" userId="895b20d1-8a83-4427-801b-a124aada3673" providerId="ADAL" clId="{E5E0847D-E136-438D-8DAB-DDD4BE2930CC}"/>
    <pc:docChg chg="undo custSel modSld">
      <pc:chgData name="Rikke Bækgaard Christensen" userId="895b20d1-8a83-4427-801b-a124aada3673" providerId="ADAL" clId="{E5E0847D-E136-438D-8DAB-DDD4BE2930CC}" dt="2023-01-16T14:36:01.366" v="135" actId="20577"/>
      <pc:docMkLst>
        <pc:docMk/>
      </pc:docMkLst>
      <pc:sldChg chg="addSp delSp modSp mod">
        <pc:chgData name="Rikke Bækgaard Christensen" userId="895b20d1-8a83-4427-801b-a124aada3673" providerId="ADAL" clId="{E5E0847D-E136-438D-8DAB-DDD4BE2930CC}" dt="2023-01-16T14:36:01.366" v="135" actId="20577"/>
        <pc:sldMkLst>
          <pc:docMk/>
          <pc:sldMk cId="583533861" sldId="257"/>
        </pc:sldMkLst>
        <pc:spChg chg="mod">
          <ac:chgData name="Rikke Bækgaard Christensen" userId="895b20d1-8a83-4427-801b-a124aada3673" providerId="ADAL" clId="{E5E0847D-E136-438D-8DAB-DDD4BE2930CC}" dt="2023-01-16T14:34:37.923" v="89" actId="14100"/>
          <ac:spMkLst>
            <pc:docMk/>
            <pc:sldMk cId="583533861" sldId="257"/>
            <ac:spMk id="2" creationId="{4C063AD4-8DDF-E65C-D4B2-D2AF3746DDE6}"/>
          </ac:spMkLst>
        </pc:spChg>
        <pc:spChg chg="add mod">
          <ac:chgData name="Rikke Bækgaard Christensen" userId="895b20d1-8a83-4427-801b-a124aada3673" providerId="ADAL" clId="{E5E0847D-E136-438D-8DAB-DDD4BE2930CC}" dt="2023-01-16T14:36:01.366" v="135" actId="20577"/>
          <ac:spMkLst>
            <pc:docMk/>
            <pc:sldMk cId="583533861" sldId="257"/>
            <ac:spMk id="3" creationId="{879ED84C-95ED-4006-2937-764FFE249FF6}"/>
          </ac:spMkLst>
        </pc:spChg>
        <pc:spChg chg="add mod">
          <ac:chgData name="Rikke Bækgaard Christensen" userId="895b20d1-8a83-4427-801b-a124aada3673" providerId="ADAL" clId="{E5E0847D-E136-438D-8DAB-DDD4BE2930CC}" dt="2023-01-16T14:35:40.972" v="125" actId="20577"/>
          <ac:spMkLst>
            <pc:docMk/>
            <pc:sldMk cId="583533861" sldId="257"/>
            <ac:spMk id="6" creationId="{6A15D30E-6614-C9E3-ECF3-018818A26963}"/>
          </ac:spMkLst>
        </pc:spChg>
        <pc:spChg chg="mod">
          <ac:chgData name="Rikke Bækgaard Christensen" userId="895b20d1-8a83-4427-801b-a124aada3673" providerId="ADAL" clId="{E5E0847D-E136-438D-8DAB-DDD4BE2930CC}" dt="2023-01-16T14:33:21.215" v="16" actId="20577"/>
          <ac:spMkLst>
            <pc:docMk/>
            <pc:sldMk cId="583533861" sldId="257"/>
            <ac:spMk id="11" creationId="{3D093C0C-CD09-A400-2671-F209E5543C43}"/>
          </ac:spMkLst>
        </pc:spChg>
        <pc:spChg chg="mod">
          <ac:chgData name="Rikke Bækgaard Christensen" userId="895b20d1-8a83-4427-801b-a124aada3673" providerId="ADAL" clId="{E5E0847D-E136-438D-8DAB-DDD4BE2930CC}" dt="2023-01-16T14:33:25.436" v="23" actId="20577"/>
          <ac:spMkLst>
            <pc:docMk/>
            <pc:sldMk cId="583533861" sldId="257"/>
            <ac:spMk id="12" creationId="{FA017A10-69CA-07F4-4BEA-5C4D4139E62A}"/>
          </ac:spMkLst>
        </pc:spChg>
        <pc:spChg chg="mod">
          <ac:chgData name="Rikke Bækgaard Christensen" userId="895b20d1-8a83-4427-801b-a124aada3673" providerId="ADAL" clId="{E5E0847D-E136-438D-8DAB-DDD4BE2930CC}" dt="2023-01-16T14:33:36.301" v="44" actId="20577"/>
          <ac:spMkLst>
            <pc:docMk/>
            <pc:sldMk cId="583533861" sldId="257"/>
            <ac:spMk id="13" creationId="{9BEC8E4D-3614-716F-805B-6A1F113D409A}"/>
          </ac:spMkLst>
        </pc:spChg>
        <pc:spChg chg="mod">
          <ac:chgData name="Rikke Bækgaard Christensen" userId="895b20d1-8a83-4427-801b-a124aada3673" providerId="ADAL" clId="{E5E0847D-E136-438D-8DAB-DDD4BE2930CC}" dt="2023-01-16T14:33:40.062" v="47" actId="20577"/>
          <ac:spMkLst>
            <pc:docMk/>
            <pc:sldMk cId="583533861" sldId="257"/>
            <ac:spMk id="14" creationId="{35EF25A5-9BCB-186F-1F8E-FEB95E51F819}"/>
          </ac:spMkLst>
        </pc:spChg>
        <pc:spChg chg="mod">
          <ac:chgData name="Rikke Bækgaard Christensen" userId="895b20d1-8a83-4427-801b-a124aada3673" providerId="ADAL" clId="{E5E0847D-E136-438D-8DAB-DDD4BE2930CC}" dt="2023-01-16T14:33:43.363" v="51" actId="20577"/>
          <ac:spMkLst>
            <pc:docMk/>
            <pc:sldMk cId="583533861" sldId="257"/>
            <ac:spMk id="15" creationId="{63EEA2E3-4A3B-8299-2F53-2B777709A803}"/>
          </ac:spMkLst>
        </pc:spChg>
        <pc:spChg chg="mod">
          <ac:chgData name="Rikke Bækgaard Christensen" userId="895b20d1-8a83-4427-801b-a124aada3673" providerId="ADAL" clId="{E5E0847D-E136-438D-8DAB-DDD4BE2930CC}" dt="2023-01-16T14:33:46.625" v="55" actId="20577"/>
          <ac:spMkLst>
            <pc:docMk/>
            <pc:sldMk cId="583533861" sldId="257"/>
            <ac:spMk id="16" creationId="{B1EF5D81-41F9-FA08-F5EB-A97985ED410A}"/>
          </ac:spMkLst>
        </pc:spChg>
        <pc:spChg chg="mod">
          <ac:chgData name="Rikke Bækgaard Christensen" userId="895b20d1-8a83-4427-801b-a124aada3673" providerId="ADAL" clId="{E5E0847D-E136-438D-8DAB-DDD4BE2930CC}" dt="2023-01-16T14:34:11.760" v="81" actId="1076"/>
          <ac:spMkLst>
            <pc:docMk/>
            <pc:sldMk cId="583533861" sldId="257"/>
            <ac:spMk id="17" creationId="{2586CD16-7F83-9C59-9D9B-29ECC80FA40D}"/>
          </ac:spMkLst>
        </pc:spChg>
        <pc:spChg chg="mod">
          <ac:chgData name="Rikke Bækgaard Christensen" userId="895b20d1-8a83-4427-801b-a124aada3673" providerId="ADAL" clId="{E5E0847D-E136-438D-8DAB-DDD4BE2930CC}" dt="2023-01-16T14:33:29.846" v="35" actId="20577"/>
          <ac:spMkLst>
            <pc:docMk/>
            <pc:sldMk cId="583533861" sldId="257"/>
            <ac:spMk id="19" creationId="{10D3859E-89A5-D36B-5B03-8EEB1FDEB06C}"/>
          </ac:spMkLst>
        </pc:spChg>
        <pc:spChg chg="add del mod">
          <ac:chgData name="Rikke Bækgaard Christensen" userId="895b20d1-8a83-4427-801b-a124aada3673" providerId="ADAL" clId="{E5E0847D-E136-438D-8DAB-DDD4BE2930CC}" dt="2023-01-16T14:34:35.340" v="88" actId="14100"/>
          <ac:spMkLst>
            <pc:docMk/>
            <pc:sldMk cId="583533861" sldId="257"/>
            <ac:spMk id="20" creationId="{8C5A8041-A711-E00E-CC9C-FF3C9CA28271}"/>
          </ac:spMkLst>
        </pc:spChg>
        <pc:spChg chg="mod">
          <ac:chgData name="Rikke Bækgaard Christensen" userId="895b20d1-8a83-4427-801b-a124aada3673" providerId="ADAL" clId="{E5E0847D-E136-438D-8DAB-DDD4BE2930CC}" dt="2023-01-16T14:35:50.029" v="126" actId="14100"/>
          <ac:spMkLst>
            <pc:docMk/>
            <pc:sldMk cId="583533861" sldId="257"/>
            <ac:spMk id="21" creationId="{9CA39A89-138E-CEAE-3521-C674EDCF9736}"/>
          </ac:spMkLst>
        </pc:spChg>
        <pc:spChg chg="del mod">
          <ac:chgData name="Rikke Bækgaard Christensen" userId="895b20d1-8a83-4427-801b-a124aada3673" providerId="ADAL" clId="{E5E0847D-E136-438D-8DAB-DDD4BE2930CC}" dt="2023-01-16T14:34:05.666" v="80" actId="478"/>
          <ac:spMkLst>
            <pc:docMk/>
            <pc:sldMk cId="583533861" sldId="257"/>
            <ac:spMk id="23" creationId="{36B9FC2F-D59B-E623-59AC-5842A573F0A4}"/>
          </ac:spMkLst>
        </pc:spChg>
        <pc:spChg chg="mod">
          <ac:chgData name="Rikke Bækgaard Christensen" userId="895b20d1-8a83-4427-801b-a124aada3673" providerId="ADAL" clId="{E5E0847D-E136-438D-8DAB-DDD4BE2930CC}" dt="2023-01-16T14:34:48.389" v="94" actId="20577"/>
          <ac:spMkLst>
            <pc:docMk/>
            <pc:sldMk cId="583533861" sldId="257"/>
            <ac:spMk id="26" creationId="{C5370E87-99BC-26FE-90AB-78395C297CB6}"/>
          </ac:spMkLst>
        </pc:spChg>
        <pc:spChg chg="mod">
          <ac:chgData name="Rikke Bækgaard Christensen" userId="895b20d1-8a83-4427-801b-a124aada3673" providerId="ADAL" clId="{E5E0847D-E136-438D-8DAB-DDD4BE2930CC}" dt="2023-01-16T14:33:14.804" v="4" actId="20577"/>
          <ac:spMkLst>
            <pc:docMk/>
            <pc:sldMk cId="583533861" sldId="257"/>
            <ac:spMk id="28" creationId="{8D9DCD44-3C87-84E9-85D0-9B3DE4CEAC2F}"/>
          </ac:spMkLst>
        </pc:spChg>
        <pc:spChg chg="del">
          <ac:chgData name="Rikke Bækgaard Christensen" userId="895b20d1-8a83-4427-801b-a124aada3673" providerId="ADAL" clId="{E5E0847D-E136-438D-8DAB-DDD4BE2930CC}" dt="2023-01-16T14:34:18.937" v="82" actId="478"/>
          <ac:spMkLst>
            <pc:docMk/>
            <pc:sldMk cId="583533861" sldId="257"/>
            <ac:spMk id="29" creationId="{F2C6AA41-3A5C-C703-5C28-CD35A63C2FA9}"/>
          </ac:spMkLst>
        </pc:spChg>
      </pc:sldChg>
    </pc:docChg>
  </pc:docChgLst>
  <pc:docChgLst>
    <pc:chgData name="Torben Glock" userId="11106b89-72de-413e-b65b-8a42fa6400a0" providerId="ADAL" clId="{C37CB07C-3D9F-4180-BAB4-BDC9F7B3301F}"/>
    <pc:docChg chg="custSel modSld">
      <pc:chgData name="Torben Glock" userId="11106b89-72de-413e-b65b-8a42fa6400a0" providerId="ADAL" clId="{C37CB07C-3D9F-4180-BAB4-BDC9F7B3301F}" dt="2022-11-30T10:17:36.418" v="52" actId="20577"/>
      <pc:docMkLst>
        <pc:docMk/>
      </pc:docMkLst>
      <pc:sldChg chg="modSp mod">
        <pc:chgData name="Torben Glock" userId="11106b89-72de-413e-b65b-8a42fa6400a0" providerId="ADAL" clId="{C37CB07C-3D9F-4180-BAB4-BDC9F7B3301F}" dt="2022-11-30T10:17:36.418" v="52" actId="20577"/>
        <pc:sldMkLst>
          <pc:docMk/>
          <pc:sldMk cId="3916501609" sldId="2142532701"/>
        </pc:sldMkLst>
        <pc:spChg chg="mod">
          <ac:chgData name="Torben Glock" userId="11106b89-72de-413e-b65b-8a42fa6400a0" providerId="ADAL" clId="{C37CB07C-3D9F-4180-BAB4-BDC9F7B3301F}" dt="2022-11-30T10:17:36.418" v="52" actId="20577"/>
          <ac:spMkLst>
            <pc:docMk/>
            <pc:sldMk cId="3916501609" sldId="2142532701"/>
            <ac:spMk id="2" creationId="{F3F7579A-3EFF-54D7-EF5C-6058C96FC14D}"/>
          </ac:spMkLst>
        </pc:spChg>
        <pc:spChg chg="mod">
          <ac:chgData name="Torben Glock" userId="11106b89-72de-413e-b65b-8a42fa6400a0" providerId="ADAL" clId="{C37CB07C-3D9F-4180-BAB4-BDC9F7B3301F}" dt="2022-11-30T10:16:52.139" v="11" actId="20577"/>
          <ac:spMkLst>
            <pc:docMk/>
            <pc:sldMk cId="3916501609" sldId="2142532701"/>
            <ac:spMk id="5" creationId="{937C50C3-D768-82D9-0396-6C078364E5BA}"/>
          </ac:spMkLst>
        </pc:spChg>
      </pc:sldChg>
    </pc:docChg>
  </pc:docChgLst>
  <pc:docChgLst>
    <pc:chgData name="Torben Allan Glock" userId="11106b89-72de-413e-b65b-8a42fa6400a0" providerId="ADAL" clId="{C37CB07C-3D9F-4180-BAB4-BDC9F7B3301F}"/>
    <pc:docChg chg="modNotesMaster">
      <pc:chgData name="Torben Allan Glock" userId="11106b89-72de-413e-b65b-8a42fa6400a0" providerId="ADAL" clId="{C37CB07C-3D9F-4180-BAB4-BDC9F7B3301F}" dt="2022-11-29T05:44:12.606" v="1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B634A-982D-4BBD-AC40-EA7CC265CE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EAC29DF-FDE9-4CB5-AA8E-CD42870B3F3A}">
      <dgm:prSet phldrT="[Tekst]"/>
      <dgm:spPr/>
      <dgm:t>
        <a:bodyPr/>
        <a:lstStyle/>
        <a:p>
          <a:r>
            <a:rPr lang="da-DK"/>
            <a:t>DDH er borgernes foretrukne offentlige servicekanal</a:t>
          </a:r>
        </a:p>
      </dgm:t>
    </dgm:pt>
    <dgm:pt modelId="{7E36D977-AA49-4495-9C67-E54A1084646D}" type="parTrans" cxnId="{6B01F646-1250-4331-A00F-F38413E016EB}">
      <dgm:prSet/>
      <dgm:spPr/>
      <dgm:t>
        <a:bodyPr/>
        <a:lstStyle/>
        <a:p>
          <a:endParaRPr lang="da-DK"/>
        </a:p>
      </dgm:t>
    </dgm:pt>
    <dgm:pt modelId="{FB731DA6-07D6-4DCE-BBE3-D3F740EABBAE}" type="sibTrans" cxnId="{6B01F646-1250-4331-A00F-F38413E016EB}">
      <dgm:prSet/>
      <dgm:spPr/>
      <dgm:t>
        <a:bodyPr/>
        <a:lstStyle/>
        <a:p>
          <a:endParaRPr lang="da-DK"/>
        </a:p>
      </dgm:t>
    </dgm:pt>
    <dgm:pt modelId="{0B3417C7-4B35-4A45-BC61-F98266596E05}">
      <dgm:prSet phldrT="[Tekst]"/>
      <dgm:spPr/>
      <dgm:t>
        <a:bodyPr/>
        <a:lstStyle/>
        <a:p>
          <a:r>
            <a:rPr lang="da-DK"/>
            <a:t>DDH er borgerens serviceindgang til det offentlige Danmark</a:t>
          </a:r>
        </a:p>
      </dgm:t>
    </dgm:pt>
    <dgm:pt modelId="{3BB115A8-7BC1-4593-B111-D6936BDF1CB1}" type="parTrans" cxnId="{EF62F7F2-71AC-4368-B436-5AF617C1572B}">
      <dgm:prSet/>
      <dgm:spPr/>
      <dgm:t>
        <a:bodyPr/>
        <a:lstStyle/>
        <a:p>
          <a:endParaRPr lang="da-DK"/>
        </a:p>
      </dgm:t>
    </dgm:pt>
    <dgm:pt modelId="{E939F821-57F4-4BE3-BD0D-AABF1FE8BDBD}" type="sibTrans" cxnId="{EF62F7F2-71AC-4368-B436-5AF617C1572B}">
      <dgm:prSet/>
      <dgm:spPr/>
      <dgm:t>
        <a:bodyPr/>
        <a:lstStyle/>
        <a:p>
          <a:endParaRPr lang="da-DK"/>
        </a:p>
      </dgm:t>
    </dgm:pt>
    <dgm:pt modelId="{C8F14251-7D82-4057-BF81-AF13E49D6F25}">
      <dgm:prSet phldrT="[Tekst]"/>
      <dgm:spPr/>
      <dgm:t>
        <a:bodyPr/>
        <a:lstStyle/>
        <a:p>
          <a:r>
            <a:rPr lang="da-DK"/>
            <a:t>DDH - Let adgang til det hele – hele tiden!</a:t>
          </a:r>
        </a:p>
      </dgm:t>
    </dgm:pt>
    <dgm:pt modelId="{593289EC-C0CD-423C-84E0-4CDB093FE504}" type="parTrans" cxnId="{7B0AC8ED-ED1F-4CE3-BD86-1877706932AF}">
      <dgm:prSet/>
      <dgm:spPr/>
      <dgm:t>
        <a:bodyPr/>
        <a:lstStyle/>
        <a:p>
          <a:endParaRPr lang="da-DK"/>
        </a:p>
      </dgm:t>
    </dgm:pt>
    <dgm:pt modelId="{E76AC6A2-67C3-4CF5-9605-C9CCBB14B53C}" type="sibTrans" cxnId="{7B0AC8ED-ED1F-4CE3-BD86-1877706932AF}">
      <dgm:prSet/>
      <dgm:spPr/>
      <dgm:t>
        <a:bodyPr/>
        <a:lstStyle/>
        <a:p>
          <a:endParaRPr lang="da-DK"/>
        </a:p>
      </dgm:t>
    </dgm:pt>
    <dgm:pt modelId="{5D8FD7F8-811B-4B8F-ACF2-6682A705F76F}">
      <dgm:prSet/>
      <dgm:spPr/>
      <dgm:t>
        <a:bodyPr/>
        <a:lstStyle/>
        <a:p>
          <a:r>
            <a:rPr lang="da-DK"/>
            <a:t>Straksafklaring</a:t>
          </a:r>
        </a:p>
        <a:p>
          <a:r>
            <a:rPr lang="da-DK"/>
            <a:t>Borgertilfredshed</a:t>
          </a:r>
        </a:p>
      </dgm:t>
    </dgm:pt>
    <dgm:pt modelId="{631570F3-E981-406E-B181-B53C1739CC0A}" type="parTrans" cxnId="{959C07A4-78E1-42F9-B877-E1A3094D7D73}">
      <dgm:prSet/>
      <dgm:spPr>
        <a:ln>
          <a:noFill/>
        </a:ln>
      </dgm:spPr>
      <dgm:t>
        <a:bodyPr/>
        <a:lstStyle/>
        <a:p>
          <a:endParaRPr lang="da-DK"/>
        </a:p>
      </dgm:t>
    </dgm:pt>
    <dgm:pt modelId="{8C34884A-5028-474A-A5BE-745F7F2B75C0}" type="sibTrans" cxnId="{959C07A4-78E1-42F9-B877-E1A3094D7D73}">
      <dgm:prSet/>
      <dgm:spPr/>
      <dgm:t>
        <a:bodyPr/>
        <a:lstStyle/>
        <a:p>
          <a:endParaRPr lang="da-DK"/>
        </a:p>
      </dgm:t>
    </dgm:pt>
    <dgm:pt modelId="{7E8221B7-05DE-44A0-8184-9145DBBA572E}">
      <dgm:prSet/>
      <dgm:spPr/>
      <dgm:t>
        <a:bodyPr/>
        <a:lstStyle/>
        <a:p>
          <a:r>
            <a:rPr lang="da-DK"/>
            <a:t>Volumen</a:t>
          </a:r>
        </a:p>
        <a:p>
          <a:r>
            <a:rPr lang="da-DK"/>
            <a:t>Borgertilfredshed</a:t>
          </a:r>
        </a:p>
      </dgm:t>
    </dgm:pt>
    <dgm:pt modelId="{2777A186-F2B2-4BCD-8980-7D721D44FA8E}" type="parTrans" cxnId="{95FFB2E3-6183-420F-B207-5F1254517A63}">
      <dgm:prSet/>
      <dgm:spPr>
        <a:ln>
          <a:noFill/>
        </a:ln>
      </dgm:spPr>
      <dgm:t>
        <a:bodyPr/>
        <a:lstStyle/>
        <a:p>
          <a:endParaRPr lang="da-DK"/>
        </a:p>
      </dgm:t>
    </dgm:pt>
    <dgm:pt modelId="{E734E2BC-BE33-4379-8F72-522BA18F920D}" type="sibTrans" cxnId="{95FFB2E3-6183-420F-B207-5F1254517A63}">
      <dgm:prSet/>
      <dgm:spPr/>
      <dgm:t>
        <a:bodyPr/>
        <a:lstStyle/>
        <a:p>
          <a:endParaRPr lang="da-DK"/>
        </a:p>
      </dgm:t>
    </dgm:pt>
    <dgm:pt modelId="{A0012ED5-074C-4F47-8142-5917CCF68DD7}">
      <dgm:prSet/>
      <dgm:spPr/>
      <dgm:t>
        <a:bodyPr/>
        <a:lstStyle/>
        <a:p>
          <a:r>
            <a:rPr lang="da-DK"/>
            <a:t>Køtider</a:t>
          </a:r>
        </a:p>
        <a:p>
          <a:r>
            <a:rPr lang="da-DK"/>
            <a:t>Chatbot / kontaktcenter svarprocent</a:t>
          </a:r>
        </a:p>
        <a:p>
          <a:r>
            <a:rPr lang="da-DK"/>
            <a:t>Borgertilfredshed</a:t>
          </a:r>
        </a:p>
      </dgm:t>
    </dgm:pt>
    <dgm:pt modelId="{4AD5134C-4FAA-4028-9F56-6D85F93376D0}" type="parTrans" cxnId="{37A338AC-CA8C-4407-923B-0C19EE913C70}">
      <dgm:prSet/>
      <dgm:spPr>
        <a:ln>
          <a:noFill/>
        </a:ln>
      </dgm:spPr>
      <dgm:t>
        <a:bodyPr/>
        <a:lstStyle/>
        <a:p>
          <a:endParaRPr lang="da-DK"/>
        </a:p>
      </dgm:t>
    </dgm:pt>
    <dgm:pt modelId="{8F4F82F9-FBC1-4EBC-B776-5BAB8A83E0C6}" type="sibTrans" cxnId="{37A338AC-CA8C-4407-923B-0C19EE913C70}">
      <dgm:prSet/>
      <dgm:spPr/>
      <dgm:t>
        <a:bodyPr/>
        <a:lstStyle/>
        <a:p>
          <a:endParaRPr lang="da-DK"/>
        </a:p>
      </dgm:t>
    </dgm:pt>
    <dgm:pt modelId="{1BBBA1F6-FE7E-4B17-A27C-6F30E4B4587B}">
      <dgm:prSet phldrT="[Tekst]"/>
      <dgm:spPr/>
      <dgm:t>
        <a:bodyPr/>
        <a:lstStyle/>
        <a:p>
          <a:r>
            <a:rPr lang="da-DK"/>
            <a:t>DDH – løser det meste for de fleste!</a:t>
          </a:r>
        </a:p>
      </dgm:t>
    </dgm:pt>
    <dgm:pt modelId="{C73AB787-EC04-455A-AA16-649A9BBC7870}" type="sibTrans" cxnId="{396AF87A-13CE-469A-B4D3-00A054364EEB}">
      <dgm:prSet/>
      <dgm:spPr/>
      <dgm:t>
        <a:bodyPr/>
        <a:lstStyle/>
        <a:p>
          <a:endParaRPr lang="da-DK"/>
        </a:p>
      </dgm:t>
    </dgm:pt>
    <dgm:pt modelId="{544B468A-0000-4F43-B110-3CCC1CC40A9F}" type="parTrans" cxnId="{396AF87A-13CE-469A-B4D3-00A054364EEB}">
      <dgm:prSet/>
      <dgm:spPr/>
      <dgm:t>
        <a:bodyPr/>
        <a:lstStyle/>
        <a:p>
          <a:endParaRPr lang="da-DK"/>
        </a:p>
      </dgm:t>
    </dgm:pt>
    <dgm:pt modelId="{34B44526-336A-4541-85A6-21A94C388EDD}" type="pres">
      <dgm:prSet presAssocID="{356B634A-982D-4BBD-AC40-EA7CC265CE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5E75A5-B0C9-468B-9C73-CB92E2FF66ED}" type="pres">
      <dgm:prSet presAssocID="{EEAC29DF-FDE9-4CB5-AA8E-CD42870B3F3A}" presName="hierRoot1" presStyleCnt="0">
        <dgm:presLayoutVars>
          <dgm:hierBranch/>
        </dgm:presLayoutVars>
      </dgm:prSet>
      <dgm:spPr/>
    </dgm:pt>
    <dgm:pt modelId="{B62E2939-2EF7-4D83-AEC2-CA878A5F0404}" type="pres">
      <dgm:prSet presAssocID="{EEAC29DF-FDE9-4CB5-AA8E-CD42870B3F3A}" presName="rootComposite1" presStyleCnt="0"/>
      <dgm:spPr/>
    </dgm:pt>
    <dgm:pt modelId="{A49351E9-E9CC-48BC-94D0-8062C25BDEC2}" type="pres">
      <dgm:prSet presAssocID="{EEAC29DF-FDE9-4CB5-AA8E-CD42870B3F3A}" presName="rootText1" presStyleLbl="node0" presStyleIdx="0" presStyleCnt="1">
        <dgm:presLayoutVars>
          <dgm:chPref val="3"/>
        </dgm:presLayoutVars>
      </dgm:prSet>
      <dgm:spPr/>
    </dgm:pt>
    <dgm:pt modelId="{D7F7B2F6-D5FF-40FF-A81A-E06FF6FC4199}" type="pres">
      <dgm:prSet presAssocID="{EEAC29DF-FDE9-4CB5-AA8E-CD42870B3F3A}" presName="rootConnector1" presStyleLbl="node1" presStyleIdx="0" presStyleCnt="0"/>
      <dgm:spPr/>
    </dgm:pt>
    <dgm:pt modelId="{A6445A82-5E3B-4DDE-B114-AFFC5269C181}" type="pres">
      <dgm:prSet presAssocID="{EEAC29DF-FDE9-4CB5-AA8E-CD42870B3F3A}" presName="hierChild2" presStyleCnt="0"/>
      <dgm:spPr/>
    </dgm:pt>
    <dgm:pt modelId="{9A8F6838-9AB5-45CA-ACD4-1664B45E2893}" type="pres">
      <dgm:prSet presAssocID="{3BB115A8-7BC1-4593-B111-D6936BDF1CB1}" presName="Name35" presStyleLbl="parChTrans1D2" presStyleIdx="0" presStyleCnt="3"/>
      <dgm:spPr/>
    </dgm:pt>
    <dgm:pt modelId="{B1F396B8-5E58-49B2-9EA9-7437BB4F86DB}" type="pres">
      <dgm:prSet presAssocID="{0B3417C7-4B35-4A45-BC61-F98266596E05}" presName="hierRoot2" presStyleCnt="0">
        <dgm:presLayoutVars>
          <dgm:hierBranch val="init"/>
        </dgm:presLayoutVars>
      </dgm:prSet>
      <dgm:spPr/>
    </dgm:pt>
    <dgm:pt modelId="{741769EF-05E2-4D69-86FF-025D82C1F137}" type="pres">
      <dgm:prSet presAssocID="{0B3417C7-4B35-4A45-BC61-F98266596E05}" presName="rootComposite" presStyleCnt="0"/>
      <dgm:spPr/>
    </dgm:pt>
    <dgm:pt modelId="{C4E3E48C-0EA2-4C40-A637-339D69288461}" type="pres">
      <dgm:prSet presAssocID="{0B3417C7-4B35-4A45-BC61-F98266596E05}" presName="rootText" presStyleLbl="node2" presStyleIdx="0" presStyleCnt="3">
        <dgm:presLayoutVars>
          <dgm:chPref val="3"/>
        </dgm:presLayoutVars>
      </dgm:prSet>
      <dgm:spPr/>
    </dgm:pt>
    <dgm:pt modelId="{5F0D43A4-8C38-4738-97DD-376AACEC729E}" type="pres">
      <dgm:prSet presAssocID="{0B3417C7-4B35-4A45-BC61-F98266596E05}" presName="rootConnector" presStyleLbl="node2" presStyleIdx="0" presStyleCnt="3"/>
      <dgm:spPr/>
    </dgm:pt>
    <dgm:pt modelId="{4DE0A879-7C48-4867-BA7A-2FAE3C32356D}" type="pres">
      <dgm:prSet presAssocID="{0B3417C7-4B35-4A45-BC61-F98266596E05}" presName="hierChild4" presStyleCnt="0"/>
      <dgm:spPr/>
    </dgm:pt>
    <dgm:pt modelId="{194FD8A5-B614-4C01-8EC0-EF95ACDCC576}" type="pres">
      <dgm:prSet presAssocID="{2777A186-F2B2-4BCD-8980-7D721D44FA8E}" presName="Name37" presStyleLbl="parChTrans1D3" presStyleIdx="0" presStyleCnt="3"/>
      <dgm:spPr/>
    </dgm:pt>
    <dgm:pt modelId="{F25A35EC-60C6-4CF9-976E-85668246F44E}" type="pres">
      <dgm:prSet presAssocID="{7E8221B7-05DE-44A0-8184-9145DBBA572E}" presName="hierRoot2" presStyleCnt="0">
        <dgm:presLayoutVars>
          <dgm:hierBranch val="init"/>
        </dgm:presLayoutVars>
      </dgm:prSet>
      <dgm:spPr/>
    </dgm:pt>
    <dgm:pt modelId="{C5B7B4C4-617C-43B3-BCFE-A7456180ADEB}" type="pres">
      <dgm:prSet presAssocID="{7E8221B7-05DE-44A0-8184-9145DBBA572E}" presName="rootComposite" presStyleCnt="0"/>
      <dgm:spPr/>
    </dgm:pt>
    <dgm:pt modelId="{48E9875D-3CE0-449A-88E6-8FF76CDA925F}" type="pres">
      <dgm:prSet presAssocID="{7E8221B7-05DE-44A0-8184-9145DBBA572E}" presName="rootText" presStyleLbl="node3" presStyleIdx="0" presStyleCnt="3" custLinFactNeighborX="-23887" custLinFactNeighborY="-12893">
        <dgm:presLayoutVars>
          <dgm:chPref val="3"/>
        </dgm:presLayoutVars>
      </dgm:prSet>
      <dgm:spPr/>
    </dgm:pt>
    <dgm:pt modelId="{0A8C737A-C638-4B1D-8863-9C96B63938A2}" type="pres">
      <dgm:prSet presAssocID="{7E8221B7-05DE-44A0-8184-9145DBBA572E}" presName="rootConnector" presStyleLbl="node3" presStyleIdx="0" presStyleCnt="3"/>
      <dgm:spPr/>
    </dgm:pt>
    <dgm:pt modelId="{D5929924-0427-45D7-BDB8-2DB33FC020FE}" type="pres">
      <dgm:prSet presAssocID="{7E8221B7-05DE-44A0-8184-9145DBBA572E}" presName="hierChild4" presStyleCnt="0"/>
      <dgm:spPr/>
    </dgm:pt>
    <dgm:pt modelId="{4A92D50D-EBF9-489D-8AB4-C7251C285CBE}" type="pres">
      <dgm:prSet presAssocID="{7E8221B7-05DE-44A0-8184-9145DBBA572E}" presName="hierChild5" presStyleCnt="0"/>
      <dgm:spPr/>
    </dgm:pt>
    <dgm:pt modelId="{234560E7-5736-400A-B0DC-02888D752941}" type="pres">
      <dgm:prSet presAssocID="{0B3417C7-4B35-4A45-BC61-F98266596E05}" presName="hierChild5" presStyleCnt="0"/>
      <dgm:spPr/>
    </dgm:pt>
    <dgm:pt modelId="{5B6EED4B-FC82-4860-90D1-351562D4593D}" type="pres">
      <dgm:prSet presAssocID="{593289EC-C0CD-423C-84E0-4CDB093FE504}" presName="Name35" presStyleLbl="parChTrans1D2" presStyleIdx="1" presStyleCnt="3"/>
      <dgm:spPr/>
    </dgm:pt>
    <dgm:pt modelId="{F255E88D-E62E-43B2-9643-794C3DB2D206}" type="pres">
      <dgm:prSet presAssocID="{C8F14251-7D82-4057-BF81-AF13E49D6F25}" presName="hierRoot2" presStyleCnt="0">
        <dgm:presLayoutVars>
          <dgm:hierBranch val="init"/>
        </dgm:presLayoutVars>
      </dgm:prSet>
      <dgm:spPr/>
    </dgm:pt>
    <dgm:pt modelId="{7B5698D9-3E58-40CF-8466-655F9063C893}" type="pres">
      <dgm:prSet presAssocID="{C8F14251-7D82-4057-BF81-AF13E49D6F25}" presName="rootComposite" presStyleCnt="0"/>
      <dgm:spPr/>
    </dgm:pt>
    <dgm:pt modelId="{FD7B6748-D2DE-4FC4-AA69-90B12D6CCC87}" type="pres">
      <dgm:prSet presAssocID="{C8F14251-7D82-4057-BF81-AF13E49D6F25}" presName="rootText" presStyleLbl="node2" presStyleIdx="1" presStyleCnt="3">
        <dgm:presLayoutVars>
          <dgm:chPref val="3"/>
        </dgm:presLayoutVars>
      </dgm:prSet>
      <dgm:spPr/>
    </dgm:pt>
    <dgm:pt modelId="{423D150F-A2DB-4502-B43B-C7F31CBB96E2}" type="pres">
      <dgm:prSet presAssocID="{C8F14251-7D82-4057-BF81-AF13E49D6F25}" presName="rootConnector" presStyleLbl="node2" presStyleIdx="1" presStyleCnt="3"/>
      <dgm:spPr/>
    </dgm:pt>
    <dgm:pt modelId="{A45C323A-A7DD-4011-B232-E747B5D67CCF}" type="pres">
      <dgm:prSet presAssocID="{C8F14251-7D82-4057-BF81-AF13E49D6F25}" presName="hierChild4" presStyleCnt="0"/>
      <dgm:spPr/>
    </dgm:pt>
    <dgm:pt modelId="{57C351FB-A491-4BC5-8C1A-C555062FC1E5}" type="pres">
      <dgm:prSet presAssocID="{4AD5134C-4FAA-4028-9F56-6D85F93376D0}" presName="Name37" presStyleLbl="parChTrans1D3" presStyleIdx="1" presStyleCnt="3"/>
      <dgm:spPr/>
    </dgm:pt>
    <dgm:pt modelId="{64B77613-3C59-4148-A5D7-E4D73E855972}" type="pres">
      <dgm:prSet presAssocID="{A0012ED5-074C-4F47-8142-5917CCF68DD7}" presName="hierRoot2" presStyleCnt="0">
        <dgm:presLayoutVars>
          <dgm:hierBranch val="init"/>
        </dgm:presLayoutVars>
      </dgm:prSet>
      <dgm:spPr/>
    </dgm:pt>
    <dgm:pt modelId="{253340F3-F28E-497E-8E80-CC66B5A9BC3E}" type="pres">
      <dgm:prSet presAssocID="{A0012ED5-074C-4F47-8142-5917CCF68DD7}" presName="rootComposite" presStyleCnt="0"/>
      <dgm:spPr/>
    </dgm:pt>
    <dgm:pt modelId="{5232BB5C-40A0-41DB-A965-D88DD5D80CF4}" type="pres">
      <dgm:prSet presAssocID="{A0012ED5-074C-4F47-8142-5917CCF68DD7}" presName="rootText" presStyleLbl="node3" presStyleIdx="1" presStyleCnt="3" custLinFactNeighborX="-24265" custLinFactNeighborY="-12311">
        <dgm:presLayoutVars>
          <dgm:chPref val="3"/>
        </dgm:presLayoutVars>
      </dgm:prSet>
      <dgm:spPr/>
    </dgm:pt>
    <dgm:pt modelId="{153EF5CF-C0B9-4F6C-8DDF-C8B2F5B066CD}" type="pres">
      <dgm:prSet presAssocID="{A0012ED5-074C-4F47-8142-5917CCF68DD7}" presName="rootConnector" presStyleLbl="node3" presStyleIdx="1" presStyleCnt="3"/>
      <dgm:spPr/>
    </dgm:pt>
    <dgm:pt modelId="{89DEE75A-CCB2-4C0D-BBB4-57EFA3F6E0B4}" type="pres">
      <dgm:prSet presAssocID="{A0012ED5-074C-4F47-8142-5917CCF68DD7}" presName="hierChild4" presStyleCnt="0"/>
      <dgm:spPr/>
    </dgm:pt>
    <dgm:pt modelId="{B6746733-7F05-4B77-8E85-555F32FBD927}" type="pres">
      <dgm:prSet presAssocID="{A0012ED5-074C-4F47-8142-5917CCF68DD7}" presName="hierChild5" presStyleCnt="0"/>
      <dgm:spPr/>
    </dgm:pt>
    <dgm:pt modelId="{02D6D925-82A7-4F68-94A8-8B5ED4778540}" type="pres">
      <dgm:prSet presAssocID="{C8F14251-7D82-4057-BF81-AF13E49D6F25}" presName="hierChild5" presStyleCnt="0"/>
      <dgm:spPr/>
    </dgm:pt>
    <dgm:pt modelId="{F7BC26F8-8B8A-4880-AE64-C27B416E7890}" type="pres">
      <dgm:prSet presAssocID="{544B468A-0000-4F43-B110-3CCC1CC40A9F}" presName="Name35" presStyleLbl="parChTrans1D2" presStyleIdx="2" presStyleCnt="3"/>
      <dgm:spPr/>
    </dgm:pt>
    <dgm:pt modelId="{5F71422B-310C-479C-8A1C-B5FBFFE0C56F}" type="pres">
      <dgm:prSet presAssocID="{1BBBA1F6-FE7E-4B17-A27C-6F30E4B4587B}" presName="hierRoot2" presStyleCnt="0">
        <dgm:presLayoutVars>
          <dgm:hierBranch val="init"/>
        </dgm:presLayoutVars>
      </dgm:prSet>
      <dgm:spPr/>
    </dgm:pt>
    <dgm:pt modelId="{6E46F008-D50F-4EF6-9787-48302CA4A786}" type="pres">
      <dgm:prSet presAssocID="{1BBBA1F6-FE7E-4B17-A27C-6F30E4B4587B}" presName="rootComposite" presStyleCnt="0"/>
      <dgm:spPr/>
    </dgm:pt>
    <dgm:pt modelId="{5C342063-4CB6-472D-A676-258FF7A7DDA5}" type="pres">
      <dgm:prSet presAssocID="{1BBBA1F6-FE7E-4B17-A27C-6F30E4B4587B}" presName="rootText" presStyleLbl="node2" presStyleIdx="2" presStyleCnt="3">
        <dgm:presLayoutVars>
          <dgm:chPref val="3"/>
        </dgm:presLayoutVars>
      </dgm:prSet>
      <dgm:spPr/>
    </dgm:pt>
    <dgm:pt modelId="{894D7D5E-B69A-436B-9998-EA4E5C196C8E}" type="pres">
      <dgm:prSet presAssocID="{1BBBA1F6-FE7E-4B17-A27C-6F30E4B4587B}" presName="rootConnector" presStyleLbl="node2" presStyleIdx="2" presStyleCnt="3"/>
      <dgm:spPr/>
    </dgm:pt>
    <dgm:pt modelId="{E1C5544B-7E33-44E3-AB84-CF8F4C580AEB}" type="pres">
      <dgm:prSet presAssocID="{1BBBA1F6-FE7E-4B17-A27C-6F30E4B4587B}" presName="hierChild4" presStyleCnt="0"/>
      <dgm:spPr/>
    </dgm:pt>
    <dgm:pt modelId="{DDCFB003-FD81-4419-86D3-02C6A55AE16D}" type="pres">
      <dgm:prSet presAssocID="{631570F3-E981-406E-B181-B53C1739CC0A}" presName="Name37" presStyleLbl="parChTrans1D3" presStyleIdx="2" presStyleCnt="3"/>
      <dgm:spPr/>
    </dgm:pt>
    <dgm:pt modelId="{2CE2B326-8724-4D72-BD3E-2C4D7B0840C5}" type="pres">
      <dgm:prSet presAssocID="{5D8FD7F8-811B-4B8F-ACF2-6682A705F76F}" presName="hierRoot2" presStyleCnt="0">
        <dgm:presLayoutVars>
          <dgm:hierBranch val="init"/>
        </dgm:presLayoutVars>
      </dgm:prSet>
      <dgm:spPr/>
    </dgm:pt>
    <dgm:pt modelId="{4860705A-9D98-4061-A1A2-E35B95E3796C}" type="pres">
      <dgm:prSet presAssocID="{5D8FD7F8-811B-4B8F-ACF2-6682A705F76F}" presName="rootComposite" presStyleCnt="0"/>
      <dgm:spPr/>
    </dgm:pt>
    <dgm:pt modelId="{A49F8792-1E60-41CD-A4F5-C3AF2A68B2BB}" type="pres">
      <dgm:prSet presAssocID="{5D8FD7F8-811B-4B8F-ACF2-6682A705F76F}" presName="rootText" presStyleLbl="node3" presStyleIdx="2" presStyleCnt="3" custLinFactNeighborX="-22749" custLinFactNeighborY="-11375">
        <dgm:presLayoutVars>
          <dgm:chPref val="3"/>
        </dgm:presLayoutVars>
      </dgm:prSet>
      <dgm:spPr/>
    </dgm:pt>
    <dgm:pt modelId="{E9367BC7-C2AE-45AE-B56C-CD680969AAF9}" type="pres">
      <dgm:prSet presAssocID="{5D8FD7F8-811B-4B8F-ACF2-6682A705F76F}" presName="rootConnector" presStyleLbl="node3" presStyleIdx="2" presStyleCnt="3"/>
      <dgm:spPr/>
    </dgm:pt>
    <dgm:pt modelId="{0689D931-6C13-4130-AD0D-2DAA04F428F6}" type="pres">
      <dgm:prSet presAssocID="{5D8FD7F8-811B-4B8F-ACF2-6682A705F76F}" presName="hierChild4" presStyleCnt="0"/>
      <dgm:spPr/>
    </dgm:pt>
    <dgm:pt modelId="{C43ECB49-A8EB-45F2-B848-29E80141B919}" type="pres">
      <dgm:prSet presAssocID="{5D8FD7F8-811B-4B8F-ACF2-6682A705F76F}" presName="hierChild5" presStyleCnt="0"/>
      <dgm:spPr/>
    </dgm:pt>
    <dgm:pt modelId="{D31D8B81-9F9B-4E47-98D4-8C4724EDEE70}" type="pres">
      <dgm:prSet presAssocID="{1BBBA1F6-FE7E-4B17-A27C-6F30E4B4587B}" presName="hierChild5" presStyleCnt="0"/>
      <dgm:spPr/>
    </dgm:pt>
    <dgm:pt modelId="{620A788D-BB19-4CB5-A465-CD0BC94912D1}" type="pres">
      <dgm:prSet presAssocID="{EEAC29DF-FDE9-4CB5-AA8E-CD42870B3F3A}" presName="hierChild3" presStyleCnt="0"/>
      <dgm:spPr/>
    </dgm:pt>
  </dgm:ptLst>
  <dgm:cxnLst>
    <dgm:cxn modelId="{FB927903-1E37-4F45-9CA2-9935B4C27E6A}" type="presOf" srcId="{1BBBA1F6-FE7E-4B17-A27C-6F30E4B4587B}" destId="{5C342063-4CB6-472D-A676-258FF7A7DDA5}" srcOrd="0" destOrd="0" presId="urn:microsoft.com/office/officeart/2005/8/layout/orgChart1"/>
    <dgm:cxn modelId="{B53FE508-8950-4901-961F-9BF7281E78AB}" type="presOf" srcId="{3BB115A8-7BC1-4593-B111-D6936BDF1CB1}" destId="{9A8F6838-9AB5-45CA-ACD4-1664B45E2893}" srcOrd="0" destOrd="0" presId="urn:microsoft.com/office/officeart/2005/8/layout/orgChart1"/>
    <dgm:cxn modelId="{3427C815-E99B-4178-905D-6CA5DFF0A1BE}" type="presOf" srcId="{631570F3-E981-406E-B181-B53C1739CC0A}" destId="{DDCFB003-FD81-4419-86D3-02C6A55AE16D}" srcOrd="0" destOrd="0" presId="urn:microsoft.com/office/officeart/2005/8/layout/orgChart1"/>
    <dgm:cxn modelId="{66558B17-11AD-494D-A2CA-4AFD42AA52B5}" type="presOf" srcId="{0B3417C7-4B35-4A45-BC61-F98266596E05}" destId="{5F0D43A4-8C38-4738-97DD-376AACEC729E}" srcOrd="1" destOrd="0" presId="urn:microsoft.com/office/officeart/2005/8/layout/orgChart1"/>
    <dgm:cxn modelId="{1DF90521-520D-4FCC-8821-5249609DFA12}" type="presOf" srcId="{A0012ED5-074C-4F47-8142-5917CCF68DD7}" destId="{5232BB5C-40A0-41DB-A965-D88DD5D80CF4}" srcOrd="0" destOrd="0" presId="urn:microsoft.com/office/officeart/2005/8/layout/orgChart1"/>
    <dgm:cxn modelId="{20311234-A39F-4D98-AA3A-9EBDB43EC46C}" type="presOf" srcId="{C8F14251-7D82-4057-BF81-AF13E49D6F25}" destId="{423D150F-A2DB-4502-B43B-C7F31CBB96E2}" srcOrd="1" destOrd="0" presId="urn:microsoft.com/office/officeart/2005/8/layout/orgChart1"/>
    <dgm:cxn modelId="{07454C3C-E1F3-44FD-B398-6E1E8C49A6B7}" type="presOf" srcId="{356B634A-982D-4BBD-AC40-EA7CC265CEB2}" destId="{34B44526-336A-4541-85A6-21A94C388EDD}" srcOrd="0" destOrd="0" presId="urn:microsoft.com/office/officeart/2005/8/layout/orgChart1"/>
    <dgm:cxn modelId="{C33F955F-D169-4038-B04D-7B5D0BDFF7D9}" type="presOf" srcId="{0B3417C7-4B35-4A45-BC61-F98266596E05}" destId="{C4E3E48C-0EA2-4C40-A637-339D69288461}" srcOrd="0" destOrd="0" presId="urn:microsoft.com/office/officeart/2005/8/layout/orgChart1"/>
    <dgm:cxn modelId="{6B01F646-1250-4331-A00F-F38413E016EB}" srcId="{356B634A-982D-4BBD-AC40-EA7CC265CEB2}" destId="{EEAC29DF-FDE9-4CB5-AA8E-CD42870B3F3A}" srcOrd="0" destOrd="0" parTransId="{7E36D977-AA49-4495-9C67-E54A1084646D}" sibTransId="{FB731DA6-07D6-4DCE-BBE3-D3F740EABBAE}"/>
    <dgm:cxn modelId="{01C8DE76-AB6B-4F9B-80B3-F04A020CA8BC}" type="presOf" srcId="{EEAC29DF-FDE9-4CB5-AA8E-CD42870B3F3A}" destId="{D7F7B2F6-D5FF-40FF-A81A-E06FF6FC4199}" srcOrd="1" destOrd="0" presId="urn:microsoft.com/office/officeart/2005/8/layout/orgChart1"/>
    <dgm:cxn modelId="{396AF87A-13CE-469A-B4D3-00A054364EEB}" srcId="{EEAC29DF-FDE9-4CB5-AA8E-CD42870B3F3A}" destId="{1BBBA1F6-FE7E-4B17-A27C-6F30E4B4587B}" srcOrd="2" destOrd="0" parTransId="{544B468A-0000-4F43-B110-3CCC1CC40A9F}" sibTransId="{C73AB787-EC04-455A-AA16-649A9BBC7870}"/>
    <dgm:cxn modelId="{78C8F489-51DA-4464-956A-22185DB0C87B}" type="presOf" srcId="{7E8221B7-05DE-44A0-8184-9145DBBA572E}" destId="{48E9875D-3CE0-449A-88E6-8FF76CDA925F}" srcOrd="0" destOrd="0" presId="urn:microsoft.com/office/officeart/2005/8/layout/orgChart1"/>
    <dgm:cxn modelId="{84263F90-C59E-43CB-B936-6DC496030C8B}" type="presOf" srcId="{A0012ED5-074C-4F47-8142-5917CCF68DD7}" destId="{153EF5CF-C0B9-4F6C-8DDF-C8B2F5B066CD}" srcOrd="1" destOrd="0" presId="urn:microsoft.com/office/officeart/2005/8/layout/orgChart1"/>
    <dgm:cxn modelId="{1D5AAE93-80F5-48E3-B2B8-A6F2C49777BC}" type="presOf" srcId="{EEAC29DF-FDE9-4CB5-AA8E-CD42870B3F3A}" destId="{A49351E9-E9CC-48BC-94D0-8062C25BDEC2}" srcOrd="0" destOrd="0" presId="urn:microsoft.com/office/officeart/2005/8/layout/orgChart1"/>
    <dgm:cxn modelId="{4B64B99B-0A60-466E-8A07-C4739761E6FA}" type="presOf" srcId="{4AD5134C-4FAA-4028-9F56-6D85F93376D0}" destId="{57C351FB-A491-4BC5-8C1A-C555062FC1E5}" srcOrd="0" destOrd="0" presId="urn:microsoft.com/office/officeart/2005/8/layout/orgChart1"/>
    <dgm:cxn modelId="{959C07A4-78E1-42F9-B877-E1A3094D7D73}" srcId="{1BBBA1F6-FE7E-4B17-A27C-6F30E4B4587B}" destId="{5D8FD7F8-811B-4B8F-ACF2-6682A705F76F}" srcOrd="0" destOrd="0" parTransId="{631570F3-E981-406E-B181-B53C1739CC0A}" sibTransId="{8C34884A-5028-474A-A5BE-745F7F2B75C0}"/>
    <dgm:cxn modelId="{64721CAA-D1CF-4AED-A2B1-578609D1D3F3}" type="presOf" srcId="{593289EC-C0CD-423C-84E0-4CDB093FE504}" destId="{5B6EED4B-FC82-4860-90D1-351562D4593D}" srcOrd="0" destOrd="0" presId="urn:microsoft.com/office/officeart/2005/8/layout/orgChart1"/>
    <dgm:cxn modelId="{62727CAA-3C45-49F0-8BC3-AA2D090D0F12}" type="presOf" srcId="{2777A186-F2B2-4BCD-8980-7D721D44FA8E}" destId="{194FD8A5-B614-4C01-8EC0-EF95ACDCC576}" srcOrd="0" destOrd="0" presId="urn:microsoft.com/office/officeart/2005/8/layout/orgChart1"/>
    <dgm:cxn modelId="{37A338AC-CA8C-4407-923B-0C19EE913C70}" srcId="{C8F14251-7D82-4057-BF81-AF13E49D6F25}" destId="{A0012ED5-074C-4F47-8142-5917CCF68DD7}" srcOrd="0" destOrd="0" parTransId="{4AD5134C-4FAA-4028-9F56-6D85F93376D0}" sibTransId="{8F4F82F9-FBC1-4EBC-B776-5BAB8A83E0C6}"/>
    <dgm:cxn modelId="{5843ABB1-5A69-4C73-9BA5-773D4936A778}" type="presOf" srcId="{1BBBA1F6-FE7E-4B17-A27C-6F30E4B4587B}" destId="{894D7D5E-B69A-436B-9998-EA4E5C196C8E}" srcOrd="1" destOrd="0" presId="urn:microsoft.com/office/officeart/2005/8/layout/orgChart1"/>
    <dgm:cxn modelId="{2B02AAC1-548D-407C-9FEA-681926A9BCCA}" type="presOf" srcId="{544B468A-0000-4F43-B110-3CCC1CC40A9F}" destId="{F7BC26F8-8B8A-4880-AE64-C27B416E7890}" srcOrd="0" destOrd="0" presId="urn:microsoft.com/office/officeart/2005/8/layout/orgChart1"/>
    <dgm:cxn modelId="{4C4E56CA-1E5A-4017-B80A-D8C2B602BB22}" type="presOf" srcId="{C8F14251-7D82-4057-BF81-AF13E49D6F25}" destId="{FD7B6748-D2DE-4FC4-AA69-90B12D6CCC87}" srcOrd="0" destOrd="0" presId="urn:microsoft.com/office/officeart/2005/8/layout/orgChart1"/>
    <dgm:cxn modelId="{BA5A31D9-B047-491D-A2BF-DEDAAE99642A}" type="presOf" srcId="{5D8FD7F8-811B-4B8F-ACF2-6682A705F76F}" destId="{A49F8792-1E60-41CD-A4F5-C3AF2A68B2BB}" srcOrd="0" destOrd="0" presId="urn:microsoft.com/office/officeart/2005/8/layout/orgChart1"/>
    <dgm:cxn modelId="{661A16DA-55C3-4B52-B917-150235EB3D03}" type="presOf" srcId="{5D8FD7F8-811B-4B8F-ACF2-6682A705F76F}" destId="{E9367BC7-C2AE-45AE-B56C-CD680969AAF9}" srcOrd="1" destOrd="0" presId="urn:microsoft.com/office/officeart/2005/8/layout/orgChart1"/>
    <dgm:cxn modelId="{95FFB2E3-6183-420F-B207-5F1254517A63}" srcId="{0B3417C7-4B35-4A45-BC61-F98266596E05}" destId="{7E8221B7-05DE-44A0-8184-9145DBBA572E}" srcOrd="0" destOrd="0" parTransId="{2777A186-F2B2-4BCD-8980-7D721D44FA8E}" sibTransId="{E734E2BC-BE33-4379-8F72-522BA18F920D}"/>
    <dgm:cxn modelId="{7B0AC8ED-ED1F-4CE3-BD86-1877706932AF}" srcId="{EEAC29DF-FDE9-4CB5-AA8E-CD42870B3F3A}" destId="{C8F14251-7D82-4057-BF81-AF13E49D6F25}" srcOrd="1" destOrd="0" parTransId="{593289EC-C0CD-423C-84E0-4CDB093FE504}" sibTransId="{E76AC6A2-67C3-4CF5-9605-C9CCBB14B53C}"/>
    <dgm:cxn modelId="{EF62F7F2-71AC-4368-B436-5AF617C1572B}" srcId="{EEAC29DF-FDE9-4CB5-AA8E-CD42870B3F3A}" destId="{0B3417C7-4B35-4A45-BC61-F98266596E05}" srcOrd="0" destOrd="0" parTransId="{3BB115A8-7BC1-4593-B111-D6936BDF1CB1}" sibTransId="{E939F821-57F4-4BE3-BD0D-AABF1FE8BDBD}"/>
    <dgm:cxn modelId="{2BDF79F9-1A85-4262-B60C-DDCECA8102CE}" type="presOf" srcId="{7E8221B7-05DE-44A0-8184-9145DBBA572E}" destId="{0A8C737A-C638-4B1D-8863-9C96B63938A2}" srcOrd="1" destOrd="0" presId="urn:microsoft.com/office/officeart/2005/8/layout/orgChart1"/>
    <dgm:cxn modelId="{866A61F7-47B2-4C1A-966F-405971B4EB35}" type="presParOf" srcId="{34B44526-336A-4541-85A6-21A94C388EDD}" destId="{A85E75A5-B0C9-468B-9C73-CB92E2FF66ED}" srcOrd="0" destOrd="0" presId="urn:microsoft.com/office/officeart/2005/8/layout/orgChart1"/>
    <dgm:cxn modelId="{723CF63A-34BE-4AEE-A7A0-7B4162B6AB78}" type="presParOf" srcId="{A85E75A5-B0C9-468B-9C73-CB92E2FF66ED}" destId="{B62E2939-2EF7-4D83-AEC2-CA878A5F0404}" srcOrd="0" destOrd="0" presId="urn:microsoft.com/office/officeart/2005/8/layout/orgChart1"/>
    <dgm:cxn modelId="{20AB6CEA-B391-4097-BD26-6E731A806E2D}" type="presParOf" srcId="{B62E2939-2EF7-4D83-AEC2-CA878A5F0404}" destId="{A49351E9-E9CC-48BC-94D0-8062C25BDEC2}" srcOrd="0" destOrd="0" presId="urn:microsoft.com/office/officeart/2005/8/layout/orgChart1"/>
    <dgm:cxn modelId="{E7A2A2B8-0BD1-4324-A540-5D4EF447B5B7}" type="presParOf" srcId="{B62E2939-2EF7-4D83-AEC2-CA878A5F0404}" destId="{D7F7B2F6-D5FF-40FF-A81A-E06FF6FC4199}" srcOrd="1" destOrd="0" presId="urn:microsoft.com/office/officeart/2005/8/layout/orgChart1"/>
    <dgm:cxn modelId="{B3A5AF99-E68B-4BA9-960E-2E38C989ECBE}" type="presParOf" srcId="{A85E75A5-B0C9-468B-9C73-CB92E2FF66ED}" destId="{A6445A82-5E3B-4DDE-B114-AFFC5269C181}" srcOrd="1" destOrd="0" presId="urn:microsoft.com/office/officeart/2005/8/layout/orgChart1"/>
    <dgm:cxn modelId="{39CA6AF4-A333-4A1F-94C1-7704C80C7CA4}" type="presParOf" srcId="{A6445A82-5E3B-4DDE-B114-AFFC5269C181}" destId="{9A8F6838-9AB5-45CA-ACD4-1664B45E2893}" srcOrd="0" destOrd="0" presId="urn:microsoft.com/office/officeart/2005/8/layout/orgChart1"/>
    <dgm:cxn modelId="{2B2E6058-3F01-47B5-BFC4-56F929AC1072}" type="presParOf" srcId="{A6445A82-5E3B-4DDE-B114-AFFC5269C181}" destId="{B1F396B8-5E58-49B2-9EA9-7437BB4F86DB}" srcOrd="1" destOrd="0" presId="urn:microsoft.com/office/officeart/2005/8/layout/orgChart1"/>
    <dgm:cxn modelId="{5D265DB0-B202-47B7-BE28-0D14C567D4A7}" type="presParOf" srcId="{B1F396B8-5E58-49B2-9EA9-7437BB4F86DB}" destId="{741769EF-05E2-4D69-86FF-025D82C1F137}" srcOrd="0" destOrd="0" presId="urn:microsoft.com/office/officeart/2005/8/layout/orgChart1"/>
    <dgm:cxn modelId="{5A8C1410-EEA8-47A5-98F1-FB82168D9248}" type="presParOf" srcId="{741769EF-05E2-4D69-86FF-025D82C1F137}" destId="{C4E3E48C-0EA2-4C40-A637-339D69288461}" srcOrd="0" destOrd="0" presId="urn:microsoft.com/office/officeart/2005/8/layout/orgChart1"/>
    <dgm:cxn modelId="{2D1BD753-C803-4006-B895-68EDDB5607A3}" type="presParOf" srcId="{741769EF-05E2-4D69-86FF-025D82C1F137}" destId="{5F0D43A4-8C38-4738-97DD-376AACEC729E}" srcOrd="1" destOrd="0" presId="urn:microsoft.com/office/officeart/2005/8/layout/orgChart1"/>
    <dgm:cxn modelId="{92E0F959-8659-47C1-9012-1181E121B688}" type="presParOf" srcId="{B1F396B8-5E58-49B2-9EA9-7437BB4F86DB}" destId="{4DE0A879-7C48-4867-BA7A-2FAE3C32356D}" srcOrd="1" destOrd="0" presId="urn:microsoft.com/office/officeart/2005/8/layout/orgChart1"/>
    <dgm:cxn modelId="{770A9F78-2452-42D7-8D09-4AB510D6A6E9}" type="presParOf" srcId="{4DE0A879-7C48-4867-BA7A-2FAE3C32356D}" destId="{194FD8A5-B614-4C01-8EC0-EF95ACDCC576}" srcOrd="0" destOrd="0" presId="urn:microsoft.com/office/officeart/2005/8/layout/orgChart1"/>
    <dgm:cxn modelId="{B3F8B351-3686-4F8D-BF9B-050BA2591072}" type="presParOf" srcId="{4DE0A879-7C48-4867-BA7A-2FAE3C32356D}" destId="{F25A35EC-60C6-4CF9-976E-85668246F44E}" srcOrd="1" destOrd="0" presId="urn:microsoft.com/office/officeart/2005/8/layout/orgChart1"/>
    <dgm:cxn modelId="{F22A61FB-AD1C-4D40-9669-DA1AB04D885A}" type="presParOf" srcId="{F25A35EC-60C6-4CF9-976E-85668246F44E}" destId="{C5B7B4C4-617C-43B3-BCFE-A7456180ADEB}" srcOrd="0" destOrd="0" presId="urn:microsoft.com/office/officeart/2005/8/layout/orgChart1"/>
    <dgm:cxn modelId="{1493CC80-A0CC-4408-B2CA-93CAA0B95FC5}" type="presParOf" srcId="{C5B7B4C4-617C-43B3-BCFE-A7456180ADEB}" destId="{48E9875D-3CE0-449A-88E6-8FF76CDA925F}" srcOrd="0" destOrd="0" presId="urn:microsoft.com/office/officeart/2005/8/layout/orgChart1"/>
    <dgm:cxn modelId="{98E6606C-B86D-404A-91F4-4A5F9F43B991}" type="presParOf" srcId="{C5B7B4C4-617C-43B3-BCFE-A7456180ADEB}" destId="{0A8C737A-C638-4B1D-8863-9C96B63938A2}" srcOrd="1" destOrd="0" presId="urn:microsoft.com/office/officeart/2005/8/layout/orgChart1"/>
    <dgm:cxn modelId="{426EFC2D-FDB1-47F1-A29B-ECF9DE57E3AB}" type="presParOf" srcId="{F25A35EC-60C6-4CF9-976E-85668246F44E}" destId="{D5929924-0427-45D7-BDB8-2DB33FC020FE}" srcOrd="1" destOrd="0" presId="urn:microsoft.com/office/officeart/2005/8/layout/orgChart1"/>
    <dgm:cxn modelId="{D4939D62-3770-48D2-BC4F-7F87454C8D90}" type="presParOf" srcId="{F25A35EC-60C6-4CF9-976E-85668246F44E}" destId="{4A92D50D-EBF9-489D-8AB4-C7251C285CBE}" srcOrd="2" destOrd="0" presId="urn:microsoft.com/office/officeart/2005/8/layout/orgChart1"/>
    <dgm:cxn modelId="{A1252AD4-8A90-4D93-BAD0-4EAB18FE2A7D}" type="presParOf" srcId="{B1F396B8-5E58-49B2-9EA9-7437BB4F86DB}" destId="{234560E7-5736-400A-B0DC-02888D752941}" srcOrd="2" destOrd="0" presId="urn:microsoft.com/office/officeart/2005/8/layout/orgChart1"/>
    <dgm:cxn modelId="{2360298B-399A-4DCF-B3C4-962D77E05DDF}" type="presParOf" srcId="{A6445A82-5E3B-4DDE-B114-AFFC5269C181}" destId="{5B6EED4B-FC82-4860-90D1-351562D4593D}" srcOrd="2" destOrd="0" presId="urn:microsoft.com/office/officeart/2005/8/layout/orgChart1"/>
    <dgm:cxn modelId="{BD59F84D-2FF9-4E97-BB4E-0C910AFC4AD9}" type="presParOf" srcId="{A6445A82-5E3B-4DDE-B114-AFFC5269C181}" destId="{F255E88D-E62E-43B2-9643-794C3DB2D206}" srcOrd="3" destOrd="0" presId="urn:microsoft.com/office/officeart/2005/8/layout/orgChart1"/>
    <dgm:cxn modelId="{51D84ED4-94E0-4A87-8CAF-AEFBCD317E7B}" type="presParOf" srcId="{F255E88D-E62E-43B2-9643-794C3DB2D206}" destId="{7B5698D9-3E58-40CF-8466-655F9063C893}" srcOrd="0" destOrd="0" presId="urn:microsoft.com/office/officeart/2005/8/layout/orgChart1"/>
    <dgm:cxn modelId="{2BB1C270-CE49-454E-9CC6-6A3D7A93C6D0}" type="presParOf" srcId="{7B5698D9-3E58-40CF-8466-655F9063C893}" destId="{FD7B6748-D2DE-4FC4-AA69-90B12D6CCC87}" srcOrd="0" destOrd="0" presId="urn:microsoft.com/office/officeart/2005/8/layout/orgChart1"/>
    <dgm:cxn modelId="{8A2C77E1-E31C-45DE-B729-4A9731A08DF2}" type="presParOf" srcId="{7B5698D9-3E58-40CF-8466-655F9063C893}" destId="{423D150F-A2DB-4502-B43B-C7F31CBB96E2}" srcOrd="1" destOrd="0" presId="urn:microsoft.com/office/officeart/2005/8/layout/orgChart1"/>
    <dgm:cxn modelId="{BFDA23A5-5384-404A-91F8-F84B45173282}" type="presParOf" srcId="{F255E88D-E62E-43B2-9643-794C3DB2D206}" destId="{A45C323A-A7DD-4011-B232-E747B5D67CCF}" srcOrd="1" destOrd="0" presId="urn:microsoft.com/office/officeart/2005/8/layout/orgChart1"/>
    <dgm:cxn modelId="{C9BEC77B-2762-4D7A-A66E-534926EC511E}" type="presParOf" srcId="{A45C323A-A7DD-4011-B232-E747B5D67CCF}" destId="{57C351FB-A491-4BC5-8C1A-C555062FC1E5}" srcOrd="0" destOrd="0" presId="urn:microsoft.com/office/officeart/2005/8/layout/orgChart1"/>
    <dgm:cxn modelId="{073DB8A1-255E-488B-A230-7580310B8566}" type="presParOf" srcId="{A45C323A-A7DD-4011-B232-E747B5D67CCF}" destId="{64B77613-3C59-4148-A5D7-E4D73E855972}" srcOrd="1" destOrd="0" presId="urn:microsoft.com/office/officeart/2005/8/layout/orgChart1"/>
    <dgm:cxn modelId="{251EA699-0F8D-49BA-9696-E3F2E2E63F40}" type="presParOf" srcId="{64B77613-3C59-4148-A5D7-E4D73E855972}" destId="{253340F3-F28E-497E-8E80-CC66B5A9BC3E}" srcOrd="0" destOrd="0" presId="urn:microsoft.com/office/officeart/2005/8/layout/orgChart1"/>
    <dgm:cxn modelId="{11AA369E-5720-44AE-9422-42F5A793105D}" type="presParOf" srcId="{253340F3-F28E-497E-8E80-CC66B5A9BC3E}" destId="{5232BB5C-40A0-41DB-A965-D88DD5D80CF4}" srcOrd="0" destOrd="0" presId="urn:microsoft.com/office/officeart/2005/8/layout/orgChart1"/>
    <dgm:cxn modelId="{31201B0B-6CFF-44AC-9DEB-48944D50C636}" type="presParOf" srcId="{253340F3-F28E-497E-8E80-CC66B5A9BC3E}" destId="{153EF5CF-C0B9-4F6C-8DDF-C8B2F5B066CD}" srcOrd="1" destOrd="0" presId="urn:microsoft.com/office/officeart/2005/8/layout/orgChart1"/>
    <dgm:cxn modelId="{B7AD6A27-735E-40BB-8C6B-42E0EDDA4942}" type="presParOf" srcId="{64B77613-3C59-4148-A5D7-E4D73E855972}" destId="{89DEE75A-CCB2-4C0D-BBB4-57EFA3F6E0B4}" srcOrd="1" destOrd="0" presId="urn:microsoft.com/office/officeart/2005/8/layout/orgChart1"/>
    <dgm:cxn modelId="{CD2A89C4-5813-461A-9EFF-67103A7AD1E2}" type="presParOf" srcId="{64B77613-3C59-4148-A5D7-E4D73E855972}" destId="{B6746733-7F05-4B77-8E85-555F32FBD927}" srcOrd="2" destOrd="0" presId="urn:microsoft.com/office/officeart/2005/8/layout/orgChart1"/>
    <dgm:cxn modelId="{CDD96725-F24A-4C58-B468-6ED249858DE2}" type="presParOf" srcId="{F255E88D-E62E-43B2-9643-794C3DB2D206}" destId="{02D6D925-82A7-4F68-94A8-8B5ED4778540}" srcOrd="2" destOrd="0" presId="urn:microsoft.com/office/officeart/2005/8/layout/orgChart1"/>
    <dgm:cxn modelId="{BB7FCB33-895C-4718-88EA-C6205F46A642}" type="presParOf" srcId="{A6445A82-5E3B-4DDE-B114-AFFC5269C181}" destId="{F7BC26F8-8B8A-4880-AE64-C27B416E7890}" srcOrd="4" destOrd="0" presId="urn:microsoft.com/office/officeart/2005/8/layout/orgChart1"/>
    <dgm:cxn modelId="{CC5E6557-3467-411A-84D1-0E2649C77F6A}" type="presParOf" srcId="{A6445A82-5E3B-4DDE-B114-AFFC5269C181}" destId="{5F71422B-310C-479C-8A1C-B5FBFFE0C56F}" srcOrd="5" destOrd="0" presId="urn:microsoft.com/office/officeart/2005/8/layout/orgChart1"/>
    <dgm:cxn modelId="{95BFF812-4439-4AC6-BFB0-56B2C0537B1B}" type="presParOf" srcId="{5F71422B-310C-479C-8A1C-B5FBFFE0C56F}" destId="{6E46F008-D50F-4EF6-9787-48302CA4A786}" srcOrd="0" destOrd="0" presId="urn:microsoft.com/office/officeart/2005/8/layout/orgChart1"/>
    <dgm:cxn modelId="{235BAC69-F1C6-4469-948A-2FE063F8BDC2}" type="presParOf" srcId="{6E46F008-D50F-4EF6-9787-48302CA4A786}" destId="{5C342063-4CB6-472D-A676-258FF7A7DDA5}" srcOrd="0" destOrd="0" presId="urn:microsoft.com/office/officeart/2005/8/layout/orgChart1"/>
    <dgm:cxn modelId="{FF7DB589-34B3-4937-9264-3282FBACF758}" type="presParOf" srcId="{6E46F008-D50F-4EF6-9787-48302CA4A786}" destId="{894D7D5E-B69A-436B-9998-EA4E5C196C8E}" srcOrd="1" destOrd="0" presId="urn:microsoft.com/office/officeart/2005/8/layout/orgChart1"/>
    <dgm:cxn modelId="{C926B7D7-6EE5-4884-A1A3-B3CD0D3C9065}" type="presParOf" srcId="{5F71422B-310C-479C-8A1C-B5FBFFE0C56F}" destId="{E1C5544B-7E33-44E3-AB84-CF8F4C580AEB}" srcOrd="1" destOrd="0" presId="urn:microsoft.com/office/officeart/2005/8/layout/orgChart1"/>
    <dgm:cxn modelId="{2E987801-0F53-4584-BE32-326126AADCAE}" type="presParOf" srcId="{E1C5544B-7E33-44E3-AB84-CF8F4C580AEB}" destId="{DDCFB003-FD81-4419-86D3-02C6A55AE16D}" srcOrd="0" destOrd="0" presId="urn:microsoft.com/office/officeart/2005/8/layout/orgChart1"/>
    <dgm:cxn modelId="{4A39850A-1F35-40F9-A66D-AE95C17E8252}" type="presParOf" srcId="{E1C5544B-7E33-44E3-AB84-CF8F4C580AEB}" destId="{2CE2B326-8724-4D72-BD3E-2C4D7B0840C5}" srcOrd="1" destOrd="0" presId="urn:microsoft.com/office/officeart/2005/8/layout/orgChart1"/>
    <dgm:cxn modelId="{3A1886B9-0323-4B25-A4C3-BF7D70D19162}" type="presParOf" srcId="{2CE2B326-8724-4D72-BD3E-2C4D7B0840C5}" destId="{4860705A-9D98-4061-A1A2-E35B95E3796C}" srcOrd="0" destOrd="0" presId="urn:microsoft.com/office/officeart/2005/8/layout/orgChart1"/>
    <dgm:cxn modelId="{608EB06F-47AE-4A30-8B21-62910DECCC7C}" type="presParOf" srcId="{4860705A-9D98-4061-A1A2-E35B95E3796C}" destId="{A49F8792-1E60-41CD-A4F5-C3AF2A68B2BB}" srcOrd="0" destOrd="0" presId="urn:microsoft.com/office/officeart/2005/8/layout/orgChart1"/>
    <dgm:cxn modelId="{25724687-20CF-4B3A-A337-9B88BB9B0693}" type="presParOf" srcId="{4860705A-9D98-4061-A1A2-E35B95E3796C}" destId="{E9367BC7-C2AE-45AE-B56C-CD680969AAF9}" srcOrd="1" destOrd="0" presId="urn:microsoft.com/office/officeart/2005/8/layout/orgChart1"/>
    <dgm:cxn modelId="{07683710-03A5-4C8B-8FFB-1083EA0AFA97}" type="presParOf" srcId="{2CE2B326-8724-4D72-BD3E-2C4D7B0840C5}" destId="{0689D931-6C13-4130-AD0D-2DAA04F428F6}" srcOrd="1" destOrd="0" presId="urn:microsoft.com/office/officeart/2005/8/layout/orgChart1"/>
    <dgm:cxn modelId="{C6339F95-4A16-4EC4-9BC4-36B4980FAF50}" type="presParOf" srcId="{2CE2B326-8724-4D72-BD3E-2C4D7B0840C5}" destId="{C43ECB49-A8EB-45F2-B848-29E80141B919}" srcOrd="2" destOrd="0" presId="urn:microsoft.com/office/officeart/2005/8/layout/orgChart1"/>
    <dgm:cxn modelId="{F3A612AE-D45F-4A65-8417-71A2C5921DDB}" type="presParOf" srcId="{5F71422B-310C-479C-8A1C-B5FBFFE0C56F}" destId="{D31D8B81-9F9B-4E47-98D4-8C4724EDEE70}" srcOrd="2" destOrd="0" presId="urn:microsoft.com/office/officeart/2005/8/layout/orgChart1"/>
    <dgm:cxn modelId="{A11BAA65-E211-4D3F-BCA3-EA7CADC4BF80}" type="presParOf" srcId="{A85E75A5-B0C9-468B-9C73-CB92E2FF66ED}" destId="{620A788D-BB19-4CB5-A465-CD0BC94912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FB003-FD81-4419-86D3-02C6A55AE16D}">
      <dsp:nvSpPr>
        <dsp:cNvPr id="0" name=""/>
        <dsp:cNvSpPr/>
      </dsp:nvSpPr>
      <dsp:spPr>
        <a:xfrm>
          <a:off x="6037978" y="3323878"/>
          <a:ext cx="191419" cy="995818"/>
        </a:xfrm>
        <a:custGeom>
          <a:avLst/>
          <a:gdLst/>
          <a:ahLst/>
          <a:cxnLst/>
          <a:rect l="0" t="0" r="0" b="0"/>
          <a:pathLst>
            <a:path>
              <a:moveTo>
                <a:pt x="191419" y="0"/>
              </a:moveTo>
              <a:lnTo>
                <a:pt x="0" y="99581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C26F8-8B8A-4880-AE64-C27B416E7890}">
      <dsp:nvSpPr>
        <dsp:cNvPr id="0" name=""/>
        <dsp:cNvSpPr/>
      </dsp:nvSpPr>
      <dsp:spPr>
        <a:xfrm>
          <a:off x="4228498" y="1570002"/>
          <a:ext cx="2988999" cy="518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75"/>
              </a:lnTo>
              <a:lnTo>
                <a:pt x="2988999" y="259375"/>
              </a:lnTo>
              <a:lnTo>
                <a:pt x="2988999" y="518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351FB-A491-4BC5-8C1A-C555062FC1E5}">
      <dsp:nvSpPr>
        <dsp:cNvPr id="0" name=""/>
        <dsp:cNvSpPr/>
      </dsp:nvSpPr>
      <dsp:spPr>
        <a:xfrm>
          <a:off x="3011530" y="3323878"/>
          <a:ext cx="228868" cy="984257"/>
        </a:xfrm>
        <a:custGeom>
          <a:avLst/>
          <a:gdLst/>
          <a:ahLst/>
          <a:cxnLst/>
          <a:rect l="0" t="0" r="0" b="0"/>
          <a:pathLst>
            <a:path>
              <a:moveTo>
                <a:pt x="228868" y="0"/>
              </a:moveTo>
              <a:lnTo>
                <a:pt x="0" y="98425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EED4B-FC82-4860-90D1-351562D4593D}">
      <dsp:nvSpPr>
        <dsp:cNvPr id="0" name=""/>
        <dsp:cNvSpPr/>
      </dsp:nvSpPr>
      <dsp:spPr>
        <a:xfrm>
          <a:off x="4182778" y="1570002"/>
          <a:ext cx="91440" cy="518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FD8A5-B614-4C01-8EC0-EF95ACDCC576}">
      <dsp:nvSpPr>
        <dsp:cNvPr id="0" name=""/>
        <dsp:cNvSpPr/>
      </dsp:nvSpPr>
      <dsp:spPr>
        <a:xfrm>
          <a:off x="31869" y="3323878"/>
          <a:ext cx="219530" cy="977069"/>
        </a:xfrm>
        <a:custGeom>
          <a:avLst/>
          <a:gdLst/>
          <a:ahLst/>
          <a:cxnLst/>
          <a:rect l="0" t="0" r="0" b="0"/>
          <a:pathLst>
            <a:path>
              <a:moveTo>
                <a:pt x="219530" y="0"/>
              </a:moveTo>
              <a:lnTo>
                <a:pt x="0" y="97706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F6838-9AB5-45CA-ACD4-1664B45E2893}">
      <dsp:nvSpPr>
        <dsp:cNvPr id="0" name=""/>
        <dsp:cNvSpPr/>
      </dsp:nvSpPr>
      <dsp:spPr>
        <a:xfrm>
          <a:off x="1239499" y="1570002"/>
          <a:ext cx="2988999" cy="518751"/>
        </a:xfrm>
        <a:custGeom>
          <a:avLst/>
          <a:gdLst/>
          <a:ahLst/>
          <a:cxnLst/>
          <a:rect l="0" t="0" r="0" b="0"/>
          <a:pathLst>
            <a:path>
              <a:moveTo>
                <a:pt x="2988999" y="0"/>
              </a:moveTo>
              <a:lnTo>
                <a:pt x="2988999" y="259375"/>
              </a:lnTo>
              <a:lnTo>
                <a:pt x="0" y="259375"/>
              </a:lnTo>
              <a:lnTo>
                <a:pt x="0" y="518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351E9-E9CC-48BC-94D0-8062C25BDEC2}">
      <dsp:nvSpPr>
        <dsp:cNvPr id="0" name=""/>
        <dsp:cNvSpPr/>
      </dsp:nvSpPr>
      <dsp:spPr>
        <a:xfrm>
          <a:off x="2993374" y="334879"/>
          <a:ext cx="2470247" cy="123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DDH er borgernes foretrukne offentlige servicekanal</a:t>
          </a:r>
        </a:p>
      </dsp:txBody>
      <dsp:txXfrm>
        <a:off x="2993374" y="334879"/>
        <a:ext cx="2470247" cy="1235123"/>
      </dsp:txXfrm>
    </dsp:sp>
    <dsp:sp modelId="{C4E3E48C-0EA2-4C40-A637-339D69288461}">
      <dsp:nvSpPr>
        <dsp:cNvPr id="0" name=""/>
        <dsp:cNvSpPr/>
      </dsp:nvSpPr>
      <dsp:spPr>
        <a:xfrm>
          <a:off x="4375" y="2088754"/>
          <a:ext cx="2470247" cy="123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DDH er borgerens serviceindgang til det offentlige Danmark</a:t>
          </a:r>
        </a:p>
      </dsp:txBody>
      <dsp:txXfrm>
        <a:off x="4375" y="2088754"/>
        <a:ext cx="2470247" cy="1235123"/>
      </dsp:txXfrm>
    </dsp:sp>
    <dsp:sp modelId="{48E9875D-3CE0-449A-88E6-8FF76CDA925F}">
      <dsp:nvSpPr>
        <dsp:cNvPr id="0" name=""/>
        <dsp:cNvSpPr/>
      </dsp:nvSpPr>
      <dsp:spPr>
        <a:xfrm>
          <a:off x="31869" y="3683385"/>
          <a:ext cx="2470247" cy="123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Volumen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Borgertilfredshed</a:t>
          </a:r>
        </a:p>
      </dsp:txBody>
      <dsp:txXfrm>
        <a:off x="31869" y="3683385"/>
        <a:ext cx="2470247" cy="1235123"/>
      </dsp:txXfrm>
    </dsp:sp>
    <dsp:sp modelId="{FD7B6748-D2DE-4FC4-AA69-90B12D6CCC87}">
      <dsp:nvSpPr>
        <dsp:cNvPr id="0" name=""/>
        <dsp:cNvSpPr/>
      </dsp:nvSpPr>
      <dsp:spPr>
        <a:xfrm>
          <a:off x="2993374" y="2088754"/>
          <a:ext cx="2470247" cy="123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DDH - Let adgang til det hele – hele tiden!</a:t>
          </a:r>
        </a:p>
      </dsp:txBody>
      <dsp:txXfrm>
        <a:off x="2993374" y="2088754"/>
        <a:ext cx="2470247" cy="1235123"/>
      </dsp:txXfrm>
    </dsp:sp>
    <dsp:sp modelId="{5232BB5C-40A0-41DB-A965-D88DD5D80CF4}">
      <dsp:nvSpPr>
        <dsp:cNvPr id="0" name=""/>
        <dsp:cNvSpPr/>
      </dsp:nvSpPr>
      <dsp:spPr>
        <a:xfrm>
          <a:off x="3011530" y="3690574"/>
          <a:ext cx="2470247" cy="123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Køtider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Chatbot / kontaktcenter svarprocent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Borgertilfredshed</a:t>
          </a:r>
        </a:p>
      </dsp:txBody>
      <dsp:txXfrm>
        <a:off x="3011530" y="3690574"/>
        <a:ext cx="2470247" cy="1235123"/>
      </dsp:txXfrm>
    </dsp:sp>
    <dsp:sp modelId="{5C342063-4CB6-472D-A676-258FF7A7DDA5}">
      <dsp:nvSpPr>
        <dsp:cNvPr id="0" name=""/>
        <dsp:cNvSpPr/>
      </dsp:nvSpPr>
      <dsp:spPr>
        <a:xfrm>
          <a:off x="5982373" y="2088754"/>
          <a:ext cx="2470247" cy="123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DDH – løser det meste for de fleste!</a:t>
          </a:r>
        </a:p>
      </dsp:txBody>
      <dsp:txXfrm>
        <a:off x="5982373" y="2088754"/>
        <a:ext cx="2470247" cy="1235123"/>
      </dsp:txXfrm>
    </dsp:sp>
    <dsp:sp modelId="{A49F8792-1E60-41CD-A4F5-C3AF2A68B2BB}">
      <dsp:nvSpPr>
        <dsp:cNvPr id="0" name=""/>
        <dsp:cNvSpPr/>
      </dsp:nvSpPr>
      <dsp:spPr>
        <a:xfrm>
          <a:off x="6037978" y="3702134"/>
          <a:ext cx="2470247" cy="123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Straksafklaring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Borgertilfredshed</a:t>
          </a:r>
        </a:p>
      </dsp:txBody>
      <dsp:txXfrm>
        <a:off x="6037978" y="3702134"/>
        <a:ext cx="2470247" cy="1235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C9A70-F58D-425F-9163-28389395744B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6A6E1-F5B7-45CC-BC58-304C39ACB0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566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CB333-9E3A-4471-A2E7-1871D39D612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4649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6E1-F5B7-45CC-BC58-304C39ACB0E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842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6E1-F5B7-45CC-BC58-304C39ACB0E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577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6E1-F5B7-45CC-BC58-304C39ACB0E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431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5A497-DF57-40D5-AC9D-98F9DA897D3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57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6E1-F5B7-45CC-BC58-304C39ACB0E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755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6E1-F5B7-45CC-BC58-304C39ACB0E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05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6E1-F5B7-45CC-BC58-304C39ACB0E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123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6E1-F5B7-45CC-BC58-304C39ACB0E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128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6E1-F5B7-45CC-BC58-304C39ACB0E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27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6E1-F5B7-45CC-BC58-304C39ACB0E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17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8B556-BAD4-5687-64EA-FF6862909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F0888A1-8F2B-EEDF-374A-E153702DA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788B79-4034-1C4A-C5D2-CB958AB4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7F9AE4-489A-F4EF-63B7-ABBF46A7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F0C88E-AD60-A43D-F1AE-1658F8CB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67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F943D-A41A-A488-2DA9-BBF9E647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D0371A9-CBA9-8DEC-BAEB-21676C161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52E361-9508-E614-9E24-20BBAB65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6A4E67-BCB0-C8ED-B2D0-4F117BA8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77DA9B-9E8E-7156-C68E-3DD339F6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584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D82D635-09C8-E553-BE84-A929CEDD2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BB15F3C-7F08-7366-A216-17EC5B038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B26F37-9E31-4B63-745E-EE70B39B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6C9C9F-3ED3-5E8A-94B5-8B9C7FC4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A10EA5-5F86-270C-69AF-0D328267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39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8ADA6-AE46-A29D-CB58-5C9313FC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F5E088-6425-BD5D-1457-4DECD5365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A3C44D-F495-FC72-0A1D-F620CFA1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53F65E-0790-E71F-FB93-09D68272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A567A3-D814-3C63-D3BC-C590F265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44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D351E-8750-2BC2-1C23-B2C93935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82E4B6-6696-CD8A-458F-E4692FD8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08B37C-8008-28FB-C41E-57C8DF5B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4092AB-DB90-EB4C-D697-B97FE868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1E8920-9203-B49F-8862-F10356D9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71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B91B3-5C54-A1FA-3920-D54F78EC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A9F579-4387-DDB7-8B66-77C820224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A298B5-A33D-827C-D188-0B5D95639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70BA1C0-2209-60CE-68CE-0BB2D692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E68C02B-5130-526B-AC40-1FEBE9C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ED66E75-7C57-4A3C-9CBA-3B7FB734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831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B066B-FF90-D6C8-22A6-F044EB49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76BB29-2A6B-6124-A6D4-CDE2E38C8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0E20003-CCFB-2A65-43F1-9791DD8F0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1F98C2-4A5D-C1BE-CDF2-0013822C9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865ED2D-4399-BCD1-AF21-E288D3A00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CA40E0C-1C25-E119-6C98-8A873052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DF3E04D-EF4D-945A-DADA-D232C6A2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9165181-E19C-4021-1FFB-DC725A1B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9D503-E291-8ED5-9C33-CF0E67A7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5F7DE42-62F1-6437-A0CA-C194E5DE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C81897F-D5A2-247A-A97C-5953A9FA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095C79-12E1-98ED-77C4-C830D3A6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7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EDF36FD-C693-2E29-171D-4F5E4232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4191F59-A30E-AE8B-A45D-10BA76C7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0538A5-FAE8-5355-ACD9-022EE324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39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A1988-C4E4-6D7A-DA47-93DAB5B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138FFE-A819-B1B7-82D8-36A7EF432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F4F95A-51AF-2825-5C9C-181B0955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FEB5D46-E6E5-58EB-7EC8-B70B408F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7F9A29F-3C92-A6D5-22EE-5252C96E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7232EFD-4959-4D4A-7BC2-0796E3C2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085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C7DDF-C074-77A2-1C40-B43E5C2B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6566B66-4C04-3FD6-6F79-B0A31BE79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3CF286-B4FD-3B73-FA5F-88299C276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9DE7312-D67B-DBD0-E3B5-8549FB29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5A03E1E-45C7-6FF8-B2AA-6F7361ED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71BB4D-F5F0-099C-842E-9D2AAE2E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011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D207E5-DFFF-D0A8-0377-582FC595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77EFDA-AFBC-D7D2-213E-97EA183D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38F5AF-6A9B-0DD0-32C8-03F77830B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70006-69A1-4E4E-BD5F-A98E9457E1B1}" type="datetimeFigureOut">
              <a:rPr lang="da-DK" smtClean="0"/>
              <a:t>16-01-2023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39B8B6-EF98-CDB5-3788-5F815CFE8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40B504-95C7-639A-FC82-0782E0402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2478-A8CC-4ED7-9AF6-7065C052D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81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12" Type="http://schemas.openxmlformats.org/officeDocument/2006/relationships/image" Target="../media/image2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22D6B35-3B27-4B07-B3AC-DB7ADB822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298"/>
            <a:ext cx="12192000" cy="53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4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17EA1E-4DAC-8641-C4E9-68E72421E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701070"/>
              </p:ext>
            </p:extLst>
          </p:nvPr>
        </p:nvGraphicFramePr>
        <p:xfrm>
          <a:off x="1671736" y="-211459"/>
          <a:ext cx="9074558" cy="541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3F2B2A8D-F7C5-2E13-AF3C-7C3BF18E15F7}"/>
              </a:ext>
            </a:extLst>
          </p:cNvPr>
          <p:cNvCxnSpPr/>
          <p:nvPr/>
        </p:nvCxnSpPr>
        <p:spPr>
          <a:xfrm>
            <a:off x="2944536" y="3187815"/>
            <a:ext cx="0" cy="276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C9B54CA2-F231-CA29-8BEC-A05907B34C57}"/>
              </a:ext>
            </a:extLst>
          </p:cNvPr>
          <p:cNvCxnSpPr/>
          <p:nvPr/>
        </p:nvCxnSpPr>
        <p:spPr>
          <a:xfrm>
            <a:off x="5898859" y="3187815"/>
            <a:ext cx="0" cy="276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829009E-F4D7-2314-2FA5-22F4F3C16C7D}"/>
              </a:ext>
            </a:extLst>
          </p:cNvPr>
          <p:cNvCxnSpPr/>
          <p:nvPr/>
        </p:nvCxnSpPr>
        <p:spPr>
          <a:xfrm>
            <a:off x="8962239" y="3187815"/>
            <a:ext cx="0" cy="276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8B837B37-802C-75A8-2819-BEBDC9A9B3CB}"/>
              </a:ext>
            </a:extLst>
          </p:cNvPr>
          <p:cNvSpPr txBox="1"/>
          <p:nvPr/>
        </p:nvSpPr>
        <p:spPr>
          <a:xfrm>
            <a:off x="10746296" y="268448"/>
            <a:ext cx="98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/>
              <a:t>Vision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FF9CF56-51C5-9EBE-5CCF-4DE7EC81F466}"/>
              </a:ext>
            </a:extLst>
          </p:cNvPr>
          <p:cNvSpPr txBox="1"/>
          <p:nvPr/>
        </p:nvSpPr>
        <p:spPr>
          <a:xfrm>
            <a:off x="10746295" y="2239860"/>
            <a:ext cx="98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/>
              <a:t>Mission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444A12B-68DD-03F3-BC97-BCC176DD51FC}"/>
              </a:ext>
            </a:extLst>
          </p:cNvPr>
          <p:cNvSpPr txBox="1"/>
          <p:nvPr/>
        </p:nvSpPr>
        <p:spPr>
          <a:xfrm>
            <a:off x="10746294" y="3872385"/>
            <a:ext cx="98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KPIer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C7EC270-2D38-C2F1-3CBC-8DE2226FC71E}"/>
              </a:ext>
            </a:extLst>
          </p:cNvPr>
          <p:cNvSpPr txBox="1"/>
          <p:nvPr/>
        </p:nvSpPr>
        <p:spPr>
          <a:xfrm>
            <a:off x="10746294" y="5679048"/>
            <a:ext cx="127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Voicebot Effektmål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3A9D8CC-D70D-82C1-7DB6-8E990B0D3432}"/>
              </a:ext>
            </a:extLst>
          </p:cNvPr>
          <p:cNvSpPr txBox="1"/>
          <p:nvPr/>
        </p:nvSpPr>
        <p:spPr>
          <a:xfrm>
            <a:off x="1367406" y="6148817"/>
            <a:ext cx="182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Borgertilfredshed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396ABBF-42EC-037B-0E6B-3807F9656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09" y="5132906"/>
            <a:ext cx="1092283" cy="1092283"/>
          </a:xfrm>
          <a:prstGeom prst="rect">
            <a:avLst/>
          </a:prstGeom>
        </p:spPr>
      </p:pic>
      <p:pic>
        <p:nvPicPr>
          <p:cNvPr id="7" name="Grafik 6" descr="Ur med massiv udfyldning">
            <a:extLst>
              <a:ext uri="{FF2B5EF4-FFF2-40B4-BE49-F238E27FC236}">
                <a16:creationId xmlns:a16="http://schemas.microsoft.com/office/drawing/2014/main" id="{0F34BAF7-D553-61D3-6B72-B6CE100710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2948" y="5264648"/>
            <a:ext cx="914400" cy="9144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387FDF39-7595-A57F-7B0D-8F94B0ED3F4D}"/>
              </a:ext>
            </a:extLst>
          </p:cNvPr>
          <p:cNvSpPr txBox="1"/>
          <p:nvPr/>
        </p:nvSpPr>
        <p:spPr>
          <a:xfrm>
            <a:off x="3429002" y="6132227"/>
            <a:ext cx="206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Øget tilgængelighed</a:t>
            </a:r>
          </a:p>
        </p:txBody>
      </p:sp>
      <p:pic>
        <p:nvPicPr>
          <p:cNvPr id="16" name="Picture 2" descr="Chatbot">
            <a:extLst>
              <a:ext uri="{FF2B5EF4-FFF2-40B4-BE49-F238E27FC236}">
                <a16:creationId xmlns:a16="http://schemas.microsoft.com/office/drawing/2014/main" id="{2AD4AD0B-2D27-D3F1-C38D-7B165216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7" y="5352890"/>
            <a:ext cx="1429525" cy="8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40E34450-0974-A237-4033-259DEF6F3CA7}"/>
              </a:ext>
            </a:extLst>
          </p:cNvPr>
          <p:cNvSpPr txBox="1"/>
          <p:nvPr/>
        </p:nvSpPr>
        <p:spPr>
          <a:xfrm>
            <a:off x="5682800" y="6148817"/>
            <a:ext cx="241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Øget Chat- og Voicebot Svarandel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031236B-76A6-7006-1FA0-7CA84F28B3BC}"/>
              </a:ext>
            </a:extLst>
          </p:cNvPr>
          <p:cNvSpPr txBox="1"/>
          <p:nvPr/>
        </p:nvSpPr>
        <p:spPr>
          <a:xfrm>
            <a:off x="8177784" y="6148817"/>
            <a:ext cx="241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Tidsbestilling</a:t>
            </a:r>
          </a:p>
          <a:p>
            <a:pPr algn="ctr"/>
            <a:r>
              <a:rPr lang="da-DK"/>
              <a:t>Straksafklaring</a:t>
            </a:r>
          </a:p>
        </p:txBody>
      </p:sp>
      <p:pic>
        <p:nvPicPr>
          <p:cNvPr id="20" name="Grafik 19" descr="Dagskalender kontur">
            <a:extLst>
              <a:ext uri="{FF2B5EF4-FFF2-40B4-BE49-F238E27FC236}">
                <a16:creationId xmlns:a16="http://schemas.microsoft.com/office/drawing/2014/main" id="{CCAD5BD4-F26D-A11F-8147-7F0265D20A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73500" y="5149956"/>
            <a:ext cx="1138749" cy="11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4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01A1345B-37A6-59FD-82CF-E048BCD25CEA}"/>
              </a:ext>
            </a:extLst>
          </p:cNvPr>
          <p:cNvSpPr txBox="1"/>
          <p:nvPr/>
        </p:nvSpPr>
        <p:spPr>
          <a:xfrm>
            <a:off x="356263" y="1173491"/>
            <a:ext cx="182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Borgertilfredshed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A50CDBF-2ACF-2F01-C650-FAC992637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0" y="100033"/>
            <a:ext cx="1092283" cy="1092283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D31BCE4-4B7B-57B8-C2F7-A5A9A6DFE6D2}"/>
              </a:ext>
            </a:extLst>
          </p:cNvPr>
          <p:cNvSpPr txBox="1"/>
          <p:nvPr/>
        </p:nvSpPr>
        <p:spPr>
          <a:xfrm>
            <a:off x="2807603" y="638137"/>
            <a:ext cx="9085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Ratingen af Voicebotten </a:t>
            </a:r>
          </a:p>
          <a:p>
            <a:r>
              <a:rPr lang="da-DK" sz="1800" dirty="0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KPI målsætningen for borgertilfredshed i DDH er i 2022 en </a:t>
            </a:r>
            <a:r>
              <a:rPr lang="da-DK" sz="1800" dirty="0" err="1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borgerrating</a:t>
            </a:r>
            <a:r>
              <a:rPr lang="da-DK" sz="1800" dirty="0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 på &gt;7 (ud af 9)</a:t>
            </a:r>
            <a:endParaRPr lang="da-DK" sz="1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pic>
        <p:nvPicPr>
          <p:cNvPr id="10" name="Grafik 9" descr="Ur med massiv udfyldning">
            <a:extLst>
              <a:ext uri="{FF2B5EF4-FFF2-40B4-BE49-F238E27FC236}">
                <a16:creationId xmlns:a16="http://schemas.microsoft.com/office/drawing/2014/main" id="{8D7DD855-3C52-8DDB-B6A5-40B1A1F34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722" y="1934092"/>
            <a:ext cx="914400" cy="91440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E8CEAE0-F260-DDDF-CAC1-22553871D6AA}"/>
              </a:ext>
            </a:extLst>
          </p:cNvPr>
          <p:cNvSpPr txBox="1"/>
          <p:nvPr/>
        </p:nvSpPr>
        <p:spPr>
          <a:xfrm>
            <a:off x="314776" y="2782561"/>
            <a:ext cx="206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Øget tilgængelighed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DD03C82-8CEE-9F1A-43F1-FF068051B072}"/>
              </a:ext>
            </a:extLst>
          </p:cNvPr>
          <p:cNvSpPr txBox="1"/>
          <p:nvPr/>
        </p:nvSpPr>
        <p:spPr>
          <a:xfrm>
            <a:off x="2807604" y="1891928"/>
            <a:ext cx="90858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Reducering i antallet af borgersamtaler med DDH-agenter på grund af et borgertilvalg af MUNI Voicebotten i åbningstiden samt dækning af telefonen af </a:t>
            </a:r>
            <a:r>
              <a:rPr lang="da-DK" sz="1800" dirty="0" err="1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Muni</a:t>
            </a:r>
            <a:r>
              <a:rPr lang="da-DK" sz="1800" dirty="0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 Voicebotten udenfor kontaktcenterets åbningstider. </a:t>
            </a:r>
          </a:p>
          <a:p>
            <a:r>
              <a:rPr lang="da-DK" sz="1800" dirty="0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DDH Kontaktcenteret havde i 2021 466.043 besvarede opkald og en svarprocent på 71,83%</a:t>
            </a:r>
            <a:endParaRPr lang="da-DK" sz="1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pic>
        <p:nvPicPr>
          <p:cNvPr id="14" name="Picture 2" descr="Chatbot">
            <a:extLst>
              <a:ext uri="{FF2B5EF4-FFF2-40B4-BE49-F238E27FC236}">
                <a16:creationId xmlns:a16="http://schemas.microsoft.com/office/drawing/2014/main" id="{03129B2B-4622-E6B6-7DDF-A42FE1C3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3" y="3543162"/>
            <a:ext cx="1429525" cy="8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B3DADF8D-2AE3-E558-C8A5-BC1F78064A81}"/>
              </a:ext>
            </a:extLst>
          </p:cNvPr>
          <p:cNvSpPr txBox="1"/>
          <p:nvPr/>
        </p:nvSpPr>
        <p:spPr>
          <a:xfrm>
            <a:off x="395031" y="4356366"/>
            <a:ext cx="200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Øget Chat- og Voicebot Svarandel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50C9A411-C7DF-A296-35AA-5F3D2809AE3A}"/>
              </a:ext>
            </a:extLst>
          </p:cNvPr>
          <p:cNvSpPr txBox="1"/>
          <p:nvPr/>
        </p:nvSpPr>
        <p:spPr>
          <a:xfrm>
            <a:off x="2807603" y="4079367"/>
            <a:ext cx="9085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Voicebot og Chatbot MUNI skal samlet set besvare 30% af alle borgerhenvendelser til DDH indenfor det første år af ibrugtagningen af </a:t>
            </a:r>
            <a:r>
              <a:rPr lang="da-DK" sz="1800" dirty="0" err="1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Muni</a:t>
            </a:r>
            <a:r>
              <a:rPr lang="da-DK" sz="1800" dirty="0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 Voice Bot.</a:t>
            </a:r>
            <a:endParaRPr lang="da-DK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da-DK" sz="1800" dirty="0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KPI målsætningen for Chatbotten er i 2022: 20% </a:t>
            </a:r>
            <a:endParaRPr lang="da-DK" sz="1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A03ADCB-F9A1-0F86-2988-6A0BEB1E7830}"/>
              </a:ext>
            </a:extLst>
          </p:cNvPr>
          <p:cNvSpPr txBox="1"/>
          <p:nvPr/>
        </p:nvSpPr>
        <p:spPr>
          <a:xfrm>
            <a:off x="204064" y="6113995"/>
            <a:ext cx="241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Tidsbestilling</a:t>
            </a:r>
          </a:p>
          <a:p>
            <a:pPr algn="ctr"/>
            <a:r>
              <a:rPr lang="da-DK"/>
              <a:t>Straksafklaring</a:t>
            </a:r>
          </a:p>
        </p:txBody>
      </p:sp>
      <p:pic>
        <p:nvPicPr>
          <p:cNvPr id="19" name="Grafik 18" descr="Dagskalender kontur">
            <a:extLst>
              <a:ext uri="{FF2B5EF4-FFF2-40B4-BE49-F238E27FC236}">
                <a16:creationId xmlns:a16="http://schemas.microsoft.com/office/drawing/2014/main" id="{E5FF3FF2-240C-CC95-C077-F079E4829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9780" y="5115134"/>
            <a:ext cx="1138749" cy="1138749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398488B3-318D-4B18-4D51-0B58523FE5F9}"/>
              </a:ext>
            </a:extLst>
          </p:cNvPr>
          <p:cNvSpPr txBox="1"/>
          <p:nvPr/>
        </p:nvSpPr>
        <p:spPr>
          <a:xfrm>
            <a:off x="2807603" y="5607552"/>
            <a:ext cx="9085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20% af de borgere, der ringer til DDH for at få hjælp og har behov for en tidsbestilling, skal vælge at anvende Voicebotten til at bestille deres tid. </a:t>
            </a:r>
            <a:endParaRPr lang="da-DK" sz="1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5681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698C6-B40D-F9D7-4912-FCD61DC6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Business case – case: tidsbestilling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09B688-F874-F5B5-6AB9-AEEEEEE1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Årlig besparelse på henvendelser om tidsbestilling:</a:t>
            </a: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Antal henvendelser om tidsbestilling i 2022 = 150.000</a:t>
            </a:r>
          </a:p>
          <a:p>
            <a:pPr lvl="1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Antal henvendelser som håndteres via VOICE (20%) = 30.000</a:t>
            </a:r>
          </a:p>
          <a:p>
            <a:pPr lvl="1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Besparelse pr. henvendelse (ca.) = 15 kr.</a:t>
            </a:r>
          </a:p>
          <a:p>
            <a:pPr lvl="1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Besparelse pr. år = 450.000 kr. </a:t>
            </a:r>
          </a:p>
        </p:txBody>
      </p:sp>
    </p:spTree>
    <p:extLst>
      <p:ext uri="{BB962C8B-B14F-4D97-AF65-F5344CB8AC3E}">
        <p14:creationId xmlns:p14="http://schemas.microsoft.com/office/powerpoint/2010/main" val="26729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7579A-3EFF-54D7-EF5C-6058C96F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332"/>
            <a:ext cx="10515600" cy="1325563"/>
          </a:xfrm>
        </p:spPr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Business case – MUNI vs.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enkelt kommunale anskaffelser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37C50C3-D768-82D9-0396-6C078364E5BA}"/>
              </a:ext>
            </a:extLst>
          </p:cNvPr>
          <p:cNvSpPr txBox="1"/>
          <p:nvPr/>
        </p:nvSpPr>
        <p:spPr>
          <a:xfrm>
            <a:off x="914401" y="1382911"/>
            <a:ext cx="37079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Leverandør X</a:t>
            </a:r>
          </a:p>
          <a:p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</a:p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Pris pr. måned: minimum 7.500 kr.</a:t>
            </a:r>
          </a:p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Pris pr. år: minimum 90.000 kr.</a:t>
            </a: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Anskaffelse</a:t>
            </a:r>
          </a:p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Gennemsnitligt = minimum 75.000 kr.</a:t>
            </a:r>
          </a:p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(Aarhus ca. 500.000 kr. ) </a:t>
            </a: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Løbende træning/konfigurering</a:t>
            </a:r>
          </a:p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Gennemsnitligt = 5 timer pr. uge á 303 kr.</a:t>
            </a:r>
          </a:p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Gennemsnitligt pr. år = 78.780 kr.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 u="sng" dirty="0">
                <a:latin typeface="Arial" panose="020B0604020202020204" pitchFamily="34" charset="0"/>
                <a:cs typeface="Arial" panose="020B0604020202020204" pitchFamily="34" charset="0"/>
              </a:rPr>
              <a:t>I alt pr. kommune (minimum):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Anskaffelse = 75.000 kr.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Årlige omkostninger = 168.780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36 kommuner: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Anskaffelse = 2,7 mio. kr. 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Årlig drift = 6 mio. kr.</a:t>
            </a:r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8A84FDF-37FF-45E8-0CA7-F65A4FC4B59C}"/>
              </a:ext>
            </a:extLst>
          </p:cNvPr>
          <p:cNvSpPr txBox="1"/>
          <p:nvPr/>
        </p:nvSpPr>
        <p:spPr>
          <a:xfrm>
            <a:off x="5185795" y="1382911"/>
            <a:ext cx="370793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MUNI</a:t>
            </a:r>
          </a:p>
          <a:p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Drift 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Chatbot driftsudgift pr. år forøges med i 2023…: 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Morsø (0,9%) = 355 kr. 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Egedal (2%) = 780 kr. 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Roskilde (4%) = 1.570 kr. 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Aarhus (15.7%) = 6.210 kr.</a:t>
            </a: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Anskaffelse (750.000 kr. samlet)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Morsø (0,9%) = 6.200 kr.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Egedal (2%) = 13.605 kr. 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Roskilde (4%) = 27.445 kr. 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Aarhus (15.7%) = 108.665 kr.</a:t>
            </a: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Løbende træning/konfigurering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Indeholdt i den årlige driftsudgift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36 kommuner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Anskaffelse: 700.000,00 kr.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Drift 2023: 40.000,00 kr.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Drift* 2024: 80.000,00 kr.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582B197-63BF-F551-D1E8-A3590612285E}"/>
              </a:ext>
            </a:extLst>
          </p:cNvPr>
          <p:cNvSpPr txBox="1"/>
          <p:nvPr/>
        </p:nvSpPr>
        <p:spPr>
          <a:xfrm>
            <a:off x="7845070" y="6461224"/>
            <a:ext cx="44124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/>
              <a:t>*Hertil kommer udgifter til løn for en medarbejder som skal opbygge flows i den nye platform. Vi kender ikke behovet på nuværende tidspunkt.</a:t>
            </a:r>
          </a:p>
        </p:txBody>
      </p:sp>
    </p:spTree>
    <p:extLst>
      <p:ext uri="{BB962C8B-B14F-4D97-AF65-F5344CB8AC3E}">
        <p14:creationId xmlns:p14="http://schemas.microsoft.com/office/powerpoint/2010/main" val="391650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EFDE4F5-07F9-65FC-0DF7-15DEF6AF0F90}"/>
              </a:ext>
            </a:extLst>
          </p:cNvPr>
          <p:cNvSpPr/>
          <p:nvPr/>
        </p:nvSpPr>
        <p:spPr>
          <a:xfrm>
            <a:off x="217805" y="1475656"/>
            <a:ext cx="1591384" cy="43335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7817DB8-F250-0ED6-E07B-2DD66BF251DE}"/>
              </a:ext>
            </a:extLst>
          </p:cNvPr>
          <p:cNvSpPr/>
          <p:nvPr/>
        </p:nvSpPr>
        <p:spPr>
          <a:xfrm>
            <a:off x="1980576" y="6136849"/>
            <a:ext cx="9849100" cy="5791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A017A10-69CA-07F4-4BEA-5C4D4139E62A}"/>
              </a:ext>
            </a:extLst>
          </p:cNvPr>
          <p:cNvSpPr txBox="1"/>
          <p:nvPr/>
        </p:nvSpPr>
        <p:spPr>
          <a:xfrm>
            <a:off x="3139052" y="6234838"/>
            <a:ext cx="147936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da-DK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BEC8E4D-3614-716F-805B-6A1F113D409A}"/>
              </a:ext>
            </a:extLst>
          </p:cNvPr>
          <p:cNvSpPr txBox="1"/>
          <p:nvPr/>
        </p:nvSpPr>
        <p:spPr>
          <a:xfrm>
            <a:off x="4102961" y="6241743"/>
            <a:ext cx="136683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5EF25A5-9BCB-186F-1F8E-FEB95E51F819}"/>
              </a:ext>
            </a:extLst>
          </p:cNvPr>
          <p:cNvSpPr txBox="1"/>
          <p:nvPr/>
        </p:nvSpPr>
        <p:spPr>
          <a:xfrm>
            <a:off x="6069239" y="6241349"/>
            <a:ext cx="132771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3EEA2E3-4A3B-8299-2F53-2B777709A803}"/>
              </a:ext>
            </a:extLst>
          </p:cNvPr>
          <p:cNvSpPr txBox="1"/>
          <p:nvPr/>
        </p:nvSpPr>
        <p:spPr>
          <a:xfrm>
            <a:off x="8295081" y="6227932"/>
            <a:ext cx="121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da-DK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1EF5D81-41F9-FA08-F5EB-A97985ED410A}"/>
              </a:ext>
            </a:extLst>
          </p:cNvPr>
          <p:cNvSpPr txBox="1"/>
          <p:nvPr/>
        </p:nvSpPr>
        <p:spPr>
          <a:xfrm>
            <a:off x="8239369" y="6246270"/>
            <a:ext cx="121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0D3859E-89A5-D36B-5B03-8EEB1FDEB06C}"/>
              </a:ext>
            </a:extLst>
          </p:cNvPr>
          <p:cNvSpPr txBox="1"/>
          <p:nvPr/>
        </p:nvSpPr>
        <p:spPr>
          <a:xfrm>
            <a:off x="2211541" y="6249597"/>
            <a:ext cx="121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CA39A89-138E-CEAE-3521-C674EDCF9736}"/>
              </a:ext>
            </a:extLst>
          </p:cNvPr>
          <p:cNvSpPr/>
          <p:nvPr/>
        </p:nvSpPr>
        <p:spPr>
          <a:xfrm>
            <a:off x="1980575" y="1476535"/>
            <a:ext cx="3839654" cy="579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Fase 1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8D9DCD44-3C87-84E9-85D0-9B3DE4CEAC2F}"/>
              </a:ext>
            </a:extLst>
          </p:cNvPr>
          <p:cNvSpPr txBox="1"/>
          <p:nvPr/>
        </p:nvSpPr>
        <p:spPr>
          <a:xfrm>
            <a:off x="3794704" y="265754"/>
            <a:ext cx="541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Voice Roadmap 2023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D20D33A-4058-C01C-E702-D8BE5059AC0B}"/>
              </a:ext>
            </a:extLst>
          </p:cNvPr>
          <p:cNvSpPr/>
          <p:nvPr/>
        </p:nvSpPr>
        <p:spPr>
          <a:xfrm>
            <a:off x="6218320" y="2330777"/>
            <a:ext cx="3504878" cy="579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Fase 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1A18A0-9087-A8B8-302A-CAB336B962AE}"/>
              </a:ext>
            </a:extLst>
          </p:cNvPr>
          <p:cNvSpPr/>
          <p:nvPr/>
        </p:nvSpPr>
        <p:spPr>
          <a:xfrm>
            <a:off x="10093037" y="3352864"/>
            <a:ext cx="1736639" cy="579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Fase 3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D1C69BE-9EC8-2CFD-8E79-F5DCBC111940}"/>
              </a:ext>
            </a:extLst>
          </p:cNvPr>
          <p:cNvSpPr/>
          <p:nvPr/>
        </p:nvSpPr>
        <p:spPr>
          <a:xfrm>
            <a:off x="1980575" y="2160549"/>
            <a:ext cx="3839654" cy="36486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 (PoC) der 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demonstrerer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Watson Assistant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samspil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Voice speech-to-text og text-to-speech.</a:t>
            </a:r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Forhandle nye 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Databehandleraftale med Voice leverandør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Implementering af PoC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og validering af </a:t>
            </a:r>
            <a:r>
              <a:rPr lang="da-D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endParaRPr lang="da-DK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3B329F7-6146-A3BA-F130-D3C430265DBF}"/>
              </a:ext>
            </a:extLst>
          </p:cNvPr>
          <p:cNvSpPr/>
          <p:nvPr/>
        </p:nvSpPr>
        <p:spPr>
          <a:xfrm>
            <a:off x="6226629" y="3021696"/>
            <a:ext cx="3504878" cy="27874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Implementering og produktionsmodning af Muni Voicebot</a:t>
            </a:r>
          </a:p>
          <a:p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Udviklingsfase af IBM</a:t>
            </a:r>
          </a:p>
          <a:p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51D61FA-431B-EE76-987C-87DAF1180975}"/>
              </a:ext>
            </a:extLst>
          </p:cNvPr>
          <p:cNvSpPr/>
          <p:nvPr/>
        </p:nvSpPr>
        <p:spPr>
          <a:xfrm>
            <a:off x="10093037" y="4016161"/>
            <a:ext cx="1736639" cy="17930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da-DK" sz="1800" u="none" strike="noStrike" kern="0" spc="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Times New Roman" panose="02020603050405020304" pitchFamily="18" charset="0"/>
              </a:rPr>
              <a:t>Idriftsættelse i DDH og hyper-support af Muni Voicebot</a:t>
            </a:r>
          </a:p>
          <a:p>
            <a:pPr lvl="0" fontAlgn="base"/>
            <a:endParaRPr lang="da-DK" kern="0" dirty="0">
              <a:solidFill>
                <a:schemeClr val="tx1"/>
              </a:solidFill>
              <a:latin typeface="Arial Unicode MS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5E99805-8D7A-2A87-DF16-BFE6A8D18CA5}"/>
              </a:ext>
            </a:extLst>
          </p:cNvPr>
          <p:cNvSpPr txBox="1"/>
          <p:nvPr/>
        </p:nvSpPr>
        <p:spPr>
          <a:xfrm>
            <a:off x="10162234" y="6227932"/>
            <a:ext cx="121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</p:spTree>
    <p:extLst>
      <p:ext uri="{BB962C8B-B14F-4D97-AF65-F5344CB8AC3E}">
        <p14:creationId xmlns:p14="http://schemas.microsoft.com/office/powerpoint/2010/main" val="417744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cd&#10;&#10;Automatisk genereret beskrivelse">
            <a:extLst>
              <a:ext uri="{FF2B5EF4-FFF2-40B4-BE49-F238E27FC236}">
                <a16:creationId xmlns:a16="http://schemas.microsoft.com/office/drawing/2014/main" id="{3A665CBD-F0A4-D95A-3739-982E842E1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" b="2563"/>
          <a:stretch/>
        </p:blipFill>
        <p:spPr>
          <a:xfrm>
            <a:off x="2515047" y="550506"/>
            <a:ext cx="7161905" cy="5878286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1297BDAA-B6F3-D436-6795-A6CB54D28D44}"/>
              </a:ext>
            </a:extLst>
          </p:cNvPr>
          <p:cNvSpPr txBox="1"/>
          <p:nvPr/>
        </p:nvSpPr>
        <p:spPr>
          <a:xfrm>
            <a:off x="8787719" y="1595530"/>
            <a:ext cx="3264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Voicebotten bliver implementeret som en platformsløsning til DDH. På samme måde som Chatbotten kan kommuner tilkøbe sig en lokal voicebot  løsning.   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F248179-38E0-7FA4-6320-977555645C99}"/>
              </a:ext>
            </a:extLst>
          </p:cNvPr>
          <p:cNvSpPr txBox="1"/>
          <p:nvPr/>
        </p:nvSpPr>
        <p:spPr>
          <a:xfrm>
            <a:off x="4949505" y="2659225"/>
            <a:ext cx="2529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>
                <a:latin typeface="Arial" panose="020B0604020202020204" pitchFamily="34" charset="0"/>
                <a:cs typeface="Arial" panose="020B0604020202020204" pitchFamily="34" charset="0"/>
              </a:rPr>
              <a:t>Tilbyde borgerne i DDH kommuner en mere tilgængelig borgerservice, der er tilpasset deres hverdag og forventninger til kommunikation med det offentlige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AFF943EA-5809-5399-0F04-1392F3F82680}"/>
              </a:ext>
            </a:extLst>
          </p:cNvPr>
          <p:cNvCxnSpPr/>
          <p:nvPr/>
        </p:nvCxnSpPr>
        <p:spPr>
          <a:xfrm flipH="1">
            <a:off x="246079" y="1372215"/>
            <a:ext cx="368276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0CDEB052-8155-BDBA-030F-4B49C4DA5F3F}"/>
              </a:ext>
            </a:extLst>
          </p:cNvPr>
          <p:cNvSpPr txBox="1"/>
          <p:nvPr/>
        </p:nvSpPr>
        <p:spPr>
          <a:xfrm>
            <a:off x="244677" y="321451"/>
            <a:ext cx="4160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Voice skal bruges til at understøtte digital selvhjælp i forbindelse med DDH kontaktcenteret - på samme måde som DDH Chatbotten gør nu. 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DA2410C-8262-EC1B-7418-F7FBF8C6CAAD}"/>
              </a:ext>
            </a:extLst>
          </p:cNvPr>
          <p:cNvCxnSpPr>
            <a:cxnSpLocks/>
          </p:cNvCxnSpPr>
          <p:nvPr/>
        </p:nvCxnSpPr>
        <p:spPr>
          <a:xfrm flipH="1" flipV="1">
            <a:off x="246079" y="3202842"/>
            <a:ext cx="2979490" cy="139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6B919B3-FF54-0FF9-B0D0-996A184A36FC}"/>
              </a:ext>
            </a:extLst>
          </p:cNvPr>
          <p:cNvCxnSpPr/>
          <p:nvPr/>
        </p:nvCxnSpPr>
        <p:spPr>
          <a:xfrm flipH="1">
            <a:off x="246079" y="5160972"/>
            <a:ext cx="368276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CBC9487C-B0FA-078E-5C45-417B0383CA86}"/>
              </a:ext>
            </a:extLst>
          </p:cNvPr>
          <p:cNvSpPr txBox="1"/>
          <p:nvPr/>
        </p:nvSpPr>
        <p:spPr>
          <a:xfrm>
            <a:off x="246079" y="1555330"/>
            <a:ext cx="3264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Voice skal levere højere tilgængelighed til borgerne i form af ”vagtdækning” i kontaktcenteret udenfor åbningstider samt hurtigere adgang til service som en automatiseret kanal indenfor udvalgte områder 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50D201E-B693-210C-9D4D-F7EC0555EAAB}"/>
              </a:ext>
            </a:extLst>
          </p:cNvPr>
          <p:cNvSpPr txBox="1"/>
          <p:nvPr/>
        </p:nvSpPr>
        <p:spPr>
          <a:xfrm>
            <a:off x="244677" y="3465872"/>
            <a:ext cx="3204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Voice skal integreres som en del af </a:t>
            </a:r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DDHs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 kanal-</a:t>
            </a: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 med direkte indgang fra kontaktcentret. Derudover skal </a:t>
            </a: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voicebotten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 også kunne anvendes i den enkelte kommunes telefonsystem.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09189936-D245-FB35-2EC2-FDE1D62578F6}"/>
              </a:ext>
            </a:extLst>
          </p:cNvPr>
          <p:cNvSpPr txBox="1"/>
          <p:nvPr/>
        </p:nvSpPr>
        <p:spPr>
          <a:xfrm>
            <a:off x="246078" y="5226784"/>
            <a:ext cx="3914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Baseret på erfaringer fra andre voice/phone bot projekter vil vi starte implementeringen af voice i DDH. Med gode use cases og statistik vil vi udbrede brugen af voice i andre dele af kommunernes organisation, hvor muligt. (f.eks. Folkeregister telefoni i Aarhus kommune)</a:t>
            </a:r>
          </a:p>
          <a:p>
            <a:endParaRPr lang="da-DK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7297FF5A-4BF9-4FCB-D57B-5D6D4748065D}"/>
              </a:ext>
            </a:extLst>
          </p:cNvPr>
          <p:cNvSpPr txBox="1"/>
          <p:nvPr/>
        </p:nvSpPr>
        <p:spPr>
          <a:xfrm>
            <a:off x="8167185" y="318621"/>
            <a:ext cx="38855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Voicebotten skal organiseres på samme måde som Chatbotten. Udvikling og drift vil ske centralt. Prioritering af Voicebotten vil betyde, at udvikling af Chatbotten sættes på pause.  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96C10F44-3321-9CD8-75BE-FB173B1F644A}"/>
              </a:ext>
            </a:extLst>
          </p:cNvPr>
          <p:cNvCxnSpPr>
            <a:cxnSpLocks/>
          </p:cNvCxnSpPr>
          <p:nvPr/>
        </p:nvCxnSpPr>
        <p:spPr>
          <a:xfrm flipH="1">
            <a:off x="8397380" y="1555330"/>
            <a:ext cx="35499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9DAA7BC7-E1CF-4D95-5132-275A9FDB7F09}"/>
              </a:ext>
            </a:extLst>
          </p:cNvPr>
          <p:cNvCxnSpPr>
            <a:cxnSpLocks/>
          </p:cNvCxnSpPr>
          <p:nvPr/>
        </p:nvCxnSpPr>
        <p:spPr>
          <a:xfrm flipH="1">
            <a:off x="8943743" y="2853947"/>
            <a:ext cx="30927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felt 24">
            <a:extLst>
              <a:ext uri="{FF2B5EF4-FFF2-40B4-BE49-F238E27FC236}">
                <a16:creationId xmlns:a16="http://schemas.microsoft.com/office/drawing/2014/main" id="{BE9CFCAE-8BE0-5E34-D339-384AEA86CF52}"/>
              </a:ext>
            </a:extLst>
          </p:cNvPr>
          <p:cNvSpPr txBox="1"/>
          <p:nvPr/>
        </p:nvSpPr>
        <p:spPr>
          <a:xfrm>
            <a:off x="8959947" y="2960019"/>
            <a:ext cx="30927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Voicebotten får de samme support processer som Chatbotten. DDH skal indgå en ny aftale med IBM omkring support og SLA til Voicebotten.      </a:t>
            </a:r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9B3B0320-1E06-A4A5-EA1A-EB60AAFF401C}"/>
              </a:ext>
            </a:extLst>
          </p:cNvPr>
          <p:cNvCxnSpPr>
            <a:cxnSpLocks/>
          </p:cNvCxnSpPr>
          <p:nvPr/>
        </p:nvCxnSpPr>
        <p:spPr>
          <a:xfrm flipH="1">
            <a:off x="8920295" y="4155381"/>
            <a:ext cx="30927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felt 29">
            <a:extLst>
              <a:ext uri="{FF2B5EF4-FFF2-40B4-BE49-F238E27FC236}">
                <a16:creationId xmlns:a16="http://schemas.microsoft.com/office/drawing/2014/main" id="{D3FB8CE4-31F4-D22B-8E4D-7E12709C2F01}"/>
              </a:ext>
            </a:extLst>
          </p:cNvPr>
          <p:cNvSpPr txBox="1"/>
          <p:nvPr/>
        </p:nvSpPr>
        <p:spPr>
          <a:xfrm>
            <a:off x="8784749" y="4345469"/>
            <a:ext cx="3264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Udviklingsprocessen og data governance vil følge den samme model som for Chatbotten. 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7EA7E7BB-5FE6-7B19-D1D0-073BB81E0A24}"/>
              </a:ext>
            </a:extLst>
          </p:cNvPr>
          <p:cNvCxnSpPr>
            <a:cxnSpLocks/>
          </p:cNvCxnSpPr>
          <p:nvPr/>
        </p:nvCxnSpPr>
        <p:spPr>
          <a:xfrm flipH="1">
            <a:off x="8264555" y="5387130"/>
            <a:ext cx="368276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felt 31">
            <a:extLst>
              <a:ext uri="{FF2B5EF4-FFF2-40B4-BE49-F238E27FC236}">
                <a16:creationId xmlns:a16="http://schemas.microsoft.com/office/drawing/2014/main" id="{E8855FFB-B4C6-DF54-72CF-47D66D207294}"/>
              </a:ext>
            </a:extLst>
          </p:cNvPr>
          <p:cNvSpPr txBox="1"/>
          <p:nvPr/>
        </p:nvSpPr>
        <p:spPr>
          <a:xfrm>
            <a:off x="8748067" y="5565939"/>
            <a:ext cx="3264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Teknologivalget står lige nu mellem Microsoft Azure, Google Cloud samt Mirsk. </a:t>
            </a:r>
          </a:p>
          <a:p>
            <a:endParaRPr lang="da-DK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273C168A-D39C-F21E-01ED-AA55BA41C3C9}"/>
              </a:ext>
            </a:extLst>
          </p:cNvPr>
          <p:cNvSpPr txBox="1"/>
          <p:nvPr/>
        </p:nvSpPr>
        <p:spPr>
          <a:xfrm>
            <a:off x="244677" y="44037"/>
            <a:ext cx="6132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Forretningsdesign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9B8EB24E-6D10-49CA-FC09-D53A8F474F87}"/>
              </a:ext>
            </a:extLst>
          </p:cNvPr>
          <p:cNvSpPr txBox="1"/>
          <p:nvPr/>
        </p:nvSpPr>
        <p:spPr>
          <a:xfrm>
            <a:off x="5854119" y="64365"/>
            <a:ext cx="6132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Driftsmodel</a:t>
            </a:r>
          </a:p>
        </p:txBody>
      </p:sp>
    </p:spTree>
    <p:extLst>
      <p:ext uri="{BB962C8B-B14F-4D97-AF65-F5344CB8AC3E}">
        <p14:creationId xmlns:p14="http://schemas.microsoft.com/office/powerpoint/2010/main" val="47110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2619FEE-E828-4382-A86F-A22359EBA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96" r="19157"/>
          <a:stretch/>
        </p:blipFill>
        <p:spPr>
          <a:xfrm>
            <a:off x="0" y="1"/>
            <a:ext cx="12192000" cy="686649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6796FC0-DABE-3539-DA3C-031938F49B2F}"/>
              </a:ext>
            </a:extLst>
          </p:cNvPr>
          <p:cNvSpPr/>
          <p:nvPr/>
        </p:nvSpPr>
        <p:spPr>
          <a:xfrm>
            <a:off x="0" y="5791199"/>
            <a:ext cx="9560560" cy="10752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600" dirty="0">
                <a:latin typeface="Arial" panose="020B0604020202020204" pitchFamily="34" charset="0"/>
                <a:cs typeface="Arial" panose="020B0604020202020204" pitchFamily="34" charset="0"/>
              </a:rPr>
              <a:t>Et Blik Ind i Fremtiden</a:t>
            </a:r>
          </a:p>
        </p:txBody>
      </p:sp>
    </p:spTree>
    <p:extLst>
      <p:ext uri="{BB962C8B-B14F-4D97-AF65-F5344CB8AC3E}">
        <p14:creationId xmlns:p14="http://schemas.microsoft.com/office/powerpoint/2010/main" val="427990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981911-D3E9-B9C8-1363-2D233122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58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4341E4E-1628-A7A7-A4F9-EDDD02D6D77B}"/>
              </a:ext>
            </a:extLst>
          </p:cNvPr>
          <p:cNvSpPr txBox="1"/>
          <p:nvPr/>
        </p:nvSpPr>
        <p:spPr>
          <a:xfrm>
            <a:off x="7853680" y="1536174"/>
            <a:ext cx="3992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DDH kan (igen) blive en teknologisk </a:t>
            </a:r>
            <a:r>
              <a:rPr lang="da-DK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a-DK" sz="4000" i="1" dirty="0">
                <a:latin typeface="Arial" panose="020B0604020202020204" pitchFamily="34" charset="0"/>
                <a:cs typeface="Arial" panose="020B0604020202020204" pitchFamily="34" charset="0"/>
              </a:rPr>
              <a:t> mover</a:t>
            </a:r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 i det offentlige Danmark</a:t>
            </a:r>
          </a:p>
        </p:txBody>
      </p:sp>
    </p:spTree>
    <p:extLst>
      <p:ext uri="{BB962C8B-B14F-4D97-AF65-F5344CB8AC3E}">
        <p14:creationId xmlns:p14="http://schemas.microsoft.com/office/powerpoint/2010/main" val="268385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E2EEE-D2BC-117D-6586-CF04EB4E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057" y="1522865"/>
            <a:ext cx="4940965" cy="1325563"/>
          </a:xfrm>
        </p:spPr>
        <p:txBody>
          <a:bodyPr>
            <a:normAutofit fontScale="90000"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Anbefaling: 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Opstart Voice i 2023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DAB67AB-5972-3B74-FE59-066D57DA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288" y="392604"/>
            <a:ext cx="2912413" cy="262799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83F7291-3DB9-2F7C-FA5A-28E1CFCA1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75"/>
          <a:stretch/>
        </p:blipFill>
        <p:spPr>
          <a:xfrm>
            <a:off x="427994" y="3480371"/>
            <a:ext cx="2806982" cy="271856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2C66246-0FDE-D6E6-4B83-9AD1EB9CA8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864"/>
          <a:stretch/>
        </p:blipFill>
        <p:spPr>
          <a:xfrm>
            <a:off x="353978" y="461855"/>
            <a:ext cx="2728814" cy="278211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2E088D95-841B-CFB2-3B91-474F1F7FB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294" y="3243966"/>
            <a:ext cx="3091977" cy="296739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DD0E74E-43B3-1ECF-E2ED-A943777CE421}"/>
              </a:ext>
            </a:extLst>
          </p:cNvPr>
          <p:cNvSpPr txBox="1"/>
          <p:nvPr/>
        </p:nvSpPr>
        <p:spPr>
          <a:xfrm>
            <a:off x="6897057" y="4991295"/>
            <a:ext cx="29444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Omkostninger</a:t>
            </a:r>
          </a:p>
          <a:p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Anskaffelse: 700.000,00 kr.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2023 Drift: 40.000,00 kr. 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82ADAA9-E6EB-B5CF-6109-424B61CAC678}"/>
              </a:ext>
            </a:extLst>
          </p:cNvPr>
          <p:cNvSpPr txBox="1"/>
          <p:nvPr/>
        </p:nvSpPr>
        <p:spPr>
          <a:xfrm>
            <a:off x="6897057" y="3461046"/>
            <a:ext cx="5027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Gevinster</a:t>
            </a:r>
          </a:p>
          <a:p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Tidsbestilling: 450.000,00 kr. 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Investering i teknologi med interessant udviklingspotentiale indenfor borgerservice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9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042ABBB-A911-BA40-1001-CE485A5D0E23}"/>
              </a:ext>
            </a:extLst>
          </p:cNvPr>
          <p:cNvSpPr/>
          <p:nvPr/>
        </p:nvSpPr>
        <p:spPr>
          <a:xfrm>
            <a:off x="289732" y="2706851"/>
            <a:ext cx="1591384" cy="5791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Watson Discovery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EFDE4F5-07F9-65FC-0DF7-15DEF6AF0F90}"/>
              </a:ext>
            </a:extLst>
          </p:cNvPr>
          <p:cNvSpPr/>
          <p:nvPr/>
        </p:nvSpPr>
        <p:spPr>
          <a:xfrm>
            <a:off x="289731" y="3860897"/>
            <a:ext cx="1591384" cy="5791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F3B8F6-EFB4-A34A-6425-328CF5107464}"/>
              </a:ext>
            </a:extLst>
          </p:cNvPr>
          <p:cNvSpPr/>
          <p:nvPr/>
        </p:nvSpPr>
        <p:spPr>
          <a:xfrm>
            <a:off x="289731" y="1469413"/>
            <a:ext cx="1591384" cy="5791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Tidsbestilling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7817DB8-F250-0ED6-E07B-2DD66BF251DE}"/>
              </a:ext>
            </a:extLst>
          </p:cNvPr>
          <p:cNvSpPr/>
          <p:nvPr/>
        </p:nvSpPr>
        <p:spPr>
          <a:xfrm>
            <a:off x="1809189" y="6140684"/>
            <a:ext cx="10279781" cy="5791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D093C0C-CD09-A400-2671-F209E5543C43}"/>
              </a:ext>
            </a:extLst>
          </p:cNvPr>
          <p:cNvSpPr txBox="1"/>
          <p:nvPr/>
        </p:nvSpPr>
        <p:spPr>
          <a:xfrm>
            <a:off x="1809189" y="6236645"/>
            <a:ext cx="1167403" cy="38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A017A10-69CA-07F4-4BEA-5C4D4139E62A}"/>
              </a:ext>
            </a:extLst>
          </p:cNvPr>
          <p:cNvSpPr txBox="1"/>
          <p:nvPr/>
        </p:nvSpPr>
        <p:spPr>
          <a:xfrm>
            <a:off x="2853396" y="6245578"/>
            <a:ext cx="147936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BEC8E4D-3614-716F-805B-6A1F113D409A}"/>
              </a:ext>
            </a:extLst>
          </p:cNvPr>
          <p:cNvSpPr txBox="1"/>
          <p:nvPr/>
        </p:nvSpPr>
        <p:spPr>
          <a:xfrm>
            <a:off x="5500548" y="6230635"/>
            <a:ext cx="136683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5EF25A5-9BCB-186F-1F8E-FEB95E51F819}"/>
              </a:ext>
            </a:extLst>
          </p:cNvPr>
          <p:cNvSpPr txBox="1"/>
          <p:nvPr/>
        </p:nvSpPr>
        <p:spPr>
          <a:xfrm>
            <a:off x="6867385" y="6238673"/>
            <a:ext cx="132771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3EEA2E3-4A3B-8299-2F53-2B777709A803}"/>
              </a:ext>
            </a:extLst>
          </p:cNvPr>
          <p:cNvSpPr txBox="1"/>
          <p:nvPr/>
        </p:nvSpPr>
        <p:spPr>
          <a:xfrm>
            <a:off x="8123695" y="6231767"/>
            <a:ext cx="121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1EF5D81-41F9-FA08-F5EB-A97985ED410A}"/>
              </a:ext>
            </a:extLst>
          </p:cNvPr>
          <p:cNvSpPr txBox="1"/>
          <p:nvPr/>
        </p:nvSpPr>
        <p:spPr>
          <a:xfrm>
            <a:off x="9211908" y="6224861"/>
            <a:ext cx="121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586CD16-7F83-9C59-9D9B-29ECC80FA40D}"/>
              </a:ext>
            </a:extLst>
          </p:cNvPr>
          <p:cNvSpPr txBox="1"/>
          <p:nvPr/>
        </p:nvSpPr>
        <p:spPr>
          <a:xfrm>
            <a:off x="10558744" y="6224861"/>
            <a:ext cx="112250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0D3859E-89A5-D36B-5B03-8EEB1FDEB06C}"/>
              </a:ext>
            </a:extLst>
          </p:cNvPr>
          <p:cNvSpPr txBox="1"/>
          <p:nvPr/>
        </p:nvSpPr>
        <p:spPr>
          <a:xfrm>
            <a:off x="4332764" y="6245578"/>
            <a:ext cx="121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Marts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C5A8041-A711-E00E-CC9C-FF3C9CA28271}"/>
              </a:ext>
            </a:extLst>
          </p:cNvPr>
          <p:cNvSpPr/>
          <p:nvPr/>
        </p:nvSpPr>
        <p:spPr>
          <a:xfrm>
            <a:off x="1980575" y="1474777"/>
            <a:ext cx="3519973" cy="2975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Implementering af tidsbestilling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CA39A89-138E-CEAE-3521-C674EDCF9736}"/>
              </a:ext>
            </a:extLst>
          </p:cNvPr>
          <p:cNvSpPr/>
          <p:nvPr/>
        </p:nvSpPr>
        <p:spPr>
          <a:xfrm>
            <a:off x="1980575" y="3920602"/>
            <a:ext cx="7231333" cy="579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Fase 1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5370E87-99BC-26FE-90AB-78395C297CB6}"/>
              </a:ext>
            </a:extLst>
          </p:cNvPr>
          <p:cNvSpPr/>
          <p:nvPr/>
        </p:nvSpPr>
        <p:spPr>
          <a:xfrm>
            <a:off x="2392890" y="2706851"/>
            <a:ext cx="1737321" cy="579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8D9DCD44-3C87-84E9-85D0-9B3DE4CEAC2F}"/>
              </a:ext>
            </a:extLst>
          </p:cNvPr>
          <p:cNvSpPr txBox="1"/>
          <p:nvPr/>
        </p:nvSpPr>
        <p:spPr>
          <a:xfrm>
            <a:off x="2746258" y="327204"/>
            <a:ext cx="700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Roadmap for Chatbot projektet 2023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716BE87-2E38-DCBF-57DC-08A39501C7FF}"/>
              </a:ext>
            </a:extLst>
          </p:cNvPr>
          <p:cNvSpPr/>
          <p:nvPr/>
        </p:nvSpPr>
        <p:spPr>
          <a:xfrm>
            <a:off x="289731" y="5227537"/>
            <a:ext cx="1591384" cy="5791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Ad hoc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0405D9E-4E36-E068-86C7-158E41596095}"/>
              </a:ext>
            </a:extLst>
          </p:cNvPr>
          <p:cNvSpPr/>
          <p:nvPr/>
        </p:nvSpPr>
        <p:spPr>
          <a:xfrm>
            <a:off x="1980576" y="5230072"/>
            <a:ext cx="10065543" cy="579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Updates til statistikmodulet, nye Chatbot kommuner osv.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C063AD4-8DDF-E65C-D4B2-D2AF3746DDE6}"/>
              </a:ext>
            </a:extLst>
          </p:cNvPr>
          <p:cNvSpPr/>
          <p:nvPr/>
        </p:nvSpPr>
        <p:spPr>
          <a:xfrm>
            <a:off x="1980575" y="1862311"/>
            <a:ext cx="3519973" cy="2975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Løbende tilpasning af flow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79ED84C-95ED-4006-2937-764FFE249FF6}"/>
              </a:ext>
            </a:extLst>
          </p:cNvPr>
          <p:cNvSpPr/>
          <p:nvPr/>
        </p:nvSpPr>
        <p:spPr>
          <a:xfrm>
            <a:off x="4250800" y="2706851"/>
            <a:ext cx="3608930" cy="579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Udrulning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A15D30E-6614-C9E3-ECF3-018818A26963}"/>
              </a:ext>
            </a:extLst>
          </p:cNvPr>
          <p:cNvSpPr/>
          <p:nvPr/>
        </p:nvSpPr>
        <p:spPr>
          <a:xfrm>
            <a:off x="9340495" y="3920602"/>
            <a:ext cx="2561773" cy="579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Fase 2</a:t>
            </a:r>
          </a:p>
        </p:txBody>
      </p:sp>
    </p:spTree>
    <p:extLst>
      <p:ext uri="{BB962C8B-B14F-4D97-AF65-F5344CB8AC3E}">
        <p14:creationId xmlns:p14="http://schemas.microsoft.com/office/powerpoint/2010/main" val="58353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F94ED47-061C-317B-34A9-4D273557011E}"/>
              </a:ext>
            </a:extLst>
          </p:cNvPr>
          <p:cNvSpPr/>
          <p:nvPr/>
        </p:nvSpPr>
        <p:spPr>
          <a:xfrm>
            <a:off x="0" y="0"/>
            <a:ext cx="4293193" cy="6858000"/>
          </a:xfrm>
          <a:prstGeom prst="rect">
            <a:avLst/>
          </a:prstGeom>
          <a:solidFill>
            <a:srgbClr val="007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012530E-3095-FB8F-083A-977CA6E111C8}"/>
              </a:ext>
            </a:extLst>
          </p:cNvPr>
          <p:cNvSpPr txBox="1"/>
          <p:nvPr/>
        </p:nvSpPr>
        <p:spPr>
          <a:xfrm>
            <a:off x="576723" y="1672165"/>
            <a:ext cx="3506180" cy="2405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da-DK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Watson Discovery</a:t>
            </a:r>
          </a:p>
          <a:p>
            <a:pPr lvl="0">
              <a:lnSpc>
                <a:spcPts val="1500"/>
              </a:lnSpc>
            </a:pPr>
            <a:endParaRPr lang="da-DK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1500"/>
              </a:lnSpc>
            </a:pPr>
            <a:endParaRPr lang="da-DK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1500"/>
              </a:lnSpc>
            </a:pPr>
            <a:r>
              <a:rPr lang="da-DK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Muliggør at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da-DK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hatbotten kan crawle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kommunernes</a:t>
            </a:r>
            <a:r>
              <a:rPr lang="da-DK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hjemmesider og tilbyde borgerne relevante link/dokumenter mv. fra hjemmesiderne, i de tilfælde hvor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da-DK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hatbotten ikke er bygget til området, og derfor ikke kan svare fyldestgørende. </a:t>
            </a:r>
          </a:p>
        </p:txBody>
      </p:sp>
      <p:pic>
        <p:nvPicPr>
          <p:cNvPr id="6" name="Picture 2" descr="Chatbot">
            <a:extLst>
              <a:ext uri="{FF2B5EF4-FFF2-40B4-BE49-F238E27FC236}">
                <a16:creationId xmlns:a16="http://schemas.microsoft.com/office/drawing/2014/main" id="{FB0710AF-82C3-D329-EC10-15E2BE20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89" y="2200939"/>
            <a:ext cx="5073766" cy="28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4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45F312A4-6730-1685-97B5-E2C191C15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66" y="0"/>
            <a:ext cx="453992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0979E3F-DA92-36A7-76C4-07E362924746}"/>
              </a:ext>
            </a:extLst>
          </p:cNvPr>
          <p:cNvSpPr/>
          <p:nvPr/>
        </p:nvSpPr>
        <p:spPr>
          <a:xfrm>
            <a:off x="4487781" y="3035300"/>
            <a:ext cx="412135" cy="787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A74882A-D246-EB1E-A97C-4C9EDCFF2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17" y="8501"/>
            <a:ext cx="440747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72625A99-8D4F-56B4-EEBA-0E81AB984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05" y="0"/>
            <a:ext cx="441613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C7F2379-28C0-BC63-73AC-5D4DF37BD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39" y="0"/>
            <a:ext cx="44611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B597CEAD-6826-B5A1-AABD-0E93E96E5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68" y="-47416"/>
            <a:ext cx="441805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6AEF0A08-05F6-F78E-A287-49A053533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00" y="-23708"/>
            <a:ext cx="450193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id="{D332FC5F-1DA3-EAAC-742A-91D981FC2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831" y="1253331"/>
            <a:ext cx="48520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Større vidensområder </a:t>
            </a: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Understøtte indholdet på hjemmesiden i højere grad</a:t>
            </a: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Større tilgængelighed for borgerne</a:t>
            </a:r>
          </a:p>
        </p:txBody>
      </p:sp>
      <p:pic>
        <p:nvPicPr>
          <p:cNvPr id="25" name="Grafik 24" descr="Hjerne kontur">
            <a:extLst>
              <a:ext uri="{FF2B5EF4-FFF2-40B4-BE49-F238E27FC236}">
                <a16:creationId xmlns:a16="http://schemas.microsoft.com/office/drawing/2014/main" id="{70E802CA-6922-2FB5-B389-65C65DB328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82090" y="1563915"/>
            <a:ext cx="914400" cy="914400"/>
          </a:xfrm>
          <a:prstGeom prst="rect">
            <a:avLst/>
          </a:prstGeom>
        </p:spPr>
      </p:pic>
      <p:pic>
        <p:nvPicPr>
          <p:cNvPr id="27" name="Grafik 26" descr="Cmd terminal kontur">
            <a:extLst>
              <a:ext uri="{FF2B5EF4-FFF2-40B4-BE49-F238E27FC236}">
                <a16:creationId xmlns:a16="http://schemas.microsoft.com/office/drawing/2014/main" id="{01CEDDD0-F76F-4DA7-E3D6-ED2DA78C10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56515" y="2783114"/>
            <a:ext cx="914400" cy="914400"/>
          </a:xfrm>
          <a:prstGeom prst="rect">
            <a:avLst/>
          </a:prstGeom>
        </p:spPr>
      </p:pic>
      <p:pic>
        <p:nvPicPr>
          <p:cNvPr id="29" name="Grafik 28" descr="Ur kontur">
            <a:extLst>
              <a:ext uri="{FF2B5EF4-FFF2-40B4-BE49-F238E27FC236}">
                <a16:creationId xmlns:a16="http://schemas.microsoft.com/office/drawing/2014/main" id="{D1BBD351-EA2D-E7D9-8F94-0DEEB25E5B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56515" y="40023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234091-FD0B-14AF-AB8F-EA1FA208A322}"/>
              </a:ext>
            </a:extLst>
          </p:cNvPr>
          <p:cNvSpPr/>
          <p:nvPr/>
        </p:nvSpPr>
        <p:spPr>
          <a:xfrm>
            <a:off x="0" y="0"/>
            <a:ext cx="5592726" cy="6858000"/>
          </a:xfrm>
          <a:prstGeom prst="rect">
            <a:avLst/>
          </a:prstGeom>
          <a:solidFill>
            <a:srgbClr val="007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9C1DBBF-CD3A-CB71-D750-200B69D3912B}"/>
              </a:ext>
            </a:extLst>
          </p:cNvPr>
          <p:cNvSpPr txBox="1"/>
          <p:nvPr/>
        </p:nvSpPr>
        <p:spPr>
          <a:xfrm>
            <a:off x="655563" y="1766644"/>
            <a:ext cx="46005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endParaRPr lang="da-DK" sz="1800" dirty="0">
              <a:solidFill>
                <a:schemeClr val="bg1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</a:pPr>
            <a:endParaRPr lang="da-DK" dirty="0">
              <a:solidFill>
                <a:schemeClr val="bg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</a:pPr>
            <a:r>
              <a:rPr lang="da-DK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Muliggør at Chatbotten MUNI kan</a:t>
            </a:r>
          </a:p>
          <a:p>
            <a:pPr lvl="0">
              <a:lnSpc>
                <a:spcPts val="1500"/>
              </a:lnSpc>
            </a:pPr>
            <a:r>
              <a:rPr lang="da-DK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bruges til at ’tale’ med borgerne.</a:t>
            </a:r>
          </a:p>
          <a:p>
            <a:pPr lvl="0">
              <a:lnSpc>
                <a:spcPts val="1500"/>
              </a:lnSpc>
            </a:pPr>
            <a:endParaRPr lang="da-DK" dirty="0">
              <a:solidFill>
                <a:schemeClr val="bg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</a:pPr>
            <a:r>
              <a:rPr lang="da-DK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 vil kunne forstå hvad borgeren siger og kunne svare. </a:t>
            </a:r>
          </a:p>
          <a:p>
            <a:pPr lvl="0">
              <a:lnSpc>
                <a:spcPts val="1500"/>
              </a:lnSpc>
            </a:pPr>
            <a:endParaRPr lang="da-DK" dirty="0">
              <a:solidFill>
                <a:schemeClr val="bg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</a:pPr>
            <a:r>
              <a:rPr lang="da-DK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vil i første omgang blive introduceret i forbindelse med telefon-kanalen og indenfor meningsfulde områder. </a:t>
            </a:r>
          </a:p>
          <a:p>
            <a:pPr lvl="0">
              <a:lnSpc>
                <a:spcPts val="1500"/>
              </a:lnSpc>
            </a:pPr>
            <a:endParaRPr lang="da-DK" dirty="0">
              <a:solidFill>
                <a:schemeClr val="bg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</a:pPr>
            <a:r>
              <a:rPr lang="da-DK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Funktionen kan på sigt også betyde at borgere kan få hjælp på tidspunkter udenfor åbningstiderne.   </a:t>
            </a:r>
          </a:p>
        </p:txBody>
      </p:sp>
      <p:pic>
        <p:nvPicPr>
          <p:cNvPr id="2050" name="Picture 2" descr="Chatbot">
            <a:extLst>
              <a:ext uri="{FF2B5EF4-FFF2-40B4-BE49-F238E27FC236}">
                <a16:creationId xmlns:a16="http://schemas.microsoft.com/office/drawing/2014/main" id="{3D269AD9-A3D0-5F5C-BDE4-FF59EA799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89" y="2200939"/>
            <a:ext cx="5073766" cy="28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4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Telefonrør kontur">
            <a:extLst>
              <a:ext uri="{FF2B5EF4-FFF2-40B4-BE49-F238E27FC236}">
                <a16:creationId xmlns:a16="http://schemas.microsoft.com/office/drawing/2014/main" id="{24B74440-8A35-132E-CCDC-17F2ECB9A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058" y="2312853"/>
            <a:ext cx="1145385" cy="1145385"/>
          </a:xfrm>
          <a:prstGeom prst="rect">
            <a:avLst/>
          </a:prstGeom>
        </p:spPr>
      </p:pic>
      <p:pic>
        <p:nvPicPr>
          <p:cNvPr id="9" name="Grafik 8" descr="Chat kontur">
            <a:extLst>
              <a:ext uri="{FF2B5EF4-FFF2-40B4-BE49-F238E27FC236}">
                <a16:creationId xmlns:a16="http://schemas.microsoft.com/office/drawing/2014/main" id="{6B89F021-965E-13D4-9F92-B48E665C7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2908" y="2154750"/>
            <a:ext cx="1631711" cy="1631711"/>
          </a:xfrm>
          <a:prstGeom prst="rect">
            <a:avLst/>
          </a:prstGeom>
        </p:spPr>
      </p:pic>
      <p:pic>
        <p:nvPicPr>
          <p:cNvPr id="11" name="Grafik 10" descr="Synkroniserer sky  kontur">
            <a:extLst>
              <a:ext uri="{FF2B5EF4-FFF2-40B4-BE49-F238E27FC236}">
                <a16:creationId xmlns:a16="http://schemas.microsoft.com/office/drawing/2014/main" id="{D4842ECA-79BC-927A-912A-55C4EF031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5579" y="295711"/>
            <a:ext cx="1536981" cy="1536981"/>
          </a:xfrm>
          <a:prstGeom prst="rect">
            <a:avLst/>
          </a:prstGeom>
        </p:spPr>
      </p:pic>
      <p:pic>
        <p:nvPicPr>
          <p:cNvPr id="13" name="Grafik 12" descr="Kommentar hjerte kontur">
            <a:extLst>
              <a:ext uri="{FF2B5EF4-FFF2-40B4-BE49-F238E27FC236}">
                <a16:creationId xmlns:a16="http://schemas.microsoft.com/office/drawing/2014/main" id="{4C23CBCA-9C95-9F0C-F6A8-F291CD515D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42898" y="2312853"/>
            <a:ext cx="1437532" cy="1437532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568CD4F2-F814-3099-B927-18A192545125}"/>
              </a:ext>
            </a:extLst>
          </p:cNvPr>
          <p:cNvSpPr txBox="1"/>
          <p:nvPr/>
        </p:nvSpPr>
        <p:spPr>
          <a:xfrm>
            <a:off x="314629" y="3586714"/>
            <a:ext cx="3067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Borger ringer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Borger ringer til DDH og skal have hjælp til pas. Borgeren bliver i IVRen tilbudt at springe køen over og tale med 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DDHs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Voicebot</a:t>
            </a: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3DEDDC3F-24CE-9990-8878-64E6C04860F2}"/>
              </a:ext>
            </a:extLst>
          </p:cNvPr>
          <p:cNvCxnSpPr/>
          <p:nvPr/>
        </p:nvCxnSpPr>
        <p:spPr>
          <a:xfrm>
            <a:off x="2292454" y="2885545"/>
            <a:ext cx="17177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3C3AF521-EC58-8143-03A0-7AB8207BF9DE}"/>
              </a:ext>
            </a:extLst>
          </p:cNvPr>
          <p:cNvSpPr txBox="1"/>
          <p:nvPr/>
        </p:nvSpPr>
        <p:spPr>
          <a:xfrm>
            <a:off x="3897639" y="3624732"/>
            <a:ext cx="3067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Voicebotten afklarer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Borgeren vælger at snakke med Voicebotten, som spørger hvad borgeren gerne vil vide</a:t>
            </a:r>
          </a:p>
        </p:txBody>
      </p:sp>
      <p:cxnSp>
        <p:nvCxnSpPr>
          <p:cNvPr id="19" name="Forbindelse: vinklet 18">
            <a:extLst>
              <a:ext uri="{FF2B5EF4-FFF2-40B4-BE49-F238E27FC236}">
                <a16:creationId xmlns:a16="http://schemas.microsoft.com/office/drawing/2014/main" id="{1C111042-E4E8-AE88-2BEF-31EA51C542BB}"/>
              </a:ext>
            </a:extLst>
          </p:cNvPr>
          <p:cNvCxnSpPr>
            <a:cxnSpLocks/>
            <a:stCxn id="9" idx="0"/>
          </p:cNvCxnSpPr>
          <p:nvPr/>
        </p:nvCxnSpPr>
        <p:spPr>
          <a:xfrm rot="5400000" flipH="1" flipV="1">
            <a:off x="5529843" y="796683"/>
            <a:ext cx="1006989" cy="1709146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felt 20">
            <a:extLst>
              <a:ext uri="{FF2B5EF4-FFF2-40B4-BE49-F238E27FC236}">
                <a16:creationId xmlns:a16="http://schemas.microsoft.com/office/drawing/2014/main" id="{3A4E24A7-AE05-9045-CA2C-EA855516F21A}"/>
              </a:ext>
            </a:extLst>
          </p:cNvPr>
          <p:cNvSpPr txBox="1"/>
          <p:nvPr/>
        </p:nvSpPr>
        <p:spPr>
          <a:xfrm>
            <a:off x="6626926" y="1631082"/>
            <a:ext cx="306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Speech to Text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Samtalen bliver transskriberet baseret på leverandørens sprogmodel </a:t>
            </a:r>
          </a:p>
        </p:txBody>
      </p:sp>
      <p:cxnSp>
        <p:nvCxnSpPr>
          <p:cNvPr id="22" name="Forbindelse: vinklet 21">
            <a:extLst>
              <a:ext uri="{FF2B5EF4-FFF2-40B4-BE49-F238E27FC236}">
                <a16:creationId xmlns:a16="http://schemas.microsoft.com/office/drawing/2014/main" id="{7C0B96CD-54E1-0049-DA41-11725B79EE26}"/>
              </a:ext>
            </a:extLst>
          </p:cNvPr>
          <p:cNvCxnSpPr>
            <a:cxnSpLocks/>
          </p:cNvCxnSpPr>
          <p:nvPr/>
        </p:nvCxnSpPr>
        <p:spPr>
          <a:xfrm>
            <a:off x="8601655" y="1147761"/>
            <a:ext cx="2186422" cy="1001676"/>
          </a:xfrm>
          <a:prstGeom prst="bentConnector3">
            <a:avLst>
              <a:gd name="adj1" fmla="val 9987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felt 30">
            <a:extLst>
              <a:ext uri="{FF2B5EF4-FFF2-40B4-BE49-F238E27FC236}">
                <a16:creationId xmlns:a16="http://schemas.microsoft.com/office/drawing/2014/main" id="{F930DA54-2265-D61A-62CF-510771FF3695}"/>
              </a:ext>
            </a:extLst>
          </p:cNvPr>
          <p:cNvSpPr txBox="1"/>
          <p:nvPr/>
        </p:nvSpPr>
        <p:spPr>
          <a:xfrm>
            <a:off x="9267908" y="3624732"/>
            <a:ext cx="2987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Text to Speech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Ud fra den transskriberede dialog, finder Voicebotten svaret og besvarer borgerne i telefonen</a:t>
            </a:r>
          </a:p>
        </p:txBody>
      </p:sp>
    </p:spTree>
    <p:extLst>
      <p:ext uri="{BB962C8B-B14F-4D97-AF65-F5344CB8AC3E}">
        <p14:creationId xmlns:p14="http://schemas.microsoft.com/office/powerpoint/2010/main" val="275590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C4800-B8C6-4287-D002-8D518B71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Opgavebeskrivelse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0C51A3-C2AE-919F-6928-59918B53E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da-DK" b="0" dirty="0">
              <a:solidFill>
                <a:srgbClr val="323130"/>
              </a:solidFill>
              <a:effectLst/>
            </a:endParaRPr>
          </a:p>
          <a:p>
            <a:pPr marL="0" indent="0" algn="l">
              <a:buNone/>
            </a:pPr>
            <a:r>
              <a:rPr lang="da-DK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 </a:t>
            </a:r>
            <a:r>
              <a:rPr lang="da-DK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borger</a:t>
            </a:r>
            <a:r>
              <a:rPr lang="da-DK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ønsker jeg at </a:t>
            </a:r>
            <a:r>
              <a:rPr lang="da-DK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kunne bestille en tid til borgerservice i min kommune uden at vente i telefonkø</a:t>
            </a: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da-DK" b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da-DK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Således at jeg kan</a:t>
            </a:r>
          </a:p>
          <a:p>
            <a:pPr marL="0" indent="0">
              <a:buNone/>
            </a:pPr>
            <a:endParaRPr lang="da-DK" b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a-DK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 en tid der passer mig nemt og hurtigt</a:t>
            </a:r>
          </a:p>
          <a:p>
            <a:pPr marL="0" indent="0">
              <a:buNone/>
            </a:pPr>
            <a:br>
              <a:rPr lang="da-DK" b="0" dirty="0">
                <a:solidFill>
                  <a:srgbClr val="323130"/>
                </a:solidFill>
                <a:effectLst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684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C4800-B8C6-4287-D002-8D518B71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Opgavebeskrivelse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0C51A3-C2AE-919F-6928-59918B53E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da-DK" b="0" dirty="0">
              <a:solidFill>
                <a:srgbClr val="323130"/>
              </a:solidFill>
              <a:effectLst/>
            </a:endParaRPr>
          </a:p>
          <a:p>
            <a:pPr marL="0" indent="0" algn="l">
              <a:buNone/>
            </a:pPr>
            <a:r>
              <a:rPr lang="da-DK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 </a:t>
            </a:r>
            <a:r>
              <a:rPr lang="da-DK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borger</a:t>
            </a:r>
            <a:r>
              <a:rPr lang="da-DK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ønsker jeg at 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få svar på spørgsmål indenfor bestemte områder uden at skulle</a:t>
            </a:r>
            <a:r>
              <a:rPr lang="da-DK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vente i telefonkø</a:t>
            </a: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da-DK" b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da-DK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Således at jeg kan</a:t>
            </a:r>
          </a:p>
          <a:p>
            <a:pPr marL="0" indent="0">
              <a:buNone/>
            </a:pPr>
            <a:endParaRPr lang="da-DK" b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Få den viden jeg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har behov for eller vurdere, om jeg skal bestille en tid til borgerservice</a:t>
            </a:r>
            <a:endParaRPr lang="da-DK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da-DK" b="0" dirty="0">
                <a:solidFill>
                  <a:srgbClr val="323130"/>
                </a:solidFill>
                <a:effectLst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350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C4800-B8C6-4287-D002-8D518B71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Opgavebeskrivelse 3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BD4FECA-55A6-5DF0-849B-1566092F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da-DK" b="0" dirty="0">
              <a:solidFill>
                <a:srgbClr val="323130"/>
              </a:solidFill>
              <a:effectLst/>
            </a:endParaRPr>
          </a:p>
          <a:p>
            <a:pPr marL="0" indent="0" algn="l">
              <a:buNone/>
            </a:pPr>
            <a:r>
              <a:rPr lang="da-DK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 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  <a:r>
              <a:rPr lang="da-DK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ønsker jeg at </a:t>
            </a:r>
            <a:r>
              <a:rPr lang="da-DK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kunne tilføje en voicebot foran vores lokale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hovednummer</a:t>
            </a:r>
          </a:p>
          <a:p>
            <a:pPr marL="0" indent="0" algn="l">
              <a:buNone/>
            </a:pPr>
            <a:endParaRPr lang="da-DK" b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da-DK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Således at jeg kan</a:t>
            </a:r>
          </a:p>
          <a:p>
            <a:pPr marL="0" indent="0">
              <a:buNone/>
            </a:pPr>
            <a:endParaRPr lang="da-DK" b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Få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oicebotten til at opstille borgerne til den rigtige afdeling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99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6" ma:contentTypeDescription="Opret et nyt dokument." ma:contentTypeScope="" ma:versionID="616006088baf81e7a1897fc2f4e6abe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fc365bd2d317e0b22185b359920d8692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  <SharedWithUsers xmlns="31f27a57-5daa-4240-845d-578cc8bddee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275A02-94B0-4424-B32D-2EE01730AB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20D52-04DE-4EE0-BA87-1D69E2338188}">
  <ds:schemaRefs>
    <ds:schemaRef ds:uri="31f27a57-5daa-4240-845d-578cc8bddeed"/>
    <ds:schemaRef ds:uri="a408f06c-1694-489f-9cdc-5efa500d75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901D81-0BF4-42E1-A34F-67A9F69E4D2B}">
  <ds:schemaRefs>
    <ds:schemaRef ds:uri="31f27a57-5daa-4240-845d-578cc8bddeed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408f06c-1694-489f-9cdc-5efa500d75a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1207</Words>
  <Application>Microsoft Office PowerPoint</Application>
  <PresentationFormat>Widescreen</PresentationFormat>
  <Paragraphs>215</Paragraphs>
  <Slides>18</Slides>
  <Notes>11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Times New Roman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Opgavebeskrivelse 1</vt:lpstr>
      <vt:lpstr>Opgavebeskrivelse 2</vt:lpstr>
      <vt:lpstr>Opgavebeskrivelse 3</vt:lpstr>
      <vt:lpstr>PowerPoint-præsentation</vt:lpstr>
      <vt:lpstr>PowerPoint-præsentation</vt:lpstr>
      <vt:lpstr>Business case – case: tidsbestilling</vt:lpstr>
      <vt:lpstr>Business case – MUNI vs. enkelt kommunale anskaffelser</vt:lpstr>
      <vt:lpstr>PowerPoint-præsentation</vt:lpstr>
      <vt:lpstr>PowerPoint-præsentation</vt:lpstr>
      <vt:lpstr>PowerPoint-præsentation</vt:lpstr>
      <vt:lpstr>PowerPoint-præsentation</vt:lpstr>
      <vt:lpstr>Anbefaling:  Opstart Voice i 2023 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</dc:title>
  <dc:creator>Rikke Bækgaard Christensen</dc:creator>
  <cp:lastModifiedBy>Rikke Bækgaard Christensen</cp:lastModifiedBy>
  <cp:revision>2</cp:revision>
  <dcterms:created xsi:type="dcterms:W3CDTF">2022-09-06T08:12:36Z</dcterms:created>
  <dcterms:modified xsi:type="dcterms:W3CDTF">2023-01-16T14:36:09Z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