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51E1D6-A09C-4353-805D-115FF894A635}" v="45" dt="2023-04-19T11:31:48.124"/>
    <p1510:client id="{870AA720-9B81-4721-B0FF-AA03AD50E260}" v="3" dt="2023-04-20T05:33:31.936"/>
    <p1510:client id="{9B46D978-0E75-4B78-8A0F-BAC1A2ABBDAC}" v="1" dt="2023-04-19T12:42:52.9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1B51E1D6-A09C-4353-805D-115FF894A635}"/>
    <pc:docChg chg="undo custSel addSld delSld modSld">
      <pc:chgData name="Torben Glock" userId="11106b89-72de-413e-b65b-8a42fa6400a0" providerId="ADAL" clId="{1B51E1D6-A09C-4353-805D-115FF894A635}" dt="2023-04-19T11:37:05.422" v="2654" actId="20577"/>
      <pc:docMkLst>
        <pc:docMk/>
      </pc:docMkLst>
      <pc:sldChg chg="addSp delSp modSp mod">
        <pc:chgData name="Torben Glock" userId="11106b89-72de-413e-b65b-8a42fa6400a0" providerId="ADAL" clId="{1B51E1D6-A09C-4353-805D-115FF894A635}" dt="2023-04-19T11:34:08.485" v="2488" actId="14100"/>
        <pc:sldMkLst>
          <pc:docMk/>
          <pc:sldMk cId="2141835672" sldId="256"/>
        </pc:sldMkLst>
        <pc:spChg chg="mod">
          <ac:chgData name="Torben Glock" userId="11106b89-72de-413e-b65b-8a42fa6400a0" providerId="ADAL" clId="{1B51E1D6-A09C-4353-805D-115FF894A635}" dt="2023-04-19T11:29:50.238" v="2483" actId="20577"/>
          <ac:spMkLst>
            <pc:docMk/>
            <pc:sldMk cId="2141835672" sldId="256"/>
            <ac:spMk id="3" creationId="{02AFA032-F83D-2CB4-C500-9E200052B109}"/>
          </ac:spMkLst>
        </pc:spChg>
        <pc:graphicFrameChg chg="add del mod">
          <ac:chgData name="Torben Glock" userId="11106b89-72de-413e-b65b-8a42fa6400a0" providerId="ADAL" clId="{1B51E1D6-A09C-4353-805D-115FF894A635}" dt="2023-04-19T11:31:48.124" v="2485"/>
          <ac:graphicFrameMkLst>
            <pc:docMk/>
            <pc:sldMk cId="2141835672" sldId="256"/>
            <ac:graphicFrameMk id="4" creationId="{DC482875-66D0-045A-2AE8-F7E372D0836B}"/>
          </ac:graphicFrameMkLst>
        </pc:graphicFrameChg>
        <pc:picChg chg="add mod">
          <ac:chgData name="Torben Glock" userId="11106b89-72de-413e-b65b-8a42fa6400a0" providerId="ADAL" clId="{1B51E1D6-A09C-4353-805D-115FF894A635}" dt="2023-04-19T11:34:08.485" v="2488" actId="14100"/>
          <ac:picMkLst>
            <pc:docMk/>
            <pc:sldMk cId="2141835672" sldId="256"/>
            <ac:picMk id="7" creationId="{5B33BAE5-AC97-B989-1E9E-A92FF196339A}"/>
          </ac:picMkLst>
        </pc:picChg>
      </pc:sldChg>
      <pc:sldChg chg="addSp modSp new del mod">
        <pc:chgData name="Torben Glock" userId="11106b89-72de-413e-b65b-8a42fa6400a0" providerId="ADAL" clId="{1B51E1D6-A09C-4353-805D-115FF894A635}" dt="2023-04-19T05:34:20.246" v="26" actId="47"/>
        <pc:sldMkLst>
          <pc:docMk/>
          <pc:sldMk cId="2271322489" sldId="258"/>
        </pc:sldMkLst>
        <pc:spChg chg="add mod">
          <ac:chgData name="Torben Glock" userId="11106b89-72de-413e-b65b-8a42fa6400a0" providerId="ADAL" clId="{1B51E1D6-A09C-4353-805D-115FF894A635}" dt="2023-04-19T05:33:31.262" v="2" actId="1076"/>
          <ac:spMkLst>
            <pc:docMk/>
            <pc:sldMk cId="2271322489" sldId="258"/>
            <ac:spMk id="2" creationId="{6485D742-DF4C-FA83-1C7F-03177E5B83F6}"/>
          </ac:spMkLst>
        </pc:spChg>
      </pc:sldChg>
      <pc:sldChg chg="addSp delSp modSp new mod">
        <pc:chgData name="Torben Glock" userId="11106b89-72de-413e-b65b-8a42fa6400a0" providerId="ADAL" clId="{1B51E1D6-A09C-4353-805D-115FF894A635}" dt="2023-04-19T11:37:05.422" v="2654" actId="20577"/>
        <pc:sldMkLst>
          <pc:docMk/>
          <pc:sldMk cId="593456297" sldId="259"/>
        </pc:sldMkLst>
        <pc:spChg chg="mod">
          <ac:chgData name="Torben Glock" userId="11106b89-72de-413e-b65b-8a42fa6400a0" providerId="ADAL" clId="{1B51E1D6-A09C-4353-805D-115FF894A635}" dt="2023-04-19T05:33:59.182" v="23" actId="20577"/>
          <ac:spMkLst>
            <pc:docMk/>
            <pc:sldMk cId="593456297" sldId="259"/>
            <ac:spMk id="2" creationId="{7FD39FCC-C646-D23C-EA7D-CADBB2212B2F}"/>
          </ac:spMkLst>
        </pc:spChg>
        <pc:spChg chg="add del mod">
          <ac:chgData name="Torben Glock" userId="11106b89-72de-413e-b65b-8a42fa6400a0" providerId="ADAL" clId="{1B51E1D6-A09C-4353-805D-115FF894A635}" dt="2023-04-19T05:36:55.717" v="44" actId="478"/>
          <ac:spMkLst>
            <pc:docMk/>
            <pc:sldMk cId="593456297" sldId="259"/>
            <ac:spMk id="3" creationId="{98A95ADB-F20D-A2E5-134F-20221527832D}"/>
          </ac:spMkLst>
        </pc:spChg>
        <pc:graphicFrameChg chg="add mod modGraphic">
          <ac:chgData name="Torben Glock" userId="11106b89-72de-413e-b65b-8a42fa6400a0" providerId="ADAL" clId="{1B51E1D6-A09C-4353-805D-115FF894A635}" dt="2023-04-19T11:37:05.422" v="2654" actId="20577"/>
          <ac:graphicFrameMkLst>
            <pc:docMk/>
            <pc:sldMk cId="593456297" sldId="259"/>
            <ac:graphicFrameMk id="4" creationId="{91AE74D3-FEC8-AE00-F911-8897389CE667}"/>
          </ac:graphicFrameMkLst>
        </pc:graphicFrameChg>
      </pc:sldChg>
      <pc:sldChg chg="addSp modSp new mod">
        <pc:chgData name="Torben Glock" userId="11106b89-72de-413e-b65b-8a42fa6400a0" providerId="ADAL" clId="{1B51E1D6-A09C-4353-805D-115FF894A635}" dt="2023-04-19T10:56:32.270" v="1326" actId="313"/>
        <pc:sldMkLst>
          <pc:docMk/>
          <pc:sldMk cId="665243694" sldId="260"/>
        </pc:sldMkLst>
        <pc:spChg chg="mod">
          <ac:chgData name="Torben Glock" userId="11106b89-72de-413e-b65b-8a42fa6400a0" providerId="ADAL" clId="{1B51E1D6-A09C-4353-805D-115FF894A635}" dt="2023-04-19T06:00:08.224" v="380" actId="20577"/>
          <ac:spMkLst>
            <pc:docMk/>
            <pc:sldMk cId="665243694" sldId="260"/>
            <ac:spMk id="2" creationId="{4622B4DD-9C62-A4EC-A15A-ACD8CC777762}"/>
          </ac:spMkLst>
        </pc:spChg>
        <pc:spChg chg="add mod">
          <ac:chgData name="Torben Glock" userId="11106b89-72de-413e-b65b-8a42fa6400a0" providerId="ADAL" clId="{1B51E1D6-A09C-4353-805D-115FF894A635}" dt="2023-04-19T10:56:32.270" v="1326" actId="313"/>
          <ac:spMkLst>
            <pc:docMk/>
            <pc:sldMk cId="665243694" sldId="260"/>
            <ac:spMk id="4" creationId="{C9B840A8-C96F-A4DF-6C68-FDB5BAEAB377}"/>
          </ac:spMkLst>
        </pc:spChg>
        <pc:graphicFrameChg chg="add mod modGraphic">
          <ac:chgData name="Torben Glock" userId="11106b89-72de-413e-b65b-8a42fa6400a0" providerId="ADAL" clId="{1B51E1D6-A09C-4353-805D-115FF894A635}" dt="2023-04-19T10:22:03.568" v="825" actId="20577"/>
          <ac:graphicFrameMkLst>
            <pc:docMk/>
            <pc:sldMk cId="665243694" sldId="260"/>
            <ac:graphicFrameMk id="3" creationId="{B66E8175-4F4A-E15A-964C-7FF096D84F8C}"/>
          </ac:graphicFrameMkLst>
        </pc:graphicFrameChg>
      </pc:sldChg>
      <pc:sldChg chg="addSp modSp new mod">
        <pc:chgData name="Torben Glock" userId="11106b89-72de-413e-b65b-8a42fa6400a0" providerId="ADAL" clId="{1B51E1D6-A09C-4353-805D-115FF894A635}" dt="2023-04-19T10:49:10.503" v="958"/>
        <pc:sldMkLst>
          <pc:docMk/>
          <pc:sldMk cId="755449369" sldId="261"/>
        </pc:sldMkLst>
        <pc:spChg chg="mod">
          <ac:chgData name="Torben Glock" userId="11106b89-72de-413e-b65b-8a42fa6400a0" providerId="ADAL" clId="{1B51E1D6-A09C-4353-805D-115FF894A635}" dt="2023-04-19T05:48:21.901" v="152" actId="20577"/>
          <ac:spMkLst>
            <pc:docMk/>
            <pc:sldMk cId="755449369" sldId="261"/>
            <ac:spMk id="2" creationId="{3AFC3BF3-EAE5-58B9-929B-DF4736C40DCE}"/>
          </ac:spMkLst>
        </pc:spChg>
        <pc:graphicFrameChg chg="add mod modGraphic">
          <ac:chgData name="Torben Glock" userId="11106b89-72de-413e-b65b-8a42fa6400a0" providerId="ADAL" clId="{1B51E1D6-A09C-4353-805D-115FF894A635}" dt="2023-04-19T10:49:10.503" v="958"/>
          <ac:graphicFrameMkLst>
            <pc:docMk/>
            <pc:sldMk cId="755449369" sldId="261"/>
            <ac:graphicFrameMk id="3" creationId="{C9C70CE7-A696-F8D3-88C6-EB847BE1609E}"/>
          </ac:graphicFrameMkLst>
        </pc:graphicFrameChg>
      </pc:sldChg>
    </pc:docChg>
  </pc:docChgLst>
  <pc:docChgLst>
    <pc:chgData name="Torben Glock" userId="11106b89-72de-413e-b65b-8a42fa6400a0" providerId="ADAL" clId="{F3EB60E9-B192-402B-A9E5-FE1AC87B2231}"/>
    <pc:docChg chg="modSld">
      <pc:chgData name="Torben Glock" userId="11106b89-72de-413e-b65b-8a42fa6400a0" providerId="ADAL" clId="{F3EB60E9-B192-402B-A9E5-FE1AC87B2231}" dt="2023-04-20T06:57:46.172" v="0" actId="1076"/>
      <pc:docMkLst>
        <pc:docMk/>
      </pc:docMkLst>
      <pc:sldChg chg="modSp mod">
        <pc:chgData name="Torben Glock" userId="11106b89-72de-413e-b65b-8a42fa6400a0" providerId="ADAL" clId="{F3EB60E9-B192-402B-A9E5-FE1AC87B2231}" dt="2023-04-20T06:57:46.172" v="0" actId="1076"/>
        <pc:sldMkLst>
          <pc:docMk/>
          <pc:sldMk cId="593456297" sldId="259"/>
        </pc:sldMkLst>
        <pc:graphicFrameChg chg="mod">
          <ac:chgData name="Torben Glock" userId="11106b89-72de-413e-b65b-8a42fa6400a0" providerId="ADAL" clId="{F3EB60E9-B192-402B-A9E5-FE1AC87B2231}" dt="2023-04-20T06:57:46.172" v="0" actId="1076"/>
          <ac:graphicFrameMkLst>
            <pc:docMk/>
            <pc:sldMk cId="593456297" sldId="259"/>
            <ac:graphicFrameMk id="4" creationId="{91AE74D3-FEC8-AE00-F911-8897389CE667}"/>
          </ac:graphicFrameMkLst>
        </pc:graphicFrameChg>
      </pc:sldChg>
    </pc:docChg>
  </pc:docChgLst>
  <pc:docChgLst>
    <pc:chgData name="Torben Glock" userId="11106b89-72de-413e-b65b-8a42fa6400a0" providerId="ADAL" clId="{4E3B86F0-222B-4BA9-ADF1-00893A95F467}"/>
    <pc:docChg chg="modSld">
      <pc:chgData name="Torben Glock" userId="11106b89-72de-413e-b65b-8a42fa6400a0" providerId="ADAL" clId="{4E3B86F0-222B-4BA9-ADF1-00893A95F467}" dt="2023-04-19T12:35:42.160" v="51" actId="20577"/>
      <pc:docMkLst>
        <pc:docMk/>
      </pc:docMkLst>
      <pc:sldChg chg="modSp mod">
        <pc:chgData name="Torben Glock" userId="11106b89-72de-413e-b65b-8a42fa6400a0" providerId="ADAL" clId="{4E3B86F0-222B-4BA9-ADF1-00893A95F467}" dt="2023-04-19T12:35:42.160" v="51" actId="20577"/>
        <pc:sldMkLst>
          <pc:docMk/>
          <pc:sldMk cId="2141835672" sldId="256"/>
        </pc:sldMkLst>
        <pc:spChg chg="mod">
          <ac:chgData name="Torben Glock" userId="11106b89-72de-413e-b65b-8a42fa6400a0" providerId="ADAL" clId="{4E3B86F0-222B-4BA9-ADF1-00893A95F467}" dt="2023-04-19T12:35:42.160" v="51" actId="20577"/>
          <ac:spMkLst>
            <pc:docMk/>
            <pc:sldMk cId="2141835672" sldId="256"/>
            <ac:spMk id="3" creationId="{02AFA032-F83D-2CB4-C500-9E200052B109}"/>
          </ac:spMkLst>
        </pc:spChg>
      </pc:sldChg>
      <pc:sldChg chg="modSp mod">
        <pc:chgData name="Torben Glock" userId="11106b89-72de-413e-b65b-8a42fa6400a0" providerId="ADAL" clId="{4E3B86F0-222B-4BA9-ADF1-00893A95F467}" dt="2023-04-19T12:33:06.749" v="44" actId="20577"/>
        <pc:sldMkLst>
          <pc:docMk/>
          <pc:sldMk cId="593456297" sldId="259"/>
        </pc:sldMkLst>
        <pc:graphicFrameChg chg="modGraphic">
          <ac:chgData name="Torben Glock" userId="11106b89-72de-413e-b65b-8a42fa6400a0" providerId="ADAL" clId="{4E3B86F0-222B-4BA9-ADF1-00893A95F467}" dt="2023-04-19T12:33:06.749" v="44" actId="20577"/>
          <ac:graphicFrameMkLst>
            <pc:docMk/>
            <pc:sldMk cId="593456297" sldId="259"/>
            <ac:graphicFrameMk id="4" creationId="{91AE74D3-FEC8-AE00-F911-8897389CE667}"/>
          </ac:graphicFrameMkLst>
        </pc:graphicFrameChg>
      </pc:sldChg>
    </pc:docChg>
  </pc:docChgLst>
  <pc:docChgLst>
    <pc:chgData name="Torben Glock" userId="11106b89-72de-413e-b65b-8a42fa6400a0" providerId="ADAL" clId="{870AA720-9B81-4721-B0FF-AA03AD50E260}"/>
    <pc:docChg chg="modSld">
      <pc:chgData name="Torben Glock" userId="11106b89-72de-413e-b65b-8a42fa6400a0" providerId="ADAL" clId="{870AA720-9B81-4721-B0FF-AA03AD50E260}" dt="2023-04-20T05:33:37.929" v="158" actId="20577"/>
      <pc:docMkLst>
        <pc:docMk/>
      </pc:docMkLst>
      <pc:sldChg chg="modSp mod">
        <pc:chgData name="Torben Glock" userId="11106b89-72de-413e-b65b-8a42fa6400a0" providerId="ADAL" clId="{870AA720-9B81-4721-B0FF-AA03AD50E260}" dt="2023-04-20T05:33:37.929" v="158" actId="20577"/>
        <pc:sldMkLst>
          <pc:docMk/>
          <pc:sldMk cId="593456297" sldId="259"/>
        </pc:sldMkLst>
        <pc:graphicFrameChg chg="mod modGraphic">
          <ac:chgData name="Torben Glock" userId="11106b89-72de-413e-b65b-8a42fa6400a0" providerId="ADAL" clId="{870AA720-9B81-4721-B0FF-AA03AD50E260}" dt="2023-04-20T05:33:37.929" v="158" actId="20577"/>
          <ac:graphicFrameMkLst>
            <pc:docMk/>
            <pc:sldMk cId="593456297" sldId="259"/>
            <ac:graphicFrameMk id="4" creationId="{91AE74D3-FEC8-AE00-F911-8897389CE667}"/>
          </ac:graphicFrameMkLst>
        </pc:graphicFrameChg>
      </pc:sldChg>
    </pc:docChg>
  </pc:docChgLst>
  <pc:docChgLst>
    <pc:chgData name="Torben Glock" userId="11106b89-72de-413e-b65b-8a42fa6400a0" providerId="ADAL" clId="{9B46D978-0E75-4B78-8A0F-BAC1A2ABBDAC}"/>
    <pc:docChg chg="custSel modSld">
      <pc:chgData name="Torben Glock" userId="11106b89-72de-413e-b65b-8a42fa6400a0" providerId="ADAL" clId="{9B46D978-0E75-4B78-8A0F-BAC1A2ABBDAC}" dt="2023-04-19T12:56:44.906" v="1331" actId="20577"/>
      <pc:docMkLst>
        <pc:docMk/>
      </pc:docMkLst>
      <pc:sldChg chg="modSp mod">
        <pc:chgData name="Torben Glock" userId="11106b89-72de-413e-b65b-8a42fa6400a0" providerId="ADAL" clId="{9B46D978-0E75-4B78-8A0F-BAC1A2ABBDAC}" dt="2023-04-19T12:56:44.906" v="1331" actId="20577"/>
        <pc:sldMkLst>
          <pc:docMk/>
          <pc:sldMk cId="665243694" sldId="260"/>
        </pc:sldMkLst>
        <pc:spChg chg="mod">
          <ac:chgData name="Torben Glock" userId="11106b89-72de-413e-b65b-8a42fa6400a0" providerId="ADAL" clId="{9B46D978-0E75-4B78-8A0F-BAC1A2ABBDAC}" dt="2023-04-19T12:55:35.130" v="1195" actId="1076"/>
          <ac:spMkLst>
            <pc:docMk/>
            <pc:sldMk cId="665243694" sldId="260"/>
            <ac:spMk id="4" creationId="{C9B840A8-C96F-A4DF-6C68-FDB5BAEAB377}"/>
          </ac:spMkLst>
        </pc:spChg>
        <pc:graphicFrameChg chg="mod modGraphic">
          <ac:chgData name="Torben Glock" userId="11106b89-72de-413e-b65b-8a42fa6400a0" providerId="ADAL" clId="{9B46D978-0E75-4B78-8A0F-BAC1A2ABBDAC}" dt="2023-04-19T12:56:44.906" v="1331" actId="20577"/>
          <ac:graphicFrameMkLst>
            <pc:docMk/>
            <pc:sldMk cId="665243694" sldId="260"/>
            <ac:graphicFrameMk id="3" creationId="{B66E8175-4F4A-E15A-964C-7FF096D84F8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1EEA3E-E974-A7D8-AC25-95F459AD39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9C9F403-6A17-98A3-8A1F-46538D793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30B1D5-12E0-35DD-8DD1-B5447FFF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00E80E-7844-9A37-0C67-6721AB656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570C7F-C747-9E29-2C02-E7CD76F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712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AC33EB-3702-B8A8-926A-9746AC834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2DC48EC-CC31-6D55-2ED3-C7B4B011D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B8C045-0A00-7257-3D46-D64226257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799FA23-23A6-7D9A-DAD5-CD56E1C0E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BE773B-AAFA-E00D-AB2D-862483456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080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703F2AB-4F8C-929D-A87C-AB7371646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8AAA9A9-2439-C6CA-291D-4D8F97782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84CB73B-67E5-F1AF-AA66-814F82BB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4C67CB-EBAA-F87F-A797-5B14A24D1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36352A-F8E6-AA9A-7B7A-29F4C1FC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758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2BFEF-E8BA-88CD-AE06-3902997AF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BC8B0D-0A1E-7FB7-619C-17FEBDB11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B6728B-A869-CD12-7A03-0BAB89556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95E38A8-53AA-5C60-85A4-3F921C48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DA62021-F56B-3DE1-443D-1CB17B88C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82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1C25D-D90A-329E-6F8F-B35455090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BF5B83A-2153-B98F-E415-C05CA7E3D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11AD9C-EC66-0B45-9654-276552542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A365AD-D42C-CF3A-686C-AD06A676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C699F8-3C07-47E4-177A-7E2FB22B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623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F4679D-F06F-3655-F026-774D90D7A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877A6B-06CC-6533-C583-1DE228277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B5E933F-9C72-5F0C-9EBB-F5E9CCEE7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A6555F2-34FE-7DC6-88DC-D5F14405B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712E231-919A-9CF1-C371-E0836ADF8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799E353-6239-4A63-C19D-95F866F86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6720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57E1EB-2FE0-53A4-BA07-28DF6D27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DBF2472-7186-4CC6-EB08-E48E7DC6A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8B3B881-5E4B-F191-C4DF-2D7ED7D19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303AF60-53B7-8DC4-01A4-31FC54F9C5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B154462-E951-F144-D914-383EFD2D0E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124ACD0-CD3B-CE16-F621-9F4A1E8BB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13F254A-25DF-254A-D884-961DCF5FE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3AAF2FB-B063-457F-6514-6E7D4033C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704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64147-EF46-A7F1-DAB4-017243EC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59C71AB-306B-3EF2-C70B-E180A371E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0F91B56-B43A-B61B-32F8-1E2077921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D0882E2-62FD-38D7-7364-C9C017B6C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804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4281468-6013-D764-D4F2-FE01E914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86B5D99-8453-3D1F-F9A5-0676A1CD0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38E71C9-6456-C695-D2FC-594F11140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04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A3A0E-ABBE-61DF-513D-255ED1197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76D39B-472F-463B-B55D-218EC8EF9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03BD839-6FE9-E99A-1A97-7AF546859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284637-729C-5924-D27A-2AE9263E1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5D7CDBA-84F8-AFBE-1137-604176D7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BF83247-EB98-B2BC-8365-CBB8C5171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002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5B91CF-CD9B-DDAE-0011-FB657044B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A79EA86-6525-21FE-AABD-0A4F8C853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73C8AC3-C493-2805-987D-F898A1B87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CBA82D4-3045-DC2F-F222-7087ECE97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6749F7A-CFB4-C9A6-15BB-DD500FCA8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CA9829A-5BFE-4F46-AB77-A86A7C633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7185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072322F-1BBB-E5F1-797B-C317D7E37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7D13572-7CC7-2409-5B11-3747B4471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451806-60AA-DBF5-0630-1B7D2B70C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D588F-91B5-43BF-A2EF-B054D3F6A94A}" type="datetimeFigureOut">
              <a:rPr lang="da-DK" smtClean="0"/>
              <a:t>20-04-2023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428FF0-6F01-34CA-CF0E-114BB8C0C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EF3AA38-D84D-3F0C-71D8-4D0956055E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E411D-12DB-45A8-91BA-35BD18C9DE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129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endigitalehotline.aarhus.dk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22A397E7-BF60-45B2-84C7-B074B76C3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3D-trappe design">
            <a:extLst>
              <a:ext uri="{FF2B5EF4-FFF2-40B4-BE49-F238E27FC236}">
                <a16:creationId xmlns:a16="http://schemas.microsoft.com/office/drawing/2014/main" id="{E014D186-AEE6-EC6D-493F-9C2575DC43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10090" r="3426"/>
          <a:stretch/>
        </p:blipFill>
        <p:spPr>
          <a:xfrm>
            <a:off x="4283902" y="10"/>
            <a:ext cx="7908098" cy="6857992"/>
          </a:xfrm>
          <a:prstGeom prst="rect">
            <a:avLst/>
          </a:prstGeom>
        </p:spPr>
      </p:pic>
      <p:sp>
        <p:nvSpPr>
          <p:cNvPr id="12" name="Rectangle 15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A6739A-3E12-A432-B4B0-41E7594C6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663" y="1115219"/>
            <a:ext cx="5505449" cy="2387600"/>
          </a:xfrm>
        </p:spPr>
        <p:txBody>
          <a:bodyPr>
            <a:normAutofit/>
          </a:bodyPr>
          <a:lstStyle/>
          <a:p>
            <a:pPr algn="l"/>
            <a:r>
              <a:rPr lang="da-DK" sz="5000" dirty="0">
                <a:solidFill>
                  <a:schemeClr val="bg1"/>
                </a:solidFill>
              </a:rPr>
              <a:t>DDH udviklingsplan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2AFA032-F83D-2CB4-C500-9E200052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663" y="3902075"/>
            <a:ext cx="5505449" cy="1655762"/>
          </a:xfrm>
        </p:spPr>
        <p:txBody>
          <a:bodyPr>
            <a:normAutofit/>
          </a:bodyPr>
          <a:lstStyle/>
          <a:p>
            <a:pPr algn="l"/>
            <a:r>
              <a:rPr lang="da-DK" sz="2000" dirty="0">
                <a:solidFill>
                  <a:schemeClr val="bg1"/>
                </a:solidFill>
              </a:rPr>
              <a:t>Onboarding &amp; SWOT-handlingsplan</a:t>
            </a:r>
          </a:p>
          <a:p>
            <a:pPr algn="l"/>
            <a:r>
              <a:rPr lang="da-DK" sz="2000" dirty="0">
                <a:solidFill>
                  <a:schemeClr val="bg1"/>
                </a:solidFill>
              </a:rPr>
              <a:t>2023 - 2025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585" y="3681408"/>
            <a:ext cx="1193482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lede 6">
            <a:extLst>
              <a:ext uri="{FF2B5EF4-FFF2-40B4-BE49-F238E27FC236}">
                <a16:creationId xmlns:a16="http://schemas.microsoft.com/office/drawing/2014/main" id="{5B33BAE5-AC97-B989-1E9E-A92FF1963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1974320" cy="130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83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841691" y="318122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4400" dirty="0"/>
              <a:t>2023</a:t>
            </a:r>
          </a:p>
          <a:p>
            <a:pPr algn="ctr"/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1848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r>
              <a:rPr lang="da-DK" dirty="0"/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2004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r>
              <a:rPr lang="da-DK" dirty="0"/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841692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i="1" dirty="0"/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1848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i="1" dirty="0"/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2004" y="1066840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b="1" i="1" dirty="0"/>
              <a:t>Forandringspotentialer 2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8F4CF076-AA8A-DE91-5C52-7BFB10784960}"/>
              </a:ext>
            </a:extLst>
          </p:cNvPr>
          <p:cNvSpPr txBox="1"/>
          <p:nvPr/>
        </p:nvSpPr>
        <p:spPr>
          <a:xfrm>
            <a:off x="832116" y="1464889"/>
            <a:ext cx="3437873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1848" y="1464891"/>
            <a:ext cx="34282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2003" y="1464888"/>
            <a:ext cx="3428299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950613" y="1548502"/>
            <a:ext cx="5395865" cy="203132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/>
              <a:t>Onboarding</a:t>
            </a:r>
            <a:r>
              <a:rPr lang="da-DK" dirty="0"/>
              <a:t>-indsatser: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E-learning moduler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Onboarding af agenter – Brian Vang / Ian Wisler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Medarbejderdag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Organisering i DDH-Netværk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dirty="0"/>
              <a:t>Hjemmeside, velkomstpakke, håndbøger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da-DK" dirty="0"/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19A001A-5C2F-C2FB-BE3F-85F0ABD4A296}"/>
              </a:ext>
            </a:extLst>
          </p:cNvPr>
          <p:cNvSpPr txBox="1"/>
          <p:nvPr/>
        </p:nvSpPr>
        <p:spPr>
          <a:xfrm>
            <a:off x="2779147" y="3407133"/>
            <a:ext cx="8568000" cy="2304000"/>
          </a:xfrm>
          <a:prstGeom prst="rect">
            <a:avLst/>
          </a:prstGeom>
          <a:solidFill>
            <a:schemeClr val="accent2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b="1" dirty="0"/>
              <a:t>SWOT-</a:t>
            </a:r>
            <a:r>
              <a:rPr lang="da-DK" dirty="0"/>
              <a:t>indsatser </a:t>
            </a:r>
            <a:r>
              <a:rPr lang="da-DK" sz="1000" dirty="0"/>
              <a:t>(#1-12)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E6D03FE-573C-127A-A006-4C6E5A2A06BA}"/>
              </a:ext>
            </a:extLst>
          </p:cNvPr>
          <p:cNvSpPr txBox="1"/>
          <p:nvPr/>
        </p:nvSpPr>
        <p:spPr>
          <a:xfrm>
            <a:off x="2917595" y="3763811"/>
            <a:ext cx="1221388" cy="2539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050" b="1" i="1" dirty="0"/>
              <a:t>Seminar (17. aug.) 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8D58565B-09A2-5DB8-55EF-09DBE191D206}"/>
              </a:ext>
            </a:extLst>
          </p:cNvPr>
          <p:cNvSpPr txBox="1"/>
          <p:nvPr/>
        </p:nvSpPr>
        <p:spPr>
          <a:xfrm>
            <a:off x="2939521" y="4028997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Netværksledelse</a:t>
            </a:r>
          </a:p>
          <a:p>
            <a:pPr algn="ctr"/>
            <a:r>
              <a:rPr lang="da-DK" sz="1050" dirty="0"/>
              <a:t># 5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B6DD05B2-4FA4-0CC9-6A35-786C747D8364}"/>
              </a:ext>
            </a:extLst>
          </p:cNvPr>
          <p:cNvSpPr txBox="1"/>
          <p:nvPr/>
        </p:nvSpPr>
        <p:spPr>
          <a:xfrm>
            <a:off x="2939521" y="4465081"/>
            <a:ext cx="1177536" cy="253916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Servicemål &amp; KPI 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6D8ED073-021D-9BF4-D4F8-112B0DEDCEFF}"/>
              </a:ext>
            </a:extLst>
          </p:cNvPr>
          <p:cNvSpPr txBox="1"/>
          <p:nvPr/>
        </p:nvSpPr>
        <p:spPr>
          <a:xfrm>
            <a:off x="2939521" y="5177985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Guider &amp; IVR mv. # 10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6ADD9D7F-0EFF-A3A5-F8A2-3C9D8067F8CA}"/>
              </a:ext>
            </a:extLst>
          </p:cNvPr>
          <p:cNvSpPr txBox="1"/>
          <p:nvPr/>
        </p:nvSpPr>
        <p:spPr>
          <a:xfrm>
            <a:off x="313050" y="6575042"/>
            <a:ext cx="1433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= Repræsentantskabsmøde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A62A8780-6DE3-7044-88E5-CDAB9642DC6B}"/>
              </a:ext>
            </a:extLst>
          </p:cNvPr>
          <p:cNvSpPr txBox="1"/>
          <p:nvPr/>
        </p:nvSpPr>
        <p:spPr>
          <a:xfrm>
            <a:off x="2939521" y="4740742"/>
            <a:ext cx="1177536" cy="4154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50" dirty="0"/>
              <a:t>Krav, Roller &amp; ansvar, # 4+5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F048AFE8-011B-7E10-8C7C-45C6B5E97F66}"/>
              </a:ext>
            </a:extLst>
          </p:cNvPr>
          <p:cNvSpPr txBox="1"/>
          <p:nvPr/>
        </p:nvSpPr>
        <p:spPr>
          <a:xfrm>
            <a:off x="4514850" y="3763811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Nye områder - </a:t>
            </a:r>
            <a:r>
              <a:rPr lang="da-DK" sz="1600" dirty="0"/>
              <a:t>#1 Digital inklusion / #2 Kriseberedskab / #3 Én indgang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FE832519-3236-9906-567B-462BCDAE431D}"/>
              </a:ext>
            </a:extLst>
          </p:cNvPr>
          <p:cNvSpPr txBox="1"/>
          <p:nvPr/>
        </p:nvSpPr>
        <p:spPr>
          <a:xfrm>
            <a:off x="4514850" y="4236746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Ny governance model for DDH  - </a:t>
            </a:r>
            <a:r>
              <a:rPr lang="da-DK" sz="1600" dirty="0"/>
              <a:t>#6 DDH som udviklingscenter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0710404E-480A-7A91-F04A-1E53B24FA6E3}"/>
              </a:ext>
            </a:extLst>
          </p:cNvPr>
          <p:cNvSpPr txBox="1"/>
          <p:nvPr/>
        </p:nvSpPr>
        <p:spPr>
          <a:xfrm>
            <a:off x="4514850" y="4706973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Bemanding &amp; kompetencer - </a:t>
            </a:r>
            <a:r>
              <a:rPr lang="da-DK" sz="1600" dirty="0"/>
              <a:t>#7 Agil bemanding / #8+9 Skills </a:t>
            </a:r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F2E6C583-0945-9B4F-EC79-B84827A51AB0}"/>
              </a:ext>
            </a:extLst>
          </p:cNvPr>
          <p:cNvSpPr txBox="1"/>
          <p:nvPr/>
        </p:nvSpPr>
        <p:spPr>
          <a:xfrm>
            <a:off x="4514849" y="5201068"/>
            <a:ext cx="6429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Ny teknologi - </a:t>
            </a:r>
            <a:r>
              <a:rPr lang="da-DK" sz="1600" dirty="0"/>
              <a:t>#11 udvidet telefonisystem / #12 Udvikling af ny teknologi </a:t>
            </a:r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F0DDE142-43BA-66C8-5906-F4D8005BD883}"/>
              </a:ext>
            </a:extLst>
          </p:cNvPr>
          <p:cNvSpPr txBox="1"/>
          <p:nvPr/>
        </p:nvSpPr>
        <p:spPr>
          <a:xfrm>
            <a:off x="100251" y="6563422"/>
            <a:ext cx="291643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a-DK" sz="800" dirty="0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09AC6AD7-DD45-75B7-400B-A217B3BCCF6F}"/>
              </a:ext>
            </a:extLst>
          </p:cNvPr>
          <p:cNvSpPr txBox="1"/>
          <p:nvPr/>
        </p:nvSpPr>
        <p:spPr>
          <a:xfrm>
            <a:off x="3491036" y="6166079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800" b="1" dirty="0"/>
              <a:t>31/10</a:t>
            </a:r>
          </a:p>
        </p:txBody>
      </p:sp>
      <p:sp>
        <p:nvSpPr>
          <p:cNvPr id="37" name="Tekstfelt 36">
            <a:extLst>
              <a:ext uri="{FF2B5EF4-FFF2-40B4-BE49-F238E27FC236}">
                <a16:creationId xmlns:a16="http://schemas.microsoft.com/office/drawing/2014/main" id="{13BC880B-CC13-2AA8-1A8B-4F4DB4978D9F}"/>
              </a:ext>
            </a:extLst>
          </p:cNvPr>
          <p:cNvSpPr txBox="1"/>
          <p:nvPr/>
        </p:nvSpPr>
        <p:spPr>
          <a:xfrm>
            <a:off x="1672439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800" b="1" dirty="0"/>
              <a:t>24/5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2779147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 dirty="0"/>
              <a:t>Trivselsmåling-0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2FFE9BF-4855-630B-35A0-9B1C10078000}"/>
              </a:ext>
            </a:extLst>
          </p:cNvPr>
          <p:cNvSpPr txBox="1"/>
          <p:nvPr/>
        </p:nvSpPr>
        <p:spPr>
          <a:xfrm>
            <a:off x="6321289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 dirty="0"/>
              <a:t>Trivselsmåling-1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9854453" y="579115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 dirty="0"/>
              <a:t>Trivselsmåling-2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323FA44-46DA-2956-84B7-2815A4B8C9AC}"/>
              </a:ext>
            </a:extLst>
          </p:cNvPr>
          <p:cNvSpPr txBox="1"/>
          <p:nvPr/>
        </p:nvSpPr>
        <p:spPr>
          <a:xfrm>
            <a:off x="509363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a-DK" sz="800" b="1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735098D-0F89-F66A-9D77-85A32926BAA6}"/>
              </a:ext>
            </a:extLst>
          </p:cNvPr>
          <p:cNvSpPr txBox="1"/>
          <p:nvPr/>
        </p:nvSpPr>
        <p:spPr>
          <a:xfrm>
            <a:off x="7024104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a-DK" sz="800" b="1" dirty="0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8B38267B-2194-807A-4096-312B8C71C548}"/>
              </a:ext>
            </a:extLst>
          </p:cNvPr>
          <p:cNvSpPr txBox="1"/>
          <p:nvPr/>
        </p:nvSpPr>
        <p:spPr>
          <a:xfrm>
            <a:off x="8521932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a-DK" sz="800" b="1" dirty="0"/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C4FA6237-2129-0B24-E113-DF3E2937EF98}"/>
              </a:ext>
            </a:extLst>
          </p:cNvPr>
          <p:cNvSpPr txBox="1"/>
          <p:nvPr/>
        </p:nvSpPr>
        <p:spPr>
          <a:xfrm>
            <a:off x="1045240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a-DK" sz="800" b="1" dirty="0"/>
          </a:p>
        </p:txBody>
      </p:sp>
    </p:spTree>
    <p:extLst>
      <p:ext uri="{BB962C8B-B14F-4D97-AF65-F5344CB8AC3E}">
        <p14:creationId xmlns:p14="http://schemas.microsoft.com/office/powerpoint/2010/main" val="2026090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39FCC-C646-D23C-EA7D-CADBB2212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Onboarding indsatser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91AE74D3-FEC8-AE00-F911-8897389CE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589363"/>
              </p:ext>
            </p:extLst>
          </p:nvPr>
        </p:nvGraphicFramePr>
        <p:xfrm>
          <a:off x="838200" y="1271240"/>
          <a:ext cx="10395591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3290">
                  <a:extLst>
                    <a:ext uri="{9D8B030D-6E8A-4147-A177-3AD203B41FA5}">
                      <a16:colId xmlns:a16="http://schemas.microsoft.com/office/drawing/2014/main" val="2438661646"/>
                    </a:ext>
                  </a:extLst>
                </a:gridCol>
                <a:gridCol w="4027104">
                  <a:extLst>
                    <a:ext uri="{9D8B030D-6E8A-4147-A177-3AD203B41FA5}">
                      <a16:colId xmlns:a16="http://schemas.microsoft.com/office/drawing/2014/main" val="3465763617"/>
                    </a:ext>
                  </a:extLst>
                </a:gridCol>
                <a:gridCol w="3465197">
                  <a:extLst>
                    <a:ext uri="{9D8B030D-6E8A-4147-A177-3AD203B41FA5}">
                      <a16:colId xmlns:a16="http://schemas.microsoft.com/office/drawing/2014/main" val="35716346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accent6"/>
                          </a:solidFill>
                        </a:rPr>
                        <a:t>Indsats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accent6"/>
                          </a:solidFill>
                        </a:rPr>
                        <a:t>Status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accent6"/>
                          </a:solidFill>
                        </a:rPr>
                        <a:t>Næste skridt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439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E-learning moduler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Nuværende estimat: ca. 200.000 kr.</a:t>
                      </a:r>
                    </a:p>
                    <a:p>
                      <a:r>
                        <a:rPr lang="da-DK" sz="1400" dirty="0"/>
                        <a:t>Styregruppen har bestilt et ‘fast’ tilbud på opgaven (se referat SM 07.03.2023)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Aftalt møde den 21. april 2023. Forventet beskrivelse og estimat er klar til SM den 14. juni 2023.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960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Ny medarbejder til DDH sekretariatet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Nuværende estimat: ca. 130.000 kr. årligt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Der skal udarbejdes en endelig opgavebeskrivelse til intern rekruttering. Forventet klar til SM den 14. juni 2023.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270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Onboarding af agenter – Brian Vang / Ian Wisler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i="0" dirty="0"/>
                        <a:t>Nuværende estimat: 230.000 – 300.000 kr.</a:t>
                      </a:r>
                    </a:p>
                    <a:p>
                      <a:r>
                        <a:rPr lang="da-DK" sz="1400" i="0" dirty="0"/>
                        <a:t>Styregruppen har bestilt en ny konceptbeskrivelse samt estimeret tilbud for opgaven </a:t>
                      </a:r>
                      <a:r>
                        <a:rPr lang="da-DK" sz="1400" dirty="0"/>
                        <a:t>(se referat SM 07.03.2023)</a:t>
                      </a:r>
                      <a:endParaRPr lang="da-DK" sz="1400" i="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Aftalt møde den 28. april 2023. Forventet beskrivelse og estimat er klar til SM den 14. juni 2023.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49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Medarbejderdag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Oplægget fremlagt at medarbejderdagen afholdes i efteråret 2023.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Detail-planlægning af medarbejderdag.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48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Organisering i DDH-Netværk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Oplæg fremlagt til styregruppen 7. marts 2023.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Produktion af Proces- og tidsplan (afventer evt. ny medarbejder i DDH </a:t>
                      </a:r>
                      <a:r>
                        <a:rPr lang="da-DK" sz="1400" dirty="0" err="1"/>
                        <a:t>sekr</a:t>
                      </a:r>
                      <a:r>
                        <a:rPr lang="da-DK" sz="1400" dirty="0"/>
                        <a:t>.)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474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Hjemmeside, velkomstpakke, tjekliste (onboarding materiale), medarbejderhåndbøger</a:t>
                      </a:r>
                    </a:p>
                    <a:p>
                      <a:endParaRPr lang="da-DK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Hjemmeside klar: </a:t>
                      </a:r>
                      <a:r>
                        <a:rPr lang="da-DK" sz="1400" dirty="0">
                          <a:hlinkClick r:id="rId2"/>
                        </a:rPr>
                        <a:t>Den Digitale Hotline (aarhus.dk)</a:t>
                      </a:r>
                      <a:endParaRPr lang="da-DK" sz="1400" dirty="0"/>
                    </a:p>
                    <a:p>
                      <a:r>
                        <a:rPr lang="da-DK" sz="1400" dirty="0"/>
                        <a:t>Velkomstpakke (onboarding materiale) er klar – vedlagt materialet til DDH styregruppemødet 26.04.2023.</a:t>
                      </a:r>
                    </a:p>
                    <a:p>
                      <a:r>
                        <a:rPr lang="da-DK" sz="1400" dirty="0"/>
                        <a:t>Udkast til ledelseshåndbogen er udarbejdet.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Endelig afpudsning af: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sz="1400" dirty="0"/>
                        <a:t>Håndbøger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sz="1400" dirty="0"/>
                        <a:t>Onboarding materiale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a-DK" sz="1400" dirty="0"/>
                        <a:t>Hjemmeside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da-DK" sz="1400" dirty="0"/>
                        <a:t>Tjekliste og procesplan skal udarbejdes.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da-DK" sz="1400" dirty="0"/>
                        <a:t>Endeligt oplæg er klar til SM den 14. juni 2023.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196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456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22B4DD-9C62-A4EC-A15A-ACD8CC777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SWOT indsatser – seminar for styregruppen</a:t>
            </a: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B66E8175-4F4A-E15A-964C-7FF096D84F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799266"/>
              </p:ext>
            </p:extLst>
          </p:nvPr>
        </p:nvGraphicFramePr>
        <p:xfrm>
          <a:off x="838200" y="2223385"/>
          <a:ext cx="10515600" cy="4166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053">
                  <a:extLst>
                    <a:ext uri="{9D8B030D-6E8A-4147-A177-3AD203B41FA5}">
                      <a16:colId xmlns:a16="http://schemas.microsoft.com/office/drawing/2014/main" val="1367928388"/>
                    </a:ext>
                  </a:extLst>
                </a:gridCol>
                <a:gridCol w="1652631">
                  <a:extLst>
                    <a:ext uri="{9D8B030D-6E8A-4147-A177-3AD203B41FA5}">
                      <a16:colId xmlns:a16="http://schemas.microsoft.com/office/drawing/2014/main" val="3976352233"/>
                    </a:ext>
                  </a:extLst>
                </a:gridCol>
                <a:gridCol w="7150916">
                  <a:extLst>
                    <a:ext uri="{9D8B030D-6E8A-4147-A177-3AD203B41FA5}">
                      <a16:colId xmlns:a16="http://schemas.microsoft.com/office/drawing/2014/main" val="1894369109"/>
                    </a:ext>
                  </a:extLst>
                </a:gridCol>
              </a:tblGrid>
              <a:tr h="317624">
                <a:tc>
                  <a:txBody>
                    <a:bodyPr/>
                    <a:lstStyle/>
                    <a:p>
                      <a:r>
                        <a:rPr lang="da-DK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Program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712018"/>
                  </a:ext>
                </a:extLst>
              </a:tr>
              <a:tr h="276837">
                <a:tc>
                  <a:txBody>
                    <a:bodyPr/>
                    <a:lstStyle/>
                    <a:p>
                      <a:r>
                        <a:rPr lang="da-DK" sz="1400" dirty="0"/>
                        <a:t>Kl. 12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Frokost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0245"/>
                  </a:ext>
                </a:extLst>
              </a:tr>
              <a:tr h="290818">
                <a:tc>
                  <a:txBody>
                    <a:bodyPr/>
                    <a:lstStyle/>
                    <a:p>
                      <a:r>
                        <a:rPr lang="da-DK" sz="1400" dirty="0"/>
                        <a:t>Kl. 12:45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Seminar – del 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50" dirty="0"/>
                        <a:t>Tema: Ledelse </a:t>
                      </a:r>
                    </a:p>
                    <a:p>
                      <a:r>
                        <a:rPr lang="da-DK" sz="1050" dirty="0"/>
                        <a:t>Hvilke krav skal der være til den lokale DDH ledelse? Hvordan kunne man arbejde med netværksledelse, forstået således at alle medarbejdere i et netværk (region?) refererer til en bestemt leder? Hvilke kompetencer skal en netværksleder have? Hvilken rolle og hvilket ansvar har en leder i hhv. styregruppe og repræsentantskab?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963978"/>
                  </a:ext>
                </a:extLst>
              </a:tr>
              <a:tr h="284256">
                <a:tc>
                  <a:txBody>
                    <a:bodyPr/>
                    <a:lstStyle/>
                    <a:p>
                      <a:r>
                        <a:rPr lang="da-DK" sz="1400" dirty="0"/>
                        <a:t>Kl. 15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Kaffepause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116579"/>
                  </a:ext>
                </a:extLst>
              </a:tr>
              <a:tr h="268705">
                <a:tc>
                  <a:txBody>
                    <a:bodyPr/>
                    <a:lstStyle/>
                    <a:p>
                      <a:r>
                        <a:rPr lang="da-DK" sz="1400" dirty="0"/>
                        <a:t>Kl. 15:30 – 17:30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Seminar – del 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a-DK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Tema: Ledelse</a:t>
                      </a:r>
                    </a:p>
                    <a:p>
                      <a:pPr marL="0" algn="l" defTabSz="914400" rtl="0" eaLnBrk="1" latinLnBrk="0" hangingPunct="1"/>
                      <a:r>
                        <a:rPr lang="da-DK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Hvordan kan DDH </a:t>
                      </a:r>
                      <a:r>
                        <a:rPr lang="da-DK" sz="105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onboarde</a:t>
                      </a:r>
                      <a:r>
                        <a:rPr lang="da-DK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alle ledere i DDH? Hvordan sikrer den enkelte leder, at egne agenter performer bedst muligt?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530279"/>
                  </a:ext>
                </a:extLst>
              </a:tr>
              <a:tr h="290476">
                <a:tc>
                  <a:txBody>
                    <a:bodyPr/>
                    <a:lstStyle/>
                    <a:p>
                      <a:r>
                        <a:rPr lang="da-DK" sz="1400" dirty="0"/>
                        <a:t>Kl. 19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Middag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8749"/>
                  </a:ext>
                </a:extLst>
              </a:tr>
              <a:tr h="152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Kl. 20:30 - 22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Aftenprogram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50" dirty="0"/>
                        <a:t>Tema: Servicemål og KPI’er (og Rødvin?)</a:t>
                      </a:r>
                    </a:p>
                    <a:p>
                      <a:r>
                        <a:rPr lang="da-DK" sz="1050" dirty="0"/>
                        <a:t>Refleksioner: Hvilke DDH servicemål efterspørger samarbejdskommunerne egentlig? i Har vi de rigtige åbningstider? Skal vi måle på straksafklaring på en anden måde? Hvornår er en agent en succes? Hvorfor bruger vi ikke note-mail i selvbetjening.nu?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587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sz="1400" b="1" dirty="0"/>
                        <a:t>_________________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b="1" dirty="0"/>
                        <a:t>________________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b="1" dirty="0"/>
                        <a:t>______________________________________________________________________________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362591"/>
                  </a:ext>
                </a:extLst>
              </a:tr>
              <a:tr h="343302">
                <a:tc>
                  <a:txBody>
                    <a:bodyPr/>
                    <a:lstStyle/>
                    <a:p>
                      <a:r>
                        <a:rPr lang="da-DK" sz="1400" dirty="0"/>
                        <a:t>Kl. 7 – 8:30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Morgenmad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137981"/>
                  </a:ext>
                </a:extLst>
              </a:tr>
              <a:tr h="343302">
                <a:tc>
                  <a:txBody>
                    <a:bodyPr/>
                    <a:lstStyle/>
                    <a:p>
                      <a:r>
                        <a:rPr lang="da-DK" sz="1400" dirty="0"/>
                        <a:t>Kl. 8:30 - 12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Seminar – del 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050" dirty="0"/>
                        <a:t>Tema: Servicemål og KPI’er + opsamling. </a:t>
                      </a:r>
                    </a:p>
                    <a:p>
                      <a:r>
                        <a:rPr lang="da-DK" sz="1050" dirty="0"/>
                        <a:t>Hvilke servicemål skal gælde for at DDH er en succes overfor kommunerne og agenterne er en succes i DDH? Kommune trivsel og agenttrivsel – er begge lige vigtige? Hvordan skal ledelsen fungere for at støtte op </a:t>
                      </a:r>
                      <a:r>
                        <a:rPr lang="da-DK" sz="1050"/>
                        <a:t>omkring dette? </a:t>
                      </a:r>
                      <a:endParaRPr lang="da-DK" sz="105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370015"/>
                  </a:ext>
                </a:extLst>
              </a:tr>
            </a:tbl>
          </a:graphicData>
        </a:graphic>
      </p:graphicFrame>
      <p:sp>
        <p:nvSpPr>
          <p:cNvPr id="4" name="Titel 1">
            <a:extLst>
              <a:ext uri="{FF2B5EF4-FFF2-40B4-BE49-F238E27FC236}">
                <a16:creationId xmlns:a16="http://schemas.microsoft.com/office/drawing/2014/main" id="{C9B840A8-C96F-A4DF-6C68-FDB5BAEAB377}"/>
              </a:ext>
            </a:extLst>
          </p:cNvPr>
          <p:cNvSpPr txBox="1">
            <a:spLocks/>
          </p:cNvSpPr>
          <p:nvPr/>
        </p:nvSpPr>
        <p:spPr>
          <a:xfrm>
            <a:off x="838200" y="115788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1200" dirty="0">
                <a:latin typeface="Abadi" panose="020B0604020104020204" pitchFamily="34" charset="0"/>
              </a:rPr>
              <a:t>Tema: 	Ledelse, Servicemål og KPI’er</a:t>
            </a:r>
          </a:p>
          <a:p>
            <a:r>
              <a:rPr lang="da-DK" sz="1200" dirty="0">
                <a:latin typeface="Abadi" panose="020B0604020104020204" pitchFamily="34" charset="0"/>
              </a:rPr>
              <a:t>Tidspunkt:	16. + 17. aug., 26. – 27. sep. eller 27. – 28. sep.</a:t>
            </a:r>
          </a:p>
          <a:p>
            <a:r>
              <a:rPr lang="da-DK" sz="1200" dirty="0">
                <a:latin typeface="Abadi" panose="020B0604020104020204" pitchFamily="34" charset="0"/>
              </a:rPr>
              <a:t>Sted: 	??</a:t>
            </a:r>
          </a:p>
          <a:p>
            <a:r>
              <a:rPr lang="da-DK" sz="1200" dirty="0">
                <a:latin typeface="Abadi" panose="020B0604020104020204" pitchFamily="34" charset="0"/>
              </a:rPr>
              <a:t>Betaling: 	Egenbetaling</a:t>
            </a:r>
          </a:p>
          <a:p>
            <a:r>
              <a:rPr lang="da-DK" sz="1200" dirty="0">
                <a:latin typeface="Abadi" panose="020B0604020104020204" pitchFamily="34" charset="0"/>
              </a:rPr>
              <a:t>Output: 	Beslutningsoplæg til repræsentantskabsmødet den 31.10.2023</a:t>
            </a:r>
          </a:p>
          <a:p>
            <a:endParaRPr lang="da-DK" sz="12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243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FC3BF3-EAE5-58B9-929B-DF4736C40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SWOT indsatser</a:t>
            </a: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C9C70CE7-A696-F8D3-88C6-EB847BE160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518466"/>
              </p:ext>
            </p:extLst>
          </p:nvPr>
        </p:nvGraphicFramePr>
        <p:xfrm>
          <a:off x="855677" y="1690688"/>
          <a:ext cx="10498123" cy="3991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4426">
                  <a:extLst>
                    <a:ext uri="{9D8B030D-6E8A-4147-A177-3AD203B41FA5}">
                      <a16:colId xmlns:a16="http://schemas.microsoft.com/office/drawing/2014/main" val="1367928388"/>
                    </a:ext>
                  </a:extLst>
                </a:gridCol>
                <a:gridCol w="2623456">
                  <a:extLst>
                    <a:ext uri="{9D8B030D-6E8A-4147-A177-3AD203B41FA5}">
                      <a16:colId xmlns:a16="http://schemas.microsoft.com/office/drawing/2014/main" val="3976352233"/>
                    </a:ext>
                  </a:extLst>
                </a:gridCol>
                <a:gridCol w="5270241">
                  <a:extLst>
                    <a:ext uri="{9D8B030D-6E8A-4147-A177-3AD203B41FA5}">
                      <a16:colId xmlns:a16="http://schemas.microsoft.com/office/drawing/2014/main" val="1894369109"/>
                    </a:ext>
                  </a:extLst>
                </a:gridCol>
              </a:tblGrid>
              <a:tr h="317624">
                <a:tc>
                  <a:txBody>
                    <a:bodyPr/>
                    <a:lstStyle/>
                    <a:p>
                      <a:r>
                        <a:rPr lang="da-DK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Indsats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a-DK" sz="1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Indsatsnummer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Status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712018"/>
                  </a:ext>
                </a:extLst>
              </a:tr>
              <a:tr h="2768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Ny governance model for DDH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#6 DDH som udviklingscenter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Afventer konsolidering 2023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0245"/>
                  </a:ext>
                </a:extLst>
              </a:tr>
              <a:tr h="2908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Nye områder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#1 Digital inklusion</a:t>
                      </a:r>
                    </a:p>
                    <a:p>
                      <a:r>
                        <a:rPr lang="da-DK" sz="1400" dirty="0"/>
                        <a:t>#2 Kriseberedskab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#3 Én indgang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Afventer konsolidering 2023</a:t>
                      </a:r>
                      <a:endParaRPr kumimoji="0" lang="da-DK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963978"/>
                  </a:ext>
                </a:extLst>
              </a:tr>
              <a:tr h="2842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Bemanding &amp; kompetencer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#7 Agil bemanding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#8+9 Skills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Afventer konsolidering 2023</a:t>
                      </a:r>
                      <a:endParaRPr kumimoji="0" lang="da-DK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116579"/>
                  </a:ext>
                </a:extLst>
              </a:tr>
              <a:tr h="2687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Ny teknologi</a:t>
                      </a:r>
                    </a:p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#11 udvidet telefonisystem</a:t>
                      </a:r>
                    </a:p>
                    <a:p>
                      <a:r>
                        <a:rPr lang="da-DK" sz="1400" dirty="0"/>
                        <a:t>#12 Udvikling af ny teknologi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Afventer konsolidering 2023</a:t>
                      </a:r>
                      <a:endParaRPr kumimoji="0" lang="da-DK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530279"/>
                  </a:ext>
                </a:extLst>
              </a:tr>
              <a:tr h="290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Guider &amp; IVR mv.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dirty="0"/>
                        <a:t># 10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Afventer konsolidering 2023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8749"/>
                  </a:ext>
                </a:extLst>
              </a:tr>
              <a:tr h="1523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587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da-DK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362591"/>
                  </a:ext>
                </a:extLst>
              </a:tr>
              <a:tr h="343302"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137981"/>
                  </a:ext>
                </a:extLst>
              </a:tr>
              <a:tr h="343302"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37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449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6" ma:contentTypeDescription="Opret et nyt dokument." ma:contentTypeScope="" ma:versionID="616006088baf81e7a1897fc2f4e6abe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fc365bd2d317e0b22185b359920d8692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53E36-D7F5-4C88-88C2-3730F1C13A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87E3D-7540-4DC3-993F-55406E319C6E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customXml/itemProps3.xml><?xml version="1.0" encoding="utf-8"?>
<ds:datastoreItem xmlns:ds="http://schemas.openxmlformats.org/officeDocument/2006/customXml" ds:itemID="{7A85FD66-9F4B-4C86-8491-2EF48D98DB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748</Words>
  <Application>Microsoft Office PowerPoint</Application>
  <PresentationFormat>Widescreen</PresentationFormat>
  <Paragraphs>121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1" baseType="lpstr">
      <vt:lpstr>Abadi</vt:lpstr>
      <vt:lpstr>Arial</vt:lpstr>
      <vt:lpstr>Calibri</vt:lpstr>
      <vt:lpstr>Calibri Light</vt:lpstr>
      <vt:lpstr>Wingdings</vt:lpstr>
      <vt:lpstr>Office-tema</vt:lpstr>
      <vt:lpstr>DDH udviklingsplan</vt:lpstr>
      <vt:lpstr>PowerPoint-præsentation</vt:lpstr>
      <vt:lpstr>Onboarding indsatser</vt:lpstr>
      <vt:lpstr>SWOT indsatser – seminar for styregruppen</vt:lpstr>
      <vt:lpstr>SWOT indsatser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Torben Glock</dc:creator>
  <cp:lastModifiedBy>Torben Glock</cp:lastModifiedBy>
  <cp:revision>2</cp:revision>
  <dcterms:created xsi:type="dcterms:W3CDTF">2023-02-27T12:07:54Z</dcterms:created>
  <dcterms:modified xsi:type="dcterms:W3CDTF">2023-04-20T06:57:46Z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