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 id="2147483701" r:id="rId5"/>
    <p:sldMasterId id="2147483713" r:id="rId6"/>
  </p:sldMasterIdLst>
  <p:notesMasterIdLst>
    <p:notesMasterId r:id="rId41"/>
  </p:notesMasterIdLst>
  <p:sldIdLst>
    <p:sldId id="256" r:id="rId7"/>
    <p:sldId id="281" r:id="rId8"/>
    <p:sldId id="282" r:id="rId9"/>
    <p:sldId id="280" r:id="rId10"/>
    <p:sldId id="264" r:id="rId11"/>
    <p:sldId id="297" r:id="rId12"/>
    <p:sldId id="257" r:id="rId13"/>
    <p:sldId id="259" r:id="rId14"/>
    <p:sldId id="260" r:id="rId15"/>
    <p:sldId id="261" r:id="rId16"/>
    <p:sldId id="262" r:id="rId17"/>
    <p:sldId id="263" r:id="rId18"/>
    <p:sldId id="265" r:id="rId19"/>
    <p:sldId id="267" r:id="rId20"/>
    <p:sldId id="288" r:id="rId21"/>
    <p:sldId id="268" r:id="rId22"/>
    <p:sldId id="287" r:id="rId23"/>
    <p:sldId id="269" r:id="rId24"/>
    <p:sldId id="270" r:id="rId25"/>
    <p:sldId id="271" r:id="rId26"/>
    <p:sldId id="279" r:id="rId27"/>
    <p:sldId id="296" r:id="rId28"/>
    <p:sldId id="275" r:id="rId29"/>
    <p:sldId id="278" r:id="rId30"/>
    <p:sldId id="286" r:id="rId31"/>
    <p:sldId id="283" r:id="rId32"/>
    <p:sldId id="285" r:id="rId33"/>
    <p:sldId id="289" r:id="rId34"/>
    <p:sldId id="284" r:id="rId35"/>
    <p:sldId id="276" r:id="rId36"/>
    <p:sldId id="277" r:id="rId37"/>
    <p:sldId id="290" r:id="rId38"/>
    <p:sldId id="294" r:id="rId39"/>
    <p:sldId id="295" r:id="rId4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7B3D9E-48D9-4315-B575-52645CFEA902}" v="3" dt="2023-03-15T15:08:11.359"/>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5B49DB-43CD-48F0-A1C0-8558E35E9D0B}" type="datetimeFigureOut">
              <a:rPr lang="da-DK" smtClean="0"/>
              <a:t>09-06-2023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4A7C3-48EB-463D-964F-95ABA33C0F27}" type="slidenum">
              <a:rPr lang="da-DK" smtClean="0"/>
              <a:t>‹nr.›</a:t>
            </a:fld>
            <a:endParaRPr lang="da-DK"/>
          </a:p>
        </p:txBody>
      </p:sp>
    </p:spTree>
    <p:extLst>
      <p:ext uri="{BB962C8B-B14F-4D97-AF65-F5344CB8AC3E}">
        <p14:creationId xmlns:p14="http://schemas.microsoft.com/office/powerpoint/2010/main" val="4211482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6/9/2023</a:t>
            </a:fld>
            <a:endParaRPr lang="en-US"/>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3967761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4F40B7-36AB-4376-BE14-EF7004D79BB9}" type="datetime1">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793825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87CAB8-DCAE-46A5-AADA-B3FAD11A54E0}" type="datetime1">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466139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slide">
    <p:bg>
      <p:bgPr>
        <a:solidFill>
          <a:schemeClr val="accent5"/>
        </a:solidFill>
        <a:effectLst/>
      </p:bgPr>
    </p:bg>
    <p:spTree>
      <p:nvGrpSpPr>
        <p:cNvPr id="1" name=""/>
        <p:cNvGrpSpPr/>
        <p:nvPr/>
      </p:nvGrpSpPr>
      <p:grpSpPr>
        <a:xfrm>
          <a:off x="0" y="0"/>
          <a:ext cx="0" cy="0"/>
          <a:chOff x="0" y="0"/>
          <a:chExt cx="0" cy="0"/>
        </a:xfrm>
      </p:grpSpPr>
      <p:sp>
        <p:nvSpPr>
          <p:cNvPr id="7" name="Rektangel: Afrundede hjørner 6">
            <a:extLst>
              <a:ext uri="{FF2B5EF4-FFF2-40B4-BE49-F238E27FC236}">
                <a16:creationId xmlns:a16="http://schemas.microsoft.com/office/drawing/2014/main" id="{4CB4665C-96C9-4826-9680-96D3C10F7589}"/>
              </a:ext>
            </a:extLst>
          </p:cNvPr>
          <p:cNvSpPr/>
          <p:nvPr userDrawn="1"/>
        </p:nvSpPr>
        <p:spPr>
          <a:xfrm>
            <a:off x="0" y="1491639"/>
            <a:ext cx="12192000" cy="4224042"/>
          </a:xfrm>
          <a:prstGeom prst="roundRect">
            <a:avLst>
              <a:gd name="adj" fmla="val 0"/>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sp>
        <p:nvSpPr>
          <p:cNvPr id="2" name="Titel 1">
            <a:extLst>
              <a:ext uri="{FF2B5EF4-FFF2-40B4-BE49-F238E27FC236}">
                <a16:creationId xmlns:a16="http://schemas.microsoft.com/office/drawing/2014/main" id="{5733CB19-43D5-4BDF-BFC4-9F0FD2AFF565}"/>
              </a:ext>
            </a:extLst>
          </p:cNvPr>
          <p:cNvSpPr>
            <a:spLocks noGrp="1"/>
          </p:cNvSpPr>
          <p:nvPr>
            <p:ph type="ctrTitle" hasCustomPrompt="1"/>
          </p:nvPr>
        </p:nvSpPr>
        <p:spPr>
          <a:xfrm>
            <a:off x="2359630" y="408674"/>
            <a:ext cx="7472740" cy="602377"/>
          </a:xfrm>
        </p:spPr>
        <p:txBody>
          <a:bodyPr rtlCol="0" anchor="b">
            <a:noAutofit/>
          </a:bodyPr>
          <a:lstStyle>
            <a:lvl1pPr algn="l">
              <a:defRPr sz="3600" b="1">
                <a:solidFill>
                  <a:schemeClr val="bg1"/>
                </a:solidFill>
              </a:defRPr>
            </a:lvl1pPr>
          </a:lstStyle>
          <a:p>
            <a:pPr rtl="0"/>
            <a:r>
              <a:rPr lang="da-DK" noProof="0"/>
              <a:t>KLIK FOR AT REDIGERE TITELTYPOGRAFIEN I MASTEREN</a:t>
            </a:r>
          </a:p>
        </p:txBody>
      </p:sp>
      <p:sp>
        <p:nvSpPr>
          <p:cNvPr id="4" name="Pladsholder til dato 3">
            <a:extLst>
              <a:ext uri="{FF2B5EF4-FFF2-40B4-BE49-F238E27FC236}">
                <a16:creationId xmlns:a16="http://schemas.microsoft.com/office/drawing/2014/main" id="{515B1859-BF60-436C-AE47-CDCA33B6F549}"/>
              </a:ext>
            </a:extLst>
          </p:cNvPr>
          <p:cNvSpPr>
            <a:spLocks noGrp="1"/>
          </p:cNvSpPr>
          <p:nvPr>
            <p:ph type="dt" sz="half" idx="10"/>
          </p:nvPr>
        </p:nvSpPr>
        <p:spPr/>
        <p:txBody>
          <a:bodyPr rtlCol="0"/>
          <a:lstStyle/>
          <a:p>
            <a:pPr rtl="0"/>
            <a:fld id="{D0B24C33-CA68-4820-8765-EF845A9965F8}" type="datetime1">
              <a:rPr lang="da-DK" noProof="0" smtClean="0"/>
              <a:t>09-06-2023</a:t>
            </a:fld>
            <a:endParaRPr lang="da-DK" noProof="0"/>
          </a:p>
        </p:txBody>
      </p:sp>
      <p:sp>
        <p:nvSpPr>
          <p:cNvPr id="5" name="Pladsholder til sidefod 4">
            <a:extLst>
              <a:ext uri="{FF2B5EF4-FFF2-40B4-BE49-F238E27FC236}">
                <a16:creationId xmlns:a16="http://schemas.microsoft.com/office/drawing/2014/main" id="{75020DB4-3D79-4FC2-BEFF-27B0663686CF}"/>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59D4AE51-E9C8-4F5C-AB0C-CD40ED24BCA8}"/>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grpSp>
        <p:nvGrpSpPr>
          <p:cNvPr id="28" name="Gruppe 27">
            <a:extLst>
              <a:ext uri="{FF2B5EF4-FFF2-40B4-BE49-F238E27FC236}">
                <a16:creationId xmlns:a16="http://schemas.microsoft.com/office/drawing/2014/main" id="{88CF1267-4931-45F4-8CE7-0A164EC5D2A4}"/>
              </a:ext>
            </a:extLst>
          </p:cNvPr>
          <p:cNvGrpSpPr/>
          <p:nvPr userDrawn="1"/>
        </p:nvGrpSpPr>
        <p:grpSpPr>
          <a:xfrm>
            <a:off x="1602768" y="2537718"/>
            <a:ext cx="123290" cy="585626"/>
            <a:chOff x="1602768" y="2537718"/>
            <a:chExt cx="123290" cy="585626"/>
          </a:xfrm>
          <a:solidFill>
            <a:schemeClr val="tx2"/>
          </a:solidFill>
        </p:grpSpPr>
        <p:cxnSp>
          <p:nvCxnSpPr>
            <p:cNvPr id="14" name="Lige forbindelse 13">
              <a:extLst>
                <a:ext uri="{FF2B5EF4-FFF2-40B4-BE49-F238E27FC236}">
                  <a16:creationId xmlns:a16="http://schemas.microsoft.com/office/drawing/2014/main" id="{D9593919-88D8-4B1C-9F23-B2DF8B6784FA}"/>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Ellipse 14">
              <a:extLst>
                <a:ext uri="{FF2B5EF4-FFF2-40B4-BE49-F238E27FC236}">
                  <a16:creationId xmlns:a16="http://schemas.microsoft.com/office/drawing/2014/main" id="{8BF71FD9-BB00-4C9D-824F-09198BBF74FA}"/>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grpSp>
        <p:nvGrpSpPr>
          <p:cNvPr id="17" name="Gruppe 16">
            <a:extLst>
              <a:ext uri="{FF2B5EF4-FFF2-40B4-BE49-F238E27FC236}">
                <a16:creationId xmlns:a16="http://schemas.microsoft.com/office/drawing/2014/main" id="{F99B1172-2E36-48DA-92A9-BF06B06B5917}"/>
              </a:ext>
            </a:extLst>
          </p:cNvPr>
          <p:cNvGrpSpPr/>
          <p:nvPr userDrawn="1"/>
        </p:nvGrpSpPr>
        <p:grpSpPr>
          <a:xfrm>
            <a:off x="409252" y="3217095"/>
            <a:ext cx="11373494" cy="506002"/>
            <a:chOff x="406685" y="3175999"/>
            <a:chExt cx="11373494" cy="506002"/>
          </a:xfrm>
        </p:grpSpPr>
        <p:sp>
          <p:nvSpPr>
            <p:cNvPr id="18" name="Parallelogram 17">
              <a:extLst>
                <a:ext uri="{FF2B5EF4-FFF2-40B4-BE49-F238E27FC236}">
                  <a16:creationId xmlns:a16="http://schemas.microsoft.com/office/drawing/2014/main" id="{A699446E-101F-4020-B253-BAA59A10ED48}"/>
                </a:ext>
              </a:extLst>
            </p:cNvPr>
            <p:cNvSpPr/>
            <p:nvPr userDrawn="1"/>
          </p:nvSpPr>
          <p:spPr>
            <a:xfrm>
              <a:off x="406685" y="3175999"/>
              <a:ext cx="2322816" cy="506002"/>
            </a:xfrm>
            <a:prstGeom prst="parallelogram">
              <a:avLst>
                <a:gd name="adj" fmla="val 5951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JANUAR</a:t>
              </a:r>
            </a:p>
          </p:txBody>
        </p:sp>
        <p:sp>
          <p:nvSpPr>
            <p:cNvPr id="19" name="Parallelogram 18">
              <a:extLst>
                <a:ext uri="{FF2B5EF4-FFF2-40B4-BE49-F238E27FC236}">
                  <a16:creationId xmlns:a16="http://schemas.microsoft.com/office/drawing/2014/main" id="{4546DEA4-99BF-4F38-AD25-66E535451EC7}"/>
                </a:ext>
              </a:extLst>
            </p:cNvPr>
            <p:cNvSpPr/>
            <p:nvPr userDrawn="1"/>
          </p:nvSpPr>
          <p:spPr>
            <a:xfrm>
              <a:off x="2669354" y="3175999"/>
              <a:ext cx="2322816" cy="506002"/>
            </a:xfrm>
            <a:prstGeom prst="parallelogram">
              <a:avLst>
                <a:gd name="adj" fmla="val 5951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FEBRUAR</a:t>
              </a:r>
            </a:p>
          </p:txBody>
        </p:sp>
        <p:sp>
          <p:nvSpPr>
            <p:cNvPr id="20" name="Parallelogram 19">
              <a:extLst>
                <a:ext uri="{FF2B5EF4-FFF2-40B4-BE49-F238E27FC236}">
                  <a16:creationId xmlns:a16="http://schemas.microsoft.com/office/drawing/2014/main" id="{F7649109-A946-4122-A4F0-7AB3740318ED}"/>
                </a:ext>
              </a:extLst>
            </p:cNvPr>
            <p:cNvSpPr/>
            <p:nvPr userDrawn="1"/>
          </p:nvSpPr>
          <p:spPr>
            <a:xfrm>
              <a:off x="4932023" y="3175999"/>
              <a:ext cx="2322816" cy="506002"/>
            </a:xfrm>
            <a:prstGeom prst="parallelogram">
              <a:avLst>
                <a:gd name="adj" fmla="val 5951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MARTS</a:t>
              </a:r>
            </a:p>
          </p:txBody>
        </p:sp>
        <p:sp>
          <p:nvSpPr>
            <p:cNvPr id="21" name="Parallelogram 20">
              <a:extLst>
                <a:ext uri="{FF2B5EF4-FFF2-40B4-BE49-F238E27FC236}">
                  <a16:creationId xmlns:a16="http://schemas.microsoft.com/office/drawing/2014/main" id="{FF21E5CE-E72B-4E92-BD31-1687D038F53A}"/>
                </a:ext>
              </a:extLst>
            </p:cNvPr>
            <p:cNvSpPr/>
            <p:nvPr userDrawn="1"/>
          </p:nvSpPr>
          <p:spPr>
            <a:xfrm>
              <a:off x="7194693" y="3175999"/>
              <a:ext cx="2322816" cy="506002"/>
            </a:xfrm>
            <a:prstGeom prst="parallelogram">
              <a:avLst>
                <a:gd name="adj" fmla="val 5951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APRIL</a:t>
              </a:r>
            </a:p>
          </p:txBody>
        </p:sp>
        <p:sp>
          <p:nvSpPr>
            <p:cNvPr id="22" name="Parallelogram 21">
              <a:extLst>
                <a:ext uri="{FF2B5EF4-FFF2-40B4-BE49-F238E27FC236}">
                  <a16:creationId xmlns:a16="http://schemas.microsoft.com/office/drawing/2014/main" id="{03427C2E-DFAB-4FB9-A611-F9B5E45F94C9}"/>
                </a:ext>
              </a:extLst>
            </p:cNvPr>
            <p:cNvSpPr/>
            <p:nvPr userDrawn="1"/>
          </p:nvSpPr>
          <p:spPr>
            <a:xfrm>
              <a:off x="9457363" y="3175999"/>
              <a:ext cx="2322816" cy="506002"/>
            </a:xfrm>
            <a:prstGeom prst="parallelogram">
              <a:avLst>
                <a:gd name="adj" fmla="val 5951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da-DK" noProof="0">
                  <a:solidFill>
                    <a:schemeClr val="tx2"/>
                  </a:solidFill>
                </a:rPr>
                <a:t>MAJ</a:t>
              </a:r>
            </a:p>
          </p:txBody>
        </p:sp>
      </p:grpSp>
      <p:sp>
        <p:nvSpPr>
          <p:cNvPr id="24" name="Pladsholder til tekst 23">
            <a:extLst>
              <a:ext uri="{FF2B5EF4-FFF2-40B4-BE49-F238E27FC236}">
                <a16:creationId xmlns:a16="http://schemas.microsoft.com/office/drawing/2014/main" id="{FE98CF56-49D9-4EE0-8948-7B306B044B64}"/>
              </a:ext>
            </a:extLst>
          </p:cNvPr>
          <p:cNvSpPr>
            <a:spLocks noGrp="1"/>
          </p:cNvSpPr>
          <p:nvPr>
            <p:ph type="body" sz="quarter" idx="13" hasCustomPrompt="1"/>
          </p:nvPr>
        </p:nvSpPr>
        <p:spPr>
          <a:xfrm>
            <a:off x="409252" y="2014037"/>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grpSp>
        <p:nvGrpSpPr>
          <p:cNvPr id="29" name="Gruppe 28">
            <a:extLst>
              <a:ext uri="{FF2B5EF4-FFF2-40B4-BE49-F238E27FC236}">
                <a16:creationId xmlns:a16="http://schemas.microsoft.com/office/drawing/2014/main" id="{2836CD16-3EF1-4753-8B0C-05095A81A9EE}"/>
              </a:ext>
            </a:extLst>
          </p:cNvPr>
          <p:cNvGrpSpPr/>
          <p:nvPr userDrawn="1"/>
        </p:nvGrpSpPr>
        <p:grpSpPr>
          <a:xfrm rot="10800000">
            <a:off x="3690559" y="3840950"/>
            <a:ext cx="123290" cy="585626"/>
            <a:chOff x="1602768" y="2537718"/>
            <a:chExt cx="123290" cy="585626"/>
          </a:xfrm>
          <a:solidFill>
            <a:schemeClr val="tx2"/>
          </a:solidFill>
        </p:grpSpPr>
        <p:cxnSp>
          <p:nvCxnSpPr>
            <p:cNvPr id="30" name="Lige forbindelse 29">
              <a:extLst>
                <a:ext uri="{FF2B5EF4-FFF2-40B4-BE49-F238E27FC236}">
                  <a16:creationId xmlns:a16="http://schemas.microsoft.com/office/drawing/2014/main" id="{7C07BB6C-738F-4079-841F-97F39F4D45B7}"/>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Ellipse 30">
              <a:extLst>
                <a:ext uri="{FF2B5EF4-FFF2-40B4-BE49-F238E27FC236}">
                  <a16:creationId xmlns:a16="http://schemas.microsoft.com/office/drawing/2014/main" id="{9AF7367F-B016-4736-BD59-3AB55DA60F75}"/>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32" name="Pladsholder til tekst 23">
            <a:extLst>
              <a:ext uri="{FF2B5EF4-FFF2-40B4-BE49-F238E27FC236}">
                <a16:creationId xmlns:a16="http://schemas.microsoft.com/office/drawing/2014/main" id="{7F96BFBA-B6DC-4545-A84F-FC358D802210}"/>
              </a:ext>
            </a:extLst>
          </p:cNvPr>
          <p:cNvSpPr>
            <a:spLocks noGrp="1"/>
          </p:cNvSpPr>
          <p:nvPr>
            <p:ph type="body" sz="quarter" idx="15" hasCustomPrompt="1"/>
          </p:nvPr>
        </p:nvSpPr>
        <p:spPr>
          <a:xfrm>
            <a:off x="2481409" y="4831273"/>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33" name="Pladsholder til tekst 23">
            <a:extLst>
              <a:ext uri="{FF2B5EF4-FFF2-40B4-BE49-F238E27FC236}">
                <a16:creationId xmlns:a16="http://schemas.microsoft.com/office/drawing/2014/main" id="{09F7AE02-7B72-41CA-BBBA-690477320ED4}"/>
              </a:ext>
            </a:extLst>
          </p:cNvPr>
          <p:cNvSpPr>
            <a:spLocks noGrp="1"/>
          </p:cNvSpPr>
          <p:nvPr>
            <p:ph type="body" sz="quarter" idx="16" hasCustomPrompt="1"/>
          </p:nvPr>
        </p:nvSpPr>
        <p:spPr>
          <a:xfrm>
            <a:off x="2481409" y="4520326"/>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grpSp>
        <p:nvGrpSpPr>
          <p:cNvPr id="34" name="Gruppe 33">
            <a:extLst>
              <a:ext uri="{FF2B5EF4-FFF2-40B4-BE49-F238E27FC236}">
                <a16:creationId xmlns:a16="http://schemas.microsoft.com/office/drawing/2014/main" id="{4091BA52-5A79-4CAB-AA26-A5756F64F583}"/>
              </a:ext>
            </a:extLst>
          </p:cNvPr>
          <p:cNvGrpSpPr/>
          <p:nvPr userDrawn="1"/>
        </p:nvGrpSpPr>
        <p:grpSpPr>
          <a:xfrm>
            <a:off x="6034353" y="2537718"/>
            <a:ext cx="123290" cy="585626"/>
            <a:chOff x="1602768" y="2537718"/>
            <a:chExt cx="123290" cy="585626"/>
          </a:xfrm>
          <a:solidFill>
            <a:schemeClr val="tx2"/>
          </a:solidFill>
        </p:grpSpPr>
        <p:cxnSp>
          <p:nvCxnSpPr>
            <p:cNvPr id="35" name="Lige forbindelse 34">
              <a:extLst>
                <a:ext uri="{FF2B5EF4-FFF2-40B4-BE49-F238E27FC236}">
                  <a16:creationId xmlns:a16="http://schemas.microsoft.com/office/drawing/2014/main" id="{25FF8A3A-6415-482C-8089-34FDE6C49116}"/>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Ellipse 35">
              <a:extLst>
                <a:ext uri="{FF2B5EF4-FFF2-40B4-BE49-F238E27FC236}">
                  <a16:creationId xmlns:a16="http://schemas.microsoft.com/office/drawing/2014/main" id="{6BE66E73-E607-49A1-B68F-EA52DE35CB07}"/>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37" name="Pladsholder til tekst 23">
            <a:extLst>
              <a:ext uri="{FF2B5EF4-FFF2-40B4-BE49-F238E27FC236}">
                <a16:creationId xmlns:a16="http://schemas.microsoft.com/office/drawing/2014/main" id="{FC353EB4-FA83-4005-9982-8EDF80209855}"/>
              </a:ext>
            </a:extLst>
          </p:cNvPr>
          <p:cNvSpPr>
            <a:spLocks noGrp="1"/>
          </p:cNvSpPr>
          <p:nvPr>
            <p:ph type="body" sz="quarter" idx="17" hasCustomPrompt="1"/>
          </p:nvPr>
        </p:nvSpPr>
        <p:spPr>
          <a:xfrm>
            <a:off x="4886849" y="2014037"/>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38" name="Pladsholder til tekst 23">
            <a:extLst>
              <a:ext uri="{FF2B5EF4-FFF2-40B4-BE49-F238E27FC236}">
                <a16:creationId xmlns:a16="http://schemas.microsoft.com/office/drawing/2014/main" id="{F50F63B2-7BE2-458F-B8F4-C5D34029839B}"/>
              </a:ext>
            </a:extLst>
          </p:cNvPr>
          <p:cNvSpPr>
            <a:spLocks noGrp="1"/>
          </p:cNvSpPr>
          <p:nvPr>
            <p:ph type="body" sz="quarter" idx="18" hasCustomPrompt="1"/>
          </p:nvPr>
        </p:nvSpPr>
        <p:spPr>
          <a:xfrm>
            <a:off x="4886849" y="1703090"/>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grpSp>
        <p:nvGrpSpPr>
          <p:cNvPr id="39" name="Gruppe 38">
            <a:extLst>
              <a:ext uri="{FF2B5EF4-FFF2-40B4-BE49-F238E27FC236}">
                <a16:creationId xmlns:a16="http://schemas.microsoft.com/office/drawing/2014/main" id="{859E1E28-F81D-47AB-B89E-D20C3A12D0D5}"/>
              </a:ext>
            </a:extLst>
          </p:cNvPr>
          <p:cNvGrpSpPr/>
          <p:nvPr userDrawn="1"/>
        </p:nvGrpSpPr>
        <p:grpSpPr>
          <a:xfrm rot="10800000">
            <a:off x="8272833" y="3840950"/>
            <a:ext cx="123290" cy="585626"/>
            <a:chOff x="1602768" y="2537718"/>
            <a:chExt cx="123290" cy="585626"/>
          </a:xfrm>
          <a:solidFill>
            <a:schemeClr val="tx2"/>
          </a:solidFill>
        </p:grpSpPr>
        <p:cxnSp>
          <p:nvCxnSpPr>
            <p:cNvPr id="40" name="Lige forbindelse 39">
              <a:extLst>
                <a:ext uri="{FF2B5EF4-FFF2-40B4-BE49-F238E27FC236}">
                  <a16:creationId xmlns:a16="http://schemas.microsoft.com/office/drawing/2014/main" id="{437426DB-4E59-460D-BA07-91C2AA7000A7}"/>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1" name="Ellipse 40">
              <a:extLst>
                <a:ext uri="{FF2B5EF4-FFF2-40B4-BE49-F238E27FC236}">
                  <a16:creationId xmlns:a16="http://schemas.microsoft.com/office/drawing/2014/main" id="{F18C1D25-F344-4CE1-876B-EB44E6EB37A8}"/>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42" name="Pladsholder til tekst 23">
            <a:extLst>
              <a:ext uri="{FF2B5EF4-FFF2-40B4-BE49-F238E27FC236}">
                <a16:creationId xmlns:a16="http://schemas.microsoft.com/office/drawing/2014/main" id="{FC4C199B-1DF3-4B6C-9044-FBE141DB7267}"/>
              </a:ext>
            </a:extLst>
          </p:cNvPr>
          <p:cNvSpPr>
            <a:spLocks noGrp="1"/>
          </p:cNvSpPr>
          <p:nvPr>
            <p:ph type="body" sz="quarter" idx="19" hasCustomPrompt="1"/>
          </p:nvPr>
        </p:nvSpPr>
        <p:spPr>
          <a:xfrm>
            <a:off x="7063683" y="4831273"/>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43" name="Pladsholder til tekst 23">
            <a:extLst>
              <a:ext uri="{FF2B5EF4-FFF2-40B4-BE49-F238E27FC236}">
                <a16:creationId xmlns:a16="http://schemas.microsoft.com/office/drawing/2014/main" id="{2F14D7D9-4C8A-47B7-B803-E0E49F49187F}"/>
              </a:ext>
            </a:extLst>
          </p:cNvPr>
          <p:cNvSpPr>
            <a:spLocks noGrp="1"/>
          </p:cNvSpPr>
          <p:nvPr>
            <p:ph type="body" sz="quarter" idx="20" hasCustomPrompt="1"/>
          </p:nvPr>
        </p:nvSpPr>
        <p:spPr>
          <a:xfrm>
            <a:off x="7063683" y="4520326"/>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grpSp>
        <p:nvGrpSpPr>
          <p:cNvPr id="44" name="Gruppe 43">
            <a:extLst>
              <a:ext uri="{FF2B5EF4-FFF2-40B4-BE49-F238E27FC236}">
                <a16:creationId xmlns:a16="http://schemas.microsoft.com/office/drawing/2014/main" id="{2040D7BD-F169-4920-BAF9-2345E09B5B24}"/>
              </a:ext>
            </a:extLst>
          </p:cNvPr>
          <p:cNvGrpSpPr/>
          <p:nvPr userDrawn="1"/>
        </p:nvGrpSpPr>
        <p:grpSpPr>
          <a:xfrm>
            <a:off x="10607434" y="2537718"/>
            <a:ext cx="123290" cy="585626"/>
            <a:chOff x="1602768" y="2537718"/>
            <a:chExt cx="123290" cy="585626"/>
          </a:xfrm>
          <a:solidFill>
            <a:schemeClr val="tx2"/>
          </a:solidFill>
        </p:grpSpPr>
        <p:cxnSp>
          <p:nvCxnSpPr>
            <p:cNvPr id="45" name="Lige forbindelse 44">
              <a:extLst>
                <a:ext uri="{FF2B5EF4-FFF2-40B4-BE49-F238E27FC236}">
                  <a16:creationId xmlns:a16="http://schemas.microsoft.com/office/drawing/2014/main" id="{5845E547-4652-4580-AF15-6CA8B15BFE9A}"/>
                </a:ext>
              </a:extLst>
            </p:cNvPr>
            <p:cNvCxnSpPr>
              <a:cxnSpLocks/>
            </p:cNvCxnSpPr>
            <p:nvPr userDrawn="1"/>
          </p:nvCxnSpPr>
          <p:spPr>
            <a:xfrm flipV="1">
              <a:off x="1664413" y="2661007"/>
              <a:ext cx="0" cy="462337"/>
            </a:xfrm>
            <a:prstGeom prst="line">
              <a:avLst/>
            </a:prstGeom>
            <a:grpFill/>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46" name="Ellipse 45">
              <a:extLst>
                <a:ext uri="{FF2B5EF4-FFF2-40B4-BE49-F238E27FC236}">
                  <a16:creationId xmlns:a16="http://schemas.microsoft.com/office/drawing/2014/main" id="{8D0CC5E6-846A-47C4-BE82-A7C5C5E21E17}"/>
                </a:ext>
              </a:extLst>
            </p:cNvPr>
            <p:cNvSpPr/>
            <p:nvPr userDrawn="1"/>
          </p:nvSpPr>
          <p:spPr>
            <a:xfrm>
              <a:off x="1602768" y="2537718"/>
              <a:ext cx="123290" cy="123290"/>
            </a:xfrm>
            <a:prstGeom prst="ellipse">
              <a:avLst/>
            </a:prstGeom>
            <a:grp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a-DK" noProof="0"/>
            </a:p>
          </p:txBody>
        </p:sp>
      </p:grpSp>
      <p:sp>
        <p:nvSpPr>
          <p:cNvPr id="47" name="Pladsholder til tekst 23">
            <a:extLst>
              <a:ext uri="{FF2B5EF4-FFF2-40B4-BE49-F238E27FC236}">
                <a16:creationId xmlns:a16="http://schemas.microsoft.com/office/drawing/2014/main" id="{BA236539-C2F4-4FF6-8131-8834E1268017}"/>
              </a:ext>
            </a:extLst>
          </p:cNvPr>
          <p:cNvSpPr>
            <a:spLocks noGrp="1"/>
          </p:cNvSpPr>
          <p:nvPr>
            <p:ph type="body" sz="quarter" idx="21" hasCustomPrompt="1"/>
          </p:nvPr>
        </p:nvSpPr>
        <p:spPr>
          <a:xfrm>
            <a:off x="9459930" y="2014037"/>
            <a:ext cx="2541588" cy="415460"/>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Consectetur adipiscing elit, sed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i="0" u="none" strike="noStrike" kern="1200" cap="none" spc="0" normalizeH="0" noProof="0">
                <a:ln>
                  <a:noFill/>
                </a:ln>
                <a:solidFill>
                  <a:srgbClr val="FFFFFF"/>
                </a:solidFill>
                <a:effectLst/>
                <a:uLnTx/>
                <a:uFillTx/>
                <a:latin typeface="+mn-lt"/>
                <a:ea typeface="+mn-ea"/>
                <a:cs typeface="+mn-cs"/>
              </a:rPr>
              <a:t>do eiusmod tempor incididunt.</a:t>
            </a:r>
          </a:p>
        </p:txBody>
      </p:sp>
      <p:sp>
        <p:nvSpPr>
          <p:cNvPr id="48" name="Pladsholder til tekst 23">
            <a:extLst>
              <a:ext uri="{FF2B5EF4-FFF2-40B4-BE49-F238E27FC236}">
                <a16:creationId xmlns:a16="http://schemas.microsoft.com/office/drawing/2014/main" id="{0AF894AB-DA10-4943-A121-DC105788137F}"/>
              </a:ext>
            </a:extLst>
          </p:cNvPr>
          <p:cNvSpPr>
            <a:spLocks noGrp="1"/>
          </p:cNvSpPr>
          <p:nvPr>
            <p:ph type="body" sz="quarter" idx="22" hasCustomPrompt="1"/>
          </p:nvPr>
        </p:nvSpPr>
        <p:spPr>
          <a:xfrm>
            <a:off x="9459930" y="1703090"/>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no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sp>
        <p:nvSpPr>
          <p:cNvPr id="27" name="Pladsholder til tekst 23">
            <a:extLst>
              <a:ext uri="{FF2B5EF4-FFF2-40B4-BE49-F238E27FC236}">
                <a16:creationId xmlns:a16="http://schemas.microsoft.com/office/drawing/2014/main" id="{6D1A5D58-B929-4B60-A518-F2EFDEE4CD0E}"/>
              </a:ext>
            </a:extLst>
          </p:cNvPr>
          <p:cNvSpPr>
            <a:spLocks noGrp="1"/>
          </p:cNvSpPr>
          <p:nvPr>
            <p:ph type="body" sz="quarter" idx="14" hasCustomPrompt="1"/>
          </p:nvPr>
        </p:nvSpPr>
        <p:spPr>
          <a:xfrm>
            <a:off x="409252" y="1703090"/>
            <a:ext cx="2541588" cy="287509"/>
          </a:xfrm>
        </p:spPr>
        <p:txBody>
          <a:bodyPr rtlCol="0"/>
          <a:lstStyle>
            <a:lvl1pPr marL="0" marR="0" indent="0" algn="l" defTabSz="914400" rtl="0" eaLnBrk="1" fontAlgn="auto" latinLnBrk="0" hangingPunct="1">
              <a:lnSpc>
                <a:spcPct val="100000"/>
              </a:lnSpc>
              <a:spcBef>
                <a:spcPts val="0"/>
              </a:spcBef>
              <a:spcAft>
                <a:spcPts val="0"/>
              </a:spcAft>
              <a:buClrTx/>
              <a:buSzTx/>
              <a:buFontTx/>
              <a:buNone/>
              <a:tabLst/>
              <a:defRPr>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i="0" u="none" strike="noStrike" kern="1200" cap="none" spc="0" normalizeH="0" noProof="0">
                <a:ln>
                  <a:noFill/>
                </a:ln>
                <a:solidFill>
                  <a:srgbClr val="FFFFFF"/>
                </a:solidFill>
                <a:effectLst/>
                <a:uLnTx/>
                <a:uFillTx/>
                <a:latin typeface="+mn-lt"/>
                <a:ea typeface="+mn-ea"/>
                <a:cs typeface="+mn-cs"/>
              </a:rPr>
              <a:t>Lorem Ipsum Dolor </a:t>
            </a:r>
          </a:p>
        </p:txBody>
      </p:sp>
    </p:spTree>
    <p:extLst>
      <p:ext uri="{BB962C8B-B14F-4D97-AF65-F5344CB8AC3E}">
        <p14:creationId xmlns:p14="http://schemas.microsoft.com/office/powerpoint/2010/main" val="3040443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8C86C3-57AD-40E0-B176-2B882F49684A}"/>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a:extLst>
              <a:ext uri="{FF2B5EF4-FFF2-40B4-BE49-F238E27FC236}">
                <a16:creationId xmlns:a16="http://schemas.microsoft.com/office/drawing/2014/main" id="{640290BE-8CEA-41FD-933B-AD5E232C6027}"/>
              </a:ext>
            </a:extLst>
          </p:cNvPr>
          <p:cNvSpPr>
            <a:spLocks noGrp="1"/>
          </p:cNvSpPr>
          <p:nvPr>
            <p:ph idx="1" hasCustomPrompt="1"/>
          </p:nvPr>
        </p:nvSpPr>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87E2B6AA-5999-4AA3-A4E8-CD3817FC474C}"/>
              </a:ext>
            </a:extLst>
          </p:cNvPr>
          <p:cNvSpPr>
            <a:spLocks noGrp="1"/>
          </p:cNvSpPr>
          <p:nvPr>
            <p:ph type="dt" sz="half" idx="10"/>
          </p:nvPr>
        </p:nvSpPr>
        <p:spPr/>
        <p:txBody>
          <a:bodyPr rtlCol="0"/>
          <a:lstStyle/>
          <a:p>
            <a:pPr rtl="0"/>
            <a:fld id="{F3899F08-2EA0-45C8-AEDC-A8E6C1FDF75F}" type="datetime1">
              <a:rPr lang="da-DK" noProof="0" smtClean="0"/>
              <a:t>09-06-2023</a:t>
            </a:fld>
            <a:endParaRPr lang="da-DK" noProof="0"/>
          </a:p>
        </p:txBody>
      </p:sp>
      <p:sp>
        <p:nvSpPr>
          <p:cNvPr id="5" name="Pladsholder til sidefod 4">
            <a:extLst>
              <a:ext uri="{FF2B5EF4-FFF2-40B4-BE49-F238E27FC236}">
                <a16:creationId xmlns:a16="http://schemas.microsoft.com/office/drawing/2014/main" id="{D6A4FDED-A6D0-4EF3-B62A-7615CBB1B0B7}"/>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2591ABA3-8701-4AD6-AA81-EF95F15CCF6C}"/>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1665010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1AF50-FA45-49E2-B295-BA261714732E}"/>
              </a:ext>
            </a:extLst>
          </p:cNvPr>
          <p:cNvSpPr>
            <a:spLocks noGrp="1"/>
          </p:cNvSpPr>
          <p:nvPr>
            <p:ph type="title" hasCustomPrompt="1"/>
          </p:nvPr>
        </p:nvSpPr>
        <p:spPr>
          <a:xfrm>
            <a:off x="831850" y="1709738"/>
            <a:ext cx="10515600" cy="2852737"/>
          </a:xfrm>
        </p:spPr>
        <p:txBody>
          <a:bodyPr rtlCol="0" anchor="b"/>
          <a:lstStyle>
            <a:lvl1pPr>
              <a:defRPr sz="6000"/>
            </a:lvl1pPr>
          </a:lstStyle>
          <a:p>
            <a:pPr rtl="0"/>
            <a:r>
              <a:rPr lang="da-DK" noProof="0"/>
              <a:t>Klik for at redigere titeltypografier i master</a:t>
            </a:r>
          </a:p>
        </p:txBody>
      </p:sp>
      <p:sp>
        <p:nvSpPr>
          <p:cNvPr id="3" name="Pladsholder til tekst 2">
            <a:extLst>
              <a:ext uri="{FF2B5EF4-FFF2-40B4-BE49-F238E27FC236}">
                <a16:creationId xmlns:a16="http://schemas.microsoft.com/office/drawing/2014/main" id="{CDE3E638-8811-427A-A627-6C8B9C6CBFCA}"/>
              </a:ext>
            </a:extLst>
          </p:cNvPr>
          <p:cNvSpPr>
            <a:spLocks noGrp="1"/>
          </p:cNvSpPr>
          <p:nvPr>
            <p:ph type="body" idx="1" hasCustomPrompt="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a-DK" noProof="0"/>
              <a:t>Rediger teksttypografier i master</a:t>
            </a:r>
          </a:p>
        </p:txBody>
      </p:sp>
      <p:sp>
        <p:nvSpPr>
          <p:cNvPr id="4" name="Pladsholder til dato 3">
            <a:extLst>
              <a:ext uri="{FF2B5EF4-FFF2-40B4-BE49-F238E27FC236}">
                <a16:creationId xmlns:a16="http://schemas.microsoft.com/office/drawing/2014/main" id="{ECA4E5A6-72B7-4C8F-BD1A-3094F85C9F91}"/>
              </a:ext>
            </a:extLst>
          </p:cNvPr>
          <p:cNvSpPr>
            <a:spLocks noGrp="1"/>
          </p:cNvSpPr>
          <p:nvPr>
            <p:ph type="dt" sz="half" idx="10"/>
          </p:nvPr>
        </p:nvSpPr>
        <p:spPr/>
        <p:txBody>
          <a:bodyPr rtlCol="0"/>
          <a:lstStyle/>
          <a:p>
            <a:pPr rtl="0"/>
            <a:fld id="{03ED9BAC-3594-4468-9ED2-DF2B3FFEA223}" type="datetime1">
              <a:rPr lang="da-DK" noProof="0" smtClean="0"/>
              <a:t>09-06-2023</a:t>
            </a:fld>
            <a:endParaRPr lang="da-DK" noProof="0"/>
          </a:p>
        </p:txBody>
      </p:sp>
      <p:sp>
        <p:nvSpPr>
          <p:cNvPr id="5" name="Pladsholder til sidefod 4">
            <a:extLst>
              <a:ext uri="{FF2B5EF4-FFF2-40B4-BE49-F238E27FC236}">
                <a16:creationId xmlns:a16="http://schemas.microsoft.com/office/drawing/2014/main" id="{8B9392D7-B80E-454C-BC75-E1DBBEA214F5}"/>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ACC0BE35-009A-4EF7-806D-4D9C17FAE983}"/>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572505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CEFA98-0AA3-488E-8591-1D47FA736EA9}"/>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a:extLst>
              <a:ext uri="{FF2B5EF4-FFF2-40B4-BE49-F238E27FC236}">
                <a16:creationId xmlns:a16="http://schemas.microsoft.com/office/drawing/2014/main" id="{8AB7EEAF-A3EF-47D7-AA3F-27D975686F95}"/>
              </a:ext>
            </a:extLst>
          </p:cNvPr>
          <p:cNvSpPr>
            <a:spLocks noGrp="1"/>
          </p:cNvSpPr>
          <p:nvPr>
            <p:ph sz="half" idx="1" hasCustomPrompt="1"/>
          </p:nvPr>
        </p:nvSpPr>
        <p:spPr>
          <a:xfrm>
            <a:off x="838200" y="1825625"/>
            <a:ext cx="5181600" cy="435133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a:extLst>
              <a:ext uri="{FF2B5EF4-FFF2-40B4-BE49-F238E27FC236}">
                <a16:creationId xmlns:a16="http://schemas.microsoft.com/office/drawing/2014/main" id="{92C400D4-A5F0-434C-8D28-9CE0603C98EA}"/>
              </a:ext>
            </a:extLst>
          </p:cNvPr>
          <p:cNvSpPr>
            <a:spLocks noGrp="1"/>
          </p:cNvSpPr>
          <p:nvPr>
            <p:ph sz="half" idx="2" hasCustomPrompt="1"/>
          </p:nvPr>
        </p:nvSpPr>
        <p:spPr>
          <a:xfrm>
            <a:off x="6172200" y="1825625"/>
            <a:ext cx="5181600" cy="435133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dato 4">
            <a:extLst>
              <a:ext uri="{FF2B5EF4-FFF2-40B4-BE49-F238E27FC236}">
                <a16:creationId xmlns:a16="http://schemas.microsoft.com/office/drawing/2014/main" id="{1F108E0E-1CFA-4608-822A-2FAF203DBFD4}"/>
              </a:ext>
            </a:extLst>
          </p:cNvPr>
          <p:cNvSpPr>
            <a:spLocks noGrp="1"/>
          </p:cNvSpPr>
          <p:nvPr>
            <p:ph type="dt" sz="half" idx="10"/>
          </p:nvPr>
        </p:nvSpPr>
        <p:spPr/>
        <p:txBody>
          <a:bodyPr rtlCol="0"/>
          <a:lstStyle/>
          <a:p>
            <a:pPr rtl="0"/>
            <a:fld id="{75AA8532-E488-4856-8B0E-68F3A194FF0E}" type="datetime1">
              <a:rPr lang="da-DK" noProof="0" smtClean="0"/>
              <a:t>09-06-2023</a:t>
            </a:fld>
            <a:endParaRPr lang="da-DK" noProof="0"/>
          </a:p>
        </p:txBody>
      </p:sp>
      <p:sp>
        <p:nvSpPr>
          <p:cNvPr id="6" name="Pladsholder til sidefod 5">
            <a:extLst>
              <a:ext uri="{FF2B5EF4-FFF2-40B4-BE49-F238E27FC236}">
                <a16:creationId xmlns:a16="http://schemas.microsoft.com/office/drawing/2014/main" id="{6AE7FE4B-2475-47E6-8694-A5DE9E20E8CE}"/>
              </a:ext>
            </a:extLst>
          </p:cNvPr>
          <p:cNvSpPr>
            <a:spLocks noGrp="1"/>
          </p:cNvSpPr>
          <p:nvPr>
            <p:ph type="ftr" sz="quarter" idx="11"/>
          </p:nvPr>
        </p:nvSpPr>
        <p:spPr/>
        <p:txBody>
          <a:bodyPr rtlCol="0"/>
          <a:lstStyle/>
          <a:p>
            <a:pPr rtl="0"/>
            <a:endParaRPr lang="da-DK" noProof="0"/>
          </a:p>
        </p:txBody>
      </p:sp>
      <p:sp>
        <p:nvSpPr>
          <p:cNvPr id="7" name="Pladsholder til slidenummer 6">
            <a:extLst>
              <a:ext uri="{FF2B5EF4-FFF2-40B4-BE49-F238E27FC236}">
                <a16:creationId xmlns:a16="http://schemas.microsoft.com/office/drawing/2014/main" id="{4E217348-8A1C-4AF3-AAA3-61836571559C}"/>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18769518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634772-E5D6-4ABA-803D-DF89AEB4B223}"/>
              </a:ext>
            </a:extLst>
          </p:cNvPr>
          <p:cNvSpPr>
            <a:spLocks noGrp="1"/>
          </p:cNvSpPr>
          <p:nvPr>
            <p:ph type="title" hasCustomPrompt="1"/>
          </p:nvPr>
        </p:nvSpPr>
        <p:spPr>
          <a:xfrm>
            <a:off x="839788" y="365125"/>
            <a:ext cx="10515600" cy="1325563"/>
          </a:xfrm>
        </p:spPr>
        <p:txBody>
          <a:bodyPr rtlCol="0"/>
          <a:lstStyle/>
          <a:p>
            <a:pPr rtl="0"/>
            <a:r>
              <a:rPr lang="da-DK" noProof="0"/>
              <a:t>Klik for at redigere titeltypografier i master</a:t>
            </a:r>
          </a:p>
        </p:txBody>
      </p:sp>
      <p:sp>
        <p:nvSpPr>
          <p:cNvPr id="3" name="Pladsholder til tekst 2">
            <a:extLst>
              <a:ext uri="{FF2B5EF4-FFF2-40B4-BE49-F238E27FC236}">
                <a16:creationId xmlns:a16="http://schemas.microsoft.com/office/drawing/2014/main" id="{0DD21D5D-F19D-4AD8-85D2-9A919F0AE65A}"/>
              </a:ext>
            </a:extLst>
          </p:cNvPr>
          <p:cNvSpPr>
            <a:spLocks noGrp="1"/>
          </p:cNvSpPr>
          <p:nvPr>
            <p:ph type="body" idx="1" hasCustomPrompt="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Rediger teksttypografier i master</a:t>
            </a:r>
          </a:p>
        </p:txBody>
      </p:sp>
      <p:sp>
        <p:nvSpPr>
          <p:cNvPr id="4" name="Pladsholder til indhold 3">
            <a:extLst>
              <a:ext uri="{FF2B5EF4-FFF2-40B4-BE49-F238E27FC236}">
                <a16:creationId xmlns:a16="http://schemas.microsoft.com/office/drawing/2014/main" id="{210DB26E-B51E-4F80-BC1F-74EEB6CA486D}"/>
              </a:ext>
            </a:extLst>
          </p:cNvPr>
          <p:cNvSpPr>
            <a:spLocks noGrp="1"/>
          </p:cNvSpPr>
          <p:nvPr>
            <p:ph sz="half" idx="2" hasCustomPrompt="1"/>
          </p:nvPr>
        </p:nvSpPr>
        <p:spPr>
          <a:xfrm>
            <a:off x="839788" y="2505075"/>
            <a:ext cx="5157787" cy="368458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a:extLst>
              <a:ext uri="{FF2B5EF4-FFF2-40B4-BE49-F238E27FC236}">
                <a16:creationId xmlns:a16="http://schemas.microsoft.com/office/drawing/2014/main" id="{5BE771E0-93DE-408B-9DF6-C139C7E1A9F1}"/>
              </a:ext>
            </a:extLst>
          </p:cNvPr>
          <p:cNvSpPr>
            <a:spLocks noGrp="1"/>
          </p:cNvSpPr>
          <p:nvPr>
            <p:ph type="body" sz="quarter" idx="3" hasCustomPrompt="1"/>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Rediger teksttypografier i master</a:t>
            </a:r>
          </a:p>
        </p:txBody>
      </p:sp>
      <p:sp>
        <p:nvSpPr>
          <p:cNvPr id="6" name="Pladsholder til indhold 5">
            <a:extLst>
              <a:ext uri="{FF2B5EF4-FFF2-40B4-BE49-F238E27FC236}">
                <a16:creationId xmlns:a16="http://schemas.microsoft.com/office/drawing/2014/main" id="{CB417B7A-7AB7-4980-B590-8395ABF39580}"/>
              </a:ext>
            </a:extLst>
          </p:cNvPr>
          <p:cNvSpPr>
            <a:spLocks noGrp="1"/>
          </p:cNvSpPr>
          <p:nvPr>
            <p:ph sz="quarter" idx="4" hasCustomPrompt="1"/>
          </p:nvPr>
        </p:nvSpPr>
        <p:spPr>
          <a:xfrm>
            <a:off x="6172200" y="2505075"/>
            <a:ext cx="5183188" cy="3684588"/>
          </a:xfrm>
        </p:spPr>
        <p:txBody>
          <a:bodyPr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7" name="Pladsholder til dato 6">
            <a:extLst>
              <a:ext uri="{FF2B5EF4-FFF2-40B4-BE49-F238E27FC236}">
                <a16:creationId xmlns:a16="http://schemas.microsoft.com/office/drawing/2014/main" id="{B04B6D86-868B-4478-844C-3CE402943E02}"/>
              </a:ext>
            </a:extLst>
          </p:cNvPr>
          <p:cNvSpPr>
            <a:spLocks noGrp="1"/>
          </p:cNvSpPr>
          <p:nvPr>
            <p:ph type="dt" sz="half" idx="10"/>
          </p:nvPr>
        </p:nvSpPr>
        <p:spPr/>
        <p:txBody>
          <a:bodyPr rtlCol="0"/>
          <a:lstStyle/>
          <a:p>
            <a:pPr rtl="0"/>
            <a:fld id="{77307E36-C973-483D-866B-9D8605A51E6E}" type="datetime1">
              <a:rPr lang="da-DK" noProof="0" smtClean="0"/>
              <a:t>09-06-2023</a:t>
            </a:fld>
            <a:endParaRPr lang="da-DK" noProof="0"/>
          </a:p>
        </p:txBody>
      </p:sp>
      <p:sp>
        <p:nvSpPr>
          <p:cNvPr id="8" name="Pladsholder til sidefod 7">
            <a:extLst>
              <a:ext uri="{FF2B5EF4-FFF2-40B4-BE49-F238E27FC236}">
                <a16:creationId xmlns:a16="http://schemas.microsoft.com/office/drawing/2014/main" id="{1CC2C1D0-FFD3-4C1F-8736-6C2823F28676}"/>
              </a:ext>
            </a:extLst>
          </p:cNvPr>
          <p:cNvSpPr>
            <a:spLocks noGrp="1"/>
          </p:cNvSpPr>
          <p:nvPr>
            <p:ph type="ftr" sz="quarter" idx="11"/>
          </p:nvPr>
        </p:nvSpPr>
        <p:spPr/>
        <p:txBody>
          <a:bodyPr rtlCol="0"/>
          <a:lstStyle/>
          <a:p>
            <a:pPr rtl="0"/>
            <a:endParaRPr lang="da-DK" noProof="0"/>
          </a:p>
        </p:txBody>
      </p:sp>
      <p:sp>
        <p:nvSpPr>
          <p:cNvPr id="9" name="Pladsholder til slidenummer 8">
            <a:extLst>
              <a:ext uri="{FF2B5EF4-FFF2-40B4-BE49-F238E27FC236}">
                <a16:creationId xmlns:a16="http://schemas.microsoft.com/office/drawing/2014/main" id="{DD0A93DF-6F93-41BA-A3B5-7127306F09BE}"/>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528171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C66EFE-46E1-49F6-BCED-4D784E275596}"/>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dato 2">
            <a:extLst>
              <a:ext uri="{FF2B5EF4-FFF2-40B4-BE49-F238E27FC236}">
                <a16:creationId xmlns:a16="http://schemas.microsoft.com/office/drawing/2014/main" id="{2ACB2628-78C5-4F39-8219-EADA7B183B2E}"/>
              </a:ext>
            </a:extLst>
          </p:cNvPr>
          <p:cNvSpPr>
            <a:spLocks noGrp="1"/>
          </p:cNvSpPr>
          <p:nvPr>
            <p:ph type="dt" sz="half" idx="10"/>
          </p:nvPr>
        </p:nvSpPr>
        <p:spPr/>
        <p:txBody>
          <a:bodyPr rtlCol="0"/>
          <a:lstStyle/>
          <a:p>
            <a:pPr rtl="0"/>
            <a:fld id="{2344EC18-0142-4A7F-ACAE-F1BC2D7F2A0D}" type="datetime1">
              <a:rPr lang="da-DK" noProof="0" smtClean="0"/>
              <a:t>09-06-2023</a:t>
            </a:fld>
            <a:endParaRPr lang="da-DK" noProof="0"/>
          </a:p>
        </p:txBody>
      </p:sp>
      <p:sp>
        <p:nvSpPr>
          <p:cNvPr id="4" name="Pladsholder til sidefod 3">
            <a:extLst>
              <a:ext uri="{FF2B5EF4-FFF2-40B4-BE49-F238E27FC236}">
                <a16:creationId xmlns:a16="http://schemas.microsoft.com/office/drawing/2014/main" id="{30E6EC7A-7352-40AF-986A-CECEDFBB55ED}"/>
              </a:ext>
            </a:extLst>
          </p:cNvPr>
          <p:cNvSpPr>
            <a:spLocks noGrp="1"/>
          </p:cNvSpPr>
          <p:nvPr>
            <p:ph type="ftr" sz="quarter" idx="11"/>
          </p:nvPr>
        </p:nvSpPr>
        <p:spPr/>
        <p:txBody>
          <a:bodyPr rtlCol="0"/>
          <a:lstStyle/>
          <a:p>
            <a:pPr rtl="0"/>
            <a:endParaRPr lang="da-DK" noProof="0"/>
          </a:p>
        </p:txBody>
      </p:sp>
      <p:sp>
        <p:nvSpPr>
          <p:cNvPr id="5" name="Pladsholder til slidenummer 4">
            <a:extLst>
              <a:ext uri="{FF2B5EF4-FFF2-40B4-BE49-F238E27FC236}">
                <a16:creationId xmlns:a16="http://schemas.microsoft.com/office/drawing/2014/main" id="{18DB4E9D-D092-416F-8571-3D25BBD72622}"/>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120622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CA3E3852-1FE7-45C0-8ACA-4CA18F271006}"/>
              </a:ext>
            </a:extLst>
          </p:cNvPr>
          <p:cNvSpPr>
            <a:spLocks noGrp="1"/>
          </p:cNvSpPr>
          <p:nvPr>
            <p:ph type="dt" sz="half" idx="10"/>
          </p:nvPr>
        </p:nvSpPr>
        <p:spPr/>
        <p:txBody>
          <a:bodyPr rtlCol="0"/>
          <a:lstStyle/>
          <a:p>
            <a:pPr rtl="0"/>
            <a:fld id="{4CEAD659-0188-42A7-AC99-E8A3D1A4BC34}" type="datetime1">
              <a:rPr lang="da-DK" noProof="0" smtClean="0"/>
              <a:t>09-06-2023</a:t>
            </a:fld>
            <a:endParaRPr lang="da-DK" noProof="0"/>
          </a:p>
        </p:txBody>
      </p:sp>
      <p:sp>
        <p:nvSpPr>
          <p:cNvPr id="3" name="Pladsholder til sidefod 2">
            <a:extLst>
              <a:ext uri="{FF2B5EF4-FFF2-40B4-BE49-F238E27FC236}">
                <a16:creationId xmlns:a16="http://schemas.microsoft.com/office/drawing/2014/main" id="{128EA1CA-E316-44E5-A0B3-962D8986EF51}"/>
              </a:ext>
            </a:extLst>
          </p:cNvPr>
          <p:cNvSpPr>
            <a:spLocks noGrp="1"/>
          </p:cNvSpPr>
          <p:nvPr>
            <p:ph type="ftr" sz="quarter" idx="11"/>
          </p:nvPr>
        </p:nvSpPr>
        <p:spPr/>
        <p:txBody>
          <a:bodyPr rtlCol="0"/>
          <a:lstStyle/>
          <a:p>
            <a:pPr rtl="0"/>
            <a:endParaRPr lang="da-DK" noProof="0"/>
          </a:p>
        </p:txBody>
      </p:sp>
      <p:sp>
        <p:nvSpPr>
          <p:cNvPr id="4" name="Pladsholder til slidenummer 3">
            <a:extLst>
              <a:ext uri="{FF2B5EF4-FFF2-40B4-BE49-F238E27FC236}">
                <a16:creationId xmlns:a16="http://schemas.microsoft.com/office/drawing/2014/main" id="{468EBB75-8A5B-4A13-8DC6-EAD6D2E7ED93}"/>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7128831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DCE950-A012-418E-9244-034871AB96BC}"/>
              </a:ext>
            </a:extLst>
          </p:cNvPr>
          <p:cNvSpPr>
            <a:spLocks noGrp="1"/>
          </p:cNvSpPr>
          <p:nvPr>
            <p:ph type="title" hasCustomPrompt="1"/>
          </p:nvPr>
        </p:nvSpPr>
        <p:spPr>
          <a:xfrm>
            <a:off x="839788" y="457200"/>
            <a:ext cx="3932237" cy="1600200"/>
          </a:xfrm>
        </p:spPr>
        <p:txBody>
          <a:bodyPr rtlCol="0" anchor="b"/>
          <a:lstStyle>
            <a:lvl1pPr>
              <a:defRPr sz="3200"/>
            </a:lvl1pPr>
          </a:lstStyle>
          <a:p>
            <a:pPr rtl="0"/>
            <a:r>
              <a:rPr lang="da-DK" noProof="0"/>
              <a:t>Klik for at redigere titeltypografier i master</a:t>
            </a:r>
          </a:p>
        </p:txBody>
      </p:sp>
      <p:sp>
        <p:nvSpPr>
          <p:cNvPr id="3" name="Pladsholder til indhold 2">
            <a:extLst>
              <a:ext uri="{FF2B5EF4-FFF2-40B4-BE49-F238E27FC236}">
                <a16:creationId xmlns:a16="http://schemas.microsoft.com/office/drawing/2014/main" id="{261CCFE0-A5BC-4517-A9D2-8D45AB4DDF4B}"/>
              </a:ext>
            </a:extLst>
          </p:cNvPr>
          <p:cNvSpPr>
            <a:spLocks noGrp="1"/>
          </p:cNvSpPr>
          <p:nvPr>
            <p:ph idx="1" hasCustomPrompt="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a:extLst>
              <a:ext uri="{FF2B5EF4-FFF2-40B4-BE49-F238E27FC236}">
                <a16:creationId xmlns:a16="http://schemas.microsoft.com/office/drawing/2014/main" id="{15AACF9C-5AF6-4C39-9DF9-F8C38B30294F}"/>
              </a:ext>
            </a:extLst>
          </p:cNvPr>
          <p:cNvSpPr>
            <a:spLocks noGrp="1"/>
          </p:cNvSpPr>
          <p:nvPr>
            <p:ph type="body" sz="half" idx="2" hasCustomPrompt="1"/>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a-DK" noProof="0"/>
              <a:t>Rediger teksttypografier i master</a:t>
            </a:r>
          </a:p>
        </p:txBody>
      </p:sp>
      <p:sp>
        <p:nvSpPr>
          <p:cNvPr id="5" name="Pladsholder til dato 4">
            <a:extLst>
              <a:ext uri="{FF2B5EF4-FFF2-40B4-BE49-F238E27FC236}">
                <a16:creationId xmlns:a16="http://schemas.microsoft.com/office/drawing/2014/main" id="{A89042FB-ADC0-40B1-9BF1-0F78DC48CF34}"/>
              </a:ext>
            </a:extLst>
          </p:cNvPr>
          <p:cNvSpPr>
            <a:spLocks noGrp="1"/>
          </p:cNvSpPr>
          <p:nvPr>
            <p:ph type="dt" sz="half" idx="10"/>
          </p:nvPr>
        </p:nvSpPr>
        <p:spPr/>
        <p:txBody>
          <a:bodyPr rtlCol="0"/>
          <a:lstStyle/>
          <a:p>
            <a:pPr rtl="0"/>
            <a:fld id="{FD2DAFF3-92B1-4649-9BD5-996BDFF428E4}" type="datetime1">
              <a:rPr lang="da-DK" noProof="0" smtClean="0"/>
              <a:t>09-06-2023</a:t>
            </a:fld>
            <a:endParaRPr lang="da-DK" noProof="0"/>
          </a:p>
        </p:txBody>
      </p:sp>
      <p:sp>
        <p:nvSpPr>
          <p:cNvPr id="6" name="Pladsholder til sidefod 5">
            <a:extLst>
              <a:ext uri="{FF2B5EF4-FFF2-40B4-BE49-F238E27FC236}">
                <a16:creationId xmlns:a16="http://schemas.microsoft.com/office/drawing/2014/main" id="{BBC34994-6818-456F-8F12-F02109F44D59}"/>
              </a:ext>
            </a:extLst>
          </p:cNvPr>
          <p:cNvSpPr>
            <a:spLocks noGrp="1"/>
          </p:cNvSpPr>
          <p:nvPr>
            <p:ph type="ftr" sz="quarter" idx="11"/>
          </p:nvPr>
        </p:nvSpPr>
        <p:spPr/>
        <p:txBody>
          <a:bodyPr rtlCol="0"/>
          <a:lstStyle/>
          <a:p>
            <a:pPr rtl="0"/>
            <a:endParaRPr lang="da-DK" noProof="0"/>
          </a:p>
        </p:txBody>
      </p:sp>
      <p:sp>
        <p:nvSpPr>
          <p:cNvPr id="7" name="Pladsholder til slidenummer 6">
            <a:extLst>
              <a:ext uri="{FF2B5EF4-FFF2-40B4-BE49-F238E27FC236}">
                <a16:creationId xmlns:a16="http://schemas.microsoft.com/office/drawing/2014/main" id="{0397E645-FA71-4362-957D-D17C3F0C6488}"/>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377968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32B432-ACDA-4023-A761-2BAB76577B62}" type="datetime1">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6254621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64094E-58C1-49FC-B97F-CD72EB9A7E6C}"/>
              </a:ext>
            </a:extLst>
          </p:cNvPr>
          <p:cNvSpPr>
            <a:spLocks noGrp="1"/>
          </p:cNvSpPr>
          <p:nvPr>
            <p:ph type="title" hasCustomPrompt="1"/>
          </p:nvPr>
        </p:nvSpPr>
        <p:spPr>
          <a:xfrm>
            <a:off x="839788" y="457200"/>
            <a:ext cx="3932237" cy="1600200"/>
          </a:xfrm>
        </p:spPr>
        <p:txBody>
          <a:bodyPr rtlCol="0" anchor="b"/>
          <a:lstStyle>
            <a:lvl1pPr>
              <a:defRPr sz="3200"/>
            </a:lvl1pPr>
          </a:lstStyle>
          <a:p>
            <a:pPr rtl="0"/>
            <a:r>
              <a:rPr lang="da-DK" noProof="0"/>
              <a:t>Klik for at redigere titeltypografier i master</a:t>
            </a:r>
          </a:p>
        </p:txBody>
      </p:sp>
      <p:sp>
        <p:nvSpPr>
          <p:cNvPr id="3" name="Pladsholder til billede 2">
            <a:extLst>
              <a:ext uri="{FF2B5EF4-FFF2-40B4-BE49-F238E27FC236}">
                <a16:creationId xmlns:a16="http://schemas.microsoft.com/office/drawing/2014/main" id="{B6233FE3-1EBD-49AA-94A9-965B34AA3614}"/>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a:extLst>
              <a:ext uri="{FF2B5EF4-FFF2-40B4-BE49-F238E27FC236}">
                <a16:creationId xmlns:a16="http://schemas.microsoft.com/office/drawing/2014/main" id="{8EEF402F-6A08-4354-8C50-0AE33C540EE4}"/>
              </a:ext>
            </a:extLst>
          </p:cNvPr>
          <p:cNvSpPr>
            <a:spLocks noGrp="1"/>
          </p:cNvSpPr>
          <p:nvPr>
            <p:ph type="body" sz="half" idx="2" hasCustomPrompt="1"/>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a-DK" noProof="0"/>
              <a:t>Rediger teksttypografier i master</a:t>
            </a:r>
          </a:p>
        </p:txBody>
      </p:sp>
      <p:sp>
        <p:nvSpPr>
          <p:cNvPr id="5" name="Pladsholder til dato 4">
            <a:extLst>
              <a:ext uri="{FF2B5EF4-FFF2-40B4-BE49-F238E27FC236}">
                <a16:creationId xmlns:a16="http://schemas.microsoft.com/office/drawing/2014/main" id="{7ECA6D5F-C099-43ED-9D74-89055C43D529}"/>
              </a:ext>
            </a:extLst>
          </p:cNvPr>
          <p:cNvSpPr>
            <a:spLocks noGrp="1"/>
          </p:cNvSpPr>
          <p:nvPr>
            <p:ph type="dt" sz="half" idx="10"/>
          </p:nvPr>
        </p:nvSpPr>
        <p:spPr/>
        <p:txBody>
          <a:bodyPr rtlCol="0"/>
          <a:lstStyle/>
          <a:p>
            <a:pPr rtl="0"/>
            <a:fld id="{63ECE0E4-B830-4F88-949C-53DB7892788B}" type="datetime1">
              <a:rPr lang="da-DK" noProof="0" smtClean="0"/>
              <a:t>09-06-2023</a:t>
            </a:fld>
            <a:endParaRPr lang="da-DK" noProof="0"/>
          </a:p>
        </p:txBody>
      </p:sp>
      <p:sp>
        <p:nvSpPr>
          <p:cNvPr id="6" name="Pladsholder til sidefod 5">
            <a:extLst>
              <a:ext uri="{FF2B5EF4-FFF2-40B4-BE49-F238E27FC236}">
                <a16:creationId xmlns:a16="http://schemas.microsoft.com/office/drawing/2014/main" id="{007D3C75-BF3D-4291-875C-2A7F8CB0BE1C}"/>
              </a:ext>
            </a:extLst>
          </p:cNvPr>
          <p:cNvSpPr>
            <a:spLocks noGrp="1"/>
          </p:cNvSpPr>
          <p:nvPr>
            <p:ph type="ftr" sz="quarter" idx="11"/>
          </p:nvPr>
        </p:nvSpPr>
        <p:spPr/>
        <p:txBody>
          <a:bodyPr rtlCol="0"/>
          <a:lstStyle/>
          <a:p>
            <a:pPr rtl="0"/>
            <a:endParaRPr lang="da-DK" noProof="0"/>
          </a:p>
        </p:txBody>
      </p:sp>
      <p:sp>
        <p:nvSpPr>
          <p:cNvPr id="7" name="Pladsholder til slidenummer 6">
            <a:extLst>
              <a:ext uri="{FF2B5EF4-FFF2-40B4-BE49-F238E27FC236}">
                <a16:creationId xmlns:a16="http://schemas.microsoft.com/office/drawing/2014/main" id="{04AA99A9-8D07-4B25-A064-64787E9E8434}"/>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272830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14D77A-4CE9-43B6-893A-2622E8671934}"/>
              </a:ext>
            </a:extLst>
          </p:cNvPr>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a:extLst>
              <a:ext uri="{FF2B5EF4-FFF2-40B4-BE49-F238E27FC236}">
                <a16:creationId xmlns:a16="http://schemas.microsoft.com/office/drawing/2014/main" id="{FD94EBB2-BB55-4472-A6C9-31F4E7E7B7C3}"/>
              </a:ext>
            </a:extLst>
          </p:cNvPr>
          <p:cNvSpPr>
            <a:spLocks noGrp="1"/>
          </p:cNvSpPr>
          <p:nvPr>
            <p:ph type="body" orient="vert" idx="1" hasCustomPrompt="1"/>
          </p:nvPr>
        </p:nvSpPr>
        <p:spPr/>
        <p:txBody>
          <a:bodyPr vert="eaVert"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E5F22562-82F2-4D10-9185-A3FCD39D688A}"/>
              </a:ext>
            </a:extLst>
          </p:cNvPr>
          <p:cNvSpPr>
            <a:spLocks noGrp="1"/>
          </p:cNvSpPr>
          <p:nvPr>
            <p:ph type="dt" sz="half" idx="10"/>
          </p:nvPr>
        </p:nvSpPr>
        <p:spPr/>
        <p:txBody>
          <a:bodyPr rtlCol="0"/>
          <a:lstStyle/>
          <a:p>
            <a:pPr rtl="0"/>
            <a:fld id="{FB483913-958F-464B-A4C8-7DC43BF5C172}" type="datetime1">
              <a:rPr lang="da-DK" noProof="0" smtClean="0"/>
              <a:t>09-06-2023</a:t>
            </a:fld>
            <a:endParaRPr lang="da-DK" noProof="0"/>
          </a:p>
        </p:txBody>
      </p:sp>
      <p:sp>
        <p:nvSpPr>
          <p:cNvPr id="5" name="Pladsholder til sidefod 4">
            <a:extLst>
              <a:ext uri="{FF2B5EF4-FFF2-40B4-BE49-F238E27FC236}">
                <a16:creationId xmlns:a16="http://schemas.microsoft.com/office/drawing/2014/main" id="{D816FE74-3BBD-44F6-8734-284ADE012734}"/>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F8117E49-05F2-4791-A671-0D160C09FFFB}"/>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9735717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A4712253-5E2B-487B-B94A-255315CBE9F3}"/>
              </a:ext>
            </a:extLst>
          </p:cNvPr>
          <p:cNvSpPr>
            <a:spLocks noGrp="1"/>
          </p:cNvSpPr>
          <p:nvPr>
            <p:ph type="title" orient="vert" hasCustomPrompt="1"/>
          </p:nvPr>
        </p:nvSpPr>
        <p:spPr>
          <a:xfrm>
            <a:off x="8724900" y="365125"/>
            <a:ext cx="2628900" cy="5811838"/>
          </a:xfrm>
        </p:spPr>
        <p:txBody>
          <a:bodyPr vert="eaVert" rtlCol="0"/>
          <a:lstStyle/>
          <a:p>
            <a:pPr rtl="0"/>
            <a:r>
              <a:rPr lang="da-DK" noProof="0"/>
              <a:t>Klik for at redigere titeltypografier i master</a:t>
            </a:r>
          </a:p>
        </p:txBody>
      </p:sp>
      <p:sp>
        <p:nvSpPr>
          <p:cNvPr id="3" name="Pladsholder til lodret tekst 2">
            <a:extLst>
              <a:ext uri="{FF2B5EF4-FFF2-40B4-BE49-F238E27FC236}">
                <a16:creationId xmlns:a16="http://schemas.microsoft.com/office/drawing/2014/main" id="{55924888-9EA6-4350-8F80-8E8C582F2584}"/>
              </a:ext>
            </a:extLst>
          </p:cNvPr>
          <p:cNvSpPr>
            <a:spLocks noGrp="1"/>
          </p:cNvSpPr>
          <p:nvPr>
            <p:ph type="body" orient="vert" idx="1" hasCustomPrompt="1"/>
          </p:nvPr>
        </p:nvSpPr>
        <p:spPr>
          <a:xfrm>
            <a:off x="838200" y="365125"/>
            <a:ext cx="7734300" cy="5811838"/>
          </a:xfrm>
        </p:spPr>
        <p:txBody>
          <a:bodyPr vert="eaVert" rtlCol="0"/>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15065BB7-DE7F-4C95-A5E5-A2BF0999C6C8}"/>
              </a:ext>
            </a:extLst>
          </p:cNvPr>
          <p:cNvSpPr>
            <a:spLocks noGrp="1"/>
          </p:cNvSpPr>
          <p:nvPr>
            <p:ph type="dt" sz="half" idx="10"/>
          </p:nvPr>
        </p:nvSpPr>
        <p:spPr/>
        <p:txBody>
          <a:bodyPr rtlCol="0"/>
          <a:lstStyle/>
          <a:p>
            <a:pPr rtl="0"/>
            <a:fld id="{A50991F5-D57A-4ECD-A4CC-A63452C547FB}" type="datetime1">
              <a:rPr lang="da-DK" noProof="0" smtClean="0"/>
              <a:t>09-06-2023</a:t>
            </a:fld>
            <a:endParaRPr lang="da-DK" noProof="0"/>
          </a:p>
        </p:txBody>
      </p:sp>
      <p:sp>
        <p:nvSpPr>
          <p:cNvPr id="5" name="Pladsholder til sidefod 4">
            <a:extLst>
              <a:ext uri="{FF2B5EF4-FFF2-40B4-BE49-F238E27FC236}">
                <a16:creationId xmlns:a16="http://schemas.microsoft.com/office/drawing/2014/main" id="{E7D2B124-CC9F-4331-B286-E51F1E3DD130}"/>
              </a:ext>
            </a:extLst>
          </p:cNvPr>
          <p:cNvSpPr>
            <a:spLocks noGrp="1"/>
          </p:cNvSpPr>
          <p:nvPr>
            <p:ph type="ftr" sz="quarter" idx="11"/>
          </p:nvPr>
        </p:nvSpPr>
        <p:spPr/>
        <p:txBody>
          <a:bodyPr rtlCol="0"/>
          <a:lstStyle/>
          <a:p>
            <a:pPr rtl="0"/>
            <a:endParaRPr lang="da-DK" noProof="0"/>
          </a:p>
        </p:txBody>
      </p:sp>
      <p:sp>
        <p:nvSpPr>
          <p:cNvPr id="6" name="Pladsholder til slidenummer 5">
            <a:extLst>
              <a:ext uri="{FF2B5EF4-FFF2-40B4-BE49-F238E27FC236}">
                <a16:creationId xmlns:a16="http://schemas.microsoft.com/office/drawing/2014/main" id="{41C5E707-F95E-4F1C-AA88-6C94665FDCEA}"/>
              </a:ext>
            </a:extLst>
          </p:cNvPr>
          <p:cNvSpPr>
            <a:spLocks noGrp="1"/>
          </p:cNvSpPr>
          <p:nvPr>
            <p:ph type="sldNum" sz="quarter" idx="12"/>
          </p:nvPr>
        </p:nvSpPr>
        <p:spPr/>
        <p:txBody>
          <a:bodyPr rtlCol="0"/>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10237072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7" name="Rectangle 6"/>
          <p:cNvSpPr/>
          <p:nvPr/>
        </p:nvSpPr>
        <p:spPr>
          <a:xfrm>
            <a:off x="1" y="3886200"/>
            <a:ext cx="12192000" cy="2971800"/>
          </a:xfrm>
          <a:prstGeom prst="rect">
            <a:avLst/>
          </a:prstGeom>
          <a:gradFill flip="none" rotWithShape="1">
            <a:gsLst>
              <a:gs pos="100000">
                <a:schemeClr val="bg1">
                  <a:lumMod val="65000"/>
                  <a:alpha val="53000"/>
                </a:schemeClr>
              </a:gs>
              <a:gs pos="0">
                <a:schemeClr val="bg1">
                  <a:lumMod val="9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9" rIns="91436" bIns="45719" rtlCol="0" anchor="ctr"/>
          <a:lstStyle/>
          <a:p>
            <a:pPr algn="ctr"/>
            <a:endParaRPr lang="en-US" sz="1800">
              <a:solidFill>
                <a:prstClr val="white"/>
              </a:solidFill>
            </a:endParaRPr>
          </a:p>
        </p:txBody>
      </p:sp>
      <p:sp>
        <p:nvSpPr>
          <p:cNvPr id="2" name="Title 1"/>
          <p:cNvSpPr>
            <a:spLocks noGrp="1"/>
          </p:cNvSpPr>
          <p:nvPr>
            <p:ph type="ctrTitle"/>
          </p:nvPr>
        </p:nvSpPr>
        <p:spPr>
          <a:xfrm>
            <a:off x="914401" y="3887117"/>
            <a:ext cx="10363200" cy="610820"/>
          </a:xfrm>
        </p:spPr>
        <p:txBody>
          <a:bodyPr/>
          <a:lstStyle>
            <a:lvl1pPr algn="ctr">
              <a:defRPr lang="en-US" sz="4000" kern="1200" smtClean="0">
                <a:solidFill>
                  <a:schemeClr val="tx1">
                    <a:lumMod val="75000"/>
                    <a:lumOff val="25000"/>
                  </a:schemeClr>
                </a:solidFill>
                <a:latin typeface="+mj-lt"/>
                <a:ea typeface="+mj-ea"/>
                <a:cs typeface="+mj-cs"/>
              </a:defRPr>
            </a:lvl1pPr>
          </a:lstStyle>
          <a:p>
            <a:r>
              <a:rPr lang="en-US"/>
              <a:t>Click to edit Master title style</a:t>
            </a:r>
          </a:p>
        </p:txBody>
      </p:sp>
      <p:sp>
        <p:nvSpPr>
          <p:cNvPr id="3" name="Subtitle 2"/>
          <p:cNvSpPr>
            <a:spLocks noGrp="1"/>
          </p:cNvSpPr>
          <p:nvPr>
            <p:ph type="subTitle" idx="1"/>
          </p:nvPr>
        </p:nvSpPr>
        <p:spPr>
          <a:xfrm>
            <a:off x="1828800" y="4399020"/>
            <a:ext cx="8534401" cy="764440"/>
          </a:xfrm>
        </p:spPr>
        <p:txBody>
          <a:bodyPr>
            <a:normAutofit/>
          </a:bodyPr>
          <a:lstStyle>
            <a:lvl1pPr marL="0" indent="0" algn="ctr">
              <a:buNone/>
              <a:defRPr lang="en-US" sz="2400" kern="1200" smtClean="0">
                <a:solidFill>
                  <a:schemeClr val="tx1">
                    <a:lumMod val="65000"/>
                    <a:lumOff val="35000"/>
                  </a:schemeClr>
                </a:solidFill>
                <a:latin typeface="+mj-lt"/>
                <a:ea typeface="+mj-ea"/>
                <a:cs typeface="+mj-cs"/>
              </a:defRPr>
            </a:lvl1pPr>
            <a:lvl2pPr marL="609468" indent="0" algn="ctr">
              <a:buNone/>
              <a:defRPr>
                <a:solidFill>
                  <a:schemeClr val="tx1">
                    <a:tint val="75000"/>
                  </a:schemeClr>
                </a:solidFill>
              </a:defRPr>
            </a:lvl2pPr>
            <a:lvl3pPr marL="1218936" indent="0" algn="ctr">
              <a:buNone/>
              <a:defRPr>
                <a:solidFill>
                  <a:schemeClr val="tx1">
                    <a:tint val="75000"/>
                  </a:schemeClr>
                </a:solidFill>
              </a:defRPr>
            </a:lvl3pPr>
            <a:lvl4pPr marL="1828404" indent="0" algn="ctr">
              <a:buNone/>
              <a:defRPr>
                <a:solidFill>
                  <a:schemeClr val="tx1">
                    <a:tint val="75000"/>
                  </a:schemeClr>
                </a:solidFill>
              </a:defRPr>
            </a:lvl4pPr>
            <a:lvl5pPr marL="2437872" indent="0" algn="ctr">
              <a:buNone/>
              <a:defRPr>
                <a:solidFill>
                  <a:schemeClr val="tx1">
                    <a:tint val="75000"/>
                  </a:schemeClr>
                </a:solidFill>
              </a:defRPr>
            </a:lvl5pPr>
            <a:lvl6pPr marL="3047340" indent="0" algn="ctr">
              <a:buNone/>
              <a:defRPr>
                <a:solidFill>
                  <a:schemeClr val="tx1">
                    <a:tint val="75000"/>
                  </a:schemeClr>
                </a:solidFill>
              </a:defRPr>
            </a:lvl6pPr>
            <a:lvl7pPr marL="3656808" indent="0" algn="ctr">
              <a:buNone/>
              <a:defRPr>
                <a:solidFill>
                  <a:schemeClr val="tx1">
                    <a:tint val="75000"/>
                  </a:schemeClr>
                </a:solidFill>
              </a:defRPr>
            </a:lvl7pPr>
            <a:lvl8pPr marL="4266275" indent="0" algn="ctr">
              <a:buNone/>
              <a:defRPr>
                <a:solidFill>
                  <a:schemeClr val="tx1">
                    <a:tint val="75000"/>
                  </a:schemeClr>
                </a:solidFill>
              </a:defRPr>
            </a:lvl8pPr>
            <a:lvl9pPr marL="487574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78D6DB-6798-42D2-B9AD-FC6F1C72FC30}" type="datetimeFigureOut">
              <a:rPr lang="en-US" smtClean="0"/>
              <a:pPr/>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DE275-BE14-4364-AEA2-5F5667C0FD49}" type="slidenum">
              <a:rPr lang="en-US" smtClean="0"/>
              <a:pPr/>
              <a:t>‹nr.›</a:t>
            </a:fld>
            <a:endParaRPr lang="en-US"/>
          </a:p>
        </p:txBody>
      </p:sp>
    </p:spTree>
    <p:extLst>
      <p:ext uri="{BB962C8B-B14F-4D97-AF65-F5344CB8AC3E}">
        <p14:creationId xmlns:p14="http://schemas.microsoft.com/office/powerpoint/2010/main" val="11597408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1" cy="1752600"/>
          </a:xfrm>
        </p:spPr>
        <p:txBody>
          <a:bodyPr/>
          <a:lstStyle>
            <a:lvl1pPr marL="0" indent="0" algn="ctr">
              <a:buNone/>
              <a:defRPr>
                <a:solidFill>
                  <a:schemeClr val="tx1">
                    <a:tint val="75000"/>
                  </a:schemeClr>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25404F2-BE9A-4460-8815-8F645183555F}" type="datetimeFigureOut">
              <a:rPr lang="en-US" smtClean="0"/>
              <a:pPr/>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42022506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914026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53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700">
                <a:solidFill>
                  <a:schemeClr val="tx1">
                    <a:tint val="75000"/>
                  </a:schemeClr>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5404F2-BE9A-4460-8815-8F645183555F}" type="datetimeFigureOut">
              <a:rPr lang="en-US" smtClean="0"/>
              <a:pPr/>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5859168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25404F2-BE9A-4460-8815-8F645183555F}" type="datetimeFigureOut">
              <a:rPr lang="en-US" smtClean="0"/>
              <a:pPr/>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3634952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7" cy="639763"/>
          </a:xfrm>
        </p:spPr>
        <p:txBody>
          <a:bodyPr anchor="b"/>
          <a:lstStyle>
            <a:lvl1pPr marL="0" indent="0">
              <a:buNone/>
              <a:defRPr sz="32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4"/>
            <a:ext cx="5389033" cy="639763"/>
          </a:xfrm>
        </p:spPr>
        <p:txBody>
          <a:bodyPr anchor="b"/>
          <a:lstStyle>
            <a:lvl1pPr marL="0" indent="0">
              <a:buNone/>
              <a:defRPr sz="32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5404F2-BE9A-4460-8815-8F645183555F}" type="datetimeFigureOut">
              <a:rPr lang="en-US" smtClean="0"/>
              <a:pPr/>
              <a:t>6/9/2023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10966208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fld id="{425404F2-BE9A-4460-8815-8F645183555F}" type="datetimeFigureOut">
              <a:rPr lang="en-US" smtClean="0"/>
              <a:pPr/>
              <a:t>6/9/2023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831033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6/9/2023</a:t>
            </a:fld>
            <a:endParaRPr lang="en-US"/>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41581323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a:lvl1pPr>
          </a:lstStyle>
          <a:p>
            <a:r>
              <a:rPr lang="en-US"/>
              <a:t>Click to edit Master title style</a:t>
            </a:r>
          </a:p>
        </p:txBody>
      </p:sp>
      <p:sp>
        <p:nvSpPr>
          <p:cNvPr id="3" name="Date Placeholder 2"/>
          <p:cNvSpPr>
            <a:spLocks noGrp="1"/>
          </p:cNvSpPr>
          <p:nvPr>
            <p:ph type="dt" sz="half" idx="10"/>
          </p:nvPr>
        </p:nvSpPr>
        <p:spPr/>
        <p:txBody>
          <a:bodyPr/>
          <a:lstStyle/>
          <a:p>
            <a:fld id="{425404F2-BE9A-4460-8815-8F645183555F}" type="datetimeFigureOut">
              <a:rPr lang="en-US" smtClean="0"/>
              <a:pPr/>
              <a:t>6/9/2023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7028001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404F2-BE9A-4460-8815-8F645183555F}" type="datetimeFigureOut">
              <a:rPr lang="en-US" smtClean="0"/>
              <a:pPr/>
              <a:t>6/9/2023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9874856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9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425404F2-BE9A-4460-8815-8F645183555F}" type="datetimeFigureOut">
              <a:rPr lang="en-US" smtClean="0"/>
              <a:pPr/>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28740328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a:lstStyle>
            <a:lvl1pPr marL="0" indent="0">
              <a:buNone/>
              <a:defRPr sz="43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9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425404F2-BE9A-4460-8815-8F645183555F}" type="datetimeFigureOut">
              <a:rPr lang="en-US" smtClean="0"/>
              <a:pPr/>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16786060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24950393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5404F2-BE9A-4460-8815-8F645183555F}" type="datetimeFigureOut">
              <a:rPr lang="en-US" smtClean="0"/>
              <a:pPr/>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30875436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slidemodel2">
    <p:bg>
      <p:bgPr>
        <a:gradFill flip="none" rotWithShape="1">
          <a:gsLst>
            <a:gs pos="55000">
              <a:srgbClr val="1181AE"/>
            </a:gs>
            <a:gs pos="0">
              <a:srgbClr val="1181AE"/>
            </a:gs>
            <a:gs pos="100000">
              <a:srgbClr val="095474"/>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8672" y="2870634"/>
            <a:ext cx="5932223" cy="711081"/>
          </a:xfrm>
        </p:spPr>
        <p:txBody>
          <a:bodyPr>
            <a:normAutofit/>
          </a:bodyPr>
          <a:lstStyle>
            <a:lvl1pPr algn="ctr">
              <a:defRPr sz="36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en-US"/>
              <a:t>SlideModel.com</a:t>
            </a:r>
          </a:p>
        </p:txBody>
      </p:sp>
      <p:sp>
        <p:nvSpPr>
          <p:cNvPr id="3" name="Date Placeholder 2"/>
          <p:cNvSpPr>
            <a:spLocks noGrp="1"/>
          </p:cNvSpPr>
          <p:nvPr>
            <p:ph type="dt" sz="half" idx="10"/>
          </p:nvPr>
        </p:nvSpPr>
        <p:spPr/>
        <p:txBody>
          <a:bodyPr/>
          <a:lstStyle/>
          <a:p>
            <a:fld id="{425404F2-BE9A-4460-8815-8F645183555F}" type="datetimeFigureOut">
              <a:rPr lang="en-US" smtClean="0"/>
              <a:pPr/>
              <a:t>6/9/2023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E69268-9C8B-4EBF-A9EE-DC5DC2D48DC3}" type="slidenum">
              <a:rPr lang="en-US" smtClean="0"/>
              <a:pPr/>
              <a:t>‹nr.›</a:t>
            </a:fld>
            <a:endParaRPr lang="en-US"/>
          </a:p>
        </p:txBody>
      </p:sp>
    </p:spTree>
    <p:extLst>
      <p:ext uri="{BB962C8B-B14F-4D97-AF65-F5344CB8AC3E}">
        <p14:creationId xmlns:p14="http://schemas.microsoft.com/office/powerpoint/2010/main" val="1855000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186D26-FA5F-4637-B602-B7C2DC34CFD4}" type="datetime1">
              <a:rPr lang="en-US" smtClean="0"/>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127741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7F15D8-96D1-4781-BC50-CA8A088B2FE4}" type="datetime1">
              <a:rPr lang="en-US" smtClean="0"/>
              <a:t>6/9/2023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2836225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A96C99-B8F8-4528-BD05-0E16E943DC09}" type="datetime1">
              <a:rPr lang="en-US" smtClean="0"/>
              <a:t>6/9/2023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3583671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6/9/2023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‹nr.›</a:t>
            </a:fld>
            <a:endParaRPr lang="en-US"/>
          </a:p>
        </p:txBody>
      </p:sp>
    </p:spTree>
    <p:extLst>
      <p:ext uri="{BB962C8B-B14F-4D97-AF65-F5344CB8AC3E}">
        <p14:creationId xmlns:p14="http://schemas.microsoft.com/office/powerpoint/2010/main" val="4050474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6/9/2023</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1494458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6/9/2023</a:t>
            </a:fld>
            <a:endParaRPr lang="en-US"/>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‹nr.›</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8305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6/9/2023</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‹nr.›</a:t>
            </a:fld>
            <a:endParaRPr lang="en-US"/>
          </a:p>
        </p:txBody>
      </p:sp>
    </p:spTree>
    <p:extLst>
      <p:ext uri="{BB962C8B-B14F-4D97-AF65-F5344CB8AC3E}">
        <p14:creationId xmlns:p14="http://schemas.microsoft.com/office/powerpoint/2010/main" val="31666099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1" r:id="rId5"/>
    <p:sldLayoutId id="2147483697" r:id="rId6"/>
    <p:sldLayoutId id="2147483698" r:id="rId7"/>
    <p:sldLayoutId id="2147483688" r:id="rId8"/>
    <p:sldLayoutId id="2147483689" r:id="rId9"/>
    <p:sldLayoutId id="2147483690" r:id="rId10"/>
    <p:sldLayoutId id="2147483692"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69BE005-C64D-4CAF-B906-EF572A200B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da-DK" noProof="0"/>
              <a:t>Klik for at redigere titeltypografier i master</a:t>
            </a:r>
          </a:p>
        </p:txBody>
      </p:sp>
      <p:sp>
        <p:nvSpPr>
          <p:cNvPr id="3" name="Pladsholder til tekst 2">
            <a:extLst>
              <a:ext uri="{FF2B5EF4-FFF2-40B4-BE49-F238E27FC236}">
                <a16:creationId xmlns:a16="http://schemas.microsoft.com/office/drawing/2014/main" id="{B83273B4-951E-489C-9DB9-6251A83CED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da-DK" noProof="0"/>
              <a:t>Rediger teksttypografier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dato 3">
            <a:extLst>
              <a:ext uri="{FF2B5EF4-FFF2-40B4-BE49-F238E27FC236}">
                <a16:creationId xmlns:a16="http://schemas.microsoft.com/office/drawing/2014/main" id="{CA5EFA79-9173-4288-9018-90CDED0E1C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FAE116E4-8FD9-4583-B4B4-AC1D63BAF75B}" type="datetime1">
              <a:rPr lang="da-DK" noProof="0" smtClean="0"/>
              <a:t>09-06-2023</a:t>
            </a:fld>
            <a:endParaRPr lang="da-DK" noProof="0" dirty="0"/>
          </a:p>
        </p:txBody>
      </p:sp>
      <p:sp>
        <p:nvSpPr>
          <p:cNvPr id="5" name="Pladsholder til sidefod 4">
            <a:extLst>
              <a:ext uri="{FF2B5EF4-FFF2-40B4-BE49-F238E27FC236}">
                <a16:creationId xmlns:a16="http://schemas.microsoft.com/office/drawing/2014/main" id="{C30F6851-2A1F-46A1-8921-C564140577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da-DK" noProof="0"/>
          </a:p>
        </p:txBody>
      </p:sp>
      <p:sp>
        <p:nvSpPr>
          <p:cNvPr id="6" name="Pladsholder til slidenummer 5">
            <a:extLst>
              <a:ext uri="{FF2B5EF4-FFF2-40B4-BE49-F238E27FC236}">
                <a16:creationId xmlns:a16="http://schemas.microsoft.com/office/drawing/2014/main" id="{A9B69840-E138-4A11-9AFA-D6C81316B0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073EEA1D-F294-4872-A789-B0B343E9D0B7}" type="slidenum">
              <a:rPr lang="da-DK" noProof="0" smtClean="0"/>
              <a:t>‹nr.›</a:t>
            </a:fld>
            <a:endParaRPr lang="da-DK" noProof="0"/>
          </a:p>
        </p:txBody>
      </p:sp>
    </p:spTree>
    <p:extLst>
      <p:ext uri="{BB962C8B-B14F-4D97-AF65-F5344CB8AC3E}">
        <p14:creationId xmlns:p14="http://schemas.microsoft.com/office/powerpoint/2010/main" val="368240646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a:gsLst>
            <a:gs pos="81000">
              <a:srgbClr val="EEEEEE"/>
            </a:gs>
            <a:gs pos="0">
              <a:schemeClr val="bg1"/>
            </a:gs>
            <a:gs pos="100000">
              <a:schemeClr val="bg1">
                <a:lumMod val="8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40"/>
            <a:ext cx="10972801" cy="711081"/>
          </a:xfrm>
          <a:prstGeom prst="rect">
            <a:avLst/>
          </a:prstGeom>
        </p:spPr>
        <p:txBody>
          <a:bodyPr vert="horz" lIns="121899" tIns="60949" rIns="121899" bIns="60949" rtlCol="0" anchor="ctr">
            <a:normAutofit/>
          </a:bodyPr>
          <a:lstStyle/>
          <a:p>
            <a:r>
              <a:rPr lang="en-US"/>
              <a:t>Click to edit Master title style</a:t>
            </a:r>
          </a:p>
        </p:txBody>
      </p:sp>
      <p:sp>
        <p:nvSpPr>
          <p:cNvPr id="3" name="Text Placeholder 2"/>
          <p:cNvSpPr>
            <a:spLocks noGrp="1"/>
          </p:cNvSpPr>
          <p:nvPr>
            <p:ph type="body" idx="1"/>
          </p:nvPr>
        </p:nvSpPr>
        <p:spPr>
          <a:xfrm>
            <a:off x="609600" y="1138426"/>
            <a:ext cx="10972801" cy="4987739"/>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121899" tIns="60949" rIns="121899" bIns="60949" rtlCol="0" anchor="ctr"/>
          <a:lstStyle>
            <a:lvl1pPr algn="l">
              <a:defRPr sz="1600">
                <a:solidFill>
                  <a:schemeClr val="tx1">
                    <a:tint val="75000"/>
                  </a:schemeClr>
                </a:solidFill>
              </a:defRPr>
            </a:lvl1pPr>
          </a:lstStyle>
          <a:p>
            <a:fld id="{425404F2-BE9A-4460-8815-8F645183555F}" type="datetimeFigureOut">
              <a:rPr lang="en-US" smtClean="0"/>
              <a:pPr/>
              <a:t>6/9/2023</a:t>
            </a:fld>
            <a:endParaRPr lang="en-US"/>
          </a:p>
        </p:txBody>
      </p:sp>
      <p:sp>
        <p:nvSpPr>
          <p:cNvPr id="5" name="Footer Placeholder 4"/>
          <p:cNvSpPr>
            <a:spLocks noGrp="1"/>
          </p:cNvSpPr>
          <p:nvPr>
            <p:ph type="ftr" sz="quarter" idx="3"/>
          </p:nvPr>
        </p:nvSpPr>
        <p:spPr>
          <a:xfrm>
            <a:off x="4165601" y="6356352"/>
            <a:ext cx="3860800" cy="365125"/>
          </a:xfrm>
          <a:prstGeom prst="rect">
            <a:avLst/>
          </a:prstGeom>
        </p:spPr>
        <p:txBody>
          <a:bodyPr vert="horz" lIns="121899" tIns="60949" rIns="121899" bIns="60949"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1" y="6356352"/>
            <a:ext cx="2844800" cy="365125"/>
          </a:xfrm>
          <a:prstGeom prst="rect">
            <a:avLst/>
          </a:prstGeom>
        </p:spPr>
        <p:txBody>
          <a:bodyPr vert="horz" lIns="121899" tIns="60949" rIns="121899" bIns="60949" rtlCol="0" anchor="ctr"/>
          <a:lstStyle>
            <a:lvl1pPr algn="r">
              <a:defRPr sz="1600">
                <a:solidFill>
                  <a:schemeClr val="tx1">
                    <a:tint val="75000"/>
                  </a:schemeClr>
                </a:solidFill>
              </a:defRPr>
            </a:lvl1pPr>
          </a:lstStyle>
          <a:p>
            <a:fld id="{96E69268-9C8B-4EBF-A9EE-DC5DC2D48DC3}" type="slidenum">
              <a:rPr lang="en-US" smtClean="0"/>
              <a:pPr/>
              <a:t>‹nr.›</a:t>
            </a:fld>
            <a:endParaRPr lang="en-US"/>
          </a:p>
        </p:txBody>
      </p:sp>
    </p:spTree>
    <p:extLst>
      <p:ext uri="{BB962C8B-B14F-4D97-AF65-F5344CB8AC3E}">
        <p14:creationId xmlns:p14="http://schemas.microsoft.com/office/powerpoint/2010/main" val="420150223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457120" indent="-457120" algn="l" defTabSz="1218987" rtl="0" eaLnBrk="1" latinLnBrk="0" hangingPunct="1">
        <a:spcBef>
          <a:spcPct val="20000"/>
        </a:spcBef>
        <a:buFont typeface="Arial" pitchFamily="34" charset="0"/>
        <a:buChar char="•"/>
        <a:defRPr sz="3600" kern="1200">
          <a:solidFill>
            <a:schemeClr val="tx1"/>
          </a:solidFill>
          <a:latin typeface="+mj-lt"/>
          <a:ea typeface="+mn-ea"/>
          <a:cs typeface="+mn-cs"/>
        </a:defRPr>
      </a:lvl1pPr>
      <a:lvl2pPr marL="990427" indent="-380933" algn="l" defTabSz="1218987" rtl="0" eaLnBrk="1" latinLnBrk="0" hangingPunct="1">
        <a:spcBef>
          <a:spcPct val="20000"/>
        </a:spcBef>
        <a:buFont typeface="Arial" pitchFamily="34" charset="0"/>
        <a:buChar char="–"/>
        <a:defRPr sz="3200" kern="1200">
          <a:solidFill>
            <a:schemeClr val="tx1"/>
          </a:solidFill>
          <a:latin typeface="+mj-lt"/>
          <a:ea typeface="+mn-ea"/>
          <a:cs typeface="+mn-cs"/>
        </a:defRPr>
      </a:lvl2pPr>
      <a:lvl3pPr marL="1523733" indent="-304747" algn="l" defTabSz="1218987" rtl="0" eaLnBrk="1" latinLnBrk="0" hangingPunct="1">
        <a:spcBef>
          <a:spcPct val="20000"/>
        </a:spcBef>
        <a:buFont typeface="Arial" pitchFamily="34" charset="0"/>
        <a:buChar char="•"/>
        <a:defRPr sz="2400" kern="1200">
          <a:solidFill>
            <a:schemeClr val="tx1"/>
          </a:solidFill>
          <a:latin typeface="+mj-lt"/>
          <a:ea typeface="+mn-ea"/>
          <a:cs typeface="+mn-cs"/>
        </a:defRPr>
      </a:lvl3pPr>
      <a:lvl4pPr marL="2133227" indent="-304747" algn="l" defTabSz="1218987" rtl="0" eaLnBrk="1" latinLnBrk="0" hangingPunct="1">
        <a:spcBef>
          <a:spcPct val="20000"/>
        </a:spcBef>
        <a:buFont typeface="Arial" pitchFamily="34" charset="0"/>
        <a:buChar char="–"/>
        <a:defRPr sz="2000" kern="1200">
          <a:solidFill>
            <a:schemeClr val="tx1"/>
          </a:solidFill>
          <a:latin typeface="+mj-lt"/>
          <a:ea typeface="+mn-ea"/>
          <a:cs typeface="+mn-cs"/>
        </a:defRPr>
      </a:lvl4pPr>
      <a:lvl5pPr marL="2742720" indent="-304747" algn="l" defTabSz="1218987" rtl="0" eaLnBrk="1" latinLnBrk="0" hangingPunct="1">
        <a:spcBef>
          <a:spcPct val="20000"/>
        </a:spcBef>
        <a:buFont typeface="Arial" pitchFamily="34" charset="0"/>
        <a:buChar char="»"/>
        <a:defRPr sz="2000" kern="1200">
          <a:solidFill>
            <a:schemeClr val="tx1"/>
          </a:solidFill>
          <a:latin typeface="+mj-lt"/>
          <a:ea typeface="+mn-ea"/>
          <a:cs typeface="+mn-cs"/>
        </a:defRPr>
      </a:lvl5pPr>
      <a:lvl6pPr marL="3352213"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1707"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200"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0693" indent="-304747" algn="l" defTabSz="1218987"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gent.puzzel.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mailto:mtj@hjoerring.dk" TargetMode="External"/><Relationship Id="rId2" Type="http://schemas.openxmlformats.org/officeDocument/2006/relationships/hyperlink" Target="mailto:ee@randers.dk" TargetMode="External"/><Relationship Id="rId1" Type="http://schemas.openxmlformats.org/officeDocument/2006/relationships/slideLayout" Target="../slideLayouts/slideLayout29.xml"/><Relationship Id="rId5" Type="http://schemas.openxmlformats.org/officeDocument/2006/relationships/hyperlink" Target="mailto:ribch@aarhus.dk" TargetMode="External"/><Relationship Id="rId4" Type="http://schemas.openxmlformats.org/officeDocument/2006/relationships/hyperlink" Target="mailto:tgl@aarhus.dk"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Excel_Worksheet.xlsx"/><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ee@randers.d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Kerneopgave og Vision</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99EEFD07-409C-4C4B-8AE7-8A08ACED529B}"/>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C71344F9-2E4B-43D1-8DD5-B3766A179D04}"/>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209997351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Opsætning </a:t>
            </a:r>
            <a:br>
              <a:rPr lang="da-DK" sz="3600"/>
            </a:br>
            <a:r>
              <a:rPr lang="da-DK" sz="3600"/>
              <a:t>af lokale telefoner 2</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Agentens telefon skal melde optaget når der er samtale på telefonen</a:t>
            </a:r>
          </a:p>
          <a:p>
            <a:r>
              <a:rPr lang="da-DK" dirty="0">
                <a:solidFill>
                  <a:schemeClr val="tx1">
                    <a:lumMod val="75000"/>
                    <a:lumOff val="25000"/>
                  </a:schemeClr>
                </a:solidFill>
              </a:rPr>
              <a:t>Agentens telefon skal kunne kaldes direkte via et 8-cifret telefonnummer</a:t>
            </a:r>
          </a:p>
          <a:p>
            <a:r>
              <a:rPr lang="da-DK" dirty="0">
                <a:solidFill>
                  <a:schemeClr val="tx1">
                    <a:lumMod val="75000"/>
                    <a:lumOff val="25000"/>
                  </a:schemeClr>
                </a:solidFill>
              </a:rPr>
              <a:t>Der må ikke være henvisninger, telefonsvarer eller viderestilling på nummeret</a:t>
            </a:r>
          </a:p>
          <a:p>
            <a:r>
              <a:rPr lang="da-DK" dirty="0">
                <a:solidFill>
                  <a:schemeClr val="tx1">
                    <a:lumMod val="75000"/>
                    <a:lumOff val="25000"/>
                  </a:schemeClr>
                </a:solidFill>
              </a:rPr>
              <a:t>Vedr. Skype/Lync: agenterne skal tillige oplyse Skype/Lync </a:t>
            </a:r>
            <a:r>
              <a:rPr lang="da-DK">
                <a:solidFill>
                  <a:schemeClr val="tx1">
                    <a:lumMod val="75000"/>
                    <a:lumOff val="25000"/>
                  </a:schemeClr>
                </a:solidFill>
              </a:rPr>
              <a:t>version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4091364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Test af lokal opsætning</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Ring fra agentens telefon til en kollega</a:t>
            </a:r>
          </a:p>
          <a:p>
            <a:pPr lvl="1"/>
            <a:r>
              <a:rPr lang="da-DK" dirty="0">
                <a:solidFill>
                  <a:schemeClr val="tx1">
                    <a:lumMod val="75000"/>
                    <a:lumOff val="25000"/>
                  </a:schemeClr>
                </a:solidFill>
              </a:rPr>
              <a:t>Hold forbindelsen og samtalen i gang!</a:t>
            </a:r>
          </a:p>
          <a:p>
            <a:r>
              <a:rPr lang="da-DK" dirty="0">
                <a:solidFill>
                  <a:schemeClr val="tx1">
                    <a:lumMod val="75000"/>
                    <a:lumOff val="25000"/>
                  </a:schemeClr>
                </a:solidFill>
              </a:rPr>
              <a:t>Ring fra en anden mobil til agentens telefon (8 cifre) mens der er en samtale med ‘kollegaen’</a:t>
            </a:r>
          </a:p>
          <a:p>
            <a:r>
              <a:rPr lang="da-DK" dirty="0">
                <a:solidFill>
                  <a:schemeClr val="tx1">
                    <a:lumMod val="75000"/>
                    <a:lumOff val="25000"/>
                  </a:schemeClr>
                </a:solidFill>
              </a:rPr>
              <a:t>Vellykket resultat: der høres optaget-lyd i mobilen (dut-dut-dut)</a:t>
            </a:r>
          </a:p>
          <a:p>
            <a:r>
              <a:rPr lang="da-DK" dirty="0">
                <a:solidFill>
                  <a:schemeClr val="tx1">
                    <a:lumMod val="75000"/>
                    <a:lumOff val="25000"/>
                  </a:schemeClr>
                </a:solidFill>
              </a:rPr>
              <a:t>Hvis der høres alm. ringetone, telefonsvarer-besked eller opkaldet besvares på en anden telefon, er agentens telefon ikke opsat korrekt.  Fjern årsagerne til det! Teknisk betegnelse: fjern ‘Dobbelt linje’, ‘</a:t>
            </a:r>
            <a:r>
              <a:rPr lang="da-DK" dirty="0" err="1">
                <a:solidFill>
                  <a:schemeClr val="tx1">
                    <a:lumMod val="75000"/>
                    <a:lumOff val="25000"/>
                  </a:schemeClr>
                </a:solidFill>
              </a:rPr>
              <a:t>Voicemail</a:t>
            </a:r>
            <a:r>
              <a:rPr lang="da-DK" dirty="0">
                <a:solidFill>
                  <a:schemeClr val="tx1">
                    <a:lumMod val="75000"/>
                    <a:lumOff val="25000"/>
                  </a:schemeClr>
                </a:solidFill>
              </a:rPr>
              <a:t>’ eller ‘Overløb ved optaget (til sekretær)’</a:t>
            </a:r>
          </a:p>
          <a:p>
            <a:r>
              <a:rPr lang="da-DK" dirty="0">
                <a:solidFill>
                  <a:schemeClr val="tx1">
                    <a:lumMod val="75000"/>
                    <a:lumOff val="25000"/>
                  </a:schemeClr>
                </a:solidFill>
              </a:rPr>
              <a:t>Test igen!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707789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Web-adgang</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Medarbejderen tilgår DDH telefonsystemet via en browser</a:t>
            </a:r>
          </a:p>
          <a:p>
            <a:r>
              <a:rPr lang="da-DK" dirty="0">
                <a:solidFill>
                  <a:schemeClr val="tx1">
                    <a:lumMod val="75000"/>
                    <a:lumOff val="25000"/>
                  </a:schemeClr>
                </a:solidFill>
              </a:rPr>
              <a:t>Webadgang: </a:t>
            </a:r>
            <a:r>
              <a:rPr lang="da-DK" dirty="0">
                <a:ea typeface="+mn-lt"/>
                <a:cs typeface="+mn-lt"/>
                <a:hlinkClick r:id="rId2"/>
              </a:rPr>
              <a:t>https://agent.puzzel.com/</a:t>
            </a:r>
          </a:p>
          <a:p>
            <a:r>
              <a:rPr lang="da-DK" dirty="0"/>
              <a:t>Login-oplysninger: oplyses i forbindelse med uddannelse</a:t>
            </a:r>
          </a:p>
          <a:p>
            <a:r>
              <a:rPr lang="da-DK" dirty="0">
                <a:solidFill>
                  <a:schemeClr val="tx1">
                    <a:lumMod val="75000"/>
                    <a:lumOff val="25000"/>
                  </a:schemeClr>
                </a:solidFill>
              </a:rPr>
              <a:t>Krav til browser version:</a:t>
            </a:r>
          </a:p>
          <a:p>
            <a:pPr lvl="1"/>
            <a:r>
              <a:rPr lang="da-DK" dirty="0">
                <a:solidFill>
                  <a:schemeClr val="tx1">
                    <a:lumMod val="75000"/>
                    <a:lumOff val="25000"/>
                  </a:schemeClr>
                </a:solidFill>
              </a:rPr>
              <a:t>Google Chrome: 28 eller nyere</a:t>
            </a:r>
          </a:p>
          <a:p>
            <a:pPr lvl="1"/>
            <a:r>
              <a:rPr lang="da-DK" dirty="0">
                <a:solidFill>
                  <a:schemeClr val="tx1">
                    <a:lumMod val="75000"/>
                    <a:lumOff val="25000"/>
                  </a:schemeClr>
                </a:solidFill>
              </a:rPr>
              <a:t>Firefox: 17 eller nyere</a:t>
            </a:r>
          </a:p>
          <a:p>
            <a:pPr lvl="1"/>
            <a:r>
              <a:rPr lang="da-DK" dirty="0">
                <a:solidFill>
                  <a:schemeClr val="tx1">
                    <a:lumMod val="75000"/>
                    <a:lumOff val="25000"/>
                  </a:schemeClr>
                </a:solidFill>
              </a:rPr>
              <a:t>Opera: 16 eller nyere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3"/>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497520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Roller &amp;</a:t>
            </a:r>
            <a:br>
              <a:rPr lang="da-DK"/>
            </a:br>
            <a:r>
              <a:rPr lang="da-DK"/>
              <a:t>Uddannelse</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5" name="Billede 4">
            <a:extLst>
              <a:ext uri="{FF2B5EF4-FFF2-40B4-BE49-F238E27FC236}">
                <a16:creationId xmlns:a16="http://schemas.microsoft.com/office/drawing/2014/main" id="{9F784F2A-1DA6-4623-BF60-89A35D3BB2D9}"/>
              </a:ext>
            </a:extLst>
          </p:cNvPr>
          <p:cNvPicPr>
            <a:picLocks noChangeAspect="1"/>
          </p:cNvPicPr>
          <p:nvPr/>
        </p:nvPicPr>
        <p:blipFill>
          <a:blip r:embed="rId3"/>
          <a:stretch>
            <a:fillRect/>
          </a:stretch>
        </p:blipFill>
        <p:spPr>
          <a:xfrm>
            <a:off x="10963951" y="22392"/>
            <a:ext cx="1153286" cy="739608"/>
          </a:xfrm>
          <a:prstGeom prst="rect">
            <a:avLst/>
          </a:prstGeom>
        </p:spPr>
      </p:pic>
      <p:sp>
        <p:nvSpPr>
          <p:cNvPr id="7" name="Undertitel 6">
            <a:extLst>
              <a:ext uri="{FF2B5EF4-FFF2-40B4-BE49-F238E27FC236}">
                <a16:creationId xmlns:a16="http://schemas.microsoft.com/office/drawing/2014/main" id="{5653E870-3F4D-43EB-A588-6562637B1F2D}"/>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1737189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 </a:t>
            </a:r>
            <a:r>
              <a:rPr lang="da-DK" sz="3600"/>
              <a:t>Leder 1</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lnSpcReduction="10000"/>
          </a:bodyPr>
          <a:lstStyle/>
          <a:p>
            <a:r>
              <a:rPr lang="da-DK" dirty="0">
                <a:solidFill>
                  <a:schemeClr val="tx1">
                    <a:lumMod val="75000"/>
                    <a:lumOff val="25000"/>
                  </a:schemeClr>
                </a:solidFill>
              </a:rPr>
              <a:t>Lederen skal sikre at alle kommunens DDH-involverede tager aktivt del i DDH fællesskabet</a:t>
            </a:r>
          </a:p>
          <a:p>
            <a:r>
              <a:rPr lang="da-DK" dirty="0">
                <a:solidFill>
                  <a:schemeClr val="tx1">
                    <a:lumMod val="75000"/>
                    <a:lumOff val="25000"/>
                  </a:schemeClr>
                </a:solidFill>
              </a:rPr>
              <a:t>Sørg for at DDH agenter deltager på uddannelse, faglige dage/webinars og medarbejderdage</a:t>
            </a:r>
          </a:p>
          <a:p>
            <a:r>
              <a:rPr lang="da-DK" dirty="0">
                <a:solidFill>
                  <a:schemeClr val="tx1">
                    <a:lumMod val="75000"/>
                    <a:lumOff val="25000"/>
                  </a:schemeClr>
                </a:solidFill>
              </a:rPr>
              <a:t>Prioritér DDH vagten (Det ER kommunens eget ansvar)</a:t>
            </a:r>
          </a:p>
          <a:p>
            <a:r>
              <a:rPr lang="da-DK" dirty="0">
                <a:ea typeface="+mn-lt"/>
                <a:cs typeface="+mn-lt"/>
              </a:rPr>
              <a:t>Italesæt og signaler at man er ansat i DDH, når man har vagten Fx særligt head set, skilt el. lign.</a:t>
            </a:r>
          </a:p>
          <a:p>
            <a:r>
              <a:rPr lang="da-DK" dirty="0">
                <a:ea typeface="+mn-lt"/>
                <a:cs typeface="+mn-lt"/>
              </a:rPr>
              <a:t>Drøft DDH’s kerneopgave og vision med medarbejderne</a:t>
            </a:r>
          </a:p>
          <a:p>
            <a:r>
              <a:rPr lang="da-DK" dirty="0">
                <a:ea typeface="+mn-lt"/>
                <a:cs typeface="+mn-lt"/>
              </a:rPr>
              <a:t>Organisér gerne faste møder / dialogfora om DDH</a:t>
            </a:r>
          </a:p>
          <a:p>
            <a:r>
              <a:rPr lang="da-DK" dirty="0">
                <a:solidFill>
                  <a:schemeClr val="tx1">
                    <a:lumMod val="75000"/>
                    <a:lumOff val="25000"/>
                  </a:schemeClr>
                </a:solidFill>
                <a:ea typeface="+mn-lt"/>
                <a:cs typeface="+mn-lt"/>
              </a:rPr>
              <a:t>Se alle anbefalingerne, som er udfærdiget af lederne selv, i folderen "tag aktivt del i DDH-fællesskabet"</a:t>
            </a:r>
            <a:endParaRPr lang="da-DK" dirty="0"/>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902080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 </a:t>
            </a:r>
            <a:r>
              <a:rPr lang="da-DK" sz="3600"/>
              <a:t>Leder 2</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pPr marL="0" indent="0">
              <a:buNone/>
            </a:pPr>
            <a:endParaRPr lang="da-DK" dirty="0">
              <a:solidFill>
                <a:schemeClr val="tx1">
                  <a:lumMod val="75000"/>
                  <a:lumOff val="25000"/>
                </a:schemeClr>
              </a:solidFill>
              <a:ea typeface="+mn-lt"/>
              <a:cs typeface="+mn-lt"/>
            </a:endParaRPr>
          </a:p>
          <a:p>
            <a:r>
              <a:rPr lang="da-DK" dirty="0">
                <a:solidFill>
                  <a:schemeClr val="tx1">
                    <a:lumMod val="75000"/>
                    <a:lumOff val="25000"/>
                  </a:schemeClr>
                </a:solidFill>
              </a:rPr>
              <a:t>Der findes ikke henvendelser til DDH som er forkerte. DDH håndterer det hele på en professionel måde, ved straksafklaring, ved rådgivning eller gennem relevant omstilling</a:t>
            </a:r>
          </a:p>
          <a:p>
            <a:r>
              <a:rPr lang="da-DK" dirty="0">
                <a:solidFill>
                  <a:schemeClr val="tx1">
                    <a:lumMod val="75000"/>
                    <a:lumOff val="25000"/>
                  </a:schemeClr>
                </a:solidFill>
              </a:rPr>
              <a:t>Vær opmærksom på at du som leder er bindeled mellem DDH og resten af din kommune. </a:t>
            </a:r>
          </a:p>
          <a:p>
            <a:r>
              <a:rPr lang="da-DK" dirty="0">
                <a:solidFill>
                  <a:schemeClr val="tx1">
                    <a:lumMod val="75000"/>
                    <a:lumOff val="25000"/>
                  </a:schemeClr>
                </a:solidFill>
              </a:rPr>
              <a:t>DDH er hele din kommunes kontaktcenter!</a:t>
            </a:r>
          </a:p>
          <a:p>
            <a:r>
              <a:rPr lang="da-DK" dirty="0">
                <a:solidFill>
                  <a:schemeClr val="tx1">
                    <a:lumMod val="75000"/>
                    <a:lumOff val="25000"/>
                  </a:schemeClr>
                </a:solidFill>
              </a:rPr>
              <a:t>Ræk ud til dine DDH-leder-kolleger for få en snak om dagligdagen, samt gode råd til, hvordan DDH tilbuddet kan nå længere ud i din kommune.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664655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Agent </a:t>
            </a:r>
            <a:br>
              <a:rPr lang="da-DK" sz="3600" dirty="0"/>
            </a:br>
            <a:endParaRPr lang="da-DK" sz="360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fontScale="85000" lnSpcReduction="10000"/>
          </a:bodyPr>
          <a:lstStyle/>
          <a:p>
            <a:r>
              <a:rPr lang="da-DK" dirty="0">
                <a:solidFill>
                  <a:schemeClr val="tx1">
                    <a:lumMod val="75000"/>
                    <a:lumOff val="25000"/>
                  </a:schemeClr>
                </a:solidFill>
                <a:ea typeface="+mn-lt"/>
                <a:cs typeface="+mn-lt"/>
              </a:rPr>
              <a:t>Agenten indgår som en del af vagtplanen i DDH kontaktcenteret</a:t>
            </a:r>
            <a:endParaRPr lang="da-DK" dirty="0">
              <a:solidFill>
                <a:schemeClr val="tx1">
                  <a:lumMod val="75000"/>
                  <a:lumOff val="25000"/>
                </a:schemeClr>
              </a:solidFill>
            </a:endParaRPr>
          </a:p>
          <a:p>
            <a:r>
              <a:rPr lang="da-DK" dirty="0">
                <a:solidFill>
                  <a:schemeClr val="tx1">
                    <a:lumMod val="75000"/>
                    <a:lumOff val="25000"/>
                  </a:schemeClr>
                </a:solidFill>
              </a:rPr>
              <a:t>Der er mere end 300 agenter i alt!</a:t>
            </a:r>
          </a:p>
          <a:p>
            <a:r>
              <a:rPr lang="da-DK" dirty="0">
                <a:solidFill>
                  <a:schemeClr val="tx1">
                    <a:lumMod val="75000"/>
                    <a:lumOff val="25000"/>
                  </a:schemeClr>
                </a:solidFill>
              </a:rPr>
              <a:t>Agenter som arbejder i DDH er fagligt dygtige, besidder et godt overblik, kender kommunen 'ind og ud' og er utrolige servicemindede!</a:t>
            </a:r>
          </a:p>
          <a:p>
            <a:r>
              <a:rPr lang="da-DK" dirty="0">
                <a:solidFill>
                  <a:schemeClr val="tx1">
                    <a:lumMod val="75000"/>
                    <a:lumOff val="25000"/>
                  </a:schemeClr>
                </a:solidFill>
              </a:rPr>
              <a:t>Det er agentens kerneopgave, at gøre det ypperste for at hjælpe borgeren, uanset hvad det måtte dreje sig om, og uanset hvilken kommune, borgeren kommer fra. </a:t>
            </a:r>
          </a:p>
          <a:p>
            <a:r>
              <a:rPr lang="da-DK" dirty="0">
                <a:solidFill>
                  <a:schemeClr val="tx1">
                    <a:lumMod val="75000"/>
                    <a:lumOff val="25000"/>
                  </a:schemeClr>
                </a:solidFill>
              </a:rPr>
              <a:t>Omstillingsopgaven er en lige så vigtig opgave, som det at straksafklare opkaldet overfor borgeren. At mestre omstilling til det rette sted, så dybt som muligt, på tværs af alle kommunerne, kræver stor faglighed og overblik.  </a:t>
            </a:r>
          </a:p>
          <a:p>
            <a:r>
              <a:rPr lang="da-DK" dirty="0">
                <a:solidFill>
                  <a:schemeClr val="tx1">
                    <a:lumMod val="75000"/>
                    <a:lumOff val="25000"/>
                  </a:schemeClr>
                </a:solidFill>
              </a:rPr>
              <a:t>Agenten SKAL bruge (åbne!) selvbetjening.nu guiderne under vejledningen. </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780329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Agent</a:t>
            </a:r>
            <a:br>
              <a:rPr lang="da-DK" sz="3600" dirty="0"/>
            </a:br>
            <a:r>
              <a:rPr lang="da-DK" sz="3600"/>
              <a:t>Uddannelse</a:t>
            </a:r>
            <a:br>
              <a:rPr lang="da-DK" sz="3600" dirty="0"/>
            </a:br>
            <a:endParaRPr lang="da-DK" sz="360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Hvis du er ny agent, fordi din kommune nu bliver en del af DDH, vil du blive tilbudt en introduktion til opgaven af en ‘erfaren’ kommune og erfarne DDH-kollegaer fra kommunen. </a:t>
            </a:r>
          </a:p>
          <a:p>
            <a:r>
              <a:rPr lang="da-DK" dirty="0">
                <a:solidFill>
                  <a:schemeClr val="tx1">
                    <a:lumMod val="75000"/>
                    <a:lumOff val="25000"/>
                  </a:schemeClr>
                </a:solidFill>
              </a:rPr>
              <a:t>Inden kommunens første vagt tilbyder DDH at du får lejlighed til selv at tage nogle vagter sammen med erfarne DDH-kolleger. Det betyder at en erfaren DDH kollega fra en nabokommune vil være tilstede, når agenter prøver kræfter med de første vagter. </a:t>
            </a:r>
          </a:p>
          <a:p>
            <a:r>
              <a:rPr lang="da-DK" dirty="0">
                <a:solidFill>
                  <a:schemeClr val="tx1">
                    <a:lumMod val="75000"/>
                    <a:lumOff val="25000"/>
                  </a:schemeClr>
                </a:solidFill>
              </a:rPr>
              <a:t>Nye agenter som løbende bliver en del af teamet kan deltage på kvartalslige intro-uddannelser. </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854939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Kommunens </a:t>
            </a:r>
            <a:br>
              <a:rPr lang="da-DK" sz="3600"/>
            </a:br>
            <a:r>
              <a:rPr lang="da-DK" sz="3600"/>
              <a:t>DDH</a:t>
            </a:r>
            <a:br>
              <a:rPr lang="da-DK" sz="3600" dirty="0"/>
            </a:br>
            <a:r>
              <a:rPr lang="da-DK" sz="3600"/>
              <a:t>Kontaktperson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Hver kommune skal udpege en primær og en sekundær kontaktperson. </a:t>
            </a:r>
          </a:p>
          <a:p>
            <a:r>
              <a:rPr lang="da-DK" dirty="0">
                <a:solidFill>
                  <a:schemeClr val="tx1">
                    <a:lumMod val="75000"/>
                    <a:lumOff val="25000"/>
                  </a:schemeClr>
                </a:solidFill>
              </a:rPr>
              <a:t>Kontaktpersonen kan også samtidig være DDH kvalitetskoordinatoren (se næste slide).</a:t>
            </a:r>
          </a:p>
          <a:p>
            <a:r>
              <a:rPr lang="da-DK" dirty="0">
                <a:solidFill>
                  <a:schemeClr val="tx1">
                    <a:lumMod val="75000"/>
                    <a:lumOff val="25000"/>
                  </a:schemeClr>
                </a:solidFill>
              </a:rPr>
              <a:t>Det er kontaktpersonerne DDH kontakter, hvis kommunen fx ikke møder ind på vagt.</a:t>
            </a:r>
          </a:p>
          <a:p>
            <a:r>
              <a:rPr lang="da-DK" dirty="0">
                <a:solidFill>
                  <a:schemeClr val="tx1">
                    <a:lumMod val="75000"/>
                    <a:lumOff val="25000"/>
                  </a:schemeClr>
                </a:solidFill>
              </a:rPr>
              <a:t>Kontaktpersoner vil også modtage nyheder fra DDH. </a:t>
            </a:r>
          </a:p>
          <a:p>
            <a:r>
              <a:rPr lang="da-DK" dirty="0">
                <a:solidFill>
                  <a:schemeClr val="tx1">
                    <a:lumMod val="75000"/>
                    <a:lumOff val="25000"/>
                  </a:schemeClr>
                </a:solidFill>
              </a:rPr>
              <a:t>Det er kontaktpersonens opgave at reagere i egen kommune på relevante sager fra DDH</a:t>
            </a:r>
          </a:p>
          <a:p>
            <a:r>
              <a:rPr lang="da-DK" dirty="0">
                <a:solidFill>
                  <a:schemeClr val="tx1">
                    <a:lumMod val="75000"/>
                    <a:lumOff val="25000"/>
                  </a:schemeClr>
                </a:solidFill>
              </a:rPr>
              <a:t>DDH kontaktpersonen skal kunne træffes på en mobiltelefon.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958833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a:t>Kommunens DDH </a:t>
            </a:r>
            <a:r>
              <a:rPr lang="da-DK" sz="3600" dirty="0"/>
              <a:t>Kvalitets-koo</a:t>
            </a:r>
            <a:r>
              <a:rPr lang="da-DK" sz="3600"/>
              <a:t>rdi</a:t>
            </a:r>
            <a:r>
              <a:rPr lang="da-DK" sz="3600" dirty="0"/>
              <a:t>nator</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113256"/>
            <a:ext cx="5973986" cy="4562522"/>
          </a:xfrm>
        </p:spPr>
        <p:txBody>
          <a:bodyPr anchor="ctr">
            <a:normAutofit/>
          </a:bodyPr>
          <a:lstStyle/>
          <a:p>
            <a:r>
              <a:rPr lang="da-DK" dirty="0">
                <a:ea typeface="+mn-lt"/>
                <a:cs typeface="+mn-lt"/>
              </a:rPr>
              <a:t>Hver kommune skal udpege en kvalitetskoordinator, som skal arbejde for at sikre bedst mulige arbejdsvilkår for alle DDH medarbejdere</a:t>
            </a:r>
          </a:p>
          <a:p>
            <a:r>
              <a:rPr lang="da-DK" dirty="0">
                <a:ea typeface="+mn-lt"/>
                <a:cs typeface="+mn-lt"/>
              </a:rPr>
              <a:t>Kvalitetskoordinatorens vigtigste fokuspunkter vil være </a:t>
            </a:r>
            <a:endParaRPr lang="da-DK" dirty="0"/>
          </a:p>
          <a:p>
            <a:pPr lvl="1"/>
            <a:r>
              <a:rPr lang="da-DK" dirty="0">
                <a:ea typeface="+mn-lt"/>
                <a:cs typeface="+mn-lt"/>
              </a:rPr>
              <a:t>At kommunens selvbetjening.nu er opdateret med den rigtige kvalitet</a:t>
            </a:r>
            <a:endParaRPr lang="da-DK" dirty="0"/>
          </a:p>
          <a:p>
            <a:pPr lvl="1"/>
            <a:r>
              <a:rPr lang="da-DK" dirty="0">
                <a:ea typeface="+mn-lt"/>
                <a:cs typeface="+mn-lt"/>
              </a:rPr>
              <a:t>At feedback i selvbetjening.nu bliver varetaget </a:t>
            </a:r>
            <a:endParaRPr lang="da-DK" dirty="0"/>
          </a:p>
          <a:p>
            <a:pPr lvl="1"/>
            <a:r>
              <a:rPr lang="da-DK" dirty="0">
                <a:ea typeface="+mn-lt"/>
                <a:cs typeface="+mn-lt"/>
              </a:rPr>
              <a:t>At selvbetjening.nu kontaktfelterne for omstilling i dybden er opdateret</a:t>
            </a:r>
            <a:endParaRPr lang="da-DK" dirty="0"/>
          </a:p>
          <a:p>
            <a:pPr lvl="1"/>
            <a:r>
              <a:rPr lang="da-DK" dirty="0">
                <a:ea typeface="+mn-lt"/>
                <a:cs typeface="+mn-lt"/>
              </a:rPr>
              <a:t>At der er fokus på kommunens IVR i relation til DDH</a:t>
            </a:r>
            <a:endParaRPr lang="da-DK" dirty="0"/>
          </a:p>
          <a:p>
            <a:pPr lvl="1"/>
            <a:r>
              <a:rPr lang="da-DK" dirty="0">
                <a:ea typeface="+mn-lt"/>
                <a:cs typeface="+mn-lt"/>
              </a:rPr>
              <a:t>At kommunens IVR holdes opdateret i selvbetjening.nu</a:t>
            </a:r>
            <a:endParaRPr lang="da-DK" dirty="0"/>
          </a:p>
          <a:p>
            <a:pPr lvl="1"/>
            <a:r>
              <a:rPr lang="da-DK" dirty="0">
                <a:ea typeface="+mn-lt"/>
                <a:cs typeface="+mn-lt"/>
              </a:rPr>
              <a:t>At </a:t>
            </a:r>
            <a:r>
              <a:rPr lang="da-DK" b="1" dirty="0">
                <a:ea typeface="+mn-lt"/>
                <a:cs typeface="+mn-lt"/>
              </a:rPr>
              <a:t>ALLE</a:t>
            </a:r>
            <a:r>
              <a:rPr lang="da-DK" dirty="0">
                <a:ea typeface="+mn-lt"/>
                <a:cs typeface="+mn-lt"/>
              </a:rPr>
              <a:t> nye medarbejdere tilmeldes ‘start-kursus’</a:t>
            </a:r>
            <a:endParaRPr lang="da-DK" dirty="0"/>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56088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628667" cy="4016587"/>
          </a:xfrm>
        </p:spPr>
        <p:txBody>
          <a:bodyPr>
            <a:normAutofit/>
          </a:bodyPr>
          <a:lstStyle/>
          <a:p>
            <a:r>
              <a:rPr lang="da-DK" sz="3600" b="1"/>
              <a:t> </a:t>
            </a:r>
            <a:r>
              <a:rPr lang="da-DK" sz="3600"/>
              <a:t>KERNEOPGAVE</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pPr marL="0" indent="0">
              <a:buNone/>
            </a:pPr>
            <a:r>
              <a:rPr lang="da-DK" sz="3600" b="1" dirty="0">
                <a:solidFill>
                  <a:schemeClr val="tx1">
                    <a:lumMod val="85000"/>
                    <a:lumOff val="15000"/>
                  </a:schemeClr>
                </a:solidFill>
                <a:latin typeface="+mj-lt"/>
              </a:rPr>
              <a:t>"Vi hjælper hinanden med at hjælpe </a:t>
            </a:r>
            <a:r>
              <a:rPr lang="da-DK" sz="3600" b="1">
                <a:solidFill>
                  <a:schemeClr val="tx1">
                    <a:lumMod val="85000"/>
                    <a:lumOff val="15000"/>
                  </a:schemeClr>
                </a:solidFill>
                <a:latin typeface="+mj-lt"/>
              </a:rPr>
              <a:t>borgerne"</a:t>
            </a:r>
            <a:endParaRPr lang="da-DK" sz="3600" b="1" dirty="0">
              <a:solidFill>
                <a:schemeClr val="tx1">
                  <a:lumMod val="85000"/>
                  <a:lumOff val="15000"/>
                </a:schemeClr>
              </a:solidFill>
              <a:latin typeface="+mj-lt"/>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519233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Selvbetjening.nu</a:t>
            </a:r>
            <a:endParaRPr lang="da-DK" sz="1600"/>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A4051903-A850-4852-974F-7BFD22EEC1FF}"/>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22BA09AA-0B90-4011-BFC3-02C5891D02E9}"/>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3122705732"/>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Anbefaling </a:t>
            </a: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b="1" dirty="0">
                <a:solidFill>
                  <a:schemeClr val="tx1">
                    <a:lumMod val="75000"/>
                    <a:lumOff val="25000"/>
                  </a:schemeClr>
                </a:solidFill>
              </a:rPr>
              <a:t>DDH anbefaler at du som ny DDH-kommune får klargjort guiderne i Selvbetjening.nu sammen med Mads &amp; Vitus.</a:t>
            </a:r>
          </a:p>
          <a:p>
            <a:r>
              <a:rPr lang="da-DK" dirty="0">
                <a:solidFill>
                  <a:schemeClr val="tx1">
                    <a:lumMod val="75000"/>
                    <a:lumOff val="25000"/>
                  </a:schemeClr>
                </a:solidFill>
              </a:rPr>
              <a:t>Mads &amp; Vitus har opbygget en godt kendskab til SB.NU guiderne i DDH regi og blandt samarbejdskommunerne.</a:t>
            </a:r>
          </a:p>
          <a:p>
            <a:r>
              <a:rPr lang="da-DK" dirty="0">
                <a:solidFill>
                  <a:schemeClr val="tx1">
                    <a:lumMod val="75000"/>
                    <a:lumOff val="25000"/>
                  </a:schemeClr>
                </a:solidFill>
              </a:rPr>
              <a:t>Tag kontakt til Mads &amp; Vitus for hjælp til at få oprettet guidernes  henvisninger (og ‘interne henvisninger’) korrekt.</a:t>
            </a:r>
          </a:p>
          <a:p>
            <a:r>
              <a:rPr lang="da-DK" dirty="0">
                <a:solidFill>
                  <a:schemeClr val="tx1">
                    <a:lumMod val="75000"/>
                    <a:lumOff val="25000"/>
                  </a:schemeClr>
                </a:solidFill>
              </a:rPr>
              <a:t>Indgår din kommune også i Chatbotsamarbejdet kender Mads &amp; Vitus til anvendelse af guider i chatbotten samt korrekt konfiguration af myndighedsdata.</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4043571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Overordnet </a:t>
            </a: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fontScale="92500" lnSpcReduction="20000"/>
          </a:bodyPr>
          <a:lstStyle/>
          <a:p>
            <a:r>
              <a:rPr lang="da-DK" dirty="0">
                <a:solidFill>
                  <a:schemeClr val="tx1">
                    <a:lumMod val="75000"/>
                    <a:lumOff val="25000"/>
                  </a:schemeClr>
                </a:solidFill>
              </a:rPr>
              <a:t>DDH bruger selvbetjening.nu som vejledningsværktøj</a:t>
            </a:r>
          </a:p>
          <a:p>
            <a:r>
              <a:rPr lang="da-DK" dirty="0">
                <a:solidFill>
                  <a:schemeClr val="tx1">
                    <a:lumMod val="75000"/>
                    <a:lumOff val="25000"/>
                  </a:schemeClr>
                </a:solidFill>
              </a:rPr>
              <a:t>DDH kommuner har særlige DDH guides </a:t>
            </a:r>
          </a:p>
          <a:p>
            <a:r>
              <a:rPr lang="da-DK" dirty="0">
                <a:solidFill>
                  <a:schemeClr val="tx1">
                    <a:lumMod val="75000"/>
                    <a:lumOff val="25000"/>
                  </a:schemeClr>
                </a:solidFill>
              </a:rPr>
              <a:t>DDH vejleder kun i emner/områder som er understøttet af sb.nu guider</a:t>
            </a:r>
          </a:p>
          <a:p>
            <a:r>
              <a:rPr lang="da-DK" dirty="0">
                <a:solidFill>
                  <a:schemeClr val="tx1">
                    <a:lumMod val="75000"/>
                    <a:lumOff val="25000"/>
                  </a:schemeClr>
                </a:solidFill>
              </a:rPr>
              <a:t>Alle agenter </a:t>
            </a:r>
            <a:r>
              <a:rPr lang="da-DK" u="sng" dirty="0">
                <a:solidFill>
                  <a:schemeClr val="tx1">
                    <a:lumMod val="75000"/>
                    <a:lumOff val="25000"/>
                  </a:schemeClr>
                </a:solidFill>
              </a:rPr>
              <a:t>SKAL</a:t>
            </a:r>
            <a:r>
              <a:rPr lang="da-DK" dirty="0">
                <a:solidFill>
                  <a:schemeClr val="tx1">
                    <a:lumMod val="75000"/>
                    <a:lumOff val="25000"/>
                  </a:schemeClr>
                </a:solidFill>
              </a:rPr>
              <a:t> åbne den relevante guide (eller evt. flere) i sb.nu under vejledningen</a:t>
            </a:r>
          </a:p>
          <a:p>
            <a:r>
              <a:rPr lang="da-DK" dirty="0">
                <a:solidFill>
                  <a:schemeClr val="tx1">
                    <a:lumMod val="75000"/>
                    <a:lumOff val="25000"/>
                  </a:schemeClr>
                </a:solidFill>
              </a:rPr>
              <a:t>Det er agenternes brug af guides i sb.nu som danner grundlaget for statistik og ledelsesinformation</a:t>
            </a:r>
          </a:p>
          <a:p>
            <a:r>
              <a:rPr lang="da-DK" dirty="0">
                <a:solidFill>
                  <a:schemeClr val="tx1">
                    <a:lumMod val="75000"/>
                    <a:lumOff val="25000"/>
                  </a:schemeClr>
                </a:solidFill>
              </a:rPr>
              <a:t>I DDH omstilles via DDH-guiderne. Derfor skal kontaktdata altid være opdateret</a:t>
            </a:r>
          </a:p>
          <a:p>
            <a:r>
              <a:rPr lang="da-DK" dirty="0">
                <a:solidFill>
                  <a:schemeClr val="tx1">
                    <a:lumMod val="75000"/>
                    <a:lumOff val="25000"/>
                  </a:schemeClr>
                </a:solidFill>
              </a:rPr>
              <a:t>Det er vigtigt at guiderne i Selvbetjening.nu er klargjorte inden startdato for kommunen.</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355205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Generel kommune info</a:t>
            </a: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solidFill>
                  <a:schemeClr val="tx1">
                    <a:lumMod val="75000"/>
                    <a:lumOff val="25000"/>
                  </a:schemeClr>
                </a:solidFill>
              </a:rPr>
              <a:t>Alle kommuner skal have en nogle overordnede informationer tilgængelig i Selvbetjening.nu under kommunenavnet (se ill. herunder). </a:t>
            </a: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a:p>
            <a:endParaRPr lang="da-DK" dirty="0">
              <a:solidFill>
                <a:schemeClr val="tx1">
                  <a:lumMod val="75000"/>
                  <a:lumOff val="25000"/>
                </a:schemeClr>
              </a:solidFill>
              <a:highlight>
                <a:srgbClr val="FFFF00"/>
              </a:highlight>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pic>
        <p:nvPicPr>
          <p:cNvPr id="5" name="Billede 4">
            <a:extLst>
              <a:ext uri="{FF2B5EF4-FFF2-40B4-BE49-F238E27FC236}">
                <a16:creationId xmlns:a16="http://schemas.microsoft.com/office/drawing/2014/main" id="{49262FA4-8757-CE4F-2652-E47CC09695A7}"/>
              </a:ext>
            </a:extLst>
          </p:cNvPr>
          <p:cNvPicPr>
            <a:picLocks noChangeAspect="1"/>
          </p:cNvPicPr>
          <p:nvPr/>
        </p:nvPicPr>
        <p:blipFill>
          <a:blip r:embed="rId3"/>
          <a:stretch>
            <a:fillRect/>
          </a:stretch>
        </p:blipFill>
        <p:spPr>
          <a:xfrm>
            <a:off x="5403674" y="2979674"/>
            <a:ext cx="3701951" cy="1820927"/>
          </a:xfrm>
          <a:prstGeom prst="rect">
            <a:avLst/>
          </a:prstGeom>
        </p:spPr>
      </p:pic>
    </p:spTree>
    <p:extLst>
      <p:ext uri="{BB962C8B-B14F-4D97-AF65-F5344CB8AC3E}">
        <p14:creationId xmlns:p14="http://schemas.microsoft.com/office/powerpoint/2010/main" val="44857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Retningslinjer for guides i DDH</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ea typeface="+mn-lt"/>
                <a:cs typeface="+mn-lt"/>
              </a:rPr>
              <a:t>En stor hjælp for DDH agenter er ensretning i guides – det giver en hurtigere og bedre service til borgerne</a:t>
            </a:r>
          </a:p>
          <a:p>
            <a:r>
              <a:rPr lang="da-DK" dirty="0">
                <a:solidFill>
                  <a:srgbClr val="000000"/>
                </a:solidFill>
              </a:rPr>
              <a:t>I udgangspunktet skal der i DDH bruges guides, som er lavet af Selvbetjening.nu (Jonas)</a:t>
            </a:r>
          </a:p>
          <a:p>
            <a:r>
              <a:rPr lang="da-DK" dirty="0">
                <a:solidFill>
                  <a:srgbClr val="000000"/>
                </a:solidFill>
              </a:rPr>
              <a:t>Laver man selv guides, skal 'håndbogen for oprettelse af guides' fra SB.NU bruges</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089347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Henvisnings-boks og kontaktdata</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ea typeface="+mn-lt"/>
                <a:cs typeface="+mn-lt"/>
              </a:rPr>
              <a:t>Den røde Henvisningsboks (Myndighedsboks), som er i guides er et stort hjælperedskab for supporterne, så det anbefales at al relevant information sættes ind, men samtidigt at den holdes overskuelig</a:t>
            </a:r>
          </a:p>
          <a:p>
            <a:r>
              <a:rPr lang="da-DK" dirty="0">
                <a:ea typeface="+mn-lt"/>
                <a:cs typeface="+mn-lt"/>
              </a:rPr>
              <a:t>Vi anbefaler at alle kommuner lægger DDH åbningstider og telefonnummer ind i alle Henvisningsbokse</a:t>
            </a:r>
          </a:p>
          <a:p>
            <a:r>
              <a:rPr lang="da-DK" dirty="0"/>
              <a:t>Det er en bedre service at kunne omstille i dybden – husk det!</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169604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Brug feedback knappen!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lnSpcReduction="10000"/>
          </a:bodyPr>
          <a:lstStyle/>
          <a:p>
            <a:endParaRPr lang="da-DK" dirty="0">
              <a:solidFill>
                <a:srgbClr val="000000"/>
              </a:solidFill>
            </a:endParaRPr>
          </a:p>
          <a:p>
            <a:r>
              <a:rPr lang="da-DK" dirty="0">
                <a:ea typeface="+mn-lt"/>
                <a:cs typeface="+mn-lt"/>
              </a:rPr>
              <a:t>Agenternes faglige feedback sikrer at den samlede kvalitet løftes!</a:t>
            </a:r>
          </a:p>
          <a:p>
            <a:r>
              <a:rPr lang="da-DK" dirty="0">
                <a:ea typeface="+mn-lt"/>
                <a:cs typeface="+mn-lt"/>
              </a:rPr>
              <a:t>Opdager man en uhensigtsmæssighed/fejl i en anden kommunes guide, så brug feedback knappen i Selvbetjening.nu, så meddelelsen når frem til rette administrator</a:t>
            </a:r>
            <a:endParaRPr lang="da-DK" dirty="0"/>
          </a:p>
          <a:p>
            <a:r>
              <a:rPr lang="da-DK" dirty="0">
                <a:ea typeface="+mn-lt"/>
                <a:cs typeface="+mn-lt"/>
              </a:rPr>
              <a:t>Er guiden oprettet centralt får både administrator og centrale opretter besked</a:t>
            </a:r>
          </a:p>
          <a:p>
            <a:r>
              <a:rPr lang="da-DK" dirty="0">
                <a:ea typeface="+mn-lt"/>
                <a:cs typeface="+mn-lt"/>
              </a:rPr>
              <a:t>Såfremt man mangler en guide, kan man klikke på ’Giv feedback’ i bunden af kommunens guides i selvbetjening.nu og vælge: ’Forslag til ny guide’. Alternativt har man mulighed for at skrive det i gruppen ”Manglende Guides” på Yammer</a:t>
            </a:r>
            <a:endParaRPr lang="da-DK" dirty="0">
              <a:solidFill>
                <a:srgbClr val="000000"/>
              </a:solidFill>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860994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Send en SMS eller e-mail til borgeren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endParaRPr lang="da-DK" dirty="0">
              <a:solidFill>
                <a:srgbClr val="000000"/>
              </a:solidFill>
            </a:endParaRPr>
          </a:p>
          <a:p>
            <a:r>
              <a:rPr lang="da-DK" dirty="0">
                <a:ea typeface="+mn-lt"/>
                <a:cs typeface="+mn-lt"/>
              </a:rPr>
              <a:t>Vi anbefaler, at man sender en maildokumentet/sms til understøttelse af det svar du giver borger, når du har vagt i DDH. Dette er yderst god service, blandt andet fordi borger ofte ikke sidder ved en computer, når de kontakter DDH. </a:t>
            </a:r>
            <a:endParaRPr lang="da-DK" dirty="0">
              <a:solidFill>
                <a:srgbClr val="000000"/>
              </a:solidFill>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795620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dirty="0"/>
              <a:t>Andre anbefalinger</a:t>
            </a:r>
            <a:endParaRPr lang="da-DK" sz="1600" dirty="0"/>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A4051903-A850-4852-974F-7BFD22EEC1FF}"/>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F80EB5D9-9F40-4820-AD37-8D92E6E61608}"/>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1277610561"/>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Brug Yammer – del din viden!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endParaRPr lang="da-DK" dirty="0">
              <a:solidFill>
                <a:srgbClr val="000000"/>
              </a:solidFill>
            </a:endParaRPr>
          </a:p>
          <a:p>
            <a:r>
              <a:rPr lang="da-DK" dirty="0">
                <a:ea typeface="+mn-lt"/>
                <a:cs typeface="+mn-lt"/>
              </a:rPr>
              <a:t>Bed projektledelsen i DDH om at oprette adgang til DDH Yammer profilen. Vi skal bruge e-mail adresserne</a:t>
            </a:r>
          </a:p>
          <a:p>
            <a:r>
              <a:rPr lang="da-DK" dirty="0">
                <a:ea typeface="+mn-lt"/>
                <a:cs typeface="+mn-lt"/>
              </a:rPr>
              <a:t>Såfremt du erfarer noget, der er godt for alle i DDH at vide, opfordrer vi til at det deles på Yammer </a:t>
            </a:r>
          </a:p>
          <a:p>
            <a:r>
              <a:rPr lang="da-DK" dirty="0">
                <a:ea typeface="+mn-lt"/>
                <a:cs typeface="+mn-lt"/>
              </a:rPr>
              <a:t>Det kan fx være oplysninger om ”fejl” i en løsning eller på kontaktdata/numre, gode idéer, diverse relevant information eller selvbetjeningsløsninger, som er ude af drift </a:t>
            </a:r>
          </a:p>
          <a:p>
            <a:r>
              <a:rPr lang="da-DK" dirty="0">
                <a:solidFill>
                  <a:srgbClr val="000000"/>
                </a:solidFill>
              </a:rPr>
              <a:t>Hold en faglig og kollegial god tone!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733231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dirty="0"/>
              <a:t> </a:t>
            </a:r>
            <a:r>
              <a:rPr lang="da-DK" sz="3600"/>
              <a:t>VISION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pPr marL="0" indent="0">
              <a:buNone/>
            </a:pPr>
            <a:r>
              <a:rPr lang="da-DK" sz="3600" b="1" dirty="0">
                <a:solidFill>
                  <a:schemeClr val="tx1">
                    <a:lumMod val="85000"/>
                    <a:lumOff val="15000"/>
                  </a:schemeClr>
                </a:solidFill>
                <a:latin typeface="+mj-lt"/>
              </a:rPr>
              <a:t>"DDH vil være den fælleskommunale indgang til hele det offentlige </a:t>
            </a:r>
            <a:r>
              <a:rPr lang="da-DK" sz="3600" b="1">
                <a:solidFill>
                  <a:schemeClr val="tx1">
                    <a:lumMod val="85000"/>
                    <a:lumOff val="15000"/>
                  </a:schemeClr>
                </a:solidFill>
                <a:latin typeface="+mj-lt"/>
              </a:rPr>
              <a:t>Danmark"</a:t>
            </a:r>
            <a:endParaRPr lang="da-DK" sz="3600" b="1" dirty="0">
              <a:solidFill>
                <a:schemeClr val="tx1">
                  <a:lumMod val="85000"/>
                  <a:lumOff val="15000"/>
                </a:schemeClr>
              </a:solidFill>
              <a:latin typeface="+mj-lt"/>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398860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Direkte nummer til kommunens omstilling</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a:bodyPr>
          <a:lstStyle/>
          <a:p>
            <a:r>
              <a:rPr lang="da-DK" dirty="0">
                <a:solidFill>
                  <a:srgbClr val="000000"/>
                </a:solidFill>
              </a:rPr>
              <a:t>Vi</a:t>
            </a:r>
            <a:r>
              <a:rPr lang="da-DK" dirty="0">
                <a:ea typeface="+mn-lt"/>
                <a:cs typeface="+mn-lt"/>
              </a:rPr>
              <a:t> har gode erfaringer med, at kommunerne har et direkte nummer til omstillingen, som går </a:t>
            </a:r>
            <a:r>
              <a:rPr lang="da-DK" u="sng" dirty="0">
                <a:ea typeface="+mn-lt"/>
                <a:cs typeface="+mn-lt"/>
              </a:rPr>
              <a:t>uden om </a:t>
            </a:r>
            <a:r>
              <a:rPr lang="da-DK" dirty="0">
                <a:ea typeface="+mn-lt"/>
                <a:cs typeface="+mn-lt"/>
              </a:rPr>
              <a:t>kommunens IVR. </a:t>
            </a:r>
            <a:endParaRPr lang="da-DK" dirty="0">
              <a:solidFill>
                <a:srgbClr val="FF0000"/>
              </a:solidFill>
              <a:ea typeface="+mn-lt"/>
              <a:cs typeface="+mn-lt"/>
            </a:endParaRPr>
          </a:p>
          <a:p>
            <a:r>
              <a:rPr lang="da-DK" dirty="0">
                <a:ea typeface="+mn-lt"/>
                <a:cs typeface="+mn-lt"/>
              </a:rPr>
              <a:t>Dette nummer skrives i ‘kommunens generelle information’ (slide 21), efterfulgt af teksten ”Må ikke oplyses”, da det kun er til brug for DDH, og ikke må udleveres til borger.</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51078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Den Gode IVR</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76829"/>
            <a:ext cx="5973986" cy="3332210"/>
          </a:xfrm>
        </p:spPr>
        <p:txBody>
          <a:bodyPr anchor="ctr">
            <a:normAutofit lnSpcReduction="10000"/>
          </a:bodyPr>
          <a:lstStyle/>
          <a:p>
            <a:r>
              <a:rPr lang="da-DK" dirty="0">
                <a:solidFill>
                  <a:srgbClr val="000000"/>
                </a:solidFill>
              </a:rPr>
              <a:t>Ca. 85 % af alle henvendelser til DDH kommer fra en IVR på kommunernes hovednumre. </a:t>
            </a:r>
          </a:p>
          <a:p>
            <a:r>
              <a:rPr lang="da-DK" dirty="0">
                <a:solidFill>
                  <a:srgbClr val="000000"/>
                </a:solidFill>
              </a:rPr>
              <a:t>Kommunens IVR-design har stor betydning for, hvilke og hvor mange kald DDH modtager fra jeres kommune, samt hvordan kommunens samlede straksafklaring bliver. </a:t>
            </a:r>
          </a:p>
          <a:p>
            <a:r>
              <a:rPr lang="da-DK" dirty="0">
                <a:solidFill>
                  <a:srgbClr val="000000"/>
                </a:solidFill>
              </a:rPr>
              <a:t>IVR’ens ordlyd skal fremgå af </a:t>
            </a:r>
            <a:r>
              <a:rPr lang="da-DK" dirty="0">
                <a:ea typeface="+mn-lt"/>
                <a:cs typeface="+mn-lt"/>
              </a:rPr>
              <a:t>‘kommunens generelle information’</a:t>
            </a:r>
            <a:r>
              <a:rPr lang="da-DK" dirty="0">
                <a:solidFill>
                  <a:srgbClr val="000000"/>
                </a:solidFill>
              </a:rPr>
              <a:t>. Det er vigtigt, at det fremgår af IVR-teksten, hvilke tastevalg der går til DDH</a:t>
            </a:r>
          </a:p>
          <a:p>
            <a:r>
              <a:rPr lang="da-DK" dirty="0">
                <a:solidFill>
                  <a:srgbClr val="000000"/>
                </a:solidFill>
              </a:rPr>
              <a:t>Det anbefales at IVR'en er kort og præcis.</a:t>
            </a:r>
          </a:p>
          <a:p>
            <a:r>
              <a:rPr lang="da-DK" dirty="0">
                <a:solidFill>
                  <a:srgbClr val="000000"/>
                </a:solidFill>
              </a:rPr>
              <a:t>Kommunen vil typisk modtage et overblik over ‘de bedste IVR opsætninger’ som inspiration. Tag kontakt til DDH sekretariatet for sparring.</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5095047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dirty="0"/>
              <a:t>Kontakt</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pic>
        <p:nvPicPr>
          <p:cNvPr id="12" name="Billede 11">
            <a:extLst>
              <a:ext uri="{FF2B5EF4-FFF2-40B4-BE49-F238E27FC236}">
                <a16:creationId xmlns:a16="http://schemas.microsoft.com/office/drawing/2014/main" id="{5EDCD836-88A6-4447-ACF1-E89CAE011637}"/>
              </a:ext>
            </a:extLst>
          </p:cNvPr>
          <p:cNvPicPr>
            <a:picLocks noChangeAspect="1"/>
          </p:cNvPicPr>
          <p:nvPr/>
        </p:nvPicPr>
        <p:blipFill>
          <a:blip r:embed="rId3"/>
          <a:stretch>
            <a:fillRect/>
          </a:stretch>
        </p:blipFill>
        <p:spPr>
          <a:xfrm>
            <a:off x="10963951" y="22392"/>
            <a:ext cx="1153286" cy="739608"/>
          </a:xfrm>
          <a:prstGeom prst="rect">
            <a:avLst/>
          </a:prstGeom>
        </p:spPr>
      </p:pic>
      <p:sp>
        <p:nvSpPr>
          <p:cNvPr id="5" name="Undertitel 4">
            <a:extLst>
              <a:ext uri="{FF2B5EF4-FFF2-40B4-BE49-F238E27FC236}">
                <a16:creationId xmlns:a16="http://schemas.microsoft.com/office/drawing/2014/main" id="{71E464B7-0D1D-46FC-82EE-F826EF9958F7}"/>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669331969"/>
      </p:ext>
    </p:extLst>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5BA804-D0CB-4D3B-96CD-9D9684BA86F6}"/>
              </a:ext>
            </a:extLst>
          </p:cNvPr>
          <p:cNvSpPr>
            <a:spLocks noGrp="1"/>
          </p:cNvSpPr>
          <p:nvPr>
            <p:ph type="title"/>
          </p:nvPr>
        </p:nvSpPr>
        <p:spPr/>
        <p:txBody>
          <a:bodyPr/>
          <a:lstStyle/>
          <a:p>
            <a:r>
              <a:rPr lang="da-DK" dirty="0"/>
              <a:t>DDH sekretariat kontakter </a:t>
            </a:r>
          </a:p>
        </p:txBody>
      </p:sp>
      <p:sp>
        <p:nvSpPr>
          <p:cNvPr id="3" name="Tekstfelt 2">
            <a:extLst>
              <a:ext uri="{FF2B5EF4-FFF2-40B4-BE49-F238E27FC236}">
                <a16:creationId xmlns:a16="http://schemas.microsoft.com/office/drawing/2014/main" id="{73FC7662-C114-45E4-8884-80EEF21E7B7F}"/>
              </a:ext>
            </a:extLst>
          </p:cNvPr>
          <p:cNvSpPr txBox="1"/>
          <p:nvPr/>
        </p:nvSpPr>
        <p:spPr>
          <a:xfrm>
            <a:off x="755780" y="1548882"/>
            <a:ext cx="4870579" cy="1754326"/>
          </a:xfrm>
          <a:prstGeom prst="rect">
            <a:avLst/>
          </a:prstGeom>
          <a:noFill/>
          <a:ln w="38100">
            <a:solidFill>
              <a:schemeClr val="tx1"/>
            </a:solidFill>
          </a:ln>
        </p:spPr>
        <p:txBody>
          <a:bodyPr wrap="square" rtlCol="0">
            <a:spAutoFit/>
          </a:bodyPr>
          <a:lstStyle/>
          <a:p>
            <a:r>
              <a:rPr lang="da-DK" b="1" dirty="0"/>
              <a:t>Else Eisenhardt, Randers	</a:t>
            </a:r>
            <a:r>
              <a:rPr lang="da-DK" b="1" dirty="0">
                <a:hlinkClick r:id="rId2"/>
              </a:rPr>
              <a:t>ee@randers.dk</a:t>
            </a:r>
            <a:endParaRPr lang="da-DK" b="1" dirty="0"/>
          </a:p>
          <a:p>
            <a:pPr marL="285750" indent="-285750">
              <a:buFont typeface="Arial" panose="020B0604020202020204" pitchFamily="34" charset="0"/>
              <a:buChar char="•"/>
            </a:pPr>
            <a:r>
              <a:rPr lang="da-DK" dirty="0"/>
              <a:t>Agenternes dagligdag</a:t>
            </a:r>
          </a:p>
          <a:p>
            <a:pPr marL="285750" indent="-285750">
              <a:buFont typeface="Arial" panose="020B0604020202020204" pitchFamily="34" charset="0"/>
              <a:buChar char="•"/>
            </a:pPr>
            <a:r>
              <a:rPr lang="da-DK" dirty="0"/>
              <a:t>Vagtplanen</a:t>
            </a:r>
          </a:p>
          <a:p>
            <a:pPr marL="285750" indent="-285750">
              <a:buFont typeface="Arial" panose="020B0604020202020204" pitchFamily="34" charset="0"/>
              <a:buChar char="•"/>
            </a:pPr>
            <a:r>
              <a:rPr lang="da-DK" dirty="0"/>
              <a:t>Oprettelse af nye agenter</a:t>
            </a:r>
          </a:p>
          <a:p>
            <a:pPr marL="285750" indent="-285750">
              <a:buFont typeface="Arial" panose="020B0604020202020204" pitchFamily="34" charset="0"/>
              <a:buChar char="•"/>
            </a:pPr>
            <a:r>
              <a:rPr lang="da-DK" dirty="0"/>
              <a:t>Yammer invitationer</a:t>
            </a:r>
          </a:p>
          <a:p>
            <a:pPr marL="285750" indent="-285750">
              <a:buFont typeface="Arial" panose="020B0604020202020204" pitchFamily="34" charset="0"/>
              <a:buChar char="•"/>
            </a:pPr>
            <a:r>
              <a:rPr lang="da-DK" dirty="0"/>
              <a:t>Telefonsystem – drift &amp; support</a:t>
            </a:r>
          </a:p>
        </p:txBody>
      </p:sp>
      <p:sp>
        <p:nvSpPr>
          <p:cNvPr id="5" name="Tekstfelt 4">
            <a:extLst>
              <a:ext uri="{FF2B5EF4-FFF2-40B4-BE49-F238E27FC236}">
                <a16:creationId xmlns:a16="http://schemas.microsoft.com/office/drawing/2014/main" id="{A593A3AB-D04A-43E1-8A21-92D396121289}"/>
              </a:ext>
            </a:extLst>
          </p:cNvPr>
          <p:cNvSpPr txBox="1"/>
          <p:nvPr/>
        </p:nvSpPr>
        <p:spPr>
          <a:xfrm>
            <a:off x="5777405" y="1548882"/>
            <a:ext cx="5804996" cy="1754326"/>
          </a:xfrm>
          <a:prstGeom prst="rect">
            <a:avLst/>
          </a:prstGeom>
          <a:noFill/>
          <a:ln w="38100">
            <a:solidFill>
              <a:schemeClr val="tx1"/>
            </a:solidFill>
          </a:ln>
        </p:spPr>
        <p:txBody>
          <a:bodyPr wrap="square" rtlCol="0">
            <a:spAutoFit/>
          </a:bodyPr>
          <a:lstStyle/>
          <a:p>
            <a:r>
              <a:rPr lang="da-DK" b="1" dirty="0"/>
              <a:t>Marianne Toft Jensen, Hjørring	</a:t>
            </a:r>
            <a:r>
              <a:rPr lang="da-DK" b="1" dirty="0">
                <a:hlinkClick r:id="rId3"/>
              </a:rPr>
              <a:t>mtj@hjoerring.dk</a:t>
            </a:r>
            <a:r>
              <a:rPr lang="da-DK" b="1" dirty="0"/>
              <a:t> </a:t>
            </a:r>
          </a:p>
          <a:p>
            <a:pPr marL="285750" indent="-285750">
              <a:buFont typeface="Arial" panose="020B0604020202020204" pitchFamily="34" charset="0"/>
              <a:buChar char="•"/>
            </a:pPr>
            <a:r>
              <a:rPr lang="da-DK" dirty="0"/>
              <a:t>Statistik</a:t>
            </a:r>
          </a:p>
          <a:p>
            <a:pPr marL="285750" indent="-285750">
              <a:buFont typeface="Arial" panose="020B0604020202020204" pitchFamily="34" charset="0"/>
              <a:buChar char="•"/>
            </a:pPr>
            <a:r>
              <a:rPr lang="da-DK" dirty="0" err="1"/>
              <a:t>PowerBI</a:t>
            </a:r>
            <a:r>
              <a:rPr lang="da-DK" dirty="0"/>
              <a:t> (oprettelse og spørgsmål)</a:t>
            </a:r>
          </a:p>
          <a:p>
            <a:endParaRPr lang="da-DK" dirty="0"/>
          </a:p>
          <a:p>
            <a:endParaRPr lang="da-DK" dirty="0"/>
          </a:p>
          <a:p>
            <a:endParaRPr lang="da-DK" dirty="0"/>
          </a:p>
        </p:txBody>
      </p:sp>
      <p:sp>
        <p:nvSpPr>
          <p:cNvPr id="6" name="Tekstfelt 5">
            <a:extLst>
              <a:ext uri="{FF2B5EF4-FFF2-40B4-BE49-F238E27FC236}">
                <a16:creationId xmlns:a16="http://schemas.microsoft.com/office/drawing/2014/main" id="{C1003B32-3220-4F64-BD5F-1FF3AD310215}"/>
              </a:ext>
            </a:extLst>
          </p:cNvPr>
          <p:cNvSpPr txBox="1"/>
          <p:nvPr/>
        </p:nvSpPr>
        <p:spPr>
          <a:xfrm>
            <a:off x="755780" y="3893498"/>
            <a:ext cx="4870579" cy="1477328"/>
          </a:xfrm>
          <a:prstGeom prst="rect">
            <a:avLst/>
          </a:prstGeom>
          <a:noFill/>
          <a:ln w="38100">
            <a:solidFill>
              <a:schemeClr val="tx1"/>
            </a:solidFill>
          </a:ln>
        </p:spPr>
        <p:txBody>
          <a:bodyPr wrap="square" rtlCol="0">
            <a:spAutoFit/>
          </a:bodyPr>
          <a:lstStyle/>
          <a:p>
            <a:r>
              <a:rPr lang="da-DK" b="1" dirty="0"/>
              <a:t>Torben Glock, Aarhus	</a:t>
            </a:r>
            <a:r>
              <a:rPr lang="da-DK" b="1" dirty="0">
                <a:hlinkClick r:id="rId4"/>
              </a:rPr>
              <a:t>tgl@aarhus.dk</a:t>
            </a:r>
            <a:r>
              <a:rPr lang="da-DK" b="1" dirty="0"/>
              <a:t>  </a:t>
            </a:r>
          </a:p>
          <a:p>
            <a:pPr marL="285750" indent="-285750">
              <a:buFont typeface="Arial" panose="020B0604020202020204" pitchFamily="34" charset="0"/>
              <a:buChar char="•"/>
            </a:pPr>
            <a:r>
              <a:rPr lang="da-DK" dirty="0"/>
              <a:t>Økonomi</a:t>
            </a:r>
          </a:p>
          <a:p>
            <a:pPr marL="285750" indent="-285750">
              <a:buFont typeface="Arial" panose="020B0604020202020204" pitchFamily="34" charset="0"/>
              <a:buChar char="•"/>
            </a:pPr>
            <a:r>
              <a:rPr lang="da-DK" dirty="0"/>
              <a:t>Chatbot økonomi og samarbejdsaftale</a:t>
            </a:r>
          </a:p>
          <a:p>
            <a:pPr marL="285750" indent="-285750">
              <a:buFont typeface="Arial" panose="020B0604020202020204" pitchFamily="34" charset="0"/>
              <a:buChar char="•"/>
            </a:pPr>
            <a:r>
              <a:rPr lang="da-DK" dirty="0"/>
              <a:t>Styregruppe / repræsentantskab</a:t>
            </a:r>
          </a:p>
          <a:p>
            <a:endParaRPr lang="da-DK" dirty="0"/>
          </a:p>
        </p:txBody>
      </p:sp>
      <p:sp>
        <p:nvSpPr>
          <p:cNvPr id="4" name="Tekstfelt 3">
            <a:extLst>
              <a:ext uri="{FF2B5EF4-FFF2-40B4-BE49-F238E27FC236}">
                <a16:creationId xmlns:a16="http://schemas.microsoft.com/office/drawing/2014/main" id="{C6B6FE06-08F4-2DAE-2157-52D03DB3FA29}"/>
              </a:ext>
            </a:extLst>
          </p:cNvPr>
          <p:cNvSpPr txBox="1"/>
          <p:nvPr/>
        </p:nvSpPr>
        <p:spPr>
          <a:xfrm>
            <a:off x="5777405" y="3893498"/>
            <a:ext cx="5804996" cy="1477328"/>
          </a:xfrm>
          <a:prstGeom prst="rect">
            <a:avLst/>
          </a:prstGeom>
          <a:noFill/>
          <a:ln w="38100">
            <a:solidFill>
              <a:schemeClr val="tx1"/>
            </a:solidFill>
          </a:ln>
        </p:spPr>
        <p:txBody>
          <a:bodyPr wrap="square" rtlCol="0">
            <a:spAutoFit/>
          </a:bodyPr>
          <a:lstStyle/>
          <a:p>
            <a:r>
              <a:rPr lang="da-DK" b="1" dirty="0"/>
              <a:t>Rikke Bækgaard Christensen	            </a:t>
            </a:r>
            <a:r>
              <a:rPr lang="da-DK" b="1" dirty="0">
                <a:hlinkClick r:id="rId5"/>
              </a:rPr>
              <a:t>ribch@aarhus.dk</a:t>
            </a:r>
            <a:r>
              <a:rPr lang="da-DK" b="1" dirty="0"/>
              <a:t>  </a:t>
            </a:r>
          </a:p>
          <a:p>
            <a:endParaRPr lang="da-DK" b="1" dirty="0"/>
          </a:p>
          <a:p>
            <a:r>
              <a:rPr lang="da-DK" b="1" dirty="0"/>
              <a:t>Informationer om Chatbotten MUNI	</a:t>
            </a:r>
          </a:p>
          <a:p>
            <a:r>
              <a:rPr lang="da-DK" dirty="0"/>
              <a:t> - proces og muligheder</a:t>
            </a:r>
          </a:p>
          <a:p>
            <a:endParaRPr lang="da-DK" dirty="0"/>
          </a:p>
        </p:txBody>
      </p:sp>
    </p:spTree>
    <p:extLst>
      <p:ext uri="{BB962C8B-B14F-4D97-AF65-F5344CB8AC3E}">
        <p14:creationId xmlns:p14="http://schemas.microsoft.com/office/powerpoint/2010/main" val="774063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AA7165-640B-423B-9F02-F0F4E1E6F447}"/>
              </a:ext>
            </a:extLst>
          </p:cNvPr>
          <p:cNvSpPr>
            <a:spLocks noGrp="1"/>
          </p:cNvSpPr>
          <p:nvPr>
            <p:ph type="title"/>
          </p:nvPr>
        </p:nvSpPr>
        <p:spPr/>
        <p:txBody>
          <a:bodyPr/>
          <a:lstStyle/>
          <a:p>
            <a:r>
              <a:rPr lang="da-DK" dirty="0"/>
              <a:t>DDH Styregruppe</a:t>
            </a:r>
          </a:p>
        </p:txBody>
      </p:sp>
      <p:graphicFrame>
        <p:nvGraphicFramePr>
          <p:cNvPr id="3" name="Objekt 2">
            <a:extLst>
              <a:ext uri="{FF2B5EF4-FFF2-40B4-BE49-F238E27FC236}">
                <a16:creationId xmlns:a16="http://schemas.microsoft.com/office/drawing/2014/main" id="{2F92DCF0-CF44-473B-926D-44D85F18DBE2}"/>
              </a:ext>
            </a:extLst>
          </p:cNvPr>
          <p:cNvGraphicFramePr>
            <a:graphicFrameLocks noChangeAspect="1"/>
          </p:cNvGraphicFramePr>
          <p:nvPr>
            <p:extLst>
              <p:ext uri="{D42A27DB-BD31-4B8C-83A1-F6EECF244321}">
                <p14:modId xmlns:p14="http://schemas.microsoft.com/office/powerpoint/2010/main" val="2649176780"/>
              </p:ext>
            </p:extLst>
          </p:nvPr>
        </p:nvGraphicFramePr>
        <p:xfrm>
          <a:off x="609600" y="1271565"/>
          <a:ext cx="11073972" cy="4715019"/>
        </p:xfrm>
        <a:graphic>
          <a:graphicData uri="http://schemas.openxmlformats.org/presentationml/2006/ole">
            <mc:AlternateContent xmlns:mc="http://schemas.openxmlformats.org/markup-compatibility/2006">
              <mc:Choice xmlns:v="urn:schemas-microsoft-com:vml" Requires="v">
                <p:oleObj name="Worksheet" r:id="rId2" imgW="5838704" imgH="2485974" progId="Excel.Sheet.12">
                  <p:embed/>
                </p:oleObj>
              </mc:Choice>
              <mc:Fallback>
                <p:oleObj name="Worksheet" r:id="rId2" imgW="5838704" imgH="2485974" progId="Excel.Sheet.12">
                  <p:embed/>
                  <p:pic>
                    <p:nvPicPr>
                      <p:cNvPr id="3" name="Objekt 2">
                        <a:extLst>
                          <a:ext uri="{FF2B5EF4-FFF2-40B4-BE49-F238E27FC236}">
                            <a16:creationId xmlns:a16="http://schemas.microsoft.com/office/drawing/2014/main" id="{2F92DCF0-CF44-473B-926D-44D85F18DBE2}"/>
                          </a:ext>
                        </a:extLst>
                      </p:cNvPr>
                      <p:cNvPicPr/>
                      <p:nvPr/>
                    </p:nvPicPr>
                    <p:blipFill>
                      <a:blip r:embed="rId3"/>
                      <a:stretch>
                        <a:fillRect/>
                      </a:stretch>
                    </p:blipFill>
                    <p:spPr>
                      <a:xfrm>
                        <a:off x="609600" y="1271565"/>
                        <a:ext cx="11073972" cy="4715019"/>
                      </a:xfrm>
                      <a:prstGeom prst="rect">
                        <a:avLst/>
                      </a:prstGeom>
                    </p:spPr>
                  </p:pic>
                </p:oleObj>
              </mc:Fallback>
            </mc:AlternateContent>
          </a:graphicData>
        </a:graphic>
      </p:graphicFrame>
      <p:sp>
        <p:nvSpPr>
          <p:cNvPr id="4" name="Tekstfelt 3">
            <a:extLst>
              <a:ext uri="{FF2B5EF4-FFF2-40B4-BE49-F238E27FC236}">
                <a16:creationId xmlns:a16="http://schemas.microsoft.com/office/drawing/2014/main" id="{5B1C078C-C88F-47CA-AD94-5C362F122485}"/>
              </a:ext>
            </a:extLst>
          </p:cNvPr>
          <p:cNvSpPr txBox="1"/>
          <p:nvPr/>
        </p:nvSpPr>
        <p:spPr>
          <a:xfrm>
            <a:off x="609599" y="864583"/>
            <a:ext cx="9456616" cy="307777"/>
          </a:xfrm>
          <a:prstGeom prst="rect">
            <a:avLst/>
          </a:prstGeom>
          <a:noFill/>
        </p:spPr>
        <p:txBody>
          <a:bodyPr wrap="square" rtlCol="0">
            <a:spAutoFit/>
          </a:bodyPr>
          <a:lstStyle/>
          <a:p>
            <a:r>
              <a:rPr lang="da-DK" sz="1400" i="1" dirty="0"/>
              <a:t>Tag fat i et styregruppemedlem hvis der er spørgsmål til fx trivsel i DDH, ledelse i DDH eller der er behov for kollegial sparring</a:t>
            </a:r>
          </a:p>
        </p:txBody>
      </p:sp>
    </p:spTree>
    <p:extLst>
      <p:ext uri="{BB962C8B-B14F-4D97-AF65-F5344CB8AC3E}">
        <p14:creationId xmlns:p14="http://schemas.microsoft.com/office/powerpoint/2010/main" val="3275733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7C8CEB-7F56-4E66-BB98-D0185A99D8C7}"/>
              </a:ext>
            </a:extLst>
          </p:cNvPr>
          <p:cNvPicPr>
            <a:picLocks noChangeAspect="1"/>
          </p:cNvPicPr>
          <p:nvPr/>
        </p:nvPicPr>
        <p:blipFill rotWithShape="1">
          <a:blip r:embed="rId2">
            <a:alphaModFix amt="90000"/>
          </a:blip>
          <a:srcRect b="15730"/>
          <a:stretch/>
        </p:blipFill>
        <p:spPr>
          <a:xfrm>
            <a:off x="1" y="10"/>
            <a:ext cx="12191999" cy="6857989"/>
          </a:xfrm>
          <a:prstGeom prst="rect">
            <a:avLst/>
          </a:prstGeom>
        </p:spPr>
      </p:pic>
      <p:sp>
        <p:nvSpPr>
          <p:cNvPr id="9" name="Rectangle 8">
            <a:extLst>
              <a:ext uri="{FF2B5EF4-FFF2-40B4-BE49-F238E27FC236}">
                <a16:creationId xmlns:a16="http://schemas.microsoft.com/office/drawing/2014/main" id="{DB4A12B6-EF0D-43E8-8C17-4FAD4D276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lumMod val="85000"/>
              <a:lumOff val="15000"/>
              <a:alpha val="93000"/>
            </a:schemeClr>
          </a:solidFill>
          <a:ln w="6350" cap="flat" cmpd="sng" algn="ctr">
            <a:noFill/>
            <a:prstDash val="solid"/>
          </a:ln>
          <a:effectLst>
            <a:softEdge rad="0"/>
          </a:effectLst>
        </p:spPr>
      </p:sp>
      <p:sp>
        <p:nvSpPr>
          <p:cNvPr id="11" name="Rectangle 10">
            <a:extLst>
              <a:ext uri="{FF2B5EF4-FFF2-40B4-BE49-F238E27FC236}">
                <a16:creationId xmlns:a16="http://schemas.microsoft.com/office/drawing/2014/main" id="{AE107525-0C02-447F-8A3F-553320A723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2"/>
            </a:solidFill>
            <a:prstDash val="solid"/>
            <a:miter lim="800000"/>
          </a:ln>
          <a:effectLst/>
        </p:spPr>
      </p:sp>
      <p:sp>
        <p:nvSpPr>
          <p:cNvPr id="2" name="Titel 1">
            <a:extLst>
              <a:ext uri="{FF2B5EF4-FFF2-40B4-BE49-F238E27FC236}">
                <a16:creationId xmlns:a16="http://schemas.microsoft.com/office/drawing/2014/main" id="{6DFB2B4C-C86A-49DC-8E57-F2DE16E5925A}"/>
              </a:ext>
            </a:extLst>
          </p:cNvPr>
          <p:cNvSpPr>
            <a:spLocks noGrp="1"/>
          </p:cNvSpPr>
          <p:nvPr>
            <p:ph type="ctrTitle"/>
          </p:nvPr>
        </p:nvSpPr>
        <p:spPr>
          <a:xfrm>
            <a:off x="1629103" y="2244830"/>
            <a:ext cx="8933796" cy="2437232"/>
          </a:xfrm>
        </p:spPr>
        <p:txBody>
          <a:bodyPr>
            <a:normAutofit/>
          </a:bodyPr>
          <a:lstStyle/>
          <a:p>
            <a:r>
              <a:rPr lang="da-DK"/>
              <a:t>Teknik</a:t>
            </a:r>
          </a:p>
        </p:txBody>
      </p:sp>
      <p:sp>
        <p:nvSpPr>
          <p:cNvPr id="13" name="Rectangle 12">
            <a:extLst>
              <a:ext uri="{FF2B5EF4-FFF2-40B4-BE49-F238E27FC236}">
                <a16:creationId xmlns:a16="http://schemas.microsoft.com/office/drawing/2014/main" id="{AB7A42E3-05D8-4A0B-9D4E-20EF581E57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6EE9A54B-189D-4645-8254-FDC4210EC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11CE48F-D5E4-4520-AF1E-8F85CFBDA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448851-39AD-4943-BF9C-C50704E083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6" name="Undertitel 5">
            <a:extLst>
              <a:ext uri="{FF2B5EF4-FFF2-40B4-BE49-F238E27FC236}">
                <a16:creationId xmlns:a16="http://schemas.microsoft.com/office/drawing/2014/main" id="{A182F79C-1C70-4FE0-A8C7-99285D4931C2}"/>
              </a:ext>
            </a:extLst>
          </p:cNvPr>
          <p:cNvSpPr>
            <a:spLocks noGrp="1"/>
          </p:cNvSpPr>
          <p:nvPr>
            <p:ph type="subTitle" idx="1"/>
          </p:nvPr>
        </p:nvSpPr>
        <p:spPr/>
        <p:txBody>
          <a:bodyPr/>
          <a:lstStyle/>
          <a:p>
            <a:endParaRPr lang="da-DK"/>
          </a:p>
        </p:txBody>
      </p:sp>
      <p:pic>
        <p:nvPicPr>
          <p:cNvPr id="12" name="Billede 11">
            <a:extLst>
              <a:ext uri="{FF2B5EF4-FFF2-40B4-BE49-F238E27FC236}">
                <a16:creationId xmlns:a16="http://schemas.microsoft.com/office/drawing/2014/main" id="{8792426B-3775-47E5-BBAC-52C2EB13375E}"/>
              </a:ext>
            </a:extLst>
          </p:cNvPr>
          <p:cNvPicPr>
            <a:picLocks noChangeAspect="1"/>
          </p:cNvPicPr>
          <p:nvPr/>
        </p:nvPicPr>
        <p:blipFill>
          <a:blip r:embed="rId3"/>
          <a:stretch>
            <a:fillRect/>
          </a:stretch>
        </p:blipFill>
        <p:spPr>
          <a:xfrm>
            <a:off x="10963951" y="22392"/>
            <a:ext cx="1153286" cy="739608"/>
          </a:xfrm>
          <a:prstGeom prst="rect">
            <a:avLst/>
          </a:prstGeom>
        </p:spPr>
      </p:pic>
    </p:spTree>
    <p:extLst>
      <p:ext uri="{BB962C8B-B14F-4D97-AF65-F5344CB8AC3E}">
        <p14:creationId xmlns:p14="http://schemas.microsoft.com/office/powerpoint/2010/main" val="60473884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59785" y="1935611"/>
            <a:ext cx="3628697" cy="4016587"/>
          </a:xfrm>
        </p:spPr>
        <p:txBody>
          <a:bodyPr>
            <a:normAutofit/>
          </a:bodyPr>
          <a:lstStyle/>
          <a:p>
            <a:r>
              <a:rPr lang="da-DK" sz="3600" b="1" dirty="0">
                <a:solidFill>
                  <a:srgbClr val="FF0000"/>
                </a:solidFill>
              </a:rPr>
              <a:t>Send:</a:t>
            </a:r>
            <a:br>
              <a:rPr lang="da-DK" sz="3600" b="1" dirty="0"/>
            </a:br>
            <a:r>
              <a:rPr lang="da-DK" sz="3600" b="1" dirty="0"/>
              <a:t>Info om kommunens agenter og kontaktpersoner </a:t>
            </a:r>
            <a:br>
              <a:rPr lang="da-DK" sz="3600" b="1" dirty="0"/>
            </a:br>
            <a:br>
              <a:rPr lang="da-DK" sz="3600" dirty="0"/>
            </a:br>
            <a:endParaRPr lang="da-DK" sz="3600" dirty="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sz="1400" dirty="0">
                <a:solidFill>
                  <a:schemeClr val="tx1">
                    <a:lumMod val="75000"/>
                    <a:lumOff val="25000"/>
                  </a:schemeClr>
                </a:solidFill>
              </a:rPr>
              <a:t>Send følgende informationer til DDH sekretariatet – Else Eisenhardt (</a:t>
            </a:r>
            <a:r>
              <a:rPr lang="da-DK" sz="1400" dirty="0">
                <a:solidFill>
                  <a:schemeClr val="tx1">
                    <a:lumMod val="75000"/>
                    <a:lumOff val="25000"/>
                  </a:schemeClr>
                </a:solidFill>
                <a:hlinkClick r:id="rId2">
                  <a:extLst>
                    <a:ext uri="{A12FA001-AC4F-418D-AE19-62706E023703}">
                      <ahyp:hlinkClr xmlns:ahyp="http://schemas.microsoft.com/office/drawing/2018/hyperlinkcolor" val="tx"/>
                    </a:ext>
                  </a:extLst>
                </a:hlinkClick>
              </a:rPr>
              <a:t>ee@randers.dk</a:t>
            </a:r>
            <a:r>
              <a:rPr lang="da-DK" sz="1400" dirty="0">
                <a:solidFill>
                  <a:schemeClr val="tx1">
                    <a:lumMod val="75000"/>
                    <a:lumOff val="25000"/>
                  </a:schemeClr>
                </a:solidFill>
              </a:rPr>
              <a:t>) :</a:t>
            </a:r>
          </a:p>
          <a:p>
            <a:r>
              <a:rPr lang="da-DK" sz="1400" dirty="0">
                <a:solidFill>
                  <a:schemeClr val="tx1">
                    <a:lumMod val="75000"/>
                    <a:lumOff val="25000"/>
                  </a:schemeClr>
                </a:solidFill>
              </a:rPr>
              <a:t>Navn og e-mailadresser på alle </a:t>
            </a:r>
            <a:r>
              <a:rPr lang="da-DK" sz="1400" b="1" dirty="0">
                <a:solidFill>
                  <a:schemeClr val="tx1">
                    <a:lumMod val="75000"/>
                    <a:lumOff val="25000"/>
                  </a:schemeClr>
                </a:solidFill>
              </a:rPr>
              <a:t>agenter</a:t>
            </a:r>
            <a:r>
              <a:rPr lang="da-DK" sz="1400" dirty="0">
                <a:solidFill>
                  <a:schemeClr val="tx1">
                    <a:lumMod val="75000"/>
                    <a:lumOff val="25000"/>
                  </a:schemeClr>
                </a:solidFill>
              </a:rPr>
              <a:t> som skal tage vagter i DDH</a:t>
            </a:r>
          </a:p>
          <a:p>
            <a:r>
              <a:rPr lang="da-DK" sz="1400" dirty="0">
                <a:solidFill>
                  <a:schemeClr val="tx1">
                    <a:lumMod val="75000"/>
                    <a:lumOff val="25000"/>
                  </a:schemeClr>
                </a:solidFill>
              </a:rPr>
              <a:t>Navn og e-mailadresser på 2 DDH-</a:t>
            </a:r>
            <a:r>
              <a:rPr lang="da-DK" sz="1400" b="1" dirty="0">
                <a:solidFill>
                  <a:schemeClr val="tx1">
                    <a:lumMod val="75000"/>
                    <a:lumOff val="25000"/>
                  </a:schemeClr>
                </a:solidFill>
              </a:rPr>
              <a:t>kontaktpersoner</a:t>
            </a:r>
            <a:r>
              <a:rPr lang="da-DK" sz="1400" dirty="0">
                <a:solidFill>
                  <a:schemeClr val="tx1">
                    <a:lumMod val="75000"/>
                    <a:lumOff val="25000"/>
                  </a:schemeClr>
                </a:solidFill>
              </a:rPr>
              <a:t> i kommunen (se slide 18)</a:t>
            </a:r>
          </a:p>
          <a:p>
            <a:r>
              <a:rPr lang="da-DK" sz="1400" dirty="0">
                <a:solidFill>
                  <a:schemeClr val="tx1">
                    <a:lumMod val="75000"/>
                    <a:lumOff val="25000"/>
                  </a:schemeClr>
                </a:solidFill>
              </a:rPr>
              <a:t> Navn og e-mailadresser på kommunens </a:t>
            </a:r>
            <a:r>
              <a:rPr lang="da-DK" sz="1400" b="1" dirty="0">
                <a:solidFill>
                  <a:schemeClr val="tx1">
                    <a:lumMod val="75000"/>
                    <a:lumOff val="25000"/>
                  </a:schemeClr>
                </a:solidFill>
              </a:rPr>
              <a:t>kvalitetskoordinator</a:t>
            </a:r>
            <a:r>
              <a:rPr lang="da-DK" sz="1400" dirty="0">
                <a:solidFill>
                  <a:schemeClr val="tx1">
                    <a:lumMod val="75000"/>
                    <a:lumOff val="25000"/>
                  </a:schemeClr>
                </a:solidFill>
              </a:rPr>
              <a:t> (se slide 19)</a:t>
            </a:r>
          </a:p>
          <a:p>
            <a:r>
              <a:rPr lang="da-DK" sz="1400" b="1" dirty="0">
                <a:solidFill>
                  <a:srgbClr val="FF0000"/>
                </a:solidFill>
              </a:rPr>
              <a:t>Send info snarest muligt.</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3"/>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311312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Workflow </a:t>
            </a:r>
            <a:br>
              <a:rPr lang="da-DK" sz="3600" b="1"/>
            </a:br>
            <a:br>
              <a:rPr lang="da-DK" sz="3600"/>
            </a:br>
            <a:endParaRPr lang="da-DK" sz="3600"/>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fontScale="92500" lnSpcReduction="10000"/>
          </a:bodyPr>
          <a:lstStyle/>
          <a:p>
            <a:r>
              <a:rPr lang="da-DK" dirty="0">
                <a:solidFill>
                  <a:schemeClr val="tx1">
                    <a:lumMod val="75000"/>
                    <a:lumOff val="25000"/>
                  </a:schemeClr>
                </a:solidFill>
              </a:rPr>
              <a:t>En borger kan nå til DDH på to forskellige måder:</a:t>
            </a:r>
          </a:p>
          <a:p>
            <a:r>
              <a:rPr lang="da-DK" dirty="0">
                <a:solidFill>
                  <a:schemeClr val="tx1">
                    <a:lumMod val="75000"/>
                    <a:lumOff val="25000"/>
                  </a:schemeClr>
                </a:solidFill>
              </a:rPr>
              <a:t>Omstilling fra kommunens IVR (-eller manuel omstilling)**</a:t>
            </a:r>
          </a:p>
          <a:p>
            <a:pPr lvl="1"/>
            <a:r>
              <a:rPr lang="da-DK" dirty="0">
                <a:solidFill>
                  <a:schemeClr val="tx1">
                    <a:lumMod val="75000"/>
                    <a:lumOff val="25000"/>
                  </a:schemeClr>
                </a:solidFill>
              </a:rPr>
              <a:t> Ved kø – og ventetid vil borgeren automatisk høre ventebeskeder</a:t>
            </a:r>
          </a:p>
          <a:p>
            <a:r>
              <a:rPr lang="da-DK" dirty="0">
                <a:solidFill>
                  <a:schemeClr val="tx1">
                    <a:lumMod val="75000"/>
                    <a:lumOff val="25000"/>
                  </a:schemeClr>
                </a:solidFill>
              </a:rPr>
              <a:t>Direkte kald til DDH på 7020000</a:t>
            </a:r>
          </a:p>
          <a:p>
            <a:pPr lvl="1"/>
            <a:r>
              <a:rPr lang="da-DK" dirty="0">
                <a:solidFill>
                  <a:schemeClr val="tx1">
                    <a:lumMod val="75000"/>
                    <a:lumOff val="25000"/>
                  </a:schemeClr>
                </a:solidFill>
              </a:rPr>
              <a:t>Her bliver borgeren via speak bedt om at indtaste eget postnummer*</a:t>
            </a:r>
          </a:p>
          <a:p>
            <a:pPr lvl="1"/>
            <a:r>
              <a:rPr lang="da-DK" dirty="0">
                <a:solidFill>
                  <a:schemeClr val="tx1">
                    <a:lumMod val="75000"/>
                    <a:lumOff val="25000"/>
                  </a:schemeClr>
                </a:solidFill>
              </a:rPr>
              <a:t>Ved kø – og ventetid vil borgeren automatisk høre ventebeskeder</a:t>
            </a:r>
            <a:br>
              <a:rPr lang="da-DK" dirty="0"/>
            </a:br>
            <a:endParaRPr lang="da-DK" dirty="0">
              <a:solidFill>
                <a:schemeClr val="tx1">
                  <a:lumMod val="75000"/>
                  <a:lumOff val="25000"/>
                </a:schemeClr>
              </a:solidFill>
            </a:endParaRPr>
          </a:p>
          <a:p>
            <a:pPr marL="0" indent="0">
              <a:buNone/>
            </a:pPr>
            <a:r>
              <a:rPr lang="da-DK" dirty="0">
                <a:solidFill>
                  <a:schemeClr val="tx1">
                    <a:lumMod val="75000"/>
                    <a:lumOff val="25000"/>
                  </a:schemeClr>
                </a:solidFill>
              </a:rPr>
              <a:t>Ca. 80-90 % af opkaldene i DDH kommer direkte via automatisk omstilling fra kommunernes IVR. Resten ringer direkte</a:t>
            </a:r>
          </a:p>
          <a:p>
            <a:pPr marL="0" indent="0">
              <a:buNone/>
            </a:pPr>
            <a:r>
              <a:rPr lang="da-DK" sz="1000" dirty="0">
                <a:solidFill>
                  <a:schemeClr val="tx1">
                    <a:lumMod val="75000"/>
                    <a:lumOff val="25000"/>
                  </a:schemeClr>
                </a:solidFill>
              </a:rPr>
              <a:t>*Borgerens postnummer bruges til at identificere, hvilken kommune borgeren kommer fra. Ved flere mulige kommuner på samme postnummer tilbydes tastevalg. Der foretages herefter opslag i selvbetjening.nu, så den aktuelle kommunens guides vises for DDH medarbejderen.</a:t>
            </a:r>
          </a:p>
          <a:p>
            <a:pPr marL="0" indent="0">
              <a:buNone/>
            </a:pPr>
            <a:r>
              <a:rPr lang="da-DK" sz="1000" dirty="0">
                <a:solidFill>
                  <a:schemeClr val="tx1">
                    <a:lumMod val="75000"/>
                    <a:lumOff val="25000"/>
                  </a:schemeClr>
                </a:solidFill>
              </a:rPr>
              <a:t>** Kommunen stiller automatisk eller manuelt om fra et særligt nummer, der identificerer kommunen - så der er slået op på den aktuelle kommunes guides i selvbetjening.nu, når kaldet går igennem.</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243352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Viderestilling til DDH</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2234481"/>
            <a:ext cx="5909807" cy="2675043"/>
          </a:xfrm>
        </p:spPr>
        <p:txBody>
          <a:bodyPr anchor="ctr">
            <a:normAutofit lnSpcReduction="10000"/>
          </a:bodyPr>
          <a:lstStyle/>
          <a:p>
            <a:r>
              <a:rPr lang="da-DK" dirty="0">
                <a:solidFill>
                  <a:schemeClr val="tx1">
                    <a:lumMod val="75000"/>
                    <a:lumOff val="25000"/>
                  </a:schemeClr>
                </a:solidFill>
              </a:rPr>
              <a:t>Hver kommune tildeles et hoved 7080-nummer*</a:t>
            </a:r>
          </a:p>
          <a:p>
            <a:r>
              <a:rPr lang="da-DK" dirty="0">
                <a:solidFill>
                  <a:schemeClr val="tx1">
                    <a:lumMod val="75000"/>
                    <a:lumOff val="25000"/>
                  </a:schemeClr>
                </a:solidFill>
              </a:rPr>
              <a:t>IVR-valg i kommunens IVR viderestilles til 7080-nummeret</a:t>
            </a:r>
          </a:p>
          <a:p>
            <a:r>
              <a:rPr lang="da-DK" dirty="0">
                <a:solidFill>
                  <a:schemeClr val="tx1">
                    <a:lumMod val="75000"/>
                    <a:lumOff val="25000"/>
                  </a:schemeClr>
                </a:solidFill>
              </a:rPr>
              <a:t>Manuel omstilling sker til 7080-nummeret</a:t>
            </a:r>
          </a:p>
          <a:p>
            <a:pPr marL="0" indent="0">
              <a:buNone/>
            </a:pPr>
            <a:r>
              <a:rPr lang="da-DK" sz="1000" dirty="0">
                <a:solidFill>
                  <a:schemeClr val="tx1">
                    <a:lumMod val="75000"/>
                    <a:lumOff val="25000"/>
                  </a:schemeClr>
                </a:solidFill>
                <a:ea typeface="+mn-lt"/>
                <a:cs typeface="+mn-lt"/>
              </a:rPr>
              <a:t>*7080-nummeret  bruges til at identificere, hvilken kommune, borgeren kommer fra. Der foretages herefter opslag i selvbetjening.nu, så den aktuelle kommunens guides vises for DDH medarbejderen.</a:t>
            </a:r>
          </a:p>
          <a:p>
            <a:r>
              <a:rPr lang="da-DK" dirty="0">
                <a:solidFill>
                  <a:schemeClr val="tx1">
                    <a:lumMod val="75000"/>
                    <a:lumOff val="25000"/>
                  </a:schemeClr>
                </a:solidFill>
              </a:rPr>
              <a:t>Kommunens 7080-nummer modtager kommunen ca. 1 måned før første vagt. </a:t>
            </a:r>
          </a:p>
          <a:p>
            <a:pPr marL="0" indent="0">
              <a:buNone/>
            </a:pPr>
            <a:r>
              <a:rPr lang="da-DK" sz="2400" b="1" dirty="0">
                <a:latin typeface="Calibri" panose="020F0502020204030204" pitchFamily="34" charset="0"/>
              </a:rPr>
              <a:t>Frederikssund 7080-nummer = </a:t>
            </a:r>
            <a:r>
              <a:rPr lang="da-DK" sz="2400" b="1" dirty="0">
                <a:effectLst/>
                <a:latin typeface="Calibri" panose="020F0502020204030204" pitchFamily="34" charset="0"/>
                <a:ea typeface="Calibri" panose="020F0502020204030204" pitchFamily="34" charset="0"/>
              </a:rPr>
              <a:t>7080 1547</a:t>
            </a:r>
            <a:endParaRPr lang="da-DK" sz="2400" b="1" dirty="0">
              <a:solidFill>
                <a:schemeClr val="tx1">
                  <a:lumMod val="75000"/>
                  <a:lumOff val="25000"/>
                </a:schemeClr>
              </a:solidFill>
            </a:endParaRP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310537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Omstilling tilbage til kommunen</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a:bodyPr>
          <a:lstStyle/>
          <a:p>
            <a:r>
              <a:rPr lang="da-DK" dirty="0">
                <a:solidFill>
                  <a:schemeClr val="tx1">
                    <a:lumMod val="75000"/>
                    <a:lumOff val="25000"/>
                  </a:schemeClr>
                </a:solidFill>
              </a:rPr>
              <a:t>Der omstilles gennem Selvbetjening.nu</a:t>
            </a:r>
          </a:p>
          <a:p>
            <a:r>
              <a:rPr lang="da-DK" dirty="0">
                <a:solidFill>
                  <a:schemeClr val="tx1">
                    <a:lumMod val="75000"/>
                    <a:lumOff val="25000"/>
                  </a:schemeClr>
                </a:solidFill>
              </a:rPr>
              <a:t>Der kan omstilles til et hovednummer eller ‘i dybden’</a:t>
            </a:r>
          </a:p>
          <a:p>
            <a:r>
              <a:rPr lang="da-DK" dirty="0">
                <a:solidFill>
                  <a:schemeClr val="tx1">
                    <a:lumMod val="75000"/>
                    <a:lumOff val="25000"/>
                  </a:schemeClr>
                </a:solidFill>
              </a:rPr>
              <a:t>Der kan omstilles ‘koldt’ og ‘varmt’</a:t>
            </a:r>
          </a:p>
          <a:p>
            <a:r>
              <a:rPr lang="da-DK" dirty="0">
                <a:solidFill>
                  <a:schemeClr val="tx1">
                    <a:lumMod val="75000"/>
                    <a:lumOff val="25000"/>
                  </a:schemeClr>
                </a:solidFill>
              </a:rPr>
              <a:t>Kommunen sikrer selv korrekte kontaktdata i selvbetjening.nu</a:t>
            </a:r>
          </a:p>
          <a:p>
            <a:r>
              <a:rPr lang="da-DK" dirty="0">
                <a:solidFill>
                  <a:schemeClr val="tx1">
                    <a:lumMod val="75000"/>
                    <a:lumOff val="25000"/>
                  </a:schemeClr>
                </a:solidFill>
              </a:rPr>
              <a:t>Der kan laves en ordning (såkaldt Note-mail i selvbetjening.nu), hvor agenterne tager imod et borgeropkald og sender en e-mail til afdelingen (efter nærmere aftale) med info til efterfølgende call back.</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45265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useBgFill="1">
        <p:nvSpPr>
          <p:cNvPr id="12" name="Rectangle 11">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sp>
        <p:nvSpPr>
          <p:cNvPr id="2" name="Titel 1">
            <a:extLst>
              <a:ext uri="{FF2B5EF4-FFF2-40B4-BE49-F238E27FC236}">
                <a16:creationId xmlns:a16="http://schemas.microsoft.com/office/drawing/2014/main" id="{3F7664DD-761D-4564-942C-FE9FAC4F1062}"/>
              </a:ext>
            </a:extLst>
          </p:cNvPr>
          <p:cNvSpPr>
            <a:spLocks noGrp="1"/>
          </p:cNvSpPr>
          <p:nvPr>
            <p:ph type="title"/>
          </p:nvPr>
        </p:nvSpPr>
        <p:spPr>
          <a:xfrm>
            <a:off x="1192625" y="1420706"/>
            <a:ext cx="3466540" cy="4016587"/>
          </a:xfrm>
        </p:spPr>
        <p:txBody>
          <a:bodyPr>
            <a:normAutofit/>
          </a:bodyPr>
          <a:lstStyle/>
          <a:p>
            <a:r>
              <a:rPr lang="da-DK" sz="3600" b="1"/>
              <a:t>Teknik </a:t>
            </a:r>
            <a:br>
              <a:rPr lang="da-DK" sz="3600" b="1"/>
            </a:br>
            <a:br>
              <a:rPr lang="da-DK" sz="3600"/>
            </a:br>
            <a:r>
              <a:rPr lang="da-DK" sz="3600"/>
              <a:t>Opsætning </a:t>
            </a:r>
            <a:br>
              <a:rPr lang="da-DK" sz="3600"/>
            </a:br>
            <a:r>
              <a:rPr lang="da-DK" sz="3600"/>
              <a:t>af lokale telefoner 1</a:t>
            </a:r>
          </a:p>
        </p:txBody>
      </p:sp>
      <p:cxnSp>
        <p:nvCxnSpPr>
          <p:cNvPr id="14" name="Straight Connector 13">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86269"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Pladsholder til indhold 2">
            <a:extLst>
              <a:ext uri="{FF2B5EF4-FFF2-40B4-BE49-F238E27FC236}">
                <a16:creationId xmlns:a16="http://schemas.microsoft.com/office/drawing/2014/main" id="{5FC30271-6ABD-449C-9C7C-36CF497A27EB}"/>
              </a:ext>
            </a:extLst>
          </p:cNvPr>
          <p:cNvSpPr>
            <a:spLocks noGrp="1"/>
          </p:cNvSpPr>
          <p:nvPr>
            <p:ph idx="1"/>
          </p:nvPr>
        </p:nvSpPr>
        <p:spPr>
          <a:xfrm>
            <a:off x="5151214" y="1716506"/>
            <a:ext cx="5973986" cy="3332210"/>
          </a:xfrm>
        </p:spPr>
        <p:txBody>
          <a:bodyPr anchor="ctr">
            <a:normAutofit fontScale="92500" lnSpcReduction="20000"/>
          </a:bodyPr>
          <a:lstStyle/>
          <a:p>
            <a:r>
              <a:rPr lang="da-DK" dirty="0">
                <a:solidFill>
                  <a:schemeClr val="tx1">
                    <a:lumMod val="75000"/>
                    <a:lumOff val="25000"/>
                  </a:schemeClr>
                </a:solidFill>
              </a:rPr>
              <a:t>Den enkelte kommune opsætter selv egne DDH-telefoner</a:t>
            </a:r>
          </a:p>
          <a:p>
            <a:r>
              <a:rPr lang="da-DK" dirty="0">
                <a:solidFill>
                  <a:schemeClr val="tx1">
                    <a:lumMod val="75000"/>
                    <a:lumOff val="25000"/>
                  </a:schemeClr>
                </a:solidFill>
              </a:rPr>
              <a:t>Der kan anvendes fastnettelefon, softphone, mobiltelefon og Lync/Skype og Teams -</a:t>
            </a:r>
            <a:r>
              <a:rPr lang="da-DK" dirty="0">
                <a:solidFill>
                  <a:schemeClr val="tx1">
                    <a:lumMod val="75000"/>
                    <a:lumOff val="25000"/>
                  </a:schemeClr>
                </a:solidFill>
                <a:ea typeface="+mn-lt"/>
                <a:cs typeface="+mn-lt"/>
              </a:rPr>
              <a:t> h</a:t>
            </a:r>
            <a:r>
              <a:rPr lang="da-DK" dirty="0">
                <a:ea typeface="+mn-lt"/>
                <a:cs typeface="+mn-lt"/>
              </a:rPr>
              <a:t>vis medarbejderens Teams klient har et DDI nummer tilknyttet. </a:t>
            </a:r>
            <a:endParaRPr lang="da-DK" dirty="0">
              <a:solidFill>
                <a:schemeClr val="tx1">
                  <a:lumMod val="75000"/>
                  <a:lumOff val="25000"/>
                </a:schemeClr>
              </a:solidFill>
            </a:endParaRPr>
          </a:p>
          <a:p>
            <a:r>
              <a:rPr lang="da-DK" dirty="0">
                <a:solidFill>
                  <a:schemeClr val="tx1">
                    <a:lumMod val="75000"/>
                    <a:lumOff val="25000"/>
                  </a:schemeClr>
                </a:solidFill>
              </a:rPr>
              <a:t>Fastnet + softphone: 8-cifret offentligt telefonnummer som kan tilringes direkte. Eventuel telefonsvarer SKAL slås fra! (vær opmærksom på om der er ‘gruppesvarer’ på fastnettelefoner som fx tilkobles ved lukketid)</a:t>
            </a:r>
          </a:p>
          <a:p>
            <a:r>
              <a:rPr lang="da-DK" dirty="0">
                <a:solidFill>
                  <a:schemeClr val="tx1">
                    <a:lumMod val="75000"/>
                    <a:lumOff val="25000"/>
                  </a:schemeClr>
                </a:solidFill>
              </a:rPr>
              <a:t>Mobil: mobilsvar ved ‘optaget’ eller 'intet svar' SKAL slås fra!</a:t>
            </a:r>
          </a:p>
          <a:p>
            <a:r>
              <a:rPr lang="da-DK" dirty="0">
                <a:solidFill>
                  <a:schemeClr val="tx1">
                    <a:lumMod val="75000"/>
                    <a:lumOff val="25000"/>
                  </a:schemeClr>
                </a:solidFill>
              </a:rPr>
              <a:t>Lync/Skype: Skal være voice-enablet og 8-cifret offentligt telefonnummer som kan tilringes direkte</a:t>
            </a:r>
          </a:p>
          <a:p>
            <a:r>
              <a:rPr lang="da-DK" dirty="0">
                <a:solidFill>
                  <a:schemeClr val="tx1">
                    <a:lumMod val="75000"/>
                    <a:lumOff val="25000"/>
                  </a:schemeClr>
                </a:solidFill>
              </a:rPr>
              <a:t>Der kan anvendes TEAMS, hvis der er et voice-enablet og 8-cifret offentligt telefonnummer som kan tilringes direkte</a:t>
            </a:r>
          </a:p>
        </p:txBody>
      </p:sp>
      <p:pic>
        <p:nvPicPr>
          <p:cNvPr id="9" name="Pladsholder til indhold 3">
            <a:extLst>
              <a:ext uri="{FF2B5EF4-FFF2-40B4-BE49-F238E27FC236}">
                <a16:creationId xmlns:a16="http://schemas.microsoft.com/office/drawing/2014/main" id="{1355DD63-9061-4DD2-97B4-048DD0997670}"/>
              </a:ext>
            </a:extLst>
          </p:cNvPr>
          <p:cNvPicPr>
            <a:picLocks noChangeAspect="1"/>
          </p:cNvPicPr>
          <p:nvPr/>
        </p:nvPicPr>
        <p:blipFill>
          <a:blip r:embed="rId2"/>
          <a:stretch>
            <a:fillRect/>
          </a:stretch>
        </p:blipFill>
        <p:spPr>
          <a:xfrm>
            <a:off x="10290030" y="5275325"/>
            <a:ext cx="1268470" cy="805434"/>
          </a:xfrm>
          <a:prstGeom prst="rect">
            <a:avLst/>
          </a:prstGeom>
        </p:spPr>
      </p:pic>
    </p:spTree>
    <p:extLst>
      <p:ext uri="{BB962C8B-B14F-4D97-AF65-F5344CB8AC3E}">
        <p14:creationId xmlns:p14="http://schemas.microsoft.com/office/powerpoint/2010/main" val="1251979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Brugerdefineret design">
  <a:themeElements>
    <a:clrScheme name="Custom 17">
      <a:dk1>
        <a:srgbClr val="262140"/>
      </a:dk1>
      <a:lt1>
        <a:srgbClr val="FFFFFF"/>
      </a:lt1>
      <a:dk2>
        <a:srgbClr val="3A3363"/>
      </a:dk2>
      <a:lt2>
        <a:srgbClr val="FFFFFF"/>
      </a:lt2>
      <a:accent1>
        <a:srgbClr val="F3D569"/>
      </a:accent1>
      <a:accent2>
        <a:srgbClr val="7DC6F3"/>
      </a:accent2>
      <a:accent3>
        <a:srgbClr val="F3D569"/>
      </a:accent3>
      <a:accent4>
        <a:srgbClr val="2F4B83"/>
      </a:accent4>
      <a:accent5>
        <a:srgbClr val="473D6C"/>
      </a:accent5>
      <a:accent6>
        <a:srgbClr val="3F3F75"/>
      </a:accent6>
      <a:hlink>
        <a:srgbClr val="ECBE18"/>
      </a:hlink>
      <a:folHlink>
        <a:srgbClr val="ECBE18"/>
      </a:folHlink>
    </a:clrScheme>
    <a:fontScheme name="Custom 23">
      <a:majorFont>
        <a:latin typeface="Century Gothic"/>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4001531_update" id="{26DD446F-411F-45FB-B02A-C46B855619C0}" vid="{95210D0F-E63A-4FD0-8C80-9E1A9C0C277B}"/>
    </a:ext>
  </a:extLst>
</a:theme>
</file>

<file path=ppt/theme/theme3.xml><?xml version="1.0" encoding="utf-8"?>
<a:theme xmlns:a="http://schemas.openxmlformats.org/drawingml/2006/main" name="1_Office Theme">
  <a:themeElements>
    <a:clrScheme name="Custom 108">
      <a:dk1>
        <a:sysClr val="windowText" lastClr="000000"/>
      </a:dk1>
      <a:lt1>
        <a:sysClr val="window" lastClr="FFFFFF"/>
      </a:lt1>
      <a:dk2>
        <a:srgbClr val="1F497D"/>
      </a:dk2>
      <a:lt2>
        <a:srgbClr val="EEECE1"/>
      </a:lt2>
      <a:accent1>
        <a:srgbClr val="2AB2DB"/>
      </a:accent1>
      <a:accent2>
        <a:srgbClr val="FCD014"/>
      </a:accent2>
      <a:accent3>
        <a:srgbClr val="12C4A6"/>
      </a:accent3>
      <a:accent4>
        <a:srgbClr val="5F50AA"/>
      </a:accent4>
      <a:accent5>
        <a:srgbClr val="DD3A59"/>
      </a:accent5>
      <a:accent6>
        <a:srgbClr val="C2D348"/>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24B8291D849F4459D7AB60B6E79C880" ma:contentTypeVersion="16" ma:contentTypeDescription="Opret et nyt dokument." ma:contentTypeScope="" ma:versionID="616006088baf81e7a1897fc2f4e6abea">
  <xsd:schema xmlns:xsd="http://www.w3.org/2001/XMLSchema" xmlns:xs="http://www.w3.org/2001/XMLSchema" xmlns:p="http://schemas.microsoft.com/office/2006/metadata/properties" xmlns:ns2="a408f06c-1694-489f-9cdc-5efa500d75a8" xmlns:ns3="31f27a57-5daa-4240-845d-578cc8bddeed" targetNamespace="http://schemas.microsoft.com/office/2006/metadata/properties" ma:root="true" ma:fieldsID="fc365bd2d317e0b22185b359920d8692" ns2:_="" ns3:_="">
    <xsd:import namespace="a408f06c-1694-489f-9cdc-5efa500d75a8"/>
    <xsd:import namespace="31f27a57-5daa-4240-845d-578cc8bdde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8f06c-1694-489f-9cdc-5efa500d7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1f27a57-5daa-4240-845d-578cc8bddee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2aa115-c284-453e-8f37-5cfa47456063}" ma:internalName="TaxCatchAll" ma:showField="CatchAllData" ma:web="31f27a57-5daa-4240-845d-578cc8bdde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1f27a57-5daa-4240-845d-578cc8bddeed" xsi:nil="true"/>
    <lcf76f155ced4ddcb4097134ff3c332f xmlns="a408f06c-1694-489f-9cdc-5efa500d75a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C4F18DE-C4E9-483D-80D8-03AFAF4279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8f06c-1694-489f-9cdc-5efa500d75a8"/>
    <ds:schemaRef ds:uri="31f27a57-5daa-4240-845d-578cc8bdd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795E1B-74DA-4929-A359-C9636C95361E}">
  <ds:schemaRefs>
    <ds:schemaRef ds:uri="http://schemas.microsoft.com/sharepoint/v3/contenttype/forms"/>
  </ds:schemaRefs>
</ds:datastoreItem>
</file>

<file path=customXml/itemProps3.xml><?xml version="1.0" encoding="utf-8"?>
<ds:datastoreItem xmlns:ds="http://schemas.openxmlformats.org/officeDocument/2006/customXml" ds:itemID="{0E4A5DF5-69F9-4054-A8D9-5297D03EA7AA}">
  <ds:schemaRefs>
    <ds:schemaRef ds:uri="http://schemas.microsoft.com/office/2006/metadata/properties"/>
    <ds:schemaRef ds:uri="http://schemas.microsoft.com/office/infopath/2007/PartnerControls"/>
    <ds:schemaRef ds:uri="31f27a57-5daa-4240-845d-578cc8bddeed"/>
    <ds:schemaRef ds:uri="a408f06c-1694-489f-9cdc-5efa500d75a8"/>
  </ds:schemaRefs>
</ds:datastoreItem>
</file>

<file path=docProps/app.xml><?xml version="1.0" encoding="utf-8"?>
<Properties xmlns="http://schemas.openxmlformats.org/officeDocument/2006/extended-properties" xmlns:vt="http://schemas.openxmlformats.org/officeDocument/2006/docPropsVTypes">
  <Template>TM03457491[[fn=Storby]]</Template>
  <TotalTime>859</TotalTime>
  <Words>2180</Words>
  <Application>Microsoft Office PowerPoint</Application>
  <PresentationFormat>Widescreen</PresentationFormat>
  <Paragraphs>178</Paragraphs>
  <Slides>34</Slides>
  <Notes>0</Notes>
  <HiddenSlides>0</HiddenSlides>
  <MMClips>0</MMClips>
  <ScaleCrop>false</ScaleCrop>
  <HeadingPairs>
    <vt:vector size="8" baseType="variant">
      <vt:variant>
        <vt:lpstr>Benyttede skrifttyper</vt:lpstr>
      </vt:variant>
      <vt:variant>
        <vt:i4>7</vt:i4>
      </vt:variant>
      <vt:variant>
        <vt:lpstr>Tema</vt:lpstr>
      </vt:variant>
      <vt:variant>
        <vt:i4>3</vt:i4>
      </vt:variant>
      <vt:variant>
        <vt:lpstr>Integrerede OLE-servere</vt:lpstr>
      </vt:variant>
      <vt:variant>
        <vt:i4>1</vt:i4>
      </vt:variant>
      <vt:variant>
        <vt:lpstr>Slidetitler</vt:lpstr>
      </vt:variant>
      <vt:variant>
        <vt:i4>34</vt:i4>
      </vt:variant>
    </vt:vector>
  </HeadingPairs>
  <TitlesOfParts>
    <vt:vector size="45" baseType="lpstr">
      <vt:lpstr>Arial</vt:lpstr>
      <vt:lpstr>Avenir Next LT Pro</vt:lpstr>
      <vt:lpstr>Avenir Next LT Pro Light</vt:lpstr>
      <vt:lpstr>Calibri</vt:lpstr>
      <vt:lpstr>Century Gothic</vt:lpstr>
      <vt:lpstr>Garamond</vt:lpstr>
      <vt:lpstr>Microsoft Sans Serif</vt:lpstr>
      <vt:lpstr>SavonVTI</vt:lpstr>
      <vt:lpstr>Brugerdefineret design</vt:lpstr>
      <vt:lpstr>1_Office Theme</vt:lpstr>
      <vt:lpstr>Worksheet</vt:lpstr>
      <vt:lpstr>Kerneopgave og Vision</vt:lpstr>
      <vt:lpstr> KERNEOPGAVE</vt:lpstr>
      <vt:lpstr> VISION</vt:lpstr>
      <vt:lpstr>Teknik</vt:lpstr>
      <vt:lpstr>Send: Info om kommunens agenter og kontaktpersoner   </vt:lpstr>
      <vt:lpstr>Workflow   </vt:lpstr>
      <vt:lpstr>Teknik   Viderestilling til DDH</vt:lpstr>
      <vt:lpstr>Teknik   Omstilling tilbage til kommunen</vt:lpstr>
      <vt:lpstr>Teknik   Opsætning  af lokale telefoner 1</vt:lpstr>
      <vt:lpstr>Teknik   Opsætning  af lokale telefoner 2</vt:lpstr>
      <vt:lpstr>Teknik   Test af lokal opsætning</vt:lpstr>
      <vt:lpstr>Teknik   Web-adgang</vt:lpstr>
      <vt:lpstr>Roller &amp; Uddannelse</vt:lpstr>
      <vt:lpstr> Leder 1</vt:lpstr>
      <vt:lpstr> Leder 2</vt:lpstr>
      <vt:lpstr>Agent  </vt:lpstr>
      <vt:lpstr>Agent Uddannelse </vt:lpstr>
      <vt:lpstr>Kommunens  DDH Kontaktperson</vt:lpstr>
      <vt:lpstr>Kommunens DDH Kvalitets-koordinator</vt:lpstr>
      <vt:lpstr>Selvbetjening.nu</vt:lpstr>
      <vt:lpstr>Anbefaling </vt:lpstr>
      <vt:lpstr>Overordnet </vt:lpstr>
      <vt:lpstr>Generel kommune info</vt:lpstr>
      <vt:lpstr>Retningslinjer for guides i DDH</vt:lpstr>
      <vt:lpstr>Henvisnings-boks og kontaktdata</vt:lpstr>
      <vt:lpstr>Brug feedback knappen!</vt:lpstr>
      <vt:lpstr>Send en SMS eller e-mail til borgeren</vt:lpstr>
      <vt:lpstr>Andre anbefalinger</vt:lpstr>
      <vt:lpstr>Brug Yammer – del din viden!</vt:lpstr>
      <vt:lpstr>Direkte nummer til kommunens omstilling</vt:lpstr>
      <vt:lpstr>Den Gode IVR</vt:lpstr>
      <vt:lpstr>Kontakt</vt:lpstr>
      <vt:lpstr>DDH sekretariat kontakter </vt:lpstr>
      <vt:lpstr>DDH Styregruppe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Torben Glock</dc:creator>
  <cp:lastModifiedBy>Rikke Bækgaard Christensen</cp:lastModifiedBy>
  <cp:revision>778</cp:revision>
  <dcterms:created xsi:type="dcterms:W3CDTF">2020-02-17T11:11:37Z</dcterms:created>
  <dcterms:modified xsi:type="dcterms:W3CDTF">2023-06-09T06:54:46Z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0x010100224B8291D849F4459D7AB60B6E79C880</vt:lpwstr>
  </property>
  <property fmtid="{D5CDD505-2E9C-101B-9397-08002B2CF9AE}" pid="3" name="Order">
    <vt:r8>100</vt:r8>
  </property>
  <property fmtid="{D5CDD505-2E9C-101B-9397-08002B2CF9AE}" pid="4" name="MediaServiceImageTags">
    <vt:lpwstr/>
  </property>
</Properties>
</file>