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ben Glock" userId="11106b89-72de-413e-b65b-8a42fa6400a0" providerId="ADAL" clId="{B4DB5F06-3EBD-41B1-8505-3CD6325DFEF0}"/>
    <pc:docChg chg="custSel modSld">
      <pc:chgData name="Torben Glock" userId="11106b89-72de-413e-b65b-8a42fa6400a0" providerId="ADAL" clId="{B4DB5F06-3EBD-41B1-8505-3CD6325DFEF0}" dt="2023-11-30T06:47:00.653" v="48" actId="20577"/>
      <pc:docMkLst>
        <pc:docMk/>
      </pc:docMkLst>
      <pc:sldChg chg="modSp mod">
        <pc:chgData name="Torben Glock" userId="11106b89-72de-413e-b65b-8a42fa6400a0" providerId="ADAL" clId="{B4DB5F06-3EBD-41B1-8505-3CD6325DFEF0}" dt="2023-11-30T06:47:00.653" v="48" actId="20577"/>
        <pc:sldMkLst>
          <pc:docMk/>
          <pc:sldMk cId="3556173140" sldId="259"/>
        </pc:sldMkLst>
        <pc:spChg chg="mod">
          <ac:chgData name="Torben Glock" userId="11106b89-72de-413e-b65b-8a42fa6400a0" providerId="ADAL" clId="{B4DB5F06-3EBD-41B1-8505-3CD6325DFEF0}" dt="2023-11-30T06:47:00.653" v="48" actId="20577"/>
          <ac:spMkLst>
            <pc:docMk/>
            <pc:sldMk cId="3556173140" sldId="259"/>
            <ac:spMk id="6" creationId="{A836F86B-CC5C-7811-9D27-63E34DF8DBF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CFD18D-77BC-B384-1029-31644F09B1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259EB4C-4E7F-7B64-8E2A-ECF61A1749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761CD35-9979-7447-B73C-8F8185186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3407-8EA8-4840-85DF-197EF5BE628E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8D7B1BF-C814-822B-9E98-477F591A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D799B4E-0318-6F75-9E05-4B120D8B4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3DC6-D03F-4304-941D-AD90BA3D8C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62068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C3C869-A8F4-ABE6-395C-6DFFDB7F3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FB36209-F311-E31C-8902-CC621FBE81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422DFF9-5DC3-3225-BCC7-75606B121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3407-8EA8-4840-85DF-197EF5BE628E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D5EF1BC-AF8D-6570-A5B5-0EFF5AA40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6C04D72-E6E4-528E-C770-110CE7824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3DC6-D03F-4304-941D-AD90BA3D8C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10488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2DB1122-EA8F-7F4A-64FE-30EA27D1E6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3F5239A-0487-39CB-08AF-FE67FFCE78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D46D9FF-BF41-E56C-D60D-D52426995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3407-8EA8-4840-85DF-197EF5BE628E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1CC7395-1F41-3614-089B-49D96054E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03ED59C-F01A-DBA6-B856-C000748D2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3DC6-D03F-4304-941D-AD90BA3D8C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7837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692CC8-0D1B-3226-4420-61527383E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E886CB6-E5A2-C377-6D42-F313AF1EE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BAD21E8-60C8-290C-02DF-017AFFC69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3407-8EA8-4840-85DF-197EF5BE628E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47553D1-043D-AD6E-1594-6C7F87BE6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21993B1-A7BA-5453-D7F6-DA91DC22B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3DC6-D03F-4304-941D-AD90BA3D8C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710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53564D-84C9-4984-81E7-472DB34CC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7268BBA-226E-66E4-7AF5-A52EE98437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2EEAF05-F838-F579-8E3D-99DCA7CB8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3407-8EA8-4840-85DF-197EF5BE628E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1D63E3E-826C-2CE7-E0E8-FF0F908C8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A43D2A2-28E9-7C12-1E4E-56EC461C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3DC6-D03F-4304-941D-AD90BA3D8C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375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3023AB-1B5E-35E1-53A2-CF6FE861C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47B55CD-8BB1-629F-5E9A-40036722F3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D155E31-B3B9-2636-BF32-59F32E0E8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10E49CE-971D-7A49-F896-A6A84F999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3407-8EA8-4840-85DF-197EF5BE628E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5475279-5330-F925-1D8E-CEC69BC9E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C83D19-8459-C268-7867-E5D11D0C0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3DC6-D03F-4304-941D-AD90BA3D8C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865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2EFB32-F9DC-C46C-8D00-3B240D4B8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EA00283-4E2C-E777-6678-D405CE775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219FBB5-E1FB-BCEB-350F-A8050FE699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623BF5D-209D-2184-F43B-FB24BF50E3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D38D891-8479-E28C-2A69-B1FA57DFD3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6047121-87E6-F669-3471-2DA8E1015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3407-8EA8-4840-85DF-197EF5BE628E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E43E75F-B009-9408-BBEE-69F84AE7B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AF4E5F1-4E89-DD7D-BAEE-C5DA3F1E6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3DC6-D03F-4304-941D-AD90BA3D8C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0633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6590F1-E8C8-56DC-03A2-48AB8D9E9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FED1C14-DFB7-AA90-DDF7-1AC876932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3407-8EA8-4840-85DF-197EF5BE628E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876413F-486C-01BA-D6D5-2A9045B36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B7FEB4B-2968-A85E-5971-A8D528BAA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3DC6-D03F-4304-941D-AD90BA3D8C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73267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F629B71-FDDE-7844-B91F-05703A7B7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3407-8EA8-4840-85DF-197EF5BE628E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21911B8-3B58-1AAF-D925-3E878295E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B4D1FE5-E470-834C-D02F-6B69E36A7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3DC6-D03F-4304-941D-AD90BA3D8C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9466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018450-6CC6-4F09-8D06-0D6F8AC83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09DCAF5-775F-FBBF-730E-504F79A03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35DB493-3A32-E087-2DED-B39F7608A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F6BB12E-5FDF-AEED-D475-55BBA38D6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3407-8EA8-4840-85DF-197EF5BE628E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F148137-D537-CF83-241B-6A49FF30D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DD3C2FF-341F-0052-097B-7EA786613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3DC6-D03F-4304-941D-AD90BA3D8C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4819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562785-26D5-B139-51A3-86AABFC2F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B8B4F7C-141A-A700-BD8C-B82493DBB9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BDD1541-EF8E-8D7A-5353-68C39A9D9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3E19F50-36AB-0616-971A-51C2E7AB6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3407-8EA8-4840-85DF-197EF5BE628E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CC19554-81A4-5264-F4E6-4D4865AE1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7CD410B-E60F-198A-B94D-A6B06525F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3DC6-D03F-4304-941D-AD90BA3D8C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3192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ECB9E0D-9E70-EFD9-AF3F-C91AD0190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1DE2C40-E68D-53C2-F8D4-AEAF4708D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19BF61B-C128-B82E-96F5-B7F71C4725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83407-8EA8-4840-85DF-197EF5BE628E}" type="datetimeFigureOut">
              <a:rPr lang="da-DK" smtClean="0"/>
              <a:t>30-11-2023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FF82B12-B874-AE1A-7ECD-9E6B5F1C69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8F2D63C-F779-D824-1FB5-E5DEB803F3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F3DC6-D03F-4304-941D-AD90BA3D8C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5062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E51B0F-E7F7-370B-E497-FB81E16B1A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DDH Kommune årsregnskab 2023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18D817C-E468-88BC-BBF2-A98654F459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Forventet årsregnskab </a:t>
            </a:r>
          </a:p>
        </p:txBody>
      </p:sp>
    </p:spTree>
    <p:extLst>
      <p:ext uri="{BB962C8B-B14F-4D97-AF65-F5344CB8AC3E}">
        <p14:creationId xmlns:p14="http://schemas.microsoft.com/office/powerpoint/2010/main" val="1649336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felt 7">
            <a:extLst>
              <a:ext uri="{FF2B5EF4-FFF2-40B4-BE49-F238E27FC236}">
                <a16:creationId xmlns:a16="http://schemas.microsoft.com/office/drawing/2014/main" id="{1860C6F4-412B-97FE-C7C7-3ADBC829F6B0}"/>
              </a:ext>
            </a:extLst>
          </p:cNvPr>
          <p:cNvSpPr txBox="1"/>
          <p:nvPr/>
        </p:nvSpPr>
        <p:spPr>
          <a:xfrm>
            <a:off x="10523780" y="3429000"/>
            <a:ext cx="1737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1. Halvår 2023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46903C43-38F0-005F-84D3-0D06D650D3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40144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338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C94B5B30-DFCE-A246-DB30-B5FDFF0DFBC8}"/>
              </a:ext>
            </a:extLst>
          </p:cNvPr>
          <p:cNvSpPr txBox="1"/>
          <p:nvPr/>
        </p:nvSpPr>
        <p:spPr>
          <a:xfrm>
            <a:off x="10634617" y="3429000"/>
            <a:ext cx="1737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2. Halvår 2023</a:t>
            </a: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9B9E4662-AE19-F5A2-D74E-FA80954EF4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5452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728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>
            <a:extLst>
              <a:ext uri="{FF2B5EF4-FFF2-40B4-BE49-F238E27FC236}">
                <a16:creationId xmlns:a16="http://schemas.microsoft.com/office/drawing/2014/main" id="{2CFA7EC0-F139-5CAD-A929-C1303EE027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715" y="0"/>
            <a:ext cx="4924387" cy="6858000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A836F86B-CC5C-7811-9D27-63E34DF8DBFC}"/>
              </a:ext>
            </a:extLst>
          </p:cNvPr>
          <p:cNvSpPr txBox="1"/>
          <p:nvPr/>
        </p:nvSpPr>
        <p:spPr>
          <a:xfrm>
            <a:off x="6262255" y="683491"/>
            <a:ext cx="508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Volumendata for 2. halvår er t.o.m. 26.11.2023 </a:t>
            </a:r>
          </a:p>
          <a:p>
            <a:r>
              <a:rPr lang="da-DK" dirty="0"/>
              <a:t>– tal opjusteres ifm. med endeligt regnskab </a:t>
            </a:r>
          </a:p>
        </p:txBody>
      </p:sp>
    </p:spTree>
    <p:extLst>
      <p:ext uri="{BB962C8B-B14F-4D97-AF65-F5344CB8AC3E}">
        <p14:creationId xmlns:p14="http://schemas.microsoft.com/office/powerpoint/2010/main" val="3556173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7" ma:contentTypeDescription="Opret et nyt dokument." ma:contentTypeScope="" ma:versionID="87fe4d330f0451894bf330caacdc49fb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19074a4f44aaf2ce5e63bed0623b9c45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2FD948-AC89-4075-B1A9-E94BF472156D}"/>
</file>

<file path=customXml/itemProps2.xml><?xml version="1.0" encoding="utf-8"?>
<ds:datastoreItem xmlns:ds="http://schemas.openxmlformats.org/officeDocument/2006/customXml" ds:itemID="{81DEFF8A-4FDA-4ECB-B8E2-B83915FB3E86}"/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35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DDH Kommune årsregnskab 2023</vt:lpstr>
      <vt:lpstr>PowerPoint-præsentation</vt:lpstr>
      <vt:lpstr>PowerPoint-præsentation</vt:lpstr>
      <vt:lpstr>PowerPoint-præsentation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DDH Kommune årsregnskab 2023</dc:title>
  <dc:creator>Torben Glock</dc:creator>
  <cp:lastModifiedBy>Torben Glock</cp:lastModifiedBy>
  <cp:revision>1</cp:revision>
  <dcterms:created xsi:type="dcterms:W3CDTF">2023-11-30T06:04:32Z</dcterms:created>
  <dcterms:modified xsi:type="dcterms:W3CDTF">2023-11-30T06:47:04Z</dcterms:modified>
</cp:coreProperties>
</file>