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</p:sldMasterIdLst>
  <p:notesMasterIdLst>
    <p:notesMasterId r:id="rId18"/>
  </p:notesMasterIdLst>
  <p:sldIdLst>
    <p:sldId id="274" r:id="rId6"/>
    <p:sldId id="280" r:id="rId7"/>
    <p:sldId id="281" r:id="rId8"/>
    <p:sldId id="277" r:id="rId9"/>
    <p:sldId id="276" r:id="rId10"/>
    <p:sldId id="272" r:id="rId11"/>
    <p:sldId id="273" r:id="rId12"/>
    <p:sldId id="290" r:id="rId13"/>
    <p:sldId id="287" r:id="rId14"/>
    <p:sldId id="289" r:id="rId15"/>
    <p:sldId id="257" r:id="rId16"/>
    <p:sldId id="291" r:id="rId17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560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9D511BB-1FE1-448C-B14A-18E78A104E4A}" v="11" dt="2024-11-12T20:02:10.51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4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microsoft.com/office/2016/11/relationships/changesInfo" Target="changesInfos/changesInfo1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ikke Bækgaard Christensen" userId="895b20d1-8a83-4427-801b-a124aada3673" providerId="ADAL" clId="{09D511BB-1FE1-448C-B14A-18E78A104E4A}"/>
    <pc:docChg chg="custSel addSld delSld modSld addMainMaster">
      <pc:chgData name="Rikke Bækgaard Christensen" userId="895b20d1-8a83-4427-801b-a124aada3673" providerId="ADAL" clId="{09D511BB-1FE1-448C-B14A-18E78A104E4A}" dt="2024-11-12T20:01:14.711" v="108" actId="1076"/>
      <pc:docMkLst>
        <pc:docMk/>
      </pc:docMkLst>
      <pc:sldChg chg="del">
        <pc:chgData name="Rikke Bækgaard Christensen" userId="895b20d1-8a83-4427-801b-a124aada3673" providerId="ADAL" clId="{09D511BB-1FE1-448C-B14A-18E78A104E4A}" dt="2024-11-11T13:39:09.721" v="63" actId="47"/>
        <pc:sldMkLst>
          <pc:docMk/>
          <pc:sldMk cId="265303027" sldId="258"/>
        </pc:sldMkLst>
      </pc:sldChg>
      <pc:sldChg chg="del">
        <pc:chgData name="Rikke Bækgaard Christensen" userId="895b20d1-8a83-4427-801b-a124aada3673" providerId="ADAL" clId="{09D511BB-1FE1-448C-B14A-18E78A104E4A}" dt="2024-11-11T13:39:05.437" v="60" actId="47"/>
        <pc:sldMkLst>
          <pc:docMk/>
          <pc:sldMk cId="569696644" sldId="260"/>
        </pc:sldMkLst>
      </pc:sldChg>
      <pc:sldChg chg="del">
        <pc:chgData name="Rikke Bækgaard Christensen" userId="895b20d1-8a83-4427-801b-a124aada3673" providerId="ADAL" clId="{09D511BB-1FE1-448C-B14A-18E78A104E4A}" dt="2024-11-11T13:39:10.382" v="64" actId="47"/>
        <pc:sldMkLst>
          <pc:docMk/>
          <pc:sldMk cId="1170331284" sldId="261"/>
        </pc:sldMkLst>
      </pc:sldChg>
      <pc:sldChg chg="del">
        <pc:chgData name="Rikke Bækgaard Christensen" userId="895b20d1-8a83-4427-801b-a124aada3673" providerId="ADAL" clId="{09D511BB-1FE1-448C-B14A-18E78A104E4A}" dt="2024-11-11T13:39:06.484" v="61" actId="47"/>
        <pc:sldMkLst>
          <pc:docMk/>
          <pc:sldMk cId="910790534" sldId="262"/>
        </pc:sldMkLst>
      </pc:sldChg>
      <pc:sldChg chg="del">
        <pc:chgData name="Rikke Bækgaard Christensen" userId="895b20d1-8a83-4427-801b-a124aada3673" providerId="ADAL" clId="{09D511BB-1FE1-448C-B14A-18E78A104E4A}" dt="2024-11-11T13:39:12.407" v="65" actId="47"/>
        <pc:sldMkLst>
          <pc:docMk/>
          <pc:sldMk cId="3308835679" sldId="263"/>
        </pc:sldMkLst>
      </pc:sldChg>
      <pc:sldChg chg="modSp del mod">
        <pc:chgData name="Rikke Bækgaard Christensen" userId="895b20d1-8a83-4427-801b-a124aada3673" providerId="ADAL" clId="{09D511BB-1FE1-448C-B14A-18E78A104E4A}" dt="2024-11-11T13:39:13.089" v="66" actId="47"/>
        <pc:sldMkLst>
          <pc:docMk/>
          <pc:sldMk cId="3566561557" sldId="264"/>
        </pc:sldMkLst>
        <pc:spChg chg="mod">
          <ac:chgData name="Rikke Bækgaard Christensen" userId="895b20d1-8a83-4427-801b-a124aada3673" providerId="ADAL" clId="{09D511BB-1FE1-448C-B14A-18E78A104E4A}" dt="2024-11-06T11:49:28.488" v="57" actId="20577"/>
          <ac:spMkLst>
            <pc:docMk/>
            <pc:sldMk cId="3566561557" sldId="264"/>
            <ac:spMk id="4" creationId="{BEFBD93A-7F72-EBB3-CDE3-C39F13688D75}"/>
          </ac:spMkLst>
        </pc:spChg>
      </pc:sldChg>
      <pc:sldChg chg="del">
        <pc:chgData name="Rikke Bækgaard Christensen" userId="895b20d1-8a83-4427-801b-a124aada3673" providerId="ADAL" clId="{09D511BB-1FE1-448C-B14A-18E78A104E4A}" dt="2024-11-11T13:39:08.887" v="62" actId="47"/>
        <pc:sldMkLst>
          <pc:docMk/>
          <pc:sldMk cId="1162628051" sldId="265"/>
        </pc:sldMkLst>
      </pc:sldChg>
      <pc:sldChg chg="del">
        <pc:chgData name="Rikke Bækgaard Christensen" userId="895b20d1-8a83-4427-801b-a124aada3673" providerId="ADAL" clId="{09D511BB-1FE1-448C-B14A-18E78A104E4A}" dt="2024-11-06T11:44:41.444" v="11" actId="47"/>
        <pc:sldMkLst>
          <pc:docMk/>
          <pc:sldMk cId="3353025787" sldId="266"/>
        </pc:sldMkLst>
      </pc:sldChg>
      <pc:sldChg chg="del">
        <pc:chgData name="Rikke Bækgaard Christensen" userId="895b20d1-8a83-4427-801b-a124aada3673" providerId="ADAL" clId="{09D511BB-1FE1-448C-B14A-18E78A104E4A}" dt="2024-11-06T11:44:51.468" v="12" actId="47"/>
        <pc:sldMkLst>
          <pc:docMk/>
          <pc:sldMk cId="218306122" sldId="268"/>
        </pc:sldMkLst>
      </pc:sldChg>
      <pc:sldChg chg="del">
        <pc:chgData name="Rikke Bækgaard Christensen" userId="895b20d1-8a83-4427-801b-a124aada3673" providerId="ADAL" clId="{09D511BB-1FE1-448C-B14A-18E78A104E4A}" dt="2024-11-11T13:39:04.448" v="59" actId="47"/>
        <pc:sldMkLst>
          <pc:docMk/>
          <pc:sldMk cId="2418263367" sldId="269"/>
        </pc:sldMkLst>
      </pc:sldChg>
      <pc:sldChg chg="del">
        <pc:chgData name="Rikke Bækgaard Christensen" userId="895b20d1-8a83-4427-801b-a124aada3673" providerId="ADAL" clId="{09D511BB-1FE1-448C-B14A-18E78A104E4A}" dt="2024-11-06T11:41:53.842" v="0" actId="47"/>
        <pc:sldMkLst>
          <pc:docMk/>
          <pc:sldMk cId="2401527393" sldId="270"/>
        </pc:sldMkLst>
      </pc:sldChg>
      <pc:sldChg chg="del">
        <pc:chgData name="Rikke Bækgaard Christensen" userId="895b20d1-8a83-4427-801b-a124aada3673" providerId="ADAL" clId="{09D511BB-1FE1-448C-B14A-18E78A104E4A}" dt="2024-11-06T11:41:55.237" v="1" actId="47"/>
        <pc:sldMkLst>
          <pc:docMk/>
          <pc:sldMk cId="147157071" sldId="271"/>
        </pc:sldMkLst>
      </pc:sldChg>
      <pc:sldChg chg="addSp modSp">
        <pc:chgData name="Rikke Bækgaard Christensen" userId="895b20d1-8a83-4427-801b-a124aada3673" providerId="ADAL" clId="{09D511BB-1FE1-448C-B14A-18E78A104E4A}" dt="2024-11-06T11:48:36.514" v="15"/>
        <pc:sldMkLst>
          <pc:docMk/>
          <pc:sldMk cId="2088528423" sldId="273"/>
        </pc:sldMkLst>
        <pc:cxnChg chg="add mod">
          <ac:chgData name="Rikke Bækgaard Christensen" userId="895b20d1-8a83-4427-801b-a124aada3673" providerId="ADAL" clId="{09D511BB-1FE1-448C-B14A-18E78A104E4A}" dt="2024-11-06T11:48:36.514" v="15"/>
          <ac:cxnSpMkLst>
            <pc:docMk/>
            <pc:sldMk cId="2088528423" sldId="273"/>
            <ac:cxnSpMk id="6" creationId="{27D31058-DE16-70AD-AFC0-8895B97B18CF}"/>
          </ac:cxnSpMkLst>
        </pc:cxnChg>
      </pc:sldChg>
      <pc:sldChg chg="del">
        <pc:chgData name="Rikke Bækgaard Christensen" userId="895b20d1-8a83-4427-801b-a124aada3673" providerId="ADAL" clId="{09D511BB-1FE1-448C-B14A-18E78A104E4A}" dt="2024-11-06T11:48:24.643" v="14" actId="47"/>
        <pc:sldMkLst>
          <pc:docMk/>
          <pc:sldMk cId="4145792695" sldId="275"/>
        </pc:sldMkLst>
      </pc:sldChg>
      <pc:sldChg chg="del">
        <pc:chgData name="Rikke Bækgaard Christensen" userId="895b20d1-8a83-4427-801b-a124aada3673" providerId="ADAL" clId="{09D511BB-1FE1-448C-B14A-18E78A104E4A}" dt="2024-11-06T11:42:07.096" v="2" actId="47"/>
        <pc:sldMkLst>
          <pc:docMk/>
          <pc:sldMk cId="638122854" sldId="279"/>
        </pc:sldMkLst>
      </pc:sldChg>
      <pc:sldChg chg="addSp modSp">
        <pc:chgData name="Rikke Bækgaard Christensen" userId="895b20d1-8a83-4427-801b-a124aada3673" providerId="ADAL" clId="{09D511BB-1FE1-448C-B14A-18E78A104E4A}" dt="2024-11-06T11:48:39.671" v="16"/>
        <pc:sldMkLst>
          <pc:docMk/>
          <pc:sldMk cId="1222328694" sldId="280"/>
        </pc:sldMkLst>
        <pc:cxnChg chg="add mod">
          <ac:chgData name="Rikke Bækgaard Christensen" userId="895b20d1-8a83-4427-801b-a124aada3673" providerId="ADAL" clId="{09D511BB-1FE1-448C-B14A-18E78A104E4A}" dt="2024-11-06T11:48:39.671" v="16"/>
          <ac:cxnSpMkLst>
            <pc:docMk/>
            <pc:sldMk cId="1222328694" sldId="280"/>
            <ac:cxnSpMk id="3" creationId="{0A7C2333-C329-C2A8-E8F1-00567171476E}"/>
          </ac:cxnSpMkLst>
        </pc:cxnChg>
      </pc:sldChg>
      <pc:sldChg chg="delSp del mod">
        <pc:chgData name="Rikke Bækgaard Christensen" userId="895b20d1-8a83-4427-801b-a124aada3673" providerId="ADAL" clId="{09D511BB-1FE1-448C-B14A-18E78A104E4A}" dt="2024-11-06T11:51:39.359" v="58" actId="47"/>
        <pc:sldMkLst>
          <pc:docMk/>
          <pc:sldMk cId="1353023784" sldId="282"/>
        </pc:sldMkLst>
        <pc:spChg chg="del">
          <ac:chgData name="Rikke Bækgaard Christensen" userId="895b20d1-8a83-4427-801b-a124aada3673" providerId="ADAL" clId="{09D511BB-1FE1-448C-B14A-18E78A104E4A}" dt="2024-11-06T11:44:14.266" v="9" actId="478"/>
          <ac:spMkLst>
            <pc:docMk/>
            <pc:sldMk cId="1353023784" sldId="282"/>
            <ac:spMk id="9" creationId="{8782B352-4CA6-941A-438C-8CCAD90506F9}"/>
          </ac:spMkLst>
        </pc:spChg>
        <pc:picChg chg="del">
          <ac:chgData name="Rikke Bækgaard Christensen" userId="895b20d1-8a83-4427-801b-a124aada3673" providerId="ADAL" clId="{09D511BB-1FE1-448C-B14A-18E78A104E4A}" dt="2024-11-06T11:44:10.412" v="8" actId="478"/>
          <ac:picMkLst>
            <pc:docMk/>
            <pc:sldMk cId="1353023784" sldId="282"/>
            <ac:picMk id="7" creationId="{3CDB229F-DAA9-1A36-5FC1-E8775AA94378}"/>
          </ac:picMkLst>
        </pc:picChg>
      </pc:sldChg>
      <pc:sldChg chg="del">
        <pc:chgData name="Rikke Bækgaard Christensen" userId="895b20d1-8a83-4427-801b-a124aada3673" providerId="ADAL" clId="{09D511BB-1FE1-448C-B14A-18E78A104E4A}" dt="2024-11-06T11:44:40.634" v="10" actId="47"/>
        <pc:sldMkLst>
          <pc:docMk/>
          <pc:sldMk cId="3681729434" sldId="283"/>
        </pc:sldMkLst>
      </pc:sldChg>
      <pc:sldChg chg="del">
        <pc:chgData name="Rikke Bækgaard Christensen" userId="895b20d1-8a83-4427-801b-a124aada3673" providerId="ADAL" clId="{09D511BB-1FE1-448C-B14A-18E78A104E4A}" dt="2024-11-06T11:44:52.424" v="13" actId="47"/>
        <pc:sldMkLst>
          <pc:docMk/>
          <pc:sldMk cId="39883120" sldId="285"/>
        </pc:sldMkLst>
      </pc:sldChg>
      <pc:sldChg chg="add del setBg">
        <pc:chgData name="Rikke Bækgaard Christensen" userId="895b20d1-8a83-4427-801b-a124aada3673" providerId="ADAL" clId="{09D511BB-1FE1-448C-B14A-18E78A104E4A}" dt="2024-11-06T11:43:29.815" v="5" actId="47"/>
        <pc:sldMkLst>
          <pc:docMk/>
          <pc:sldMk cId="4044982906" sldId="286"/>
        </pc:sldMkLst>
      </pc:sldChg>
      <pc:sldChg chg="addSp delSp modSp add mod">
        <pc:chgData name="Rikke Bækgaard Christensen" userId="895b20d1-8a83-4427-801b-a124aada3673" providerId="ADAL" clId="{09D511BB-1FE1-448C-B14A-18E78A104E4A}" dt="2024-11-12T20:01:14.711" v="108" actId="1076"/>
        <pc:sldMkLst>
          <pc:docMk/>
          <pc:sldMk cId="2252666710" sldId="287"/>
        </pc:sldMkLst>
        <pc:spChg chg="mod">
          <ac:chgData name="Rikke Bækgaard Christensen" userId="895b20d1-8a83-4427-801b-a124aada3673" providerId="ADAL" clId="{09D511BB-1FE1-448C-B14A-18E78A104E4A}" dt="2024-11-12T19:49:11.538" v="101" actId="20577"/>
          <ac:spMkLst>
            <pc:docMk/>
            <pc:sldMk cId="2252666710" sldId="287"/>
            <ac:spMk id="3" creationId="{81A88C08-2215-3EF7-7753-89C43A293C72}"/>
          </ac:spMkLst>
        </pc:spChg>
        <pc:spChg chg="add mod">
          <ac:chgData name="Rikke Bækgaard Christensen" userId="895b20d1-8a83-4427-801b-a124aada3673" providerId="ADAL" clId="{09D511BB-1FE1-448C-B14A-18E78A104E4A}" dt="2024-11-12T20:01:14.711" v="108" actId="1076"/>
          <ac:spMkLst>
            <pc:docMk/>
            <pc:sldMk cId="2252666710" sldId="287"/>
            <ac:spMk id="4" creationId="{DB626AC4-9EAD-5A09-D702-FE473AE7C8F6}"/>
          </ac:spMkLst>
        </pc:spChg>
        <pc:picChg chg="del">
          <ac:chgData name="Rikke Bækgaard Christensen" userId="895b20d1-8a83-4427-801b-a124aada3673" providerId="ADAL" clId="{09D511BB-1FE1-448C-B14A-18E78A104E4A}" dt="2024-11-11T14:02:17.442" v="96" actId="478"/>
          <ac:picMkLst>
            <pc:docMk/>
            <pc:sldMk cId="2252666710" sldId="287"/>
            <ac:picMk id="7" creationId="{FD103B18-2BE2-173F-3213-A13EDD96AB95}"/>
          </ac:picMkLst>
        </pc:picChg>
        <pc:picChg chg="add mod">
          <ac:chgData name="Rikke Bækgaard Christensen" userId="895b20d1-8a83-4427-801b-a124aada3673" providerId="ADAL" clId="{09D511BB-1FE1-448C-B14A-18E78A104E4A}" dt="2024-11-11T14:02:40.982" v="100" actId="1076"/>
          <ac:picMkLst>
            <pc:docMk/>
            <pc:sldMk cId="2252666710" sldId="287"/>
            <ac:picMk id="1026" creationId="{6E42F131-62B1-0696-6990-4ADBA52A1286}"/>
          </ac:picMkLst>
        </pc:picChg>
      </pc:sldChg>
      <pc:sldChg chg="add setBg">
        <pc:chgData name="Rikke Bækgaard Christensen" userId="895b20d1-8a83-4427-801b-a124aada3673" providerId="ADAL" clId="{09D511BB-1FE1-448C-B14A-18E78A104E4A}" dt="2024-11-06T11:42:47.091" v="3"/>
        <pc:sldMkLst>
          <pc:docMk/>
          <pc:sldMk cId="295486902" sldId="289"/>
        </pc:sldMkLst>
      </pc:sldChg>
      <pc:sldChg chg="add">
        <pc:chgData name="Rikke Bækgaard Christensen" userId="895b20d1-8a83-4427-801b-a124aada3673" providerId="ADAL" clId="{09D511BB-1FE1-448C-B14A-18E78A104E4A}" dt="2024-11-06T11:43:48.560" v="7"/>
        <pc:sldMkLst>
          <pc:docMk/>
          <pc:sldMk cId="4093761852" sldId="290"/>
        </pc:sldMkLst>
      </pc:sldChg>
      <pc:sldChg chg="modSp add mod setBg">
        <pc:chgData name="Rikke Bækgaard Christensen" userId="895b20d1-8a83-4427-801b-a124aada3673" providerId="ADAL" clId="{09D511BB-1FE1-448C-B14A-18E78A104E4A}" dt="2024-11-11T13:39:34.635" v="95" actId="207"/>
        <pc:sldMkLst>
          <pc:docMk/>
          <pc:sldMk cId="1880834470" sldId="291"/>
        </pc:sldMkLst>
        <pc:spChg chg="mod">
          <ac:chgData name="Rikke Bækgaard Christensen" userId="895b20d1-8a83-4427-801b-a124aada3673" providerId="ADAL" clId="{09D511BB-1FE1-448C-B14A-18E78A104E4A}" dt="2024-11-11T13:39:34.635" v="95" actId="207"/>
          <ac:spMkLst>
            <pc:docMk/>
            <pc:sldMk cId="1880834470" sldId="291"/>
            <ac:spMk id="4" creationId="{3C56E9FA-B92F-5DC7-4ED6-A01CDD934094}"/>
          </ac:spMkLst>
        </pc:spChg>
      </pc:sldChg>
      <pc:sldMasterChg chg="add addSldLayout">
        <pc:chgData name="Rikke Bækgaard Christensen" userId="895b20d1-8a83-4427-801b-a124aada3673" providerId="ADAL" clId="{09D511BB-1FE1-448C-B14A-18E78A104E4A}" dt="2024-11-06T11:43:48.560" v="6" actId="27028"/>
        <pc:sldMasterMkLst>
          <pc:docMk/>
          <pc:sldMasterMk cId="1676263521" sldId="2147483660"/>
        </pc:sldMasterMkLst>
        <pc:sldLayoutChg chg="add">
          <pc:chgData name="Rikke Bækgaard Christensen" userId="895b20d1-8a83-4427-801b-a124aada3673" providerId="ADAL" clId="{09D511BB-1FE1-448C-B14A-18E78A104E4A}" dt="2024-11-06T11:43:48.560" v="6" actId="27028"/>
          <pc:sldLayoutMkLst>
            <pc:docMk/>
            <pc:sldMasterMk cId="1676263521" sldId="2147483660"/>
            <pc:sldLayoutMk cId="1780675190" sldId="2147483662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0D6AD1-204D-41A8-BD75-A930E0012866}" type="datetimeFigureOut">
              <a:rPr lang="da-DK" smtClean="0"/>
              <a:t>12-11-2024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DFEF34-89AB-4236-A297-CD9A7011CF8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268048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DFEF34-89AB-4236-A297-CD9A7011CF8A}" type="slidenum">
              <a:rPr lang="da-DK" smtClean="0"/>
              <a:t>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732314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DFEF34-89AB-4236-A297-CD9A7011CF8A}" type="slidenum">
              <a:rPr lang="da-DK" smtClean="0"/>
              <a:t>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431434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>
                <a:solidFill>
                  <a:srgbClr val="666666"/>
                </a:solidFill>
                <a:effectLst/>
                <a:highlight>
                  <a:srgbClr val="FFFFFF"/>
                </a:highlight>
                <a:latin typeface="museo-sans"/>
              </a:rPr>
              <a:t>Endorsed brands er </a:t>
            </a:r>
            <a:r>
              <a:rPr lang="en-US" b="0" i="0" err="1">
                <a:solidFill>
                  <a:srgbClr val="666666"/>
                </a:solidFill>
                <a:effectLst/>
                <a:highlight>
                  <a:srgbClr val="FFFFFF"/>
                </a:highlight>
                <a:latin typeface="museo-sans"/>
              </a:rPr>
              <a:t>en</a:t>
            </a:r>
            <a:r>
              <a:rPr lang="en-US" b="0" i="0">
                <a:solidFill>
                  <a:srgbClr val="666666"/>
                </a:solidFill>
                <a:effectLst/>
                <a:highlight>
                  <a:srgbClr val="FFFFFF"/>
                </a:highlight>
                <a:latin typeface="museo-sans"/>
              </a:rPr>
              <a:t> mere </a:t>
            </a:r>
            <a:r>
              <a:rPr lang="en-US" b="0" i="0" err="1">
                <a:solidFill>
                  <a:srgbClr val="666666"/>
                </a:solidFill>
                <a:effectLst/>
                <a:highlight>
                  <a:srgbClr val="FFFFFF"/>
                </a:highlight>
                <a:latin typeface="museo-sans"/>
              </a:rPr>
              <a:t>fleksible</a:t>
            </a:r>
            <a:r>
              <a:rPr lang="en-US" b="0" i="0">
                <a:solidFill>
                  <a:srgbClr val="666666"/>
                </a:solidFill>
                <a:effectLst/>
                <a:highlight>
                  <a:srgbClr val="FFFFFF"/>
                </a:highlight>
                <a:latin typeface="museo-sans"/>
              </a:rPr>
              <a:t> </a:t>
            </a:r>
            <a:r>
              <a:rPr lang="en-US" b="0" i="0" err="1">
                <a:solidFill>
                  <a:srgbClr val="666666"/>
                </a:solidFill>
                <a:effectLst/>
                <a:highlight>
                  <a:srgbClr val="FFFFFF"/>
                </a:highlight>
                <a:latin typeface="museo-sans"/>
              </a:rPr>
              <a:t>måde</a:t>
            </a:r>
            <a:r>
              <a:rPr lang="en-US" b="0" i="0">
                <a:solidFill>
                  <a:srgbClr val="666666"/>
                </a:solidFill>
                <a:effectLst/>
                <a:highlight>
                  <a:srgbClr val="FFFFFF"/>
                </a:highlight>
                <a:latin typeface="museo-sans"/>
              </a:rPr>
              <a:t> at “</a:t>
            </a:r>
            <a:r>
              <a:rPr lang="en-US" b="0" i="0" err="1">
                <a:solidFill>
                  <a:srgbClr val="666666"/>
                </a:solidFill>
                <a:effectLst/>
                <a:highlight>
                  <a:srgbClr val="FFFFFF"/>
                </a:highlight>
                <a:latin typeface="museo-sans"/>
              </a:rPr>
              <a:t>pakke</a:t>
            </a:r>
            <a:r>
              <a:rPr lang="en-US" b="0" i="0">
                <a:solidFill>
                  <a:srgbClr val="666666"/>
                </a:solidFill>
                <a:effectLst/>
                <a:highlight>
                  <a:srgbClr val="FFFFFF"/>
                </a:highlight>
                <a:latin typeface="museo-sans"/>
              </a:rPr>
              <a:t>” </a:t>
            </a:r>
            <a:r>
              <a:rPr lang="en-US" b="0" i="0" err="1">
                <a:solidFill>
                  <a:srgbClr val="666666"/>
                </a:solidFill>
                <a:effectLst/>
                <a:highlight>
                  <a:srgbClr val="FFFFFF"/>
                </a:highlight>
                <a:latin typeface="museo-sans"/>
              </a:rPr>
              <a:t>subbrands</a:t>
            </a:r>
            <a:r>
              <a:rPr lang="en-US" b="0" i="0">
                <a:solidFill>
                  <a:srgbClr val="666666"/>
                </a:solidFill>
                <a:effectLst/>
                <a:highlight>
                  <a:srgbClr val="FFFFFF"/>
                </a:highlight>
                <a:latin typeface="museo-sans"/>
              </a:rPr>
              <a:t> </a:t>
            </a:r>
            <a:r>
              <a:rPr lang="en-US" b="0" i="0" err="1">
                <a:solidFill>
                  <a:srgbClr val="666666"/>
                </a:solidFill>
                <a:effectLst/>
                <a:highlight>
                  <a:srgbClr val="FFFFFF"/>
                </a:highlight>
                <a:latin typeface="museo-sans"/>
              </a:rPr>
              <a:t>ind</a:t>
            </a:r>
            <a:r>
              <a:rPr lang="en-US" b="0" i="0">
                <a:solidFill>
                  <a:srgbClr val="666666"/>
                </a:solidFill>
                <a:effectLst/>
                <a:highlight>
                  <a:srgbClr val="FFFFFF"/>
                </a:highlight>
                <a:latin typeface="museo-sans"/>
              </a:rPr>
              <a:t> under Masterbrand </a:t>
            </a:r>
            <a:r>
              <a:rPr lang="en-US" b="0" i="0" err="1">
                <a:solidFill>
                  <a:srgbClr val="666666"/>
                </a:solidFill>
                <a:effectLst/>
                <a:highlight>
                  <a:srgbClr val="FFFFFF"/>
                </a:highlight>
                <a:latin typeface="museo-sans"/>
              </a:rPr>
              <a:t>paraplyen</a:t>
            </a:r>
            <a:r>
              <a:rPr lang="en-US" b="0" i="0">
                <a:solidFill>
                  <a:srgbClr val="666666"/>
                </a:solidFill>
                <a:effectLst/>
                <a:highlight>
                  <a:srgbClr val="FFFFFF"/>
                </a:highlight>
                <a:latin typeface="museo-sans"/>
              </a:rPr>
              <a:t>. </a:t>
            </a:r>
            <a:r>
              <a:rPr lang="en-US" b="0" i="0" err="1">
                <a:solidFill>
                  <a:srgbClr val="666666"/>
                </a:solidFill>
                <a:effectLst/>
                <a:highlight>
                  <a:srgbClr val="FFFFFF"/>
                </a:highlight>
                <a:latin typeface="museo-sans"/>
              </a:rPr>
              <a:t>Hvert</a:t>
            </a:r>
            <a:r>
              <a:rPr lang="en-US" b="0" i="0">
                <a:solidFill>
                  <a:srgbClr val="666666"/>
                </a:solidFill>
                <a:effectLst/>
                <a:highlight>
                  <a:srgbClr val="FFFFFF"/>
                </a:highlight>
                <a:latin typeface="museo-sans"/>
              </a:rPr>
              <a:t> </a:t>
            </a:r>
            <a:r>
              <a:rPr lang="en-US" b="0" i="0" err="1">
                <a:solidFill>
                  <a:srgbClr val="666666"/>
                </a:solidFill>
                <a:effectLst/>
                <a:highlight>
                  <a:srgbClr val="FFFFFF"/>
                </a:highlight>
                <a:latin typeface="museo-sans"/>
              </a:rPr>
              <a:t>subbrand</a:t>
            </a:r>
            <a:r>
              <a:rPr lang="en-US" b="0" i="0">
                <a:solidFill>
                  <a:srgbClr val="666666"/>
                </a:solidFill>
                <a:effectLst/>
                <a:highlight>
                  <a:srgbClr val="FFFFFF"/>
                </a:highlight>
                <a:latin typeface="museo-sans"/>
              </a:rPr>
              <a:t> </a:t>
            </a:r>
            <a:r>
              <a:rPr lang="en-US" b="0" i="0" err="1">
                <a:solidFill>
                  <a:srgbClr val="666666"/>
                </a:solidFill>
                <a:effectLst/>
                <a:highlight>
                  <a:srgbClr val="FFFFFF"/>
                </a:highlight>
                <a:latin typeface="museo-sans"/>
              </a:rPr>
              <a:t>kan</a:t>
            </a:r>
            <a:r>
              <a:rPr lang="en-US" b="0" i="0">
                <a:solidFill>
                  <a:srgbClr val="666666"/>
                </a:solidFill>
                <a:effectLst/>
                <a:highlight>
                  <a:srgbClr val="FFFFFF"/>
                </a:highlight>
                <a:latin typeface="museo-sans"/>
              </a:rPr>
              <a:t> have sin </a:t>
            </a:r>
            <a:r>
              <a:rPr lang="en-US" b="0" i="0" err="1">
                <a:solidFill>
                  <a:srgbClr val="666666"/>
                </a:solidFill>
                <a:effectLst/>
                <a:highlight>
                  <a:srgbClr val="FFFFFF"/>
                </a:highlight>
                <a:latin typeface="museo-sans"/>
              </a:rPr>
              <a:t>egen</a:t>
            </a:r>
            <a:r>
              <a:rPr lang="en-US" b="0" i="0">
                <a:solidFill>
                  <a:srgbClr val="666666"/>
                </a:solidFill>
                <a:effectLst/>
                <a:highlight>
                  <a:srgbClr val="FFFFFF"/>
                </a:highlight>
                <a:latin typeface="museo-sans"/>
              </a:rPr>
              <a:t> </a:t>
            </a:r>
            <a:r>
              <a:rPr lang="en-US" b="0" i="0" err="1">
                <a:solidFill>
                  <a:srgbClr val="666666"/>
                </a:solidFill>
                <a:effectLst/>
                <a:highlight>
                  <a:srgbClr val="FFFFFF"/>
                </a:highlight>
                <a:latin typeface="museo-sans"/>
              </a:rPr>
              <a:t>visuelle</a:t>
            </a:r>
            <a:r>
              <a:rPr lang="en-US" b="0" i="0">
                <a:solidFill>
                  <a:srgbClr val="666666"/>
                </a:solidFill>
                <a:effectLst/>
                <a:highlight>
                  <a:srgbClr val="FFFFFF"/>
                </a:highlight>
                <a:latin typeface="museo-sans"/>
              </a:rPr>
              <a:t> </a:t>
            </a:r>
            <a:r>
              <a:rPr lang="en-US" b="0" i="0" err="1">
                <a:solidFill>
                  <a:srgbClr val="666666"/>
                </a:solidFill>
                <a:effectLst/>
                <a:highlight>
                  <a:srgbClr val="FFFFFF"/>
                </a:highlight>
                <a:latin typeface="museo-sans"/>
              </a:rPr>
              <a:t>identitet</a:t>
            </a:r>
            <a:r>
              <a:rPr lang="en-US" b="0" i="0">
                <a:solidFill>
                  <a:srgbClr val="666666"/>
                </a:solidFill>
                <a:effectLst/>
                <a:highlight>
                  <a:srgbClr val="FFFFFF"/>
                </a:highlight>
                <a:latin typeface="museo-sans"/>
              </a:rPr>
              <a:t>, </a:t>
            </a:r>
            <a:r>
              <a:rPr lang="en-US" b="0" i="0" err="1">
                <a:solidFill>
                  <a:srgbClr val="666666"/>
                </a:solidFill>
                <a:effectLst/>
                <a:highlight>
                  <a:srgbClr val="FFFFFF"/>
                </a:highlight>
                <a:latin typeface="museo-sans"/>
              </a:rPr>
              <a:t>og</a:t>
            </a:r>
            <a:r>
              <a:rPr lang="en-US" b="0" i="0">
                <a:solidFill>
                  <a:srgbClr val="666666"/>
                </a:solidFill>
                <a:effectLst/>
                <a:highlight>
                  <a:srgbClr val="FFFFFF"/>
                </a:highlight>
                <a:latin typeface="museo-sans"/>
              </a:rPr>
              <a:t> den </a:t>
            </a:r>
            <a:r>
              <a:rPr lang="en-US" b="0" i="0" err="1">
                <a:solidFill>
                  <a:srgbClr val="666666"/>
                </a:solidFill>
                <a:effectLst/>
                <a:highlight>
                  <a:srgbClr val="FFFFFF"/>
                </a:highlight>
                <a:latin typeface="museo-sans"/>
              </a:rPr>
              <a:t>kan</a:t>
            </a:r>
            <a:r>
              <a:rPr lang="en-US" b="0" i="0">
                <a:solidFill>
                  <a:srgbClr val="666666"/>
                </a:solidFill>
                <a:effectLst/>
                <a:highlight>
                  <a:srgbClr val="FFFFFF"/>
                </a:highlight>
                <a:latin typeface="museo-sans"/>
              </a:rPr>
              <a:t> </a:t>
            </a:r>
            <a:r>
              <a:rPr lang="en-US" b="0" i="0" err="1">
                <a:solidFill>
                  <a:srgbClr val="666666"/>
                </a:solidFill>
                <a:effectLst/>
                <a:highlight>
                  <a:srgbClr val="FFFFFF"/>
                </a:highlight>
                <a:latin typeface="museo-sans"/>
              </a:rPr>
              <a:t>associeres</a:t>
            </a:r>
            <a:r>
              <a:rPr lang="en-US" b="0" i="0">
                <a:solidFill>
                  <a:srgbClr val="666666"/>
                </a:solidFill>
                <a:effectLst/>
                <a:highlight>
                  <a:srgbClr val="FFFFFF"/>
                </a:highlight>
                <a:latin typeface="museo-sans"/>
              </a:rPr>
              <a:t> med </a:t>
            </a:r>
            <a:r>
              <a:rPr lang="en-US" b="0" i="0" err="1">
                <a:solidFill>
                  <a:srgbClr val="666666"/>
                </a:solidFill>
                <a:effectLst/>
                <a:highlight>
                  <a:srgbClr val="FFFFFF"/>
                </a:highlight>
                <a:latin typeface="museo-sans"/>
              </a:rPr>
              <a:t>masterbrandet</a:t>
            </a:r>
            <a:r>
              <a:rPr lang="en-US" b="0" i="0">
                <a:solidFill>
                  <a:srgbClr val="666666"/>
                </a:solidFill>
                <a:effectLst/>
                <a:highlight>
                  <a:srgbClr val="FFFFFF"/>
                </a:highlight>
                <a:latin typeface="museo-sans"/>
              </a:rPr>
              <a:t>, </a:t>
            </a:r>
            <a:r>
              <a:rPr lang="en-US" b="0" i="0" err="1">
                <a:solidFill>
                  <a:srgbClr val="666666"/>
                </a:solidFill>
                <a:effectLst/>
                <a:highlight>
                  <a:srgbClr val="FFFFFF"/>
                </a:highlight>
                <a:latin typeface="museo-sans"/>
              </a:rPr>
              <a:t>afhængig</a:t>
            </a:r>
            <a:r>
              <a:rPr lang="en-US" b="0" i="0">
                <a:solidFill>
                  <a:srgbClr val="666666"/>
                </a:solidFill>
                <a:effectLst/>
                <a:highlight>
                  <a:srgbClr val="FFFFFF"/>
                </a:highlight>
                <a:latin typeface="museo-sans"/>
              </a:rPr>
              <a:t> </a:t>
            </a:r>
            <a:r>
              <a:rPr lang="en-US" b="0" i="0" err="1">
                <a:solidFill>
                  <a:srgbClr val="666666"/>
                </a:solidFill>
                <a:effectLst/>
                <a:highlight>
                  <a:srgbClr val="FFFFFF"/>
                </a:highlight>
                <a:latin typeface="museo-sans"/>
              </a:rPr>
              <a:t>af</a:t>
            </a:r>
            <a:r>
              <a:rPr lang="en-US" b="0" i="0">
                <a:solidFill>
                  <a:srgbClr val="666666"/>
                </a:solidFill>
                <a:effectLst/>
                <a:highlight>
                  <a:srgbClr val="FFFFFF"/>
                </a:highlight>
                <a:latin typeface="museo-sans"/>
              </a:rPr>
              <a:t> den </a:t>
            </a:r>
            <a:r>
              <a:rPr lang="en-US" b="0" i="0" err="1">
                <a:solidFill>
                  <a:srgbClr val="666666"/>
                </a:solidFill>
                <a:effectLst/>
                <a:highlight>
                  <a:srgbClr val="FFFFFF"/>
                </a:highlight>
                <a:latin typeface="museo-sans"/>
              </a:rPr>
              <a:t>sammenhæng</a:t>
            </a:r>
            <a:r>
              <a:rPr lang="en-US" b="0" i="0">
                <a:solidFill>
                  <a:srgbClr val="666666"/>
                </a:solidFill>
                <a:effectLst/>
                <a:highlight>
                  <a:srgbClr val="FFFFFF"/>
                </a:highlight>
                <a:latin typeface="museo-sans"/>
              </a:rPr>
              <a:t>, </a:t>
            </a:r>
            <a:r>
              <a:rPr lang="en-US" b="0" i="0" err="1">
                <a:solidFill>
                  <a:srgbClr val="666666"/>
                </a:solidFill>
                <a:effectLst/>
                <a:highlight>
                  <a:srgbClr val="FFFFFF"/>
                </a:highlight>
                <a:latin typeface="museo-sans"/>
              </a:rPr>
              <a:t>hvor</a:t>
            </a:r>
            <a:r>
              <a:rPr lang="en-US" b="0" i="0">
                <a:solidFill>
                  <a:srgbClr val="666666"/>
                </a:solidFill>
                <a:effectLst/>
                <a:highlight>
                  <a:srgbClr val="FFFFFF"/>
                </a:highlight>
                <a:latin typeface="museo-sans"/>
              </a:rPr>
              <a:t> </a:t>
            </a:r>
            <a:r>
              <a:rPr lang="en-US" b="0" i="0" err="1">
                <a:solidFill>
                  <a:srgbClr val="666666"/>
                </a:solidFill>
                <a:effectLst/>
                <a:highlight>
                  <a:srgbClr val="FFFFFF"/>
                </a:highlight>
                <a:latin typeface="museo-sans"/>
              </a:rPr>
              <a:t>subbrandet</a:t>
            </a:r>
            <a:r>
              <a:rPr lang="en-US" b="0" i="0">
                <a:solidFill>
                  <a:srgbClr val="666666"/>
                </a:solidFill>
                <a:effectLst/>
                <a:highlight>
                  <a:srgbClr val="FFFFFF"/>
                </a:highlight>
                <a:latin typeface="museo-sans"/>
              </a:rPr>
              <a:t> </a:t>
            </a:r>
            <a:r>
              <a:rPr lang="en-US" b="0" i="0" err="1">
                <a:solidFill>
                  <a:srgbClr val="666666"/>
                </a:solidFill>
                <a:effectLst/>
                <a:highlight>
                  <a:srgbClr val="FFFFFF"/>
                </a:highlight>
                <a:latin typeface="museo-sans"/>
              </a:rPr>
              <a:t>italesættes</a:t>
            </a:r>
            <a:r>
              <a:rPr lang="en-US" b="0" i="0">
                <a:solidFill>
                  <a:srgbClr val="666666"/>
                </a:solidFill>
                <a:effectLst/>
                <a:highlight>
                  <a:srgbClr val="FFFFFF"/>
                </a:highlight>
                <a:latin typeface="museo-sans"/>
              </a:rPr>
              <a:t>. </a:t>
            </a:r>
          </a:p>
          <a:p>
            <a:r>
              <a:rPr lang="en-US" b="0" i="0" err="1">
                <a:solidFill>
                  <a:srgbClr val="666666"/>
                </a:solidFill>
                <a:effectLst/>
                <a:highlight>
                  <a:srgbClr val="FFFFFF"/>
                </a:highlight>
                <a:latin typeface="museo-sans"/>
              </a:rPr>
              <a:t>På</a:t>
            </a:r>
            <a:r>
              <a:rPr lang="en-US" b="0" i="0">
                <a:solidFill>
                  <a:srgbClr val="666666"/>
                </a:solidFill>
                <a:effectLst/>
                <a:highlight>
                  <a:srgbClr val="FFFFFF"/>
                </a:highlight>
                <a:latin typeface="museo-sans"/>
              </a:rPr>
              <a:t> den made </a:t>
            </a:r>
            <a:r>
              <a:rPr lang="en-US" b="0" i="0" err="1">
                <a:solidFill>
                  <a:srgbClr val="666666"/>
                </a:solidFill>
                <a:effectLst/>
                <a:highlight>
                  <a:srgbClr val="FFFFFF"/>
                </a:highlight>
                <a:latin typeface="museo-sans"/>
              </a:rPr>
              <a:t>kan</a:t>
            </a:r>
            <a:r>
              <a:rPr lang="en-US" b="0" i="0">
                <a:solidFill>
                  <a:srgbClr val="666666"/>
                </a:solidFill>
                <a:effectLst/>
                <a:highlight>
                  <a:srgbClr val="FFFFFF"/>
                </a:highlight>
                <a:latin typeface="museo-sans"/>
              </a:rPr>
              <a:t> </a:t>
            </a:r>
            <a:r>
              <a:rPr lang="en-US" b="0" i="0" err="1">
                <a:solidFill>
                  <a:srgbClr val="666666"/>
                </a:solidFill>
                <a:effectLst/>
                <a:highlight>
                  <a:srgbClr val="FFFFFF"/>
                </a:highlight>
                <a:latin typeface="museo-sans"/>
              </a:rPr>
              <a:t>hvert</a:t>
            </a:r>
            <a:r>
              <a:rPr lang="en-US" b="0" i="0">
                <a:solidFill>
                  <a:srgbClr val="666666"/>
                </a:solidFill>
                <a:effectLst/>
                <a:highlight>
                  <a:srgbClr val="FFFFFF"/>
                </a:highlight>
                <a:latin typeface="museo-sans"/>
              </a:rPr>
              <a:t> </a:t>
            </a:r>
            <a:r>
              <a:rPr lang="en-US" b="0" i="0" err="1">
                <a:solidFill>
                  <a:srgbClr val="666666"/>
                </a:solidFill>
                <a:effectLst/>
                <a:highlight>
                  <a:srgbClr val="FFFFFF"/>
                </a:highlight>
                <a:latin typeface="museo-sans"/>
              </a:rPr>
              <a:t>subbrand</a:t>
            </a:r>
            <a:r>
              <a:rPr lang="en-US" b="0" i="0">
                <a:solidFill>
                  <a:srgbClr val="666666"/>
                </a:solidFill>
                <a:effectLst/>
                <a:highlight>
                  <a:srgbClr val="FFFFFF"/>
                </a:highlight>
                <a:latin typeface="museo-sans"/>
              </a:rPr>
              <a:t> have sin </a:t>
            </a:r>
            <a:r>
              <a:rPr lang="en-US" b="0" i="0" err="1">
                <a:solidFill>
                  <a:srgbClr val="666666"/>
                </a:solidFill>
                <a:effectLst/>
                <a:highlight>
                  <a:srgbClr val="FFFFFF"/>
                </a:highlight>
                <a:latin typeface="museo-sans"/>
              </a:rPr>
              <a:t>egen</a:t>
            </a:r>
            <a:r>
              <a:rPr lang="en-US" b="0" i="0">
                <a:solidFill>
                  <a:srgbClr val="666666"/>
                </a:solidFill>
                <a:effectLst/>
                <a:highlight>
                  <a:srgbClr val="FFFFFF"/>
                </a:highlight>
                <a:latin typeface="museo-sans"/>
              </a:rPr>
              <a:t> brand strategi </a:t>
            </a:r>
            <a:r>
              <a:rPr lang="en-US" b="0" i="0" err="1">
                <a:solidFill>
                  <a:srgbClr val="666666"/>
                </a:solidFill>
                <a:effectLst/>
                <a:highlight>
                  <a:srgbClr val="FFFFFF"/>
                </a:highlight>
                <a:latin typeface="museo-sans"/>
              </a:rPr>
              <a:t>og</a:t>
            </a:r>
            <a:r>
              <a:rPr lang="en-US" b="0" i="0">
                <a:solidFill>
                  <a:srgbClr val="666666"/>
                </a:solidFill>
                <a:effectLst/>
                <a:highlight>
                  <a:srgbClr val="FFFFFF"/>
                </a:highlight>
                <a:latin typeface="museo-sans"/>
              </a:rPr>
              <a:t> </a:t>
            </a:r>
            <a:r>
              <a:rPr lang="en-US" b="0" i="0" err="1">
                <a:solidFill>
                  <a:srgbClr val="666666"/>
                </a:solidFill>
                <a:effectLst/>
                <a:highlight>
                  <a:srgbClr val="FFFFFF"/>
                </a:highlight>
                <a:latin typeface="museo-sans"/>
              </a:rPr>
              <a:t>målgruppe</a:t>
            </a:r>
            <a:r>
              <a:rPr lang="en-US" b="0" i="0">
                <a:solidFill>
                  <a:srgbClr val="666666"/>
                </a:solidFill>
                <a:effectLst/>
                <a:highlight>
                  <a:srgbClr val="FFFFFF"/>
                </a:highlight>
                <a:latin typeface="museo-sans"/>
              </a:rPr>
              <a:t>, men </a:t>
            </a:r>
            <a:r>
              <a:rPr lang="en-US" b="0" i="0" err="1">
                <a:solidFill>
                  <a:srgbClr val="666666"/>
                </a:solidFill>
                <a:effectLst/>
                <a:highlight>
                  <a:srgbClr val="FFFFFF"/>
                </a:highlight>
                <a:latin typeface="museo-sans"/>
              </a:rPr>
              <a:t>bevarer</a:t>
            </a:r>
            <a:r>
              <a:rPr lang="en-US" b="0" i="0">
                <a:solidFill>
                  <a:srgbClr val="666666"/>
                </a:solidFill>
                <a:effectLst/>
                <a:highlight>
                  <a:srgbClr val="FFFFFF"/>
                </a:highlight>
                <a:latin typeface="museo-sans"/>
              </a:rPr>
              <a:t> brand </a:t>
            </a:r>
            <a:r>
              <a:rPr lang="en-US" b="0" i="0" err="1">
                <a:solidFill>
                  <a:srgbClr val="666666"/>
                </a:solidFill>
                <a:effectLst/>
                <a:highlight>
                  <a:srgbClr val="FFFFFF"/>
                </a:highlight>
                <a:latin typeface="museo-sans"/>
              </a:rPr>
              <a:t>værdien</a:t>
            </a:r>
            <a:r>
              <a:rPr lang="en-US" b="0" i="0">
                <a:solidFill>
                  <a:srgbClr val="666666"/>
                </a:solidFill>
                <a:effectLst/>
                <a:highlight>
                  <a:srgbClr val="FFFFFF"/>
                </a:highlight>
                <a:latin typeface="museo-sans"/>
              </a:rPr>
              <a:t> fra </a:t>
            </a:r>
            <a:r>
              <a:rPr lang="en-US" b="0" i="0" err="1">
                <a:solidFill>
                  <a:srgbClr val="666666"/>
                </a:solidFill>
                <a:effectLst/>
                <a:highlight>
                  <a:srgbClr val="FFFFFF"/>
                </a:highlight>
                <a:latin typeface="museo-sans"/>
              </a:rPr>
              <a:t>masterbrandet</a:t>
            </a:r>
            <a:r>
              <a:rPr lang="en-US" b="0" i="0">
                <a:solidFill>
                  <a:srgbClr val="666666"/>
                </a:solidFill>
                <a:effectLst/>
                <a:highlight>
                  <a:srgbClr val="FFFFFF"/>
                </a:highlight>
                <a:latin typeface="museo-sans"/>
              </a:rPr>
              <a:t>, </a:t>
            </a:r>
            <a:r>
              <a:rPr lang="en-US" b="0" i="0" err="1">
                <a:solidFill>
                  <a:srgbClr val="666666"/>
                </a:solidFill>
                <a:effectLst/>
                <a:highlight>
                  <a:srgbClr val="FFFFFF"/>
                </a:highlight>
                <a:latin typeface="museo-sans"/>
              </a:rPr>
              <a:t>når</a:t>
            </a:r>
            <a:r>
              <a:rPr lang="en-US" b="0" i="0">
                <a:solidFill>
                  <a:srgbClr val="666666"/>
                </a:solidFill>
                <a:effectLst/>
                <a:highlight>
                  <a:srgbClr val="FFFFFF"/>
                </a:highlight>
                <a:latin typeface="museo-sans"/>
              </a:rPr>
              <a:t> det er relevant </a:t>
            </a:r>
            <a:r>
              <a:rPr lang="en-US" b="0" i="0" err="1">
                <a:solidFill>
                  <a:srgbClr val="666666"/>
                </a:solidFill>
                <a:effectLst/>
                <a:highlight>
                  <a:srgbClr val="FFFFFF"/>
                </a:highlight>
                <a:latin typeface="museo-sans"/>
              </a:rPr>
              <a:t>og</a:t>
            </a:r>
            <a:r>
              <a:rPr lang="en-US" b="0" i="0">
                <a:solidFill>
                  <a:srgbClr val="666666"/>
                </a:solidFill>
                <a:effectLst/>
                <a:highlight>
                  <a:srgbClr val="FFFFFF"/>
                </a:highlight>
                <a:latin typeface="museo-sans"/>
              </a:rPr>
              <a:t> </a:t>
            </a:r>
            <a:r>
              <a:rPr lang="en-US" b="0" i="0" err="1">
                <a:solidFill>
                  <a:srgbClr val="666666"/>
                </a:solidFill>
                <a:effectLst/>
                <a:highlight>
                  <a:srgbClr val="FFFFFF"/>
                </a:highlight>
                <a:latin typeface="museo-sans"/>
              </a:rPr>
              <a:t>skaber</a:t>
            </a:r>
            <a:r>
              <a:rPr lang="en-US" b="0" i="0">
                <a:solidFill>
                  <a:srgbClr val="666666"/>
                </a:solidFill>
                <a:effectLst/>
                <a:highlight>
                  <a:srgbClr val="FFFFFF"/>
                </a:highlight>
                <a:latin typeface="museo-sans"/>
              </a:rPr>
              <a:t> </a:t>
            </a:r>
            <a:r>
              <a:rPr lang="en-US" b="0" i="0" err="1">
                <a:solidFill>
                  <a:srgbClr val="666666"/>
                </a:solidFill>
                <a:effectLst/>
                <a:highlight>
                  <a:srgbClr val="FFFFFF"/>
                </a:highlight>
                <a:latin typeface="museo-sans"/>
              </a:rPr>
              <a:t>værdi</a:t>
            </a:r>
            <a:r>
              <a:rPr lang="en-US" b="0" i="0">
                <a:solidFill>
                  <a:srgbClr val="666666"/>
                </a:solidFill>
                <a:effectLst/>
                <a:highlight>
                  <a:srgbClr val="FFFFFF"/>
                </a:highlight>
                <a:latin typeface="museo-sans"/>
              </a:rPr>
              <a:t>. </a:t>
            </a:r>
          </a:p>
          <a:p>
            <a:endParaRPr lang="en-US" b="0" i="0">
              <a:solidFill>
                <a:srgbClr val="666666"/>
              </a:solidFill>
              <a:effectLst/>
              <a:highlight>
                <a:srgbClr val="FFFFFF"/>
              </a:highlight>
              <a:latin typeface="museo-sans"/>
            </a:endParaRP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DFEF34-89AB-4236-A297-CD9A7011CF8A}" type="slidenum">
              <a:rPr lang="da-DK" smtClean="0"/>
              <a:t>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824362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 algn="l" fontAlgn="base">
              <a:buFontTx/>
              <a:buChar char="-"/>
            </a:pPr>
            <a:r>
              <a:rPr lang="en-US" b="0" i="0" err="1">
                <a:solidFill>
                  <a:srgbClr val="666666"/>
                </a:solidFill>
                <a:effectLst/>
                <a:latin typeface="museo-sans"/>
              </a:rPr>
              <a:t>Fordelene</a:t>
            </a:r>
            <a:r>
              <a:rPr lang="en-US" b="0" i="0">
                <a:solidFill>
                  <a:srgbClr val="666666"/>
                </a:solidFill>
                <a:effectLst/>
                <a:latin typeface="museo-sans"/>
              </a:rPr>
              <a:t> er, at det giver mere </a:t>
            </a:r>
            <a:r>
              <a:rPr lang="en-US" b="0" i="0" err="1">
                <a:solidFill>
                  <a:srgbClr val="666666"/>
                </a:solidFill>
                <a:effectLst/>
                <a:latin typeface="museo-sans"/>
              </a:rPr>
              <a:t>frihed</a:t>
            </a:r>
            <a:r>
              <a:rPr lang="en-US" b="0" i="0">
                <a:solidFill>
                  <a:srgbClr val="666666"/>
                </a:solidFill>
                <a:effectLst/>
                <a:latin typeface="museo-sans"/>
              </a:rPr>
              <a:t> for </a:t>
            </a:r>
            <a:r>
              <a:rPr lang="en-US" b="0" i="0" err="1">
                <a:solidFill>
                  <a:srgbClr val="666666"/>
                </a:solidFill>
                <a:effectLst/>
                <a:latin typeface="museo-sans"/>
              </a:rPr>
              <a:t>hvert</a:t>
            </a:r>
            <a:r>
              <a:rPr lang="en-US" b="0" i="0">
                <a:solidFill>
                  <a:srgbClr val="666666"/>
                </a:solidFill>
                <a:effectLst/>
                <a:latin typeface="museo-sans"/>
              </a:rPr>
              <a:t> </a:t>
            </a:r>
            <a:r>
              <a:rPr lang="en-US" b="0" i="0" err="1">
                <a:solidFill>
                  <a:srgbClr val="666666"/>
                </a:solidFill>
                <a:effectLst/>
                <a:latin typeface="museo-sans"/>
              </a:rPr>
              <a:t>subbrand</a:t>
            </a:r>
            <a:r>
              <a:rPr lang="en-US" b="0" i="0">
                <a:solidFill>
                  <a:srgbClr val="666666"/>
                </a:solidFill>
                <a:effectLst/>
                <a:latin typeface="museo-sans"/>
              </a:rPr>
              <a:t>, men </a:t>
            </a:r>
            <a:r>
              <a:rPr lang="en-US" b="0" i="0" err="1">
                <a:solidFill>
                  <a:srgbClr val="666666"/>
                </a:solidFill>
                <a:effectLst/>
                <a:latin typeface="museo-sans"/>
              </a:rPr>
              <a:t>relationen</a:t>
            </a:r>
            <a:r>
              <a:rPr lang="en-US" b="0" i="0">
                <a:solidFill>
                  <a:srgbClr val="666666"/>
                </a:solidFill>
                <a:effectLst/>
                <a:latin typeface="museo-sans"/>
              </a:rPr>
              <a:t> </a:t>
            </a:r>
            <a:r>
              <a:rPr lang="en-US" b="0" i="0" err="1">
                <a:solidFill>
                  <a:srgbClr val="666666"/>
                </a:solidFill>
                <a:effectLst/>
                <a:latin typeface="museo-sans"/>
              </a:rPr>
              <a:t>til</a:t>
            </a:r>
            <a:r>
              <a:rPr lang="en-US" b="0" i="0">
                <a:solidFill>
                  <a:srgbClr val="666666"/>
                </a:solidFill>
                <a:effectLst/>
                <a:latin typeface="museo-sans"/>
              </a:rPr>
              <a:t> </a:t>
            </a:r>
            <a:r>
              <a:rPr lang="en-US" b="0" i="0" err="1">
                <a:solidFill>
                  <a:srgbClr val="666666"/>
                </a:solidFill>
                <a:effectLst/>
                <a:latin typeface="museo-sans"/>
              </a:rPr>
              <a:t>masterbrandet</a:t>
            </a:r>
            <a:r>
              <a:rPr lang="en-US" b="0" i="0">
                <a:solidFill>
                  <a:srgbClr val="666666"/>
                </a:solidFill>
                <a:effectLst/>
                <a:latin typeface="museo-sans"/>
              </a:rPr>
              <a:t> </a:t>
            </a:r>
            <a:r>
              <a:rPr lang="en-US" b="0" i="0" err="1">
                <a:solidFill>
                  <a:srgbClr val="666666"/>
                </a:solidFill>
                <a:effectLst/>
                <a:latin typeface="museo-sans"/>
              </a:rPr>
              <a:t>bevares</a:t>
            </a:r>
            <a:r>
              <a:rPr lang="en-US" b="0" i="0">
                <a:solidFill>
                  <a:srgbClr val="666666"/>
                </a:solidFill>
                <a:effectLst/>
                <a:latin typeface="museo-sans"/>
              </a:rPr>
              <a:t>. </a:t>
            </a:r>
          </a:p>
          <a:p>
            <a:pPr marL="171450" indent="-171450" algn="l" fontAlgn="base">
              <a:buFontTx/>
              <a:buChar char="-"/>
            </a:pPr>
            <a:r>
              <a:rPr lang="en-US" b="0" i="0" err="1">
                <a:solidFill>
                  <a:srgbClr val="666666"/>
                </a:solidFill>
                <a:effectLst/>
                <a:latin typeface="museo-sans"/>
              </a:rPr>
              <a:t>Hvert</a:t>
            </a:r>
            <a:r>
              <a:rPr lang="en-US" b="0" i="0">
                <a:solidFill>
                  <a:srgbClr val="666666"/>
                </a:solidFill>
                <a:effectLst/>
                <a:latin typeface="museo-sans"/>
              </a:rPr>
              <a:t> </a:t>
            </a:r>
            <a:r>
              <a:rPr lang="en-US" b="0" i="0" err="1">
                <a:solidFill>
                  <a:srgbClr val="666666"/>
                </a:solidFill>
                <a:effectLst/>
                <a:latin typeface="museo-sans"/>
              </a:rPr>
              <a:t>subbrand</a:t>
            </a:r>
            <a:r>
              <a:rPr lang="en-US" b="0" i="0">
                <a:solidFill>
                  <a:srgbClr val="666666"/>
                </a:solidFill>
                <a:effectLst/>
                <a:latin typeface="museo-sans"/>
              </a:rPr>
              <a:t> </a:t>
            </a:r>
            <a:r>
              <a:rPr lang="en-US" b="0" i="0" err="1">
                <a:solidFill>
                  <a:srgbClr val="666666"/>
                </a:solidFill>
                <a:effectLst/>
                <a:latin typeface="museo-sans"/>
              </a:rPr>
              <a:t>bygger</a:t>
            </a:r>
            <a:r>
              <a:rPr lang="en-US" b="0" i="0">
                <a:solidFill>
                  <a:srgbClr val="666666"/>
                </a:solidFill>
                <a:effectLst/>
                <a:latin typeface="museo-sans"/>
              </a:rPr>
              <a:t> </a:t>
            </a:r>
            <a:r>
              <a:rPr lang="en-US" b="0" i="0" err="1">
                <a:solidFill>
                  <a:srgbClr val="666666"/>
                </a:solidFill>
                <a:effectLst/>
                <a:latin typeface="museo-sans"/>
              </a:rPr>
              <a:t>på</a:t>
            </a:r>
            <a:r>
              <a:rPr lang="en-US" b="0" i="0">
                <a:solidFill>
                  <a:srgbClr val="666666"/>
                </a:solidFill>
                <a:effectLst/>
                <a:latin typeface="museo-sans"/>
              </a:rPr>
              <a:t> et </a:t>
            </a:r>
            <a:r>
              <a:rPr lang="en-US" b="0" i="0" err="1">
                <a:solidFill>
                  <a:srgbClr val="666666"/>
                </a:solidFill>
                <a:effectLst/>
                <a:latin typeface="museo-sans"/>
              </a:rPr>
              <a:t>solidt</a:t>
            </a:r>
            <a:r>
              <a:rPr lang="en-US" b="0" i="0">
                <a:solidFill>
                  <a:srgbClr val="666666"/>
                </a:solidFill>
                <a:effectLst/>
                <a:latin typeface="museo-sans"/>
              </a:rPr>
              <a:t>, </a:t>
            </a:r>
            <a:r>
              <a:rPr lang="en-US" b="0" i="0" err="1">
                <a:solidFill>
                  <a:srgbClr val="666666"/>
                </a:solidFill>
                <a:effectLst/>
                <a:latin typeface="museo-sans"/>
              </a:rPr>
              <a:t>veletableret</a:t>
            </a:r>
            <a:r>
              <a:rPr lang="en-US" b="0" i="0">
                <a:solidFill>
                  <a:srgbClr val="666666"/>
                </a:solidFill>
                <a:effectLst/>
                <a:latin typeface="museo-sans"/>
              </a:rPr>
              <a:t> fundament</a:t>
            </a:r>
          </a:p>
          <a:p>
            <a:pPr marL="0" indent="0" algn="l" fontAlgn="base">
              <a:buFontTx/>
              <a:buNone/>
            </a:pPr>
            <a:endParaRPr lang="en-US" b="0" i="0">
              <a:solidFill>
                <a:srgbClr val="666666"/>
              </a:solidFill>
              <a:effectLst/>
              <a:latin typeface="museo-sans"/>
            </a:endParaRPr>
          </a:p>
          <a:p>
            <a:pPr algn="l" fontAlgn="base">
              <a:buFont typeface="Arial" panose="020B0604020202020204" pitchFamily="34" charset="0"/>
              <a:buNone/>
            </a:pPr>
            <a:endParaRPr lang="en-US" b="0" i="0">
              <a:solidFill>
                <a:srgbClr val="666666"/>
              </a:solidFill>
              <a:effectLst/>
              <a:latin typeface="museo-sans"/>
            </a:endParaRPr>
          </a:p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DFEF34-89AB-4236-A297-CD9A7011CF8A}" type="slidenum">
              <a:rPr lang="da-DK" smtClean="0"/>
              <a:t>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378575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39D5078-37BE-25BA-4A57-EAB8CA70F6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5837F405-B38C-550F-F077-2EAD416FD5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FAACAC42-AD6D-9656-67FF-885E0FBC24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F884F-80ED-45C5-B274-17AB06C488A8}" type="datetimeFigureOut">
              <a:rPr lang="da-DK" smtClean="0"/>
              <a:t>12-11-2024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5C9BB7FA-3A3F-9EC9-D39C-13C2304AC4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6598D5CD-A775-8F6E-CD72-EBFA76159D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3777B-9533-43FB-AABA-FF88EAC1D5B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857375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2B57F8-0117-7246-4765-F3D0DCD89E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223A181A-EDD2-EF32-FBFB-28B21BE85F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15435430-508C-EE49-A5C5-74E5026241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F884F-80ED-45C5-B274-17AB06C488A8}" type="datetimeFigureOut">
              <a:rPr lang="da-DK" smtClean="0"/>
              <a:t>12-11-2024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9B7E4FF0-A58D-8C13-B135-BEAF9E3A94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75E5C06A-A645-455C-1C85-4D5EAA7E6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3777B-9533-43FB-AABA-FF88EAC1D5B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884957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5D370D94-6DDB-42CC-679F-717A62E2138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00F2C001-69D5-AAF0-3E90-21929AC1F1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A3F0E352-E9A2-1C3A-14AE-0D1C3383B2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F884F-80ED-45C5-B274-17AB06C488A8}" type="datetimeFigureOut">
              <a:rPr lang="da-DK" smtClean="0"/>
              <a:t>12-11-2024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E453A6F5-7C89-0A88-2620-C7E02D210E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A5D0DE5D-4736-18B8-7591-D5E0462639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3777B-9533-43FB-AABA-FF88EAC1D5B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923060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F884F-80ED-45C5-B274-17AB06C488A8}" type="datetimeFigureOut">
              <a:rPr lang="da-DK" smtClean="0"/>
              <a:t>12-11-2024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3777B-9533-43FB-AABA-FF88EAC1D5B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806751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98DE5EB-FE52-B9FB-22C5-C08089651F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C8D4B875-ED19-F3A1-D75B-4DCFF59FB3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F2640E67-C8CA-D732-52FC-F628D7508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F884F-80ED-45C5-B274-17AB06C488A8}" type="datetimeFigureOut">
              <a:rPr lang="da-DK" smtClean="0"/>
              <a:t>12-11-2024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2E2AA0CF-DB6E-B4A8-8368-F9DBCBCE27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A1ACB6E6-B91E-4361-512F-95645102E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3777B-9533-43FB-AABA-FF88EAC1D5B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356811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2D26EE5-3244-0303-9166-844F64BF70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358B60E8-0E34-04A0-C5C0-D6D54669B9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05585A3D-D8B3-9B0A-8EE7-DC6548EB4B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F884F-80ED-45C5-B274-17AB06C488A8}" type="datetimeFigureOut">
              <a:rPr lang="da-DK" smtClean="0"/>
              <a:t>12-11-2024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052DE7CD-6217-41BD-72B5-CE0820CD77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93CCAA4F-87F2-A5E6-EE76-9019C067D5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3777B-9533-43FB-AABA-FF88EAC1D5B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689049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F059903-8895-1BFE-EB6F-FDD544BB92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3D9A7E1F-38AA-CA28-3342-03500EBD23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D51A2E68-9E31-B5C1-6D4B-4F0E3AC991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B2BD6DA0-0FB1-0977-EF2C-668CDAF7E8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F884F-80ED-45C5-B274-17AB06C488A8}" type="datetimeFigureOut">
              <a:rPr lang="da-DK" smtClean="0"/>
              <a:t>12-11-2024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2756DABF-4754-9763-6F15-51840D677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F4C5394D-0490-C28E-A959-4536772BE7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3777B-9533-43FB-AABA-FF88EAC1D5B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420637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EE08041-731C-1EB3-7974-AA29F141C9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66952642-F23D-423E-88B7-488A420B70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7AC49179-3B42-ACAC-A58F-9785A3A27F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6891D632-A696-A44B-9C1F-5E2B0715C5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57A0056F-66D1-7CD4-95E9-EE5C33D5B8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F4AADFA7-45B7-E780-4D37-34E50F8C6D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F884F-80ED-45C5-B274-17AB06C488A8}" type="datetimeFigureOut">
              <a:rPr lang="da-DK" smtClean="0"/>
              <a:t>12-11-2024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6F303F97-2484-2B25-9422-040533FDE1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E656D63E-F3E7-5DE8-163D-6DA3CE28D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3777B-9533-43FB-AABA-FF88EAC1D5B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14685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6E84714-CB3A-B85D-7BAC-D7C6EB5E38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1DF6392D-D226-28F1-5105-9CB783F26B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F884F-80ED-45C5-B274-17AB06C488A8}" type="datetimeFigureOut">
              <a:rPr lang="da-DK" smtClean="0"/>
              <a:t>12-11-2024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4E5D6055-2507-F2EB-9854-BC9CC6491F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1D2C190A-1654-FAE3-7DAB-2C0F8B0D62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3777B-9533-43FB-AABA-FF88EAC1D5B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311107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F3F6B95E-9AE9-B279-9BBB-843E56B032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F884F-80ED-45C5-B274-17AB06C488A8}" type="datetimeFigureOut">
              <a:rPr lang="da-DK" smtClean="0"/>
              <a:t>12-11-2024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D4CDDD65-EB8D-725B-9BCE-BB02F2103D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E9887720-1D02-531C-FDBC-874434A246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3777B-9533-43FB-AABA-FF88EAC1D5B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734209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8C33359-CFE9-899B-C998-B56EC53F9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FEA84333-ADF6-9040-BC63-78664D7AAE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1267B037-B61A-C928-647D-5D61DFCA83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7C322B47-B48B-3EF2-7999-B2BD5CAD55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F884F-80ED-45C5-B274-17AB06C488A8}" type="datetimeFigureOut">
              <a:rPr lang="da-DK" smtClean="0"/>
              <a:t>12-11-2024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92501DC0-3CB7-E42E-F7AB-AAF3F6D861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B4BE8BF4-38E5-4BD0-B002-C64D79C7F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3777B-9533-43FB-AABA-FF88EAC1D5B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040846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ADF2B12-4ADE-E650-E931-AD254C5F9C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9FA2EBA3-E9DB-3586-6B4E-54253866DC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88A4A5E7-249E-39B7-7CD1-E3E8E6CCB5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E42D3EDB-3921-39DB-E6D9-158C995AF1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F884F-80ED-45C5-B274-17AB06C488A8}" type="datetimeFigureOut">
              <a:rPr lang="da-DK" smtClean="0"/>
              <a:t>12-11-2024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1428AC7E-8CE1-414C-146A-96F103E15A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B0AE0C72-7551-C5DE-2630-D14E4577E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3777B-9533-43FB-AABA-FF88EAC1D5B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131292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E7F06FAF-E181-7618-B0FC-4DF6C79BDF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6E3D5FB1-9036-DA79-7C6F-5A7C0301DC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14F73183-1D6C-A426-2BC0-5907B40BAF9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E7F884F-80ED-45C5-B274-17AB06C488A8}" type="datetimeFigureOut">
              <a:rPr lang="da-DK" smtClean="0"/>
              <a:t>12-11-2024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1ECE1318-2B0A-3279-518E-F83486EB4A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0251ECE5-3CFC-41B8-2428-9C9F5C92DC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213777B-9533-43FB-AABA-FF88EAC1D5B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48963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E7F884F-80ED-45C5-B274-17AB06C488A8}" type="datetimeFigureOut">
              <a:rPr lang="da-DK" smtClean="0"/>
              <a:t>12-11-2024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213777B-9533-43FB-AABA-FF88EAC1D5B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76263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post@dendigitalehotline.dk" TargetMode="External"/><Relationship Id="rId5" Type="http://schemas.openxmlformats.org/officeDocument/2006/relationships/image" Target="../media/image5.jpeg"/><Relationship Id="rId4" Type="http://schemas.openxmlformats.org/officeDocument/2006/relationships/image" Target="../media/image20.sv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5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jpeg"/><Relationship Id="rId9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ammer.com/buisnessregionaarhushotline/#/Threads/show?threadId=3023041625538560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560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3C56E9FA-B92F-5DC7-4ED6-A01CDD9340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0800" y="1968500"/>
            <a:ext cx="7556500" cy="2478881"/>
          </a:xfrm>
        </p:spPr>
        <p:txBody>
          <a:bodyPr>
            <a:normAutofit/>
          </a:bodyPr>
          <a:lstStyle/>
          <a:p>
            <a:r>
              <a:rPr lang="da-DK" sz="6000" b="1">
                <a:solidFill>
                  <a:schemeClr val="bg1"/>
                </a:solidFill>
              </a:rPr>
              <a:t>DDH Kommunikation</a:t>
            </a:r>
            <a:endParaRPr lang="da-DK" sz="60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97927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F3F3344-831D-0B45-8545-D687B35CAC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6033" y="675404"/>
            <a:ext cx="9970311" cy="783960"/>
          </a:xfrm>
        </p:spPr>
        <p:txBody>
          <a:bodyPr anchor="b">
            <a:normAutofit/>
          </a:bodyPr>
          <a:lstStyle/>
          <a:p>
            <a:r>
              <a:rPr lang="da-DK" sz="3600">
                <a:solidFill>
                  <a:schemeClr val="tx2"/>
                </a:solidFill>
              </a:rPr>
              <a:t>Kommentarer fra agenterne til spørgeskemaet</a:t>
            </a:r>
          </a:p>
        </p:txBody>
      </p:sp>
      <p:pic>
        <p:nvPicPr>
          <p:cNvPr id="6" name="Billede 5" descr="Et billede, der indeholder tekst, skærmbillede, Font/skrifttype, information&#10;&#10;Beskrivelsen er genereret automatisk">
            <a:extLst>
              <a:ext uri="{FF2B5EF4-FFF2-40B4-BE49-F238E27FC236}">
                <a16:creationId xmlns:a16="http://schemas.microsoft.com/office/drawing/2014/main" id="{D7D190FB-9095-2080-5DAB-53E4EAC849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6034" y="4675975"/>
            <a:ext cx="5477089" cy="1503788"/>
          </a:xfrm>
          <a:prstGeom prst="rect">
            <a:avLst/>
          </a:prstGeom>
        </p:spPr>
      </p:pic>
      <p:pic>
        <p:nvPicPr>
          <p:cNvPr id="4" name="Pladsholder til indhold 3" descr="Et billede, der indeholder tekst, skærmbillede, Font/skrifttype, linje/række&#10;&#10;Beskrivelsen er genereret automatisk">
            <a:extLst>
              <a:ext uri="{FF2B5EF4-FFF2-40B4-BE49-F238E27FC236}">
                <a16:creationId xmlns:a16="http://schemas.microsoft.com/office/drawing/2014/main" id="{CE23544F-2DAA-71F2-8A96-56BAF6E6B0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033" y="3277788"/>
            <a:ext cx="5477090" cy="1234452"/>
          </a:xfrm>
          <a:prstGeom prst="rect">
            <a:avLst/>
          </a:prstGeom>
        </p:spPr>
      </p:pic>
      <p:pic>
        <p:nvPicPr>
          <p:cNvPr id="5" name="Billede 4" descr="Et billede, der indeholder tekst, Font/skrifttype, skærmbillede, linje/række&#10;&#10;Beskrivelsen er genereret automatisk">
            <a:extLst>
              <a:ext uri="{FF2B5EF4-FFF2-40B4-BE49-F238E27FC236}">
                <a16:creationId xmlns:a16="http://schemas.microsoft.com/office/drawing/2014/main" id="{3AEF9ADD-F84F-5FD4-0F68-682EB91F8C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6033" y="2202600"/>
            <a:ext cx="5477089" cy="823822"/>
          </a:xfrm>
          <a:prstGeom prst="rect">
            <a:avLst/>
          </a:prstGeom>
        </p:spPr>
      </p:pic>
      <p:cxnSp>
        <p:nvCxnSpPr>
          <p:cNvPr id="7" name="Lige forbindelse 6">
            <a:extLst>
              <a:ext uri="{FF2B5EF4-FFF2-40B4-BE49-F238E27FC236}">
                <a16:creationId xmlns:a16="http://schemas.microsoft.com/office/drawing/2014/main" id="{4B9233AD-1827-CA50-904B-A0F87A0C19DE}"/>
              </a:ext>
            </a:extLst>
          </p:cNvPr>
          <p:cNvCxnSpPr/>
          <p:nvPr/>
        </p:nvCxnSpPr>
        <p:spPr>
          <a:xfrm>
            <a:off x="803432" y="675404"/>
            <a:ext cx="0" cy="914400"/>
          </a:xfrm>
          <a:prstGeom prst="line">
            <a:avLst/>
          </a:prstGeom>
          <a:ln w="12700">
            <a:solidFill>
              <a:srgbClr val="15608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4869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EE6A9EC-5A29-C774-2643-DB3CE6F4F9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/>
              <a:t>DDH Kommunikationskanaler</a:t>
            </a:r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51EF123B-2BDE-F56F-80B9-82A759EBD604}"/>
              </a:ext>
            </a:extLst>
          </p:cNvPr>
          <p:cNvSpPr txBox="1"/>
          <p:nvPr/>
        </p:nvSpPr>
        <p:spPr>
          <a:xfrm>
            <a:off x="7958753" y="2176564"/>
            <a:ext cx="31515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a-DK" b="1"/>
              <a:t>Hjemmesiden og e-mail</a:t>
            </a:r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9AFBFE22-97A5-52BC-8B12-A75FA4654A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3081" y="2765163"/>
            <a:ext cx="3888868" cy="2106470"/>
          </a:xfrm>
          <a:prstGeom prst="rect">
            <a:avLst/>
          </a:prstGeom>
        </p:spPr>
      </p:pic>
      <p:sp>
        <p:nvSpPr>
          <p:cNvPr id="8" name="Tekstfelt 7">
            <a:extLst>
              <a:ext uri="{FF2B5EF4-FFF2-40B4-BE49-F238E27FC236}">
                <a16:creationId xmlns:a16="http://schemas.microsoft.com/office/drawing/2014/main" id="{32C87973-DFD9-9DC2-5A95-3A22282D66E5}"/>
              </a:ext>
            </a:extLst>
          </p:cNvPr>
          <p:cNvSpPr txBox="1"/>
          <p:nvPr/>
        </p:nvSpPr>
        <p:spPr>
          <a:xfrm>
            <a:off x="4304429" y="2176564"/>
            <a:ext cx="295080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b="1"/>
              <a:t>Ny Nyhedsbrevplatform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17CD9AA9-24BE-5D11-A313-BA592550DC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213685" y="3223849"/>
            <a:ext cx="2736777" cy="592968"/>
          </a:xfrm>
          <a:prstGeom prst="rect">
            <a:avLst/>
          </a:prstGeom>
        </p:spPr>
      </p:pic>
      <p:sp>
        <p:nvSpPr>
          <p:cNvPr id="12" name="Tekstfelt 11">
            <a:extLst>
              <a:ext uri="{FF2B5EF4-FFF2-40B4-BE49-F238E27FC236}">
                <a16:creationId xmlns:a16="http://schemas.microsoft.com/office/drawing/2014/main" id="{5B8A1F59-3569-8F67-4335-E624CE35E83D}"/>
              </a:ext>
            </a:extLst>
          </p:cNvPr>
          <p:cNvSpPr txBox="1"/>
          <p:nvPr/>
        </p:nvSpPr>
        <p:spPr>
          <a:xfrm>
            <a:off x="738384" y="2176564"/>
            <a:ext cx="2701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b="1"/>
              <a:t>Ny Videoværktøjskasse</a:t>
            </a:r>
          </a:p>
        </p:txBody>
      </p:sp>
      <p:pic>
        <p:nvPicPr>
          <p:cNvPr id="13" name="Billede 12" descr="Et billede, der indeholder tekst, Grafik, Font/skrifttype, grafisk design&#10;&#10;Automatisk genereret beskrivelse">
            <a:extLst>
              <a:ext uri="{FF2B5EF4-FFF2-40B4-BE49-F238E27FC236}">
                <a16:creationId xmlns:a16="http://schemas.microsoft.com/office/drawing/2014/main" id="{EEED6E01-E363-2766-6E94-BA59B939D92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965"/>
          <a:stretch/>
        </p:blipFill>
        <p:spPr>
          <a:xfrm>
            <a:off x="884093" y="2653673"/>
            <a:ext cx="2555291" cy="1337799"/>
          </a:xfrm>
          <a:prstGeom prst="rect">
            <a:avLst/>
          </a:prstGeom>
        </p:spPr>
      </p:pic>
      <p:sp>
        <p:nvSpPr>
          <p:cNvPr id="3" name="Tekstfelt 2">
            <a:extLst>
              <a:ext uri="{FF2B5EF4-FFF2-40B4-BE49-F238E27FC236}">
                <a16:creationId xmlns:a16="http://schemas.microsoft.com/office/drawing/2014/main" id="{07FB276A-018C-E6F8-781D-824F4C0504BD}"/>
              </a:ext>
            </a:extLst>
          </p:cNvPr>
          <p:cNvSpPr txBox="1"/>
          <p:nvPr/>
        </p:nvSpPr>
        <p:spPr>
          <a:xfrm>
            <a:off x="7330098" y="5260654"/>
            <a:ext cx="427483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a-DK"/>
              <a:t>E-mail: </a:t>
            </a:r>
            <a:r>
              <a:rPr lang="da-DK">
                <a:hlinkClick r:id="rId6"/>
              </a:rPr>
              <a:t>post@dendigitalehotline.dk</a:t>
            </a:r>
            <a:endParaRPr lang="da-DK"/>
          </a:p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500172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3C56E9FA-B92F-5DC7-4ED6-A01CDD9340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0800" y="1968500"/>
            <a:ext cx="7556500" cy="2478881"/>
          </a:xfrm>
        </p:spPr>
        <p:txBody>
          <a:bodyPr>
            <a:normAutofit/>
          </a:bodyPr>
          <a:lstStyle/>
          <a:p>
            <a:r>
              <a:rPr lang="da-DK" sz="6000" b="1" dirty="0"/>
              <a:t>Spørgsmål</a:t>
            </a:r>
            <a:endParaRPr lang="da-DK" sz="6000" dirty="0"/>
          </a:p>
        </p:txBody>
      </p:sp>
    </p:spTree>
    <p:extLst>
      <p:ext uri="{BB962C8B-B14F-4D97-AF65-F5344CB8AC3E}">
        <p14:creationId xmlns:p14="http://schemas.microsoft.com/office/powerpoint/2010/main" val="18808344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BD72D6-E12A-4E69-6202-EDCE59F406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Baggrund: Resultaterne fra SWOT Analysen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4745FED8-5810-6392-C5A1-2E238F1833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2211157"/>
            <a:ext cx="5160683" cy="2042487"/>
          </a:xfrm>
          <a:prstGeom prst="rect">
            <a:avLst/>
          </a:prstGeom>
        </p:spPr>
      </p:pic>
      <p:pic>
        <p:nvPicPr>
          <p:cNvPr id="6" name="Billede 5">
            <a:extLst>
              <a:ext uri="{FF2B5EF4-FFF2-40B4-BE49-F238E27FC236}">
                <a16:creationId xmlns:a16="http://schemas.microsoft.com/office/drawing/2014/main" id="{6D06539D-35FC-05A0-D532-BD708B4CE6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2399" y="4657164"/>
            <a:ext cx="1907418" cy="1835711"/>
          </a:xfrm>
          <a:prstGeom prst="rect">
            <a:avLst/>
          </a:prstGeom>
        </p:spPr>
      </p:pic>
      <p:pic>
        <p:nvPicPr>
          <p:cNvPr id="7" name="Billede 6">
            <a:extLst>
              <a:ext uri="{FF2B5EF4-FFF2-40B4-BE49-F238E27FC236}">
                <a16:creationId xmlns:a16="http://schemas.microsoft.com/office/drawing/2014/main" id="{B07BAA02-0BB5-8EEE-E8CE-6463F5053A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9516" y="2320885"/>
            <a:ext cx="5189220" cy="2216229"/>
          </a:xfrm>
          <a:prstGeom prst="rect">
            <a:avLst/>
          </a:prstGeom>
        </p:spPr>
      </p:pic>
      <p:pic>
        <p:nvPicPr>
          <p:cNvPr id="9" name="Billede 8">
            <a:extLst>
              <a:ext uri="{FF2B5EF4-FFF2-40B4-BE49-F238E27FC236}">
                <a16:creationId xmlns:a16="http://schemas.microsoft.com/office/drawing/2014/main" id="{06684740-D442-9214-59C0-432035FB23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97025" y="4553776"/>
            <a:ext cx="2082736" cy="1939099"/>
          </a:xfrm>
          <a:prstGeom prst="rect">
            <a:avLst/>
          </a:prstGeom>
        </p:spPr>
      </p:pic>
      <p:cxnSp>
        <p:nvCxnSpPr>
          <p:cNvPr id="3" name="Lige forbindelse 2">
            <a:extLst>
              <a:ext uri="{FF2B5EF4-FFF2-40B4-BE49-F238E27FC236}">
                <a16:creationId xmlns:a16="http://schemas.microsoft.com/office/drawing/2014/main" id="{0A7C2333-C329-C2A8-E8F1-00567171476E}"/>
              </a:ext>
            </a:extLst>
          </p:cNvPr>
          <p:cNvCxnSpPr/>
          <p:nvPr/>
        </p:nvCxnSpPr>
        <p:spPr>
          <a:xfrm>
            <a:off x="803432" y="675404"/>
            <a:ext cx="0" cy="914400"/>
          </a:xfrm>
          <a:prstGeom prst="line">
            <a:avLst/>
          </a:prstGeom>
          <a:ln w="12700">
            <a:solidFill>
              <a:srgbClr val="15608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23286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 descr="Et billede, der indeholder tekst, Grafik, Font/skrifttype, grafisk design&#10;&#10;Automatisk genereret beskrivelse">
            <a:extLst>
              <a:ext uri="{FF2B5EF4-FFF2-40B4-BE49-F238E27FC236}">
                <a16:creationId xmlns:a16="http://schemas.microsoft.com/office/drawing/2014/main" id="{B323E496-A39C-56A5-4924-27B0F51AD4F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167"/>
          <a:stretch/>
        </p:blipFill>
        <p:spPr>
          <a:xfrm>
            <a:off x="2389632" y="410678"/>
            <a:ext cx="7868980" cy="4831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9783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3C56E9FA-B92F-5DC7-4ED6-A01CDD9340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62300" y="951309"/>
            <a:ext cx="7531100" cy="2478881"/>
          </a:xfrm>
        </p:spPr>
        <p:txBody>
          <a:bodyPr>
            <a:noAutofit/>
          </a:bodyPr>
          <a:lstStyle/>
          <a:p>
            <a:r>
              <a:rPr lang="da-DK" sz="4800" b="1" u="sng">
                <a:solidFill>
                  <a:schemeClr val="bg1"/>
                </a:solidFill>
              </a:rPr>
              <a:t>DDH</a:t>
            </a:r>
            <a:r>
              <a:rPr lang="da-DK" sz="4800" b="1">
                <a:solidFill>
                  <a:schemeClr val="bg1"/>
                </a:solidFill>
              </a:rPr>
              <a:t> har en stor </a:t>
            </a:r>
            <a:r>
              <a:rPr lang="da-DK" sz="4800" b="1" err="1">
                <a:solidFill>
                  <a:schemeClr val="bg1"/>
                </a:solidFill>
              </a:rPr>
              <a:t>brandværdi</a:t>
            </a:r>
            <a:r>
              <a:rPr lang="da-DK" sz="4800" b="1">
                <a:solidFill>
                  <a:schemeClr val="bg1"/>
                </a:solidFill>
              </a:rPr>
              <a:t> og genkendelse i vores målgruppe</a:t>
            </a:r>
            <a:endParaRPr lang="da-DK" sz="4800">
              <a:solidFill>
                <a:schemeClr val="bg1"/>
              </a:solidFill>
            </a:endParaRPr>
          </a:p>
        </p:txBody>
      </p:sp>
      <p:sp>
        <p:nvSpPr>
          <p:cNvPr id="3" name="Plustegn 2">
            <a:extLst>
              <a:ext uri="{FF2B5EF4-FFF2-40B4-BE49-F238E27FC236}">
                <a16:creationId xmlns:a16="http://schemas.microsoft.com/office/drawing/2014/main" id="{98392C8F-83C3-E4D5-2713-5C8B57E1CCF9}"/>
              </a:ext>
            </a:extLst>
          </p:cNvPr>
          <p:cNvSpPr/>
          <p:nvPr/>
        </p:nvSpPr>
        <p:spPr>
          <a:xfrm>
            <a:off x="1193800" y="1244600"/>
            <a:ext cx="1435100" cy="1485900"/>
          </a:xfrm>
          <a:prstGeom prst="mathPlus">
            <a:avLst>
              <a:gd name="adj1" fmla="val 1644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7451BE04-E951-0635-41A2-7FCCB567C006}"/>
              </a:ext>
            </a:extLst>
          </p:cNvPr>
          <p:cNvSpPr txBox="1">
            <a:spLocks/>
          </p:cNvSpPr>
          <p:nvPr/>
        </p:nvSpPr>
        <p:spPr>
          <a:xfrm>
            <a:off x="3162300" y="3937000"/>
            <a:ext cx="7835900" cy="24788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sz="4800" b="1">
                <a:solidFill>
                  <a:schemeClr val="bg1"/>
                </a:solidFill>
              </a:rPr>
              <a:t>Ordet </a:t>
            </a:r>
            <a:r>
              <a:rPr lang="da-DK" sz="4800" b="1" u="sng">
                <a:solidFill>
                  <a:schemeClr val="bg1"/>
                </a:solidFill>
              </a:rPr>
              <a:t>Hotline</a:t>
            </a:r>
            <a:r>
              <a:rPr lang="da-DK" sz="4800" b="1">
                <a:solidFill>
                  <a:schemeClr val="bg1"/>
                </a:solidFill>
              </a:rPr>
              <a:t> kan virke begrænsende ift. de services, der tilbydes</a:t>
            </a:r>
          </a:p>
        </p:txBody>
      </p:sp>
      <p:sp>
        <p:nvSpPr>
          <p:cNvPr id="6" name="Divisionstegn 5">
            <a:extLst>
              <a:ext uri="{FF2B5EF4-FFF2-40B4-BE49-F238E27FC236}">
                <a16:creationId xmlns:a16="http://schemas.microsoft.com/office/drawing/2014/main" id="{DD7BA58E-B790-8360-16EA-3A0FFF4C9765}"/>
              </a:ext>
            </a:extLst>
          </p:cNvPr>
          <p:cNvSpPr/>
          <p:nvPr/>
        </p:nvSpPr>
        <p:spPr>
          <a:xfrm>
            <a:off x="1047750" y="4445000"/>
            <a:ext cx="1727200" cy="1257300"/>
          </a:xfrm>
          <a:prstGeom prst="mathDivid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421552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3C56E9FA-B92F-5DC7-4ED6-A01CDD9340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9700" y="2189559"/>
            <a:ext cx="7556500" cy="2478881"/>
          </a:xfrm>
        </p:spPr>
        <p:txBody>
          <a:bodyPr>
            <a:noAutofit/>
          </a:bodyPr>
          <a:lstStyle/>
          <a:p>
            <a:r>
              <a:rPr lang="da-DK" sz="6000" b="1">
                <a:solidFill>
                  <a:schemeClr val="bg1"/>
                </a:solidFill>
              </a:rPr>
              <a:t>Vi skal </a:t>
            </a:r>
            <a:r>
              <a:rPr lang="da-DK" sz="6000" b="1" i="1">
                <a:solidFill>
                  <a:schemeClr val="bg1"/>
                </a:solidFill>
              </a:rPr>
              <a:t>ikke</a:t>
            </a:r>
            <a:r>
              <a:rPr lang="da-DK" sz="6000" b="1">
                <a:solidFill>
                  <a:schemeClr val="bg1"/>
                </a:solidFill>
              </a:rPr>
              <a:t> rebrande DDH </a:t>
            </a:r>
            <a:br>
              <a:rPr lang="da-DK" sz="6000" b="1">
                <a:solidFill>
                  <a:schemeClr val="bg1"/>
                </a:solidFill>
              </a:rPr>
            </a:br>
            <a:br>
              <a:rPr lang="da-DK" sz="6000" b="1">
                <a:solidFill>
                  <a:schemeClr val="bg1"/>
                </a:solidFill>
              </a:rPr>
            </a:br>
            <a:r>
              <a:rPr lang="da-DK" sz="6000" b="1">
                <a:solidFill>
                  <a:schemeClr val="bg1"/>
                </a:solidFill>
              </a:rPr>
              <a:t>Vi </a:t>
            </a:r>
            <a:r>
              <a:rPr lang="da-DK" sz="6000" b="1" i="1">
                <a:solidFill>
                  <a:schemeClr val="bg1"/>
                </a:solidFill>
              </a:rPr>
              <a:t>skal</a:t>
            </a:r>
            <a:r>
              <a:rPr lang="da-DK" sz="6000" b="1">
                <a:solidFill>
                  <a:schemeClr val="bg1"/>
                </a:solidFill>
              </a:rPr>
              <a:t> definere en brand arkitektur og ny fortælling om DDH</a:t>
            </a:r>
            <a:endParaRPr lang="da-DK" sz="60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94507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AA224E72-321B-7309-5505-C95F96D752D6}"/>
              </a:ext>
            </a:extLst>
          </p:cNvPr>
          <p:cNvSpPr/>
          <p:nvPr/>
        </p:nvSpPr>
        <p:spPr>
          <a:xfrm>
            <a:off x="0" y="0"/>
            <a:ext cx="4597400" cy="68580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E75AC339-3AB3-8AF9-BD12-4A28DC4631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700" y="2409824"/>
            <a:ext cx="3632200" cy="1325563"/>
          </a:xfrm>
        </p:spPr>
        <p:txBody>
          <a:bodyPr/>
          <a:lstStyle/>
          <a:p>
            <a:r>
              <a:rPr lang="da-DK" b="1">
                <a:solidFill>
                  <a:schemeClr val="bg1"/>
                </a:solidFill>
              </a:rPr>
              <a:t>DDH Brandet</a:t>
            </a:r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FBFC8D90-ADFE-BFC3-543F-C33F652F1B58}"/>
              </a:ext>
            </a:extLst>
          </p:cNvPr>
          <p:cNvSpPr txBox="1"/>
          <p:nvPr/>
        </p:nvSpPr>
        <p:spPr>
          <a:xfrm>
            <a:off x="647700" y="3528377"/>
            <a:ext cx="3949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>
                <a:solidFill>
                  <a:schemeClr val="bg1"/>
                </a:solidFill>
              </a:rPr>
              <a:t>Brand Arkitektur: Endorsed Brand</a:t>
            </a:r>
          </a:p>
        </p:txBody>
      </p:sp>
      <p:pic>
        <p:nvPicPr>
          <p:cNvPr id="4098" name="Picture 2" descr="A diagram of the Marriott brand portfolio as an example of endorsed brand architecture">
            <a:extLst>
              <a:ext uri="{FF2B5EF4-FFF2-40B4-BE49-F238E27FC236}">
                <a16:creationId xmlns:a16="http://schemas.microsoft.com/office/drawing/2014/main" id="{CF34931B-C23E-4362-B193-778A415130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7646" y="292100"/>
            <a:ext cx="6472554" cy="3236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Kellogg's Brand Architecture Diagram">
            <a:extLst>
              <a:ext uri="{FF2B5EF4-FFF2-40B4-BE49-F238E27FC236}">
                <a16:creationId xmlns:a16="http://schemas.microsoft.com/office/drawing/2014/main" id="{DF9C201D-6A91-FC25-05A5-12C42B444C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441" y="3897709"/>
            <a:ext cx="6438459" cy="2096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06581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E75AC339-3AB3-8AF9-BD12-4A28DC4631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da-DK" b="1" dirty="0"/>
              <a:t>Endorsed Brand: </a:t>
            </a:r>
            <a:r>
              <a:rPr lang="da-DK" dirty="0"/>
              <a:t>DDH</a:t>
            </a:r>
          </a:p>
        </p:txBody>
      </p:sp>
      <p:pic>
        <p:nvPicPr>
          <p:cNvPr id="2" name="Billede 1" descr="Et billede, der indeholder tekst, Grafik, Font/skrifttype, grafisk design&#10;&#10;Automatisk genereret beskrivelse">
            <a:extLst>
              <a:ext uri="{FF2B5EF4-FFF2-40B4-BE49-F238E27FC236}">
                <a16:creationId xmlns:a16="http://schemas.microsoft.com/office/drawing/2014/main" id="{D5F486BD-02AA-3509-1840-BAF74C60C8A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684"/>
          <a:stretch/>
        </p:blipFill>
        <p:spPr>
          <a:xfrm>
            <a:off x="4972074" y="1369412"/>
            <a:ext cx="3203260" cy="1728709"/>
          </a:xfrm>
          <a:prstGeom prst="rect">
            <a:avLst/>
          </a:prstGeom>
        </p:spPr>
      </p:pic>
      <p:pic>
        <p:nvPicPr>
          <p:cNvPr id="3" name="Picture 2" descr="A diagram of the FedEx brand portfolio as an example of a branded house">
            <a:extLst>
              <a:ext uri="{FF2B5EF4-FFF2-40B4-BE49-F238E27FC236}">
                <a16:creationId xmlns:a16="http://schemas.microsoft.com/office/drawing/2014/main" id="{20849346-60C0-A15E-1B75-BA06D83536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454" b="31433"/>
          <a:stretch/>
        </p:blipFill>
        <p:spPr bwMode="auto">
          <a:xfrm>
            <a:off x="1444083" y="3163608"/>
            <a:ext cx="9734266" cy="1893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Billede 4" descr="Et billede, der indeholder tekst, Grafik, Font/skrifttype, grafisk design&#10;&#10;Automatisk genereret beskrivelse">
            <a:extLst>
              <a:ext uri="{FF2B5EF4-FFF2-40B4-BE49-F238E27FC236}">
                <a16:creationId xmlns:a16="http://schemas.microsoft.com/office/drawing/2014/main" id="{C30E1D14-2659-4755-60CC-B85BEB3202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684"/>
          <a:stretch/>
        </p:blipFill>
        <p:spPr>
          <a:xfrm>
            <a:off x="1156093" y="4544397"/>
            <a:ext cx="1028974" cy="555308"/>
          </a:xfrm>
          <a:prstGeom prst="rect">
            <a:avLst/>
          </a:prstGeom>
        </p:spPr>
      </p:pic>
      <p:sp>
        <p:nvSpPr>
          <p:cNvPr id="7" name="Tekstfelt 6">
            <a:extLst>
              <a:ext uri="{FF2B5EF4-FFF2-40B4-BE49-F238E27FC236}">
                <a16:creationId xmlns:a16="http://schemas.microsoft.com/office/drawing/2014/main" id="{92DAFDC4-A0CC-90D3-7F32-F2DCAEFBCE36}"/>
              </a:ext>
            </a:extLst>
          </p:cNvPr>
          <p:cNvSpPr txBox="1"/>
          <p:nvPr/>
        </p:nvSpPr>
        <p:spPr>
          <a:xfrm>
            <a:off x="1854474" y="4822706"/>
            <a:ext cx="16831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b="1">
                <a:solidFill>
                  <a:schemeClr val="accent5">
                    <a:lumMod val="60000"/>
                    <a:lumOff val="40000"/>
                  </a:schemeClr>
                </a:solidFill>
              </a:rPr>
              <a:t>Kontaktcenter</a:t>
            </a:r>
          </a:p>
        </p:txBody>
      </p:sp>
      <p:pic>
        <p:nvPicPr>
          <p:cNvPr id="8" name="Billede 7" descr="Et billede, der indeholder tekst, Grafik, Font/skrifttype, grafisk design&#10;&#10;Automatisk genereret beskrivelse">
            <a:extLst>
              <a:ext uri="{FF2B5EF4-FFF2-40B4-BE49-F238E27FC236}">
                <a16:creationId xmlns:a16="http://schemas.microsoft.com/office/drawing/2014/main" id="{E91C1ED5-98D6-EC42-3864-7EC87849076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684"/>
          <a:stretch/>
        </p:blipFill>
        <p:spPr>
          <a:xfrm>
            <a:off x="3666368" y="4544397"/>
            <a:ext cx="1028974" cy="555308"/>
          </a:xfrm>
          <a:prstGeom prst="rect">
            <a:avLst/>
          </a:prstGeom>
        </p:spPr>
      </p:pic>
      <p:sp>
        <p:nvSpPr>
          <p:cNvPr id="9" name="Tekstfelt 8">
            <a:extLst>
              <a:ext uri="{FF2B5EF4-FFF2-40B4-BE49-F238E27FC236}">
                <a16:creationId xmlns:a16="http://schemas.microsoft.com/office/drawing/2014/main" id="{F6D981C3-CE33-12CC-9F48-D8A8B4C81AA5}"/>
              </a:ext>
            </a:extLst>
          </p:cNvPr>
          <p:cNvSpPr txBox="1"/>
          <p:nvPr/>
        </p:nvSpPr>
        <p:spPr>
          <a:xfrm>
            <a:off x="4378397" y="4822706"/>
            <a:ext cx="1037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b="1">
                <a:solidFill>
                  <a:srgbClr val="0070C0"/>
                </a:solidFill>
              </a:rPr>
              <a:t>Chatbot</a:t>
            </a:r>
          </a:p>
        </p:txBody>
      </p:sp>
      <p:pic>
        <p:nvPicPr>
          <p:cNvPr id="10" name="Billede 9" descr="Et billede, der indeholder tekst, Grafik, Font/skrifttype, grafisk design&#10;&#10;Automatisk genereret beskrivelse">
            <a:extLst>
              <a:ext uri="{FF2B5EF4-FFF2-40B4-BE49-F238E27FC236}">
                <a16:creationId xmlns:a16="http://schemas.microsoft.com/office/drawing/2014/main" id="{39D0E48A-570E-F0A2-FD35-8F227F299C0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684"/>
          <a:stretch/>
        </p:blipFill>
        <p:spPr>
          <a:xfrm>
            <a:off x="5544730" y="4544397"/>
            <a:ext cx="1028974" cy="555308"/>
          </a:xfrm>
          <a:prstGeom prst="rect">
            <a:avLst/>
          </a:prstGeom>
        </p:spPr>
      </p:pic>
      <p:sp>
        <p:nvSpPr>
          <p:cNvPr id="11" name="Tekstfelt 10">
            <a:extLst>
              <a:ext uri="{FF2B5EF4-FFF2-40B4-BE49-F238E27FC236}">
                <a16:creationId xmlns:a16="http://schemas.microsoft.com/office/drawing/2014/main" id="{92F198AF-9CDF-A2BE-5648-FEF4DE0AA042}"/>
              </a:ext>
            </a:extLst>
          </p:cNvPr>
          <p:cNvSpPr txBox="1"/>
          <p:nvPr/>
        </p:nvSpPr>
        <p:spPr>
          <a:xfrm>
            <a:off x="6311216" y="4822706"/>
            <a:ext cx="7669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b="1">
                <a:solidFill>
                  <a:schemeClr val="accent6">
                    <a:lumMod val="75000"/>
                  </a:schemeClr>
                </a:solidFill>
              </a:rPr>
              <a:t>Voice</a:t>
            </a:r>
          </a:p>
        </p:txBody>
      </p:sp>
      <p:pic>
        <p:nvPicPr>
          <p:cNvPr id="13" name="Billede 12" descr="Et billede, der indeholder tekst, Grafik, Font/skrifttype, grafisk design&#10;&#10;Automatisk genereret beskrivelse">
            <a:extLst>
              <a:ext uri="{FF2B5EF4-FFF2-40B4-BE49-F238E27FC236}">
                <a16:creationId xmlns:a16="http://schemas.microsoft.com/office/drawing/2014/main" id="{F7C2B6EE-A7C0-0F6B-2B95-2A64BCB5A4D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684"/>
          <a:stretch/>
        </p:blipFill>
        <p:spPr>
          <a:xfrm>
            <a:off x="7266275" y="4544397"/>
            <a:ext cx="1028974" cy="555308"/>
          </a:xfrm>
          <a:prstGeom prst="rect">
            <a:avLst/>
          </a:prstGeom>
        </p:spPr>
      </p:pic>
      <p:sp>
        <p:nvSpPr>
          <p:cNvPr id="14" name="Tekstfelt 13">
            <a:extLst>
              <a:ext uri="{FF2B5EF4-FFF2-40B4-BE49-F238E27FC236}">
                <a16:creationId xmlns:a16="http://schemas.microsoft.com/office/drawing/2014/main" id="{59093AAE-57C4-9215-070D-577FB21D3C21}"/>
              </a:ext>
            </a:extLst>
          </p:cNvPr>
          <p:cNvSpPr txBox="1"/>
          <p:nvPr/>
        </p:nvSpPr>
        <p:spPr>
          <a:xfrm>
            <a:off x="7946058" y="4822706"/>
            <a:ext cx="1053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b="1" dirty="0"/>
              <a:t>AI Crawl</a:t>
            </a:r>
          </a:p>
        </p:txBody>
      </p:sp>
      <p:pic>
        <p:nvPicPr>
          <p:cNvPr id="15" name="Billede 14" descr="Et billede, der indeholder tekst, Grafik, Font/skrifttype, grafisk design&#10;&#10;Automatisk genereret beskrivelse">
            <a:extLst>
              <a:ext uri="{FF2B5EF4-FFF2-40B4-BE49-F238E27FC236}">
                <a16:creationId xmlns:a16="http://schemas.microsoft.com/office/drawing/2014/main" id="{E6F42C60-3896-00E7-2B82-E1A168B589C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684"/>
          <a:stretch/>
        </p:blipFill>
        <p:spPr>
          <a:xfrm>
            <a:off x="9475435" y="4544397"/>
            <a:ext cx="1028974" cy="555308"/>
          </a:xfrm>
          <a:prstGeom prst="rect">
            <a:avLst/>
          </a:prstGeom>
        </p:spPr>
      </p:pic>
      <p:sp>
        <p:nvSpPr>
          <p:cNvPr id="16" name="Tekstfelt 15">
            <a:extLst>
              <a:ext uri="{FF2B5EF4-FFF2-40B4-BE49-F238E27FC236}">
                <a16:creationId xmlns:a16="http://schemas.microsoft.com/office/drawing/2014/main" id="{34D9B489-8125-7633-AC71-69B59FB96282}"/>
              </a:ext>
            </a:extLst>
          </p:cNvPr>
          <p:cNvSpPr txBox="1"/>
          <p:nvPr/>
        </p:nvSpPr>
        <p:spPr>
          <a:xfrm>
            <a:off x="10256074" y="4846920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b="1"/>
              <a:t>?</a:t>
            </a:r>
          </a:p>
        </p:txBody>
      </p:sp>
      <p:pic>
        <p:nvPicPr>
          <p:cNvPr id="18" name="Grafik 17" descr="Telefon med højttaler kontur">
            <a:extLst>
              <a:ext uri="{FF2B5EF4-FFF2-40B4-BE49-F238E27FC236}">
                <a16:creationId xmlns:a16="http://schemas.microsoft.com/office/drawing/2014/main" id="{1707EE02-4C8E-6958-8764-5D3D6C0CD36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185067" y="5122843"/>
            <a:ext cx="645436" cy="645436"/>
          </a:xfrm>
          <a:prstGeom prst="rect">
            <a:avLst/>
          </a:prstGeom>
        </p:spPr>
      </p:pic>
      <p:pic>
        <p:nvPicPr>
          <p:cNvPr id="22" name="Billede 21" descr="Et billede, der indeholder sort, mørke&#10;&#10;Automatisk genereret beskrivelse">
            <a:extLst>
              <a:ext uri="{FF2B5EF4-FFF2-40B4-BE49-F238E27FC236}">
                <a16:creationId xmlns:a16="http://schemas.microsoft.com/office/drawing/2014/main" id="{DF7E8532-6863-4318-50D0-906F37F08F4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632"/>
          <a:stretch/>
        </p:blipFill>
        <p:spPr>
          <a:xfrm>
            <a:off x="7568351" y="4921414"/>
            <a:ext cx="1379984" cy="846865"/>
          </a:xfrm>
          <a:prstGeom prst="rect">
            <a:avLst/>
          </a:prstGeom>
        </p:spPr>
      </p:pic>
      <p:pic>
        <p:nvPicPr>
          <p:cNvPr id="24" name="Billede 23" descr="Et billede, der indeholder mørke, cirkel&#10;&#10;Automatisk genereret beskrivelse">
            <a:extLst>
              <a:ext uri="{FF2B5EF4-FFF2-40B4-BE49-F238E27FC236}">
                <a16:creationId xmlns:a16="http://schemas.microsoft.com/office/drawing/2014/main" id="{F7619060-E74F-3938-1B8B-F92BB9876A51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764"/>
          <a:stretch/>
        </p:blipFill>
        <p:spPr>
          <a:xfrm>
            <a:off x="5596930" y="4862551"/>
            <a:ext cx="1428571" cy="946228"/>
          </a:xfrm>
          <a:prstGeom prst="rect">
            <a:avLst/>
          </a:prstGeom>
        </p:spPr>
      </p:pic>
      <p:pic>
        <p:nvPicPr>
          <p:cNvPr id="26" name="Billede 25" descr="Et billede, der indeholder clipart, smiley, tegneserie&#10;&#10;Automatisk genereret beskrivelse">
            <a:extLst>
              <a:ext uri="{FF2B5EF4-FFF2-40B4-BE49-F238E27FC236}">
                <a16:creationId xmlns:a16="http://schemas.microsoft.com/office/drawing/2014/main" id="{0D46926D-D9F9-A102-6C07-7307CFA5743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4113" y="5031586"/>
            <a:ext cx="521209" cy="769622"/>
          </a:xfrm>
          <a:prstGeom prst="rect">
            <a:avLst/>
          </a:prstGeom>
        </p:spPr>
      </p:pic>
      <p:cxnSp>
        <p:nvCxnSpPr>
          <p:cNvPr id="6" name="Lige forbindelse 5">
            <a:extLst>
              <a:ext uri="{FF2B5EF4-FFF2-40B4-BE49-F238E27FC236}">
                <a16:creationId xmlns:a16="http://schemas.microsoft.com/office/drawing/2014/main" id="{27D31058-DE16-70AD-AFC0-8895B97B18CF}"/>
              </a:ext>
            </a:extLst>
          </p:cNvPr>
          <p:cNvCxnSpPr/>
          <p:nvPr/>
        </p:nvCxnSpPr>
        <p:spPr>
          <a:xfrm>
            <a:off x="803432" y="675404"/>
            <a:ext cx="0" cy="914400"/>
          </a:xfrm>
          <a:prstGeom prst="line">
            <a:avLst/>
          </a:prstGeom>
          <a:ln w="12700">
            <a:solidFill>
              <a:srgbClr val="15608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85284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3FB2B8E-80F2-A027-A90D-3596E26031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20742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Hvad</a:t>
            </a:r>
            <a:r>
              <a:rPr lang="en-US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kern="120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skal</a:t>
            </a:r>
            <a:r>
              <a:rPr lang="en-US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kern="120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agenterne</a:t>
            </a:r>
            <a:r>
              <a:rPr lang="en-US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kern="120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sige</a:t>
            </a:r>
            <a:r>
              <a:rPr lang="en-US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kern="120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som</a:t>
            </a:r>
            <a:r>
              <a:rPr lang="en-US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kern="120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velkomst</a:t>
            </a:r>
            <a:r>
              <a:rPr lang="en-US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?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630403B-152C-5953-472D-F4BF3823D8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68010" y="2417265"/>
            <a:ext cx="3645023" cy="2953725"/>
          </a:xfrm>
          <a:prstGeom prst="roundRect">
            <a:avLst/>
          </a:prstGeom>
          <a:solidFill>
            <a:schemeClr val="tx1"/>
          </a:solidFill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da-DK" sz="2400">
                <a:solidFill>
                  <a:sysClr val="windowText" lastClr="000000"/>
                </a:solidFill>
              </a:rPr>
              <a:t>Arbejdsgruppe: </a:t>
            </a:r>
          </a:p>
          <a:p>
            <a:pPr lvl="1"/>
            <a:r>
              <a:rPr lang="da-DK">
                <a:solidFill>
                  <a:sysClr val="windowText" lastClr="000000"/>
                </a:solidFill>
              </a:rPr>
              <a:t>Viborg kommune (agent)</a:t>
            </a:r>
          </a:p>
          <a:p>
            <a:pPr lvl="1"/>
            <a:r>
              <a:rPr lang="da-DK">
                <a:solidFill>
                  <a:sysClr val="windowText" lastClr="000000"/>
                </a:solidFill>
              </a:rPr>
              <a:t>Fredensborg kommune (agent)</a:t>
            </a:r>
          </a:p>
          <a:p>
            <a:pPr lvl="1"/>
            <a:r>
              <a:rPr lang="da-DK">
                <a:solidFill>
                  <a:sysClr val="windowText" lastClr="000000"/>
                </a:solidFill>
              </a:rPr>
              <a:t>DDH sekretariat</a:t>
            </a:r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F54D6D15-91EA-02AE-EFE4-675D8A63F4A1}"/>
              </a:ext>
            </a:extLst>
          </p:cNvPr>
          <p:cNvSpPr txBox="1"/>
          <p:nvPr/>
        </p:nvSpPr>
        <p:spPr>
          <a:xfrm>
            <a:off x="6763305" y="2417265"/>
            <a:ext cx="3721222" cy="2953726"/>
          </a:xfrm>
          <a:prstGeom prst="roundRect">
            <a:avLst/>
          </a:prstGeom>
          <a:solidFill>
            <a:schemeClr val="tx1"/>
          </a:solidFill>
        </p:spPr>
        <p:txBody>
          <a:bodyPr vert="horz" lIns="91440" tIns="45720" rIns="91440" bIns="45720" rtlCol="0">
            <a:normAutofit lnSpcReduction="10000"/>
          </a:bodyPr>
          <a:lstStyle/>
          <a:p>
            <a:pPr marL="228600" lvl="1">
              <a:lnSpc>
                <a:spcPct val="90000"/>
              </a:lnSpc>
              <a:spcAft>
                <a:spcPts val="600"/>
              </a:spcAft>
            </a:pPr>
            <a:r>
              <a:rPr lang="da-DK" sz="2400">
                <a:solidFill>
                  <a:sysClr val="windowText" lastClr="000000"/>
                </a:solidFill>
              </a:rPr>
              <a:t>Oplæg: </a:t>
            </a:r>
          </a:p>
          <a:p>
            <a:pPr lvl="2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a-DK" sz="2400">
                <a:solidFill>
                  <a:sysClr val="windowText" lastClr="000000"/>
                </a:solidFill>
              </a:rPr>
              <a:t>IVR skal inkludere orientering om DDH </a:t>
            </a:r>
          </a:p>
          <a:p>
            <a:pPr lvl="2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a-DK" sz="2400">
                <a:solidFill>
                  <a:sysClr val="windowText" lastClr="000000"/>
                </a:solidFill>
              </a:rPr>
              <a:t>Agenten skal have fokus på velkomst og ikke orientering</a:t>
            </a:r>
          </a:p>
        </p:txBody>
      </p:sp>
    </p:spTree>
    <p:extLst>
      <p:ext uri="{BB962C8B-B14F-4D97-AF65-F5344CB8AC3E}">
        <p14:creationId xmlns:p14="http://schemas.microsoft.com/office/powerpoint/2010/main" val="40937618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81A88C08-2215-3EF7-7753-89C43A293C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3432" y="2137839"/>
            <a:ext cx="3355194" cy="354855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da-DK" dirty="0"/>
              <a:t>Afstemning på </a:t>
            </a:r>
            <a:r>
              <a:rPr lang="da-DK" dirty="0" err="1"/>
              <a:t>Yammer</a:t>
            </a:r>
            <a:endParaRPr lang="da-DK" dirty="0"/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r>
              <a:rPr lang="da-DK" dirty="0"/>
              <a:t>Forventede implementering: Start 2025</a:t>
            </a:r>
          </a:p>
          <a:p>
            <a:endParaRPr lang="da-DK" dirty="0"/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D69286CE-2A9E-5D4E-1582-BE42DB7A1B87}"/>
              </a:ext>
            </a:extLst>
          </p:cNvPr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/>
              <a:t>Hvad skal agenterne sige som velkomst?</a:t>
            </a:r>
          </a:p>
        </p:txBody>
      </p:sp>
      <p:cxnSp>
        <p:nvCxnSpPr>
          <p:cNvPr id="6" name="Lige forbindelse 5">
            <a:extLst>
              <a:ext uri="{FF2B5EF4-FFF2-40B4-BE49-F238E27FC236}">
                <a16:creationId xmlns:a16="http://schemas.microsoft.com/office/drawing/2014/main" id="{C3EFC856-09DA-BE94-48FB-D4FA72135A6D}"/>
              </a:ext>
            </a:extLst>
          </p:cNvPr>
          <p:cNvCxnSpPr/>
          <p:nvPr/>
        </p:nvCxnSpPr>
        <p:spPr>
          <a:xfrm>
            <a:off x="803432" y="675404"/>
            <a:ext cx="0" cy="914400"/>
          </a:xfrm>
          <a:prstGeom prst="line">
            <a:avLst/>
          </a:prstGeom>
          <a:ln w="12700">
            <a:solidFill>
              <a:srgbClr val="15608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26" name="Billede 3">
            <a:extLst>
              <a:ext uri="{FF2B5EF4-FFF2-40B4-BE49-F238E27FC236}">
                <a16:creationId xmlns:a16="http://schemas.microsoft.com/office/drawing/2014/main" id="{6E42F131-62B1-0696-6990-4ADBA52A12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7944" y="2137839"/>
            <a:ext cx="7858256" cy="3548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kstfelt 3">
            <a:extLst>
              <a:ext uri="{FF2B5EF4-FFF2-40B4-BE49-F238E27FC236}">
                <a16:creationId xmlns:a16="http://schemas.microsoft.com/office/drawing/2014/main" id="{DB626AC4-9EAD-5A09-D702-FE473AE7C8F6}"/>
              </a:ext>
            </a:extLst>
          </p:cNvPr>
          <p:cNvSpPr txBox="1"/>
          <p:nvPr/>
        </p:nvSpPr>
        <p:spPr>
          <a:xfrm>
            <a:off x="4158626" y="5796482"/>
            <a:ext cx="26013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dirty="0">
                <a:hlinkClick r:id="rId3"/>
              </a:rPr>
              <a:t>Link til afstemning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2526667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-tema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-tema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1f27a57-5daa-4240-845d-578cc8bddeed" xsi:nil="true"/>
    <lcf76f155ced4ddcb4097134ff3c332f xmlns="a408f06c-1694-489f-9cdc-5efa500d75a8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224B8291D849F4459D7AB60B6E79C880" ma:contentTypeVersion="18" ma:contentTypeDescription="Opret et nyt dokument." ma:contentTypeScope="" ma:versionID="9fc738c4435eeed51fb8d5e62744536a">
  <xsd:schema xmlns:xsd="http://www.w3.org/2001/XMLSchema" xmlns:xs="http://www.w3.org/2001/XMLSchema" xmlns:p="http://schemas.microsoft.com/office/2006/metadata/properties" xmlns:ns2="a408f06c-1694-489f-9cdc-5efa500d75a8" xmlns:ns3="31f27a57-5daa-4240-845d-578cc8bddeed" targetNamespace="http://schemas.microsoft.com/office/2006/metadata/properties" ma:root="true" ma:fieldsID="2935c841d6e6b1dc58282ee7ef173c85" ns2:_="" ns3:_="">
    <xsd:import namespace="a408f06c-1694-489f-9cdc-5efa500d75a8"/>
    <xsd:import namespace="31f27a57-5daa-4240-845d-578cc8bddee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08f06c-1694-489f-9cdc-5efa500d75a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Billedmærker" ma:readOnly="false" ma:fieldId="{5cf76f15-5ced-4ddc-b409-7134ff3c332f}" ma:taxonomyMulti="true" ma:sspId="3fe80aff-8094-4148-a725-0517f31fcd5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1f27a57-5daa-4240-845d-578cc8bddeed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lt med detaljer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232aa115-c284-453e-8f37-5cfa47456063}" ma:internalName="TaxCatchAll" ma:showField="CatchAllData" ma:web="31f27a57-5daa-4240-845d-578cc8bddee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5A8948B-B629-46E4-9EAF-6E42F4399C0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B1F95FE-B356-4F80-9D2C-A1922FEA7286}">
  <ds:schemaRefs>
    <ds:schemaRef ds:uri="31f27a57-5daa-4240-845d-578cc8bddeed"/>
    <ds:schemaRef ds:uri="a408f06c-1694-489f-9cdc-5efa500d75a8"/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E324E15D-94D7-4FC5-AC9A-8C2CE1A36F1A}">
  <ds:schemaRefs>
    <ds:schemaRef ds:uri="31f27a57-5daa-4240-845d-578cc8bddeed"/>
    <ds:schemaRef ds:uri="a408f06c-1694-489f-9cdc-5efa500d75a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245</Words>
  <Application>Microsoft Office PowerPoint</Application>
  <PresentationFormat>Widescreen</PresentationFormat>
  <Paragraphs>42</Paragraphs>
  <Slides>12</Slides>
  <Notes>4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2</vt:i4>
      </vt:variant>
      <vt:variant>
        <vt:lpstr>Slidetitler</vt:lpstr>
      </vt:variant>
      <vt:variant>
        <vt:i4>12</vt:i4>
      </vt:variant>
    </vt:vector>
  </HeadingPairs>
  <TitlesOfParts>
    <vt:vector size="18" baseType="lpstr">
      <vt:lpstr>Aptos</vt:lpstr>
      <vt:lpstr>Aptos Display</vt:lpstr>
      <vt:lpstr>Arial</vt:lpstr>
      <vt:lpstr>museo-sans</vt:lpstr>
      <vt:lpstr>Office-tema</vt:lpstr>
      <vt:lpstr>Office Theme</vt:lpstr>
      <vt:lpstr>DDH Kommunikation</vt:lpstr>
      <vt:lpstr>Baggrund: Resultaterne fra SWOT Analysen</vt:lpstr>
      <vt:lpstr>PowerPoint-præsentation</vt:lpstr>
      <vt:lpstr>DDH har en stor brandværdi og genkendelse i vores målgruppe</vt:lpstr>
      <vt:lpstr>Vi skal ikke rebrande DDH   Vi skal definere en brand arkitektur og ny fortælling om DDH</vt:lpstr>
      <vt:lpstr>DDH Brandet</vt:lpstr>
      <vt:lpstr>Endorsed Brand: DDH</vt:lpstr>
      <vt:lpstr>Hvad skal agenterne sige som velkomst?</vt:lpstr>
      <vt:lpstr>PowerPoint-præsentation</vt:lpstr>
      <vt:lpstr>Kommentarer fra agenterne til spørgeskemaet</vt:lpstr>
      <vt:lpstr>DDH Kommunikationskanaler</vt:lpstr>
      <vt:lpstr>Spørgsmål</vt:lpstr>
    </vt:vector>
  </TitlesOfParts>
  <Company>Aarhus Kommune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DDH Kommunikationsupdate</dc:title>
  <dc:creator>Rikke Bækgaard Christensen</dc:creator>
  <cp:lastModifiedBy>Rikke Bækgaard Christensen</cp:lastModifiedBy>
  <cp:revision>2</cp:revision>
  <dcterms:created xsi:type="dcterms:W3CDTF">2024-08-06T07:45:25Z</dcterms:created>
  <dcterms:modified xsi:type="dcterms:W3CDTF">2024-11-12T20:02:20Z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0x010100224B8291D849F4459D7AB60B6E79C880</vt:lpwstr>
  </property>
  <property fmtid="{D5CDD505-2E9C-101B-9397-08002B2CF9AE}" pid="3" name="MediaServiceImageTags">
    <vt:lpwstr/>
  </property>
</Properties>
</file>