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142532742" r:id="rId5"/>
    <p:sldId id="2142532743" r:id="rId6"/>
    <p:sldId id="2142532744" r:id="rId7"/>
    <p:sldId id="2142532745" r:id="rId8"/>
    <p:sldId id="2142532746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3330F-5107-4DCD-8FCA-87EE580B34F3}" v="5" dt="2023-06-13T07:26:24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026" autoAdjust="0"/>
  </p:normalViewPr>
  <p:slideViewPr>
    <p:cSldViewPr snapToGrid="0">
      <p:cViewPr varScale="1">
        <p:scale>
          <a:sx n="89" d="100"/>
          <a:sy n="89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Bækgaard Christensen" userId="895b20d1-8a83-4427-801b-a124aada3673" providerId="ADAL" clId="{47A3330F-5107-4DCD-8FCA-87EE580B34F3}"/>
    <pc:docChg chg="undo custSel addSld modSld">
      <pc:chgData name="Rikke Bækgaard Christensen" userId="895b20d1-8a83-4427-801b-a124aada3673" providerId="ADAL" clId="{47A3330F-5107-4DCD-8FCA-87EE580B34F3}" dt="2023-06-13T07:27:57.179" v="664" actId="478"/>
      <pc:docMkLst>
        <pc:docMk/>
      </pc:docMkLst>
      <pc:sldChg chg="modSp mod">
        <pc:chgData name="Rikke Bækgaard Christensen" userId="895b20d1-8a83-4427-801b-a124aada3673" providerId="ADAL" clId="{47A3330F-5107-4DCD-8FCA-87EE580B34F3}" dt="2023-06-13T07:23:31.677" v="618" actId="20577"/>
        <pc:sldMkLst>
          <pc:docMk/>
          <pc:sldMk cId="593456297" sldId="2142532742"/>
        </pc:sldMkLst>
        <pc:graphicFrameChg chg="modGraphic">
          <ac:chgData name="Rikke Bækgaard Christensen" userId="895b20d1-8a83-4427-801b-a124aada3673" providerId="ADAL" clId="{47A3330F-5107-4DCD-8FCA-87EE580B34F3}" dt="2023-06-13T07:23:31.677" v="618" actId="20577"/>
          <ac:graphicFrameMkLst>
            <pc:docMk/>
            <pc:sldMk cId="593456297" sldId="2142532742"/>
            <ac:graphicFrameMk id="4" creationId="{91AE74D3-FEC8-AE00-F911-8897389CE667}"/>
          </ac:graphicFrameMkLst>
        </pc:graphicFrameChg>
      </pc:sldChg>
      <pc:sldChg chg="addSp delSp modSp new mod">
        <pc:chgData name="Rikke Bækgaard Christensen" userId="895b20d1-8a83-4427-801b-a124aada3673" providerId="ADAL" clId="{47A3330F-5107-4DCD-8FCA-87EE580B34F3}" dt="2023-06-13T07:23:15.360" v="596" actId="6549"/>
        <pc:sldMkLst>
          <pc:docMk/>
          <pc:sldMk cId="1500780247" sldId="2142532743"/>
        </pc:sldMkLst>
        <pc:spChg chg="del">
          <ac:chgData name="Rikke Bækgaard Christensen" userId="895b20d1-8a83-4427-801b-a124aada3673" providerId="ADAL" clId="{47A3330F-5107-4DCD-8FCA-87EE580B34F3}" dt="2023-06-13T06:52:00.516" v="21" actId="478"/>
          <ac:spMkLst>
            <pc:docMk/>
            <pc:sldMk cId="1500780247" sldId="2142532743"/>
            <ac:spMk id="2" creationId="{7CAC4FE6-D412-1B4A-5825-ADDBB8A82F53}"/>
          </ac:spMkLst>
        </pc:spChg>
        <pc:spChg chg="add del mod ord">
          <ac:chgData name="Rikke Bækgaard Christensen" userId="895b20d1-8a83-4427-801b-a124aada3673" providerId="ADAL" clId="{47A3330F-5107-4DCD-8FCA-87EE580B34F3}" dt="2023-06-13T06:53:10.946" v="51" actId="478"/>
          <ac:spMkLst>
            <pc:docMk/>
            <pc:sldMk cId="1500780247" sldId="2142532743"/>
            <ac:spMk id="5" creationId="{2A025EB1-7184-0622-1ED0-EE12D4ACFA52}"/>
          </ac:spMkLst>
        </pc:spChg>
        <pc:spChg chg="add mod">
          <ac:chgData name="Rikke Bækgaard Christensen" userId="895b20d1-8a83-4427-801b-a124aada3673" providerId="ADAL" clId="{47A3330F-5107-4DCD-8FCA-87EE580B34F3}" dt="2023-06-13T06:50:44.648" v="8" actId="14100"/>
          <ac:spMkLst>
            <pc:docMk/>
            <pc:sldMk cId="1500780247" sldId="2142532743"/>
            <ac:spMk id="6" creationId="{86DE2C27-AC10-958C-8E72-0D71A2293CE3}"/>
          </ac:spMkLst>
        </pc:spChg>
        <pc:spChg chg="add mod">
          <ac:chgData name="Rikke Bækgaard Christensen" userId="895b20d1-8a83-4427-801b-a124aada3673" providerId="ADAL" clId="{47A3330F-5107-4DCD-8FCA-87EE580B34F3}" dt="2023-06-13T07:23:09.708" v="594" actId="1076"/>
          <ac:spMkLst>
            <pc:docMk/>
            <pc:sldMk cId="1500780247" sldId="2142532743"/>
            <ac:spMk id="9" creationId="{2346C460-D9B1-88FC-1286-DF22919BF19B}"/>
          </ac:spMkLst>
        </pc:spChg>
        <pc:spChg chg="add mod">
          <ac:chgData name="Rikke Bækgaard Christensen" userId="895b20d1-8a83-4427-801b-a124aada3673" providerId="ADAL" clId="{47A3330F-5107-4DCD-8FCA-87EE580B34F3}" dt="2023-06-13T07:23:15.360" v="596" actId="6549"/>
          <ac:spMkLst>
            <pc:docMk/>
            <pc:sldMk cId="1500780247" sldId="2142532743"/>
            <ac:spMk id="10" creationId="{4AF8758A-FDD2-7CF4-BD2F-2468D3E49605}"/>
          </ac:spMkLst>
        </pc:spChg>
        <pc:picChg chg="add del">
          <ac:chgData name="Rikke Bækgaard Christensen" userId="895b20d1-8a83-4427-801b-a124aada3673" providerId="ADAL" clId="{47A3330F-5107-4DCD-8FCA-87EE580B34F3}" dt="2023-06-13T06:51:28.580" v="9" actId="478"/>
          <ac:picMkLst>
            <pc:docMk/>
            <pc:sldMk cId="1500780247" sldId="2142532743"/>
            <ac:picMk id="4" creationId="{58776A6B-4707-2C36-EBDA-9A1DD34AAE17}"/>
          </ac:picMkLst>
        </pc:picChg>
        <pc:picChg chg="add mod modCrop">
          <ac:chgData name="Rikke Bækgaard Christensen" userId="895b20d1-8a83-4427-801b-a124aada3673" providerId="ADAL" clId="{47A3330F-5107-4DCD-8FCA-87EE580B34F3}" dt="2023-06-13T07:23:11.868" v="595" actId="14100"/>
          <ac:picMkLst>
            <pc:docMk/>
            <pc:sldMk cId="1500780247" sldId="2142532743"/>
            <ac:picMk id="8" creationId="{364AC404-6008-959D-C99D-C04C7AC5C5A2}"/>
          </ac:picMkLst>
        </pc:picChg>
      </pc:sldChg>
      <pc:sldChg chg="addSp modSp new mod modNotesTx">
        <pc:chgData name="Rikke Bækgaard Christensen" userId="895b20d1-8a83-4427-801b-a124aada3673" providerId="ADAL" clId="{47A3330F-5107-4DCD-8FCA-87EE580B34F3}" dt="2023-06-13T07:23:20.521" v="597" actId="6549"/>
        <pc:sldMkLst>
          <pc:docMk/>
          <pc:sldMk cId="1900575204" sldId="2142532744"/>
        </pc:sldMkLst>
        <pc:spChg chg="mod">
          <ac:chgData name="Rikke Bækgaard Christensen" userId="895b20d1-8a83-4427-801b-a124aada3673" providerId="ADAL" clId="{47A3330F-5107-4DCD-8FCA-87EE580B34F3}" dt="2023-06-13T07:23:20.521" v="597" actId="6549"/>
          <ac:spMkLst>
            <pc:docMk/>
            <pc:sldMk cId="1900575204" sldId="2142532744"/>
            <ac:spMk id="2" creationId="{3E3603C8-045D-2E4F-303C-259527D3EE75}"/>
          </ac:spMkLst>
        </pc:spChg>
        <pc:spChg chg="add mod">
          <ac:chgData name="Rikke Bækgaard Christensen" userId="895b20d1-8a83-4427-801b-a124aada3673" providerId="ADAL" clId="{47A3330F-5107-4DCD-8FCA-87EE580B34F3}" dt="2023-06-13T06:59:18.044" v="409" actId="1076"/>
          <ac:spMkLst>
            <pc:docMk/>
            <pc:sldMk cId="1900575204" sldId="2142532744"/>
            <ac:spMk id="4" creationId="{538F0888-281C-F399-E1B4-458F29C45144}"/>
          </ac:spMkLst>
        </pc:spChg>
      </pc:sldChg>
      <pc:sldChg chg="addSp modSp new mod">
        <pc:chgData name="Rikke Bækgaard Christensen" userId="895b20d1-8a83-4427-801b-a124aada3673" providerId="ADAL" clId="{47A3330F-5107-4DCD-8FCA-87EE580B34F3}" dt="2023-06-13T07:22:29.605" v="575" actId="12"/>
        <pc:sldMkLst>
          <pc:docMk/>
          <pc:sldMk cId="2802398697" sldId="2142532745"/>
        </pc:sldMkLst>
        <pc:spChg chg="mod">
          <ac:chgData name="Rikke Bækgaard Christensen" userId="895b20d1-8a83-4427-801b-a124aada3673" providerId="ADAL" clId="{47A3330F-5107-4DCD-8FCA-87EE580B34F3}" dt="2023-06-13T07:21:05.885" v="560" actId="2711"/>
          <ac:spMkLst>
            <pc:docMk/>
            <pc:sldMk cId="2802398697" sldId="2142532745"/>
            <ac:spMk id="2" creationId="{F442F819-CD04-2276-2C9A-F7C96BA0E31C}"/>
          </ac:spMkLst>
        </pc:spChg>
        <pc:spChg chg="add mod">
          <ac:chgData name="Rikke Bækgaard Christensen" userId="895b20d1-8a83-4427-801b-a124aada3673" providerId="ADAL" clId="{47A3330F-5107-4DCD-8FCA-87EE580B34F3}" dt="2023-06-13T07:22:29.605" v="575" actId="12"/>
          <ac:spMkLst>
            <pc:docMk/>
            <pc:sldMk cId="2802398697" sldId="2142532745"/>
            <ac:spMk id="3" creationId="{BB881F71-A45B-BF4B-CADD-84088BC511CD}"/>
          </ac:spMkLst>
        </pc:spChg>
      </pc:sldChg>
      <pc:sldChg chg="addSp delSp modSp new mod">
        <pc:chgData name="Rikke Bækgaard Christensen" userId="895b20d1-8a83-4427-801b-a124aada3673" providerId="ADAL" clId="{47A3330F-5107-4DCD-8FCA-87EE580B34F3}" dt="2023-06-13T07:27:57.179" v="664" actId="478"/>
        <pc:sldMkLst>
          <pc:docMk/>
          <pc:sldMk cId="1659336926" sldId="2142532746"/>
        </pc:sldMkLst>
        <pc:spChg chg="del">
          <ac:chgData name="Rikke Bækgaard Christensen" userId="895b20d1-8a83-4427-801b-a124aada3673" providerId="ADAL" clId="{47A3330F-5107-4DCD-8FCA-87EE580B34F3}" dt="2023-06-13T07:26:26.689" v="621" actId="478"/>
          <ac:spMkLst>
            <pc:docMk/>
            <pc:sldMk cId="1659336926" sldId="2142532746"/>
            <ac:spMk id="2" creationId="{0AE5DED0-7A01-0F83-044E-FA706386E916}"/>
          </ac:spMkLst>
        </pc:spChg>
        <pc:spChg chg="add mod">
          <ac:chgData name="Rikke Bækgaard Christensen" userId="895b20d1-8a83-4427-801b-a124aada3673" providerId="ADAL" clId="{47A3330F-5107-4DCD-8FCA-87EE580B34F3}" dt="2023-06-13T07:27:37.855" v="662" actId="20577"/>
          <ac:spMkLst>
            <pc:docMk/>
            <pc:sldMk cId="1659336926" sldId="2142532746"/>
            <ac:spMk id="3" creationId="{1A4DE225-3857-9FCE-8BE2-7461A6E43AEB}"/>
          </ac:spMkLst>
        </pc:spChg>
        <pc:picChg chg="add mod">
          <ac:chgData name="Rikke Bækgaard Christensen" userId="895b20d1-8a83-4427-801b-a124aada3673" providerId="ADAL" clId="{47A3330F-5107-4DCD-8FCA-87EE580B34F3}" dt="2023-06-13T07:27:24.519" v="634" actId="1076"/>
          <ac:picMkLst>
            <pc:docMk/>
            <pc:sldMk cId="1659336926" sldId="2142532746"/>
            <ac:picMk id="5" creationId="{8375BE89-0065-B19F-D846-F6D7366CE2FC}"/>
          </ac:picMkLst>
        </pc:picChg>
        <pc:picChg chg="add del">
          <ac:chgData name="Rikke Bækgaard Christensen" userId="895b20d1-8a83-4427-801b-a124aada3673" providerId="ADAL" clId="{47A3330F-5107-4DCD-8FCA-87EE580B34F3}" dt="2023-06-13T07:27:57.179" v="664" actId="478"/>
          <ac:picMkLst>
            <pc:docMk/>
            <pc:sldMk cId="1659336926" sldId="2142532746"/>
            <ac:picMk id="7" creationId="{7E8DFB2E-09BC-129B-E0B2-67B32FFF66F7}"/>
          </ac:picMkLst>
        </pc:picChg>
      </pc:sldChg>
    </pc:docChg>
  </pc:docChgLst>
  <pc:docChgLst>
    <pc:chgData name="Rikke Bækgaard Christensen" userId="895b20d1-8a83-4427-801b-a124aada3673" providerId="ADAL" clId="{19F89134-7A79-4EA4-8A8E-4C51FE292BDD}"/>
    <pc:docChg chg="custSel modSld">
      <pc:chgData name="Rikke Bækgaard Christensen" userId="895b20d1-8a83-4427-801b-a124aada3673" providerId="ADAL" clId="{19F89134-7A79-4EA4-8A8E-4C51FE292BDD}" dt="2023-06-08T11:54:11.172" v="68" actId="20577"/>
      <pc:docMkLst>
        <pc:docMk/>
      </pc:docMkLst>
      <pc:sldChg chg="modSp mod">
        <pc:chgData name="Rikke Bækgaard Christensen" userId="895b20d1-8a83-4427-801b-a124aada3673" providerId="ADAL" clId="{19F89134-7A79-4EA4-8A8E-4C51FE292BDD}" dt="2023-06-08T11:54:11.172" v="68" actId="20577"/>
        <pc:sldMkLst>
          <pc:docMk/>
          <pc:sldMk cId="593456297" sldId="2142532742"/>
        </pc:sldMkLst>
        <pc:graphicFrameChg chg="modGraphic">
          <ac:chgData name="Rikke Bækgaard Christensen" userId="895b20d1-8a83-4427-801b-a124aada3673" providerId="ADAL" clId="{19F89134-7A79-4EA4-8A8E-4C51FE292BDD}" dt="2023-06-08T11:54:11.172" v="68" actId="20577"/>
          <ac:graphicFrameMkLst>
            <pc:docMk/>
            <pc:sldMk cId="593456297" sldId="2142532742"/>
            <ac:graphicFrameMk id="4" creationId="{91AE74D3-FEC8-AE00-F911-8897389CE66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3576A-A94D-4AB5-A1B5-600B29B1EFFE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3FCC5-4EF2-46C2-B7E2-ED41CE942A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3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Første emne vil bestå af 1-2 videoer, hvor en medarbejder fra DDH fortæller om arbejdet som DDH agent, fællesskabet og hvilke succeskriterier der er. Dette understøttes af videooptagelser samt grafik.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DDH står selv for at skrive drejebøger og lave skærmoptagelse til de enkelte videoer med sparring fra E-lær.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E-lær redigerer disse videoer og speaker dem, så der sikres et ensartet udtryk på tværs af emner.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Afslutningsvis produceres 1-2 cases, baseret på de hyppigste arbejdsgange i DDH. Fx Rotteproblemer eller guidning i Aula.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3FCC5-4EF2-46C2-B7E2-ED41CE942AF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954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9BFBE-E6EC-047F-52E6-911AA85FE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2D5C7FC-058F-AFA6-2821-3C7F3AD4C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785C6A-A3F8-962F-013E-EC12C614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0A96-D9C3-4D07-A337-6B0DCC40E726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EF82EB-032C-7BF6-16C8-D7F88CD4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74FEDC-FFC9-CCF5-7938-3E55E362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3880-857D-4F00-B53A-7073B54B59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640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99BAF-D3E4-A00F-BA37-89FED40D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1E97860-6B31-8F6C-5527-879D8FF80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4B0D96-9680-354B-0BD1-3F28297D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0A96-D9C3-4D07-A337-6B0DCC40E726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C13E81-EFB4-092A-5849-6FD5A1C2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085F8E-7E12-DF41-A198-DE1791CE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3880-857D-4F00-B53A-7073B54B59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378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6555978-59F6-F4CE-25BB-815224B84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330EAD8-6565-F29C-E3CA-00251DC1E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6F1F52-ED39-F3E9-AC00-7B095E08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0A96-D9C3-4D07-A337-6B0DCC40E726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5021C2-E431-2994-6AE4-6F8BCC1C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5EC2A2B-5217-9A12-56CB-7EFF1388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3880-857D-4F00-B53A-7073B54B59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697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1721C-985A-380E-21E6-11046E70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5921B1-52F8-5F90-5683-AC5DB5BF3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AF0C94-28EC-D28D-9CD9-A3DDCC41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0A96-D9C3-4D07-A337-6B0DCC40E726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4C00A34-D398-F214-5241-0FF5EEAB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BA242D7-7636-35A5-D140-413A51C3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3880-857D-4F00-B53A-7073B54B59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193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C9418-885E-87C3-5944-E8437340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6338FD8-E123-CDA4-D203-3416C28AD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BA5A62-8C8D-BE6F-A29E-F60B15F5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0A96-D9C3-4D07-A337-6B0DCC40E726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A5A367-A00D-2F69-C482-72D7FC3C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D63DDD-FDC9-8596-0B67-776FB3F4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3880-857D-4F00-B53A-7073B54B59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88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DC9CC-5BF8-C7FC-1966-2D2951C7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1DBCA6-237C-F04F-2785-B129C3CCE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DF54352-6FAE-A881-489D-93A3D70A7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DF8562A-0A2C-6397-6085-E52D47DF1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0A96-D9C3-4D07-A337-6B0DCC40E726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F504C96-E77E-BA18-DD79-C1D9FEF75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E1899A-6BE5-A2C2-5471-39936A9F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3880-857D-4F00-B53A-7073B54B59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90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5FA3B-C1DF-68D3-C7FF-75D3B510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D15360-B751-ED34-922C-17E8D01B9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2FFB04-9AC3-09B5-56BD-E37B35DEE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BF5D636-EA73-CCA1-2E5B-AA7CB5190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5F67BC2-BC38-843F-229A-AEC7DAFD6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E12D72E-5653-26B3-328C-6208EF2A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0A96-D9C3-4D07-A337-6B0DCC40E726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9193C20-1720-3EED-9E76-403A0134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9543998-1D26-148B-176A-3E12D1BE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3880-857D-4F00-B53A-7073B54B59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03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C1502-FB72-6CF5-E7AE-5A0A64EC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FCD2E68-2D1D-467D-C5C0-7F18582A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0A96-D9C3-4D07-A337-6B0DCC40E726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66AA102-62A9-48D1-26DD-A7848183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6C59F94-D49B-6890-C4D2-0497A66D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3880-857D-4F00-B53A-7073B54B59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209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6D4BBB7-6A9E-7BCE-12FD-DB5DE63F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0A96-D9C3-4D07-A337-6B0DCC40E726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66B8D69-4B7F-A9A4-6CBD-2DF39F64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C96B138-41DD-9B2B-52B8-79DE0B4D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3880-857D-4F00-B53A-7073B54B59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719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DFA0D-7D5B-8984-D57C-CBA2C109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02C7CF-2DEB-45E0-3F1C-77363AE21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DCF80F9-23A2-E3EA-E9A0-B516AC780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8B0EFAA-B9E5-62F5-A2BF-94112903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0A96-D9C3-4D07-A337-6B0DCC40E726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2E1AC4-4E76-1078-18A4-455E7A84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B4817F6-4B42-DABF-B5CF-FCE7A31C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3880-857D-4F00-B53A-7073B54B59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394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93CF2-056E-9C7A-CE4A-10EC678E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027BFC2-9CEF-DF0F-3AE2-8D6EE9B8E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2466FF8-1012-B020-0AF7-A63DA4B20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5848907-B534-6043-013E-8F1811C5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0A96-D9C3-4D07-A337-6B0DCC40E726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B6FE00B-0600-7D2E-93EC-C6D6D2D5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E037E15-9357-75F9-70F9-A62D47D6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3880-857D-4F00-B53A-7073B54B59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936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C786AA3-367F-85E2-5AF0-7CDC8D7F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6276CC-36E6-1FBE-B828-990518121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22C29D-A112-448C-44EA-020E68DDB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B0A96-D9C3-4D07-A337-6B0DCC40E726}" type="datetimeFigureOut">
              <a:rPr lang="da-DK" smtClean="0"/>
              <a:t>13-06-2023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55B4FE-A8DA-7291-E494-622643397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EE413B-DDA8-BE3D-DD39-ECF506DED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83880-857D-4F00-B53A-7073B54B59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416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endigitalehotline.aarhus.dk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39FCC-C646-D23C-EA7D-CADBB2212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a-DK"/>
              <a:t>Onboarding indsatser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1AE74D3-FEC8-AE00-F911-8897389CE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35229"/>
              </p:ext>
            </p:extLst>
          </p:nvPr>
        </p:nvGraphicFramePr>
        <p:xfrm>
          <a:off x="838200" y="1075627"/>
          <a:ext cx="1093359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543">
                  <a:extLst>
                    <a:ext uri="{9D8B030D-6E8A-4147-A177-3AD203B41FA5}">
                      <a16:colId xmlns:a16="http://schemas.microsoft.com/office/drawing/2014/main" val="2438661646"/>
                    </a:ext>
                  </a:extLst>
                </a:gridCol>
                <a:gridCol w="4235517">
                  <a:extLst>
                    <a:ext uri="{9D8B030D-6E8A-4147-A177-3AD203B41FA5}">
                      <a16:colId xmlns:a16="http://schemas.microsoft.com/office/drawing/2014/main" val="3465763617"/>
                    </a:ext>
                  </a:extLst>
                </a:gridCol>
                <a:gridCol w="3644530">
                  <a:extLst>
                    <a:ext uri="{9D8B030D-6E8A-4147-A177-3AD203B41FA5}">
                      <a16:colId xmlns:a16="http://schemas.microsoft.com/office/drawing/2014/main" val="3571634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>
                          <a:solidFill>
                            <a:schemeClr val="accent6"/>
                          </a:solidFill>
                        </a:rPr>
                        <a:t>Indsats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>
                          <a:solidFill>
                            <a:schemeClr val="accent6"/>
                          </a:solidFill>
                        </a:rPr>
                        <a:t>Status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>
                          <a:solidFill>
                            <a:schemeClr val="accent6"/>
                          </a:solidFill>
                        </a:rPr>
                        <a:t>Næste skridt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3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1400" dirty="0"/>
                        <a:t>E-læring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Nuværende estimat: ca. 200.000 kr.</a:t>
                      </a:r>
                    </a:p>
                    <a:p>
                      <a:r>
                        <a:rPr lang="da-DK" sz="1400" dirty="0"/>
                        <a:t>Styregruppen har bestilt et ‘fast’ tilbud på opgaven (se referat SM 07.03.2023)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Opstart workshop afholdt, og endelig aftaledokument er modtaget. Beskrivelse og estimat præsenteres til SM den 14. juni 2023. 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6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/>
                        <a:t>Ny medarbejder til DDH sekretariatet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Nuværende estimat: ca. 130.000 kr. årligt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Der er udarbejdet en opgavebeskrivelse til intern rekruttering. Forventes godkendt til SM den 14. juni 2023. 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27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err="1"/>
                        <a:t>Onboarding</a:t>
                      </a:r>
                      <a:r>
                        <a:rPr lang="da-DK" sz="1400"/>
                        <a:t> af agenter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i="0"/>
                        <a:t>Nuværende estimat: 230.000 – 300.000 kr.</a:t>
                      </a:r>
                    </a:p>
                    <a:p>
                      <a:r>
                        <a:rPr lang="da-DK" sz="1400" i="0"/>
                        <a:t>Styregruppen har bestilt en ny konceptbeskrivelse samt estimeret tilbud for opgaven </a:t>
                      </a:r>
                      <a:r>
                        <a:rPr lang="da-DK" sz="1400"/>
                        <a:t>(se referat SM 07.03.2023)</a:t>
                      </a:r>
                      <a:endParaRPr lang="da-DK" sz="1400" i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Oplæg udarbejdet. Forventet beskrivelse og estimat er klar til SM den 14. juni 2023. 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04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/>
                        <a:t>Medarbejderdag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Oplægget fremlagt at medarbejderdagen afholdes i efteråret 2023. 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Detail-planlægning af medarbejderdag af ny medarbejder i DDH sekretariatet.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489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1400"/>
                        <a:t>Organisering i DDH-Netværk 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Oplæg fremlagt til styregruppen 7. marts 2023.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Produktion af Proces- og tidsplan (afventer ny medarbejder i DDH </a:t>
                      </a:r>
                      <a:r>
                        <a:rPr lang="da-DK" sz="1400" err="1"/>
                        <a:t>sekr</a:t>
                      </a:r>
                      <a:r>
                        <a:rPr lang="da-DK" sz="1400"/>
                        <a:t>.)</a:t>
                      </a:r>
                    </a:p>
                    <a:p>
                      <a:r>
                        <a:rPr lang="da-DK" sz="1400"/>
                        <a:t>Q2 </a:t>
                      </a:r>
                      <a:r>
                        <a:rPr lang="da-DK" sz="1400" err="1"/>
                        <a:t>Chatbot</a:t>
                      </a:r>
                      <a:r>
                        <a:rPr lang="da-DK" sz="1400"/>
                        <a:t> Netværk er afholdt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47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/>
                        <a:t>Hjemmeside, velkomstpakke, tjekliste (</a:t>
                      </a:r>
                      <a:r>
                        <a:rPr lang="da-DK" sz="1400" err="1"/>
                        <a:t>onboarding</a:t>
                      </a:r>
                      <a:r>
                        <a:rPr lang="da-DK" sz="1400"/>
                        <a:t> materiale), medarbejderhåndbøger</a:t>
                      </a:r>
                    </a:p>
                    <a:p>
                      <a:endParaRPr lang="da-DK" sz="14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Hjemmeside klar: </a:t>
                      </a:r>
                      <a:r>
                        <a:rPr lang="da-DK" sz="1400">
                          <a:hlinkClick r:id="rId2"/>
                        </a:rPr>
                        <a:t>Den Digitale Hotline (aarhus.dk)</a:t>
                      </a:r>
                      <a:endParaRPr lang="da-DK" sz="1400"/>
                    </a:p>
                    <a:p>
                      <a:r>
                        <a:rPr lang="da-DK" sz="1400"/>
                        <a:t>Velkomstpakke (</a:t>
                      </a:r>
                      <a:r>
                        <a:rPr lang="da-DK" sz="1400" err="1"/>
                        <a:t>onboarding</a:t>
                      </a:r>
                      <a:r>
                        <a:rPr lang="da-DK" sz="1400"/>
                        <a:t> materiale) er klar – vedlagt materialet til DDH styregruppemødet 26.04.2023.</a:t>
                      </a:r>
                    </a:p>
                    <a:p>
                      <a:r>
                        <a:rPr lang="da-DK" sz="1400"/>
                        <a:t>Udkast til ledelseshåndbogen er udarbejdet. 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dirty="0"/>
                        <a:t>Endelig afpudsning af: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400" dirty="0"/>
                        <a:t>Håndbøger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400" dirty="0" err="1"/>
                        <a:t>Onboarding</a:t>
                      </a:r>
                      <a:r>
                        <a:rPr lang="da-DK" sz="1400" dirty="0"/>
                        <a:t> materiale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400" dirty="0"/>
                        <a:t>Hjemmeside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a-DK" sz="1400" dirty="0"/>
                        <a:t>Tjekliste og procesplan skal udarbejdes.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a-DK" sz="1400" dirty="0"/>
                        <a:t>Endeligt oplæg er klar til SM den 14. juni 2023. 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96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45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6DE2C27-AC10-958C-8E72-0D71A2293CE3}"/>
              </a:ext>
            </a:extLst>
          </p:cNvPr>
          <p:cNvSpPr/>
          <p:nvPr/>
        </p:nvSpPr>
        <p:spPr>
          <a:xfrm>
            <a:off x="236290" y="487959"/>
            <a:ext cx="5707310" cy="359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64AC404-6008-959D-C99D-C04C7AC5C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55" r="53924"/>
          <a:stretch/>
        </p:blipFill>
        <p:spPr>
          <a:xfrm>
            <a:off x="967833" y="1862701"/>
            <a:ext cx="4389476" cy="438679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2346C460-D9B1-88FC-1286-DF22919BF19B}"/>
              </a:ext>
            </a:extLst>
          </p:cNvPr>
          <p:cNvSpPr txBox="1"/>
          <p:nvPr/>
        </p:nvSpPr>
        <p:spPr>
          <a:xfrm>
            <a:off x="6465346" y="2022438"/>
            <a:ext cx="5421854" cy="4123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Aktuel situation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er cirka 300 aktive agenter i DDH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kommer ca. 100 nye agenter årligt</a:t>
            </a:r>
            <a:endParaRPr lang="da-DK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Målgruppe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Primært: Nye agenter i DDH Kontaktcenter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Sekundært: Alle agenter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Formål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sikre en ensartet og professionel </a:t>
            </a:r>
            <a:r>
              <a:rPr lang="da-DK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onboarding</a:t>
            </a:r>
            <a:r>
              <a:rPr lang="da-DK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til opgaven som DDH-agent, når agenten starter, således opgaven løses ens på tværs af alle kommuner med størst mulig værdi for borgerne.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da-DK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etablere en ensartet forståelse af de fundamentale systemer, succeskriterier og processer, så alle agenter har det samme udgangspunkt, når de tager en telefonvagt i DDH.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AF8758A-FDD2-7CF4-BD2F-2468D3E4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E-læring</a:t>
            </a:r>
          </a:p>
        </p:txBody>
      </p:sp>
    </p:spTree>
    <p:extLst>
      <p:ext uri="{BB962C8B-B14F-4D97-AF65-F5344CB8AC3E}">
        <p14:creationId xmlns:p14="http://schemas.microsoft.com/office/powerpoint/2010/main" val="150078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603C8-045D-2E4F-303C-259527D3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E-læring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38F0888-281C-F399-E1B4-458F29C45144}"/>
              </a:ext>
            </a:extLst>
          </p:cNvPr>
          <p:cNvSpPr txBox="1"/>
          <p:nvPr/>
        </p:nvSpPr>
        <p:spPr>
          <a:xfrm>
            <a:off x="838200" y="1956212"/>
            <a:ext cx="8133678" cy="4231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Kurset vil bestå ca. 8 emner, som primært vil bestå af korte videoguides, der viser funktionalitet i de enkelte værktøjer, der benyttes i DDH: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Introduktion til DDH og meningen med fællesskabet, herunder krav til succes. (1-2 videoer)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Puzzel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(5-9 videoer)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Selvbetjening.nu. Gennemgang UI og vigtigste funktioner (ca. 7 videoer)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KMD Nexus (1 eller 3 videoer)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Notus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Kommunal (1 eller 3 videoer)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Yammer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 video)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Chatbot </a:t>
            </a:r>
            <a:r>
              <a:rPr lang="da-D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Muni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 video)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Afslutning + mere info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da-DK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1-2 cases baseret på de hyppigste arbejdsgange i DDH</a:t>
            </a:r>
          </a:p>
        </p:txBody>
      </p:sp>
    </p:spTree>
    <p:extLst>
      <p:ext uri="{BB962C8B-B14F-4D97-AF65-F5344CB8AC3E}">
        <p14:creationId xmlns:p14="http://schemas.microsoft.com/office/powerpoint/2010/main" val="190057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2F819-CD04-2276-2C9A-F7C96BA0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Ny medarbejder til DDH Sekretariat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B881F71-A45B-BF4B-CADD-84088BC511CD}"/>
              </a:ext>
            </a:extLst>
          </p:cNvPr>
          <p:cNvSpPr txBox="1"/>
          <p:nvPr/>
        </p:nvSpPr>
        <p:spPr>
          <a:xfrm>
            <a:off x="838200" y="1956212"/>
            <a:ext cx="8133678" cy="3635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Facilitering af netværk og kvartalsvise netværksmøder for DDH-agenter i DDH- kommuner.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Udvikling og vedligehold af e-learning forløb i samarbejde med agenter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Koordinering af øvrig uddannelse/</a:t>
            </a:r>
            <a:r>
              <a:rPr lang="da-DK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onboarding</a:t>
            </a:r>
            <a:r>
              <a:rPr lang="da-D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udover e-learning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Tovholder for den årlige ’medarbejderdag’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Deltagelse i DDH-sekretariat (møder etc.)</a:t>
            </a:r>
          </a:p>
        </p:txBody>
      </p:sp>
    </p:spTree>
    <p:extLst>
      <p:ext uri="{BB962C8B-B14F-4D97-AF65-F5344CB8AC3E}">
        <p14:creationId xmlns:p14="http://schemas.microsoft.com/office/powerpoint/2010/main" val="280239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A4DE225-3857-9FCE-8BE2-7461A6E43AE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Hjemmeside, velkomstpakke, tjekliste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375BE89-0065-B19F-D846-F6D7366CE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30700"/>
            <a:ext cx="7888941" cy="42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36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6" ma:contentTypeDescription="Opret et nyt dokument." ma:contentTypeScope="" ma:versionID="616006088baf81e7a1897fc2f4e6abea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fc365bd2d317e0b22185b359920d8692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9A7D26-39E1-4238-B433-8D753D748EA2}">
  <ds:schemaRefs>
    <ds:schemaRef ds:uri="http://schemas.microsoft.com/office/2006/metadata/properties"/>
    <ds:schemaRef ds:uri="http://schemas.microsoft.com/office/infopath/2007/PartnerControls"/>
    <ds:schemaRef ds:uri="31f27a57-5daa-4240-845d-578cc8bddeed"/>
    <ds:schemaRef ds:uri="a408f06c-1694-489f-9cdc-5efa500d75a8"/>
  </ds:schemaRefs>
</ds:datastoreItem>
</file>

<file path=customXml/itemProps2.xml><?xml version="1.0" encoding="utf-8"?>
<ds:datastoreItem xmlns:ds="http://schemas.openxmlformats.org/officeDocument/2006/customXml" ds:itemID="{CC414BA4-35E0-4D61-A185-A79BB8F529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1AA411-604C-4E4D-A311-DAD516B326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8f06c-1694-489f-9cdc-5efa500d75a8"/>
    <ds:schemaRef ds:uri="31f27a57-5daa-4240-845d-578cc8bdd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596</Words>
  <Application>Microsoft Office PowerPoint</Application>
  <PresentationFormat>Widescreen</PresentationFormat>
  <Paragraphs>67</Paragraphs>
  <Slides>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Onboarding indsatser</vt:lpstr>
      <vt:lpstr>E-læring</vt:lpstr>
      <vt:lpstr>E-læring</vt:lpstr>
      <vt:lpstr>Ny medarbejder til DDH Sekretariat</vt:lpstr>
      <vt:lpstr>PowerPoint-præsentation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Onboarding indsatser</dc:title>
  <dc:creator>Rikke Bækgaard Christensen</dc:creator>
  <cp:lastModifiedBy>Rikke Bækgaard Christensen</cp:lastModifiedBy>
  <cp:revision>1</cp:revision>
  <dcterms:created xsi:type="dcterms:W3CDTF">2023-06-08T09:57:40Z</dcterms:created>
  <dcterms:modified xsi:type="dcterms:W3CDTF">2023-06-13T07:28:02Z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MediaServiceImageTags">
    <vt:lpwstr/>
  </property>
</Properties>
</file>