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58" r:id="rId8"/>
    <p:sldId id="260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5" d="100"/>
          <a:sy n="65" d="100"/>
        </p:scale>
        <p:origin x="7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DC55C011-98D9-4BF0-9A6B-54596179406B}"/>
    <pc:docChg chg="custSel addSld modSld">
      <pc:chgData name="Torben Glock" userId="11106b89-72de-413e-b65b-8a42fa6400a0" providerId="ADAL" clId="{DC55C011-98D9-4BF0-9A6B-54596179406B}" dt="2024-01-19T13:25:32.329" v="833" actId="20577"/>
      <pc:docMkLst>
        <pc:docMk/>
      </pc:docMkLst>
      <pc:sldChg chg="modSp new mod">
        <pc:chgData name="Torben Glock" userId="11106b89-72de-413e-b65b-8a42fa6400a0" providerId="ADAL" clId="{DC55C011-98D9-4BF0-9A6B-54596179406B}" dt="2024-01-19T13:24:52.159" v="792" actId="20577"/>
        <pc:sldMkLst>
          <pc:docMk/>
          <pc:sldMk cId="1540790021" sldId="259"/>
        </pc:sldMkLst>
        <pc:spChg chg="mod">
          <ac:chgData name="Torben Glock" userId="11106b89-72de-413e-b65b-8a42fa6400a0" providerId="ADAL" clId="{DC55C011-98D9-4BF0-9A6B-54596179406B}" dt="2024-01-19T13:16:12.045" v="35" actId="20577"/>
          <ac:spMkLst>
            <pc:docMk/>
            <pc:sldMk cId="1540790021" sldId="259"/>
            <ac:spMk id="2" creationId="{526E5F74-B625-24B8-E574-CFE1777FC5F2}"/>
          </ac:spMkLst>
        </pc:spChg>
        <pc:spChg chg="mod">
          <ac:chgData name="Torben Glock" userId="11106b89-72de-413e-b65b-8a42fa6400a0" providerId="ADAL" clId="{DC55C011-98D9-4BF0-9A6B-54596179406B}" dt="2024-01-19T13:24:52.159" v="792" actId="20577"/>
          <ac:spMkLst>
            <pc:docMk/>
            <pc:sldMk cId="1540790021" sldId="259"/>
            <ac:spMk id="3" creationId="{42297DC2-BA63-6B1C-2C3C-04A4B72AE341}"/>
          </ac:spMkLst>
        </pc:spChg>
      </pc:sldChg>
      <pc:sldChg chg="modSp new mod">
        <pc:chgData name="Torben Glock" userId="11106b89-72de-413e-b65b-8a42fa6400a0" providerId="ADAL" clId="{DC55C011-98D9-4BF0-9A6B-54596179406B}" dt="2024-01-19T13:25:32.329" v="833" actId="20577"/>
        <pc:sldMkLst>
          <pc:docMk/>
          <pc:sldMk cId="2294054694" sldId="260"/>
        </pc:sldMkLst>
        <pc:spChg chg="mod">
          <ac:chgData name="Torben Glock" userId="11106b89-72de-413e-b65b-8a42fa6400a0" providerId="ADAL" clId="{DC55C011-98D9-4BF0-9A6B-54596179406B}" dt="2024-01-19T13:21:57.891" v="627" actId="20577"/>
          <ac:spMkLst>
            <pc:docMk/>
            <pc:sldMk cId="2294054694" sldId="260"/>
            <ac:spMk id="2" creationId="{D44BBF33-69AB-1885-2AD7-A355336454FD}"/>
          </ac:spMkLst>
        </pc:spChg>
        <pc:spChg chg="mod">
          <ac:chgData name="Torben Glock" userId="11106b89-72de-413e-b65b-8a42fa6400a0" providerId="ADAL" clId="{DC55C011-98D9-4BF0-9A6B-54596179406B}" dt="2024-01-19T13:25:32.329" v="833" actId="20577"/>
          <ac:spMkLst>
            <pc:docMk/>
            <pc:sldMk cId="2294054694" sldId="260"/>
            <ac:spMk id="3" creationId="{61336DE1-A1F2-F98F-BB51-2DC3D476DA1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443D60-AEC9-244F-7BE9-4982766AB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D6878D0-423A-37DE-E65D-9AC80E5C2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546E80B-5DEA-1E75-88B3-4825EDF3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790F656-16CB-3B71-184F-DC05FFD15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FA986B-641A-8593-C511-22D892A01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162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AC2631-50D5-A127-B2EF-B1AB75FFA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6765A8F-E82C-14D2-9D2A-B3CA08B15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5FCA0A-A5FD-DDE2-FBA5-6343F673A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D193C5A-52E2-05DF-5853-CE9F6483F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2465BF-308E-3F0A-6450-A2A4B614F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723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7BC9833-63BD-1A6F-B159-66AE14F657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1561716-0E3E-4CAF-5C2D-8687BAFA4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8B94802-D299-B0FE-8B0D-866DD13BC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5BF268-47A3-DCA9-7C1C-B1DE6F22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142880B-9493-3CF0-BBA7-77908940C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6491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56B03-1707-1F27-4EA3-E07559B0E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07B45F-B6BE-BC93-F9D8-18B4D9F1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8E37FD-3743-4ECA-0479-A16623A2D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C943FD-5216-107A-F83B-0F1AF6AC9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8E003D4-CAEF-2506-DC88-100A0F5A1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018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41BCD6-D08A-138D-C1CC-1AA720C73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0194B00-51A7-5B52-74BA-96AA224A8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62689CA-805E-316C-F261-CB53FAF4F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4038A08-C893-3C88-0905-3623DD67C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3A1E26-E15E-8F46-7D71-EEA99597A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069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4CE452-20ED-D8B0-B09E-184C29052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28FAF1-36D2-7A89-441F-3576482617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9D7BE7C-D7C8-34B0-8F43-98755CC3B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4968F1A-6FAD-CA15-4F51-51938593D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D9800F-E7DD-5925-32D3-D58887F8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195B486-9316-531D-1FD5-3E9520CBF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566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FA83D-7C06-B440-35E8-083C8859F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0C53B0E-3C46-F992-EE9B-A33944D43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3A72182-B0F7-1848-C22E-8F8C5701A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CFE8C9E-DA53-C662-49AA-B4C381CB33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D3AA918-E959-CEE2-414F-EE3938B401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CF5CF49-B982-2ED5-0BDD-978F6195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EAB01A2-7D83-0A5D-F491-D31D053B7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B181D6D-A9AE-8F06-C52B-A9107AE57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816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198028-EB9F-375F-53AE-3BC78B9AF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66D1364-D99C-26BF-7654-56B1E8950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0F0018D-453B-5252-0186-F031C047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25705D3-378F-7631-28F0-F524A71B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4994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F205F0E-3AD4-9270-F042-431BAE814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CBC092E-C34C-0EB0-7D73-02C039B57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4A7C535-044C-626C-6876-8A5D3158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573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B97D13-2FBA-3B89-FCA3-CE6EE514C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04875CD-9275-E1D4-FDE7-9C01AD003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9D32A4B-5682-6D11-393D-557E63BD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CDE40B5-BDA6-30EB-C4A6-38CA1093B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BC32000-6FF9-7465-53E0-8A3B26187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3FC7D0D-BBE5-A293-6019-73B295101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7953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831BF3-8265-3C9A-9593-E8D61196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83ACD40-0EB1-3BC3-9C5C-D7081AC48B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947B9C0-4FEB-92E8-B0C6-9D2640841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78A5CD0-3A34-57D6-17E0-85B1F5342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AC2F788-85F3-2CA7-1ADB-65292D072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718B1BA-9239-B521-CA59-6D4E41E21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525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C182052-2E79-B520-20AD-5CB5C2B9A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2BF70EC-FC2D-61ED-9035-4900D55F1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D8A4046-BDAD-BF39-5DC1-6D2F71C01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28202-76BD-4586-BBB7-993C2C1D0222}" type="datetimeFigureOut">
              <a:rPr lang="da-DK" smtClean="0"/>
              <a:t>19-01-2024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466C0CB-3997-EFCA-112A-180B6C7EB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9FF5330-3823-70D8-9D8F-DE1503E63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179CD-4AC5-46A7-8B35-4758A23B42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640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86A680-74DD-99A4-FC76-C52D3352C8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da-DK" sz="11500"/>
              <a:t>Aarhus case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F350D6C-FE4D-08C2-9E0D-60498492F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da-DK" dirty="0"/>
              <a:t>Henvisning til DDH kl. 8-9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6348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6E5F74-B625-24B8-E574-CFE1777FC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Baggrund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2297DC2-BA63-6B1C-2C3C-04A4B72AE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da-DK" dirty="0"/>
              <a:t>DDH ønsker at kommuner skal arbejde for at lægge volumen i DDH, som afspejler kommunens størrelse. </a:t>
            </a:r>
          </a:p>
          <a:p>
            <a:pPr marL="514350" indent="-514350">
              <a:buFont typeface="+mj-lt"/>
              <a:buAutoNum type="alphaUcPeriod"/>
            </a:pPr>
            <a:r>
              <a:rPr lang="da-DK" dirty="0"/>
              <a:t>DDH ønsker at højne straksafklaringen (til 70%) </a:t>
            </a:r>
          </a:p>
          <a:p>
            <a:pPr marL="514350" indent="-514350">
              <a:buFont typeface="+mj-lt"/>
              <a:buAutoNum type="alphaUcPeriod"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Ad. A: </a:t>
            </a:r>
          </a:p>
          <a:p>
            <a:pPr marL="0" indent="0">
              <a:buNone/>
            </a:pPr>
            <a:r>
              <a:rPr lang="da-DK" dirty="0"/>
              <a:t>I 2023 har Aarhus henvist færre kald til DDH (ca. 11%) end man kan forvente fit. dens størrelse (ca. 13-14 %).   </a:t>
            </a:r>
          </a:p>
        </p:txBody>
      </p:sp>
    </p:spTree>
    <p:extLst>
      <p:ext uri="{BB962C8B-B14F-4D97-AF65-F5344CB8AC3E}">
        <p14:creationId xmlns:p14="http://schemas.microsoft.com/office/powerpoint/2010/main" val="1540790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4B80CF65-AA6C-B123-7CB8-1CB88981EE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331" y="14402"/>
            <a:ext cx="9285109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ladsholder til indhold 2">
            <a:extLst>
              <a:ext uri="{FF2B5EF4-FFF2-40B4-BE49-F238E27FC236}">
                <a16:creationId xmlns:a16="http://schemas.microsoft.com/office/drawing/2014/main" id="{E61DDD83-A11C-1413-EB15-C0374BCAA25B}"/>
              </a:ext>
            </a:extLst>
          </p:cNvPr>
          <p:cNvSpPr txBox="1">
            <a:spLocks/>
          </p:cNvSpPr>
          <p:nvPr/>
        </p:nvSpPr>
        <p:spPr>
          <a:xfrm>
            <a:off x="528085" y="5659156"/>
            <a:ext cx="10515600" cy="91269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a-DK"/>
              <a:t>Hvis agenten benytter den anviste morgen-guide og omstiller via de anviste telefonnumre, så ville straksafklaringen være ca. 84%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54056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25F7C0-4B10-97F9-7E78-C886BC008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SB.NU guide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79FC3374-8C39-6AA2-DE9C-30A369097C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41743" y="1622425"/>
            <a:ext cx="7695422" cy="4351338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4916767E-EA34-EA48-B3D9-7EB9AD07AD5D}"/>
              </a:ext>
            </a:extLst>
          </p:cNvPr>
          <p:cNvSpPr txBox="1"/>
          <p:nvPr/>
        </p:nvSpPr>
        <p:spPr>
          <a:xfrm>
            <a:off x="683491" y="1838036"/>
            <a:ext cx="31403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Aarhus kommune har lavet denne guide til agenterne.</a:t>
            </a:r>
          </a:p>
          <a:p>
            <a:endParaRPr lang="da-DK" dirty="0"/>
          </a:p>
          <a:p>
            <a:r>
              <a:rPr lang="da-DK" dirty="0"/>
              <a:t>Desuden kan DDH agenter stadig henvise varmt til Aarhus kontaktcenter i de tilfælde hvor kaldet ikke kan afklares – eller vurderingen er, at borgeren skal tale med en agent fra Aarhus.</a:t>
            </a:r>
          </a:p>
        </p:txBody>
      </p:sp>
    </p:spTree>
    <p:extLst>
      <p:ext uri="{BB962C8B-B14F-4D97-AF65-F5344CB8AC3E}">
        <p14:creationId xmlns:p14="http://schemas.microsoft.com/office/powerpoint/2010/main" val="304149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4BBF33-69AB-1885-2AD7-A35533645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Opsummering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336DE1-A1F2-F98F-BB51-2DC3D476D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Ad. A: </a:t>
            </a:r>
          </a:p>
          <a:p>
            <a:pPr marL="0" indent="0">
              <a:buNone/>
            </a:pPr>
            <a:r>
              <a:rPr lang="da-DK" dirty="0"/>
              <a:t>I januar 2024 har Aarhus henvist kald til DDH svarende til 13,65%, hvilket flugter meget godt med kommunens størrelse (13-14%)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Krav til straksafklaringen er opfyldt!</a:t>
            </a:r>
          </a:p>
        </p:txBody>
      </p:sp>
    </p:spTree>
    <p:extLst>
      <p:ext uri="{BB962C8B-B14F-4D97-AF65-F5344CB8AC3E}">
        <p14:creationId xmlns:p14="http://schemas.microsoft.com/office/powerpoint/2010/main" val="229405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7" ma:contentTypeDescription="Opret et nyt dokument." ma:contentTypeScope="" ma:versionID="87fe4d330f0451894bf330caacdc49fb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19074a4f44aaf2ce5e63bed0623b9c4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779796-3EA4-4C21-AB49-112F960C7444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customXml/itemProps2.xml><?xml version="1.0" encoding="utf-8"?>
<ds:datastoreItem xmlns:ds="http://schemas.openxmlformats.org/officeDocument/2006/customXml" ds:itemID="{8DB2CECE-F383-439E-99A9-AD627218E9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C67B0B-498A-47EC-83E4-66FF48E036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168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Aarhus case</vt:lpstr>
      <vt:lpstr>Baggrund</vt:lpstr>
      <vt:lpstr>PowerPoint-præsentation</vt:lpstr>
      <vt:lpstr>SB.NU guide</vt:lpstr>
      <vt:lpstr>Opsummering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Aarhus case</dc:title>
  <dc:creator>Torben Glock</dc:creator>
  <cp:lastModifiedBy>Torben Glock</cp:lastModifiedBy>
  <cp:revision>1</cp:revision>
  <dcterms:created xsi:type="dcterms:W3CDTF">2024-01-19T06:50:54Z</dcterms:created>
  <dcterms:modified xsi:type="dcterms:W3CDTF">2024-01-19T13:25:35Z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