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481C48-6CD9-421D-B46F-BEC59354074B}" v="3" dt="2024-11-12T15:34:14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4B481C48-6CD9-421D-B46F-BEC59354074B}"/>
    <pc:docChg chg="custSel addSld delSld modSld">
      <pc:chgData name="Torben Glock" userId="11106b89-72de-413e-b65b-8a42fa6400a0" providerId="ADAL" clId="{4B481C48-6CD9-421D-B46F-BEC59354074B}" dt="2024-11-12T15:39:10.592" v="694" actId="26606"/>
      <pc:docMkLst>
        <pc:docMk/>
      </pc:docMkLst>
      <pc:sldChg chg="addSp delSp modSp mod">
        <pc:chgData name="Torben Glock" userId="11106b89-72de-413e-b65b-8a42fa6400a0" providerId="ADAL" clId="{4B481C48-6CD9-421D-B46F-BEC59354074B}" dt="2024-11-12T15:38:15.147" v="673" actId="26606"/>
        <pc:sldMkLst>
          <pc:docMk/>
          <pc:sldMk cId="3299298844" sldId="257"/>
        </pc:sldMkLst>
        <pc:spChg chg="del mod">
          <ac:chgData name="Torben Glock" userId="11106b89-72de-413e-b65b-8a42fa6400a0" providerId="ADAL" clId="{4B481C48-6CD9-421D-B46F-BEC59354074B}" dt="2024-11-12T15:38:15.147" v="673" actId="26606"/>
          <ac:spMkLst>
            <pc:docMk/>
            <pc:sldMk cId="3299298844" sldId="257"/>
            <ac:spMk id="3" creationId="{72232F1D-CCCA-9894-0B63-48C653B9FA0F}"/>
          </ac:spMkLst>
        </pc:spChg>
        <pc:graphicFrameChg chg="add">
          <ac:chgData name="Torben Glock" userId="11106b89-72de-413e-b65b-8a42fa6400a0" providerId="ADAL" clId="{4B481C48-6CD9-421D-B46F-BEC59354074B}" dt="2024-11-12T15:38:15.147" v="673" actId="26606"/>
          <ac:graphicFrameMkLst>
            <pc:docMk/>
            <pc:sldMk cId="3299298844" sldId="257"/>
            <ac:graphicFrameMk id="5" creationId="{43913E0F-E8E2-441B-AE9A-333BBE56AFEE}"/>
          </ac:graphicFrameMkLst>
        </pc:graphicFrameChg>
      </pc:sldChg>
      <pc:sldChg chg="addSp delSp modSp mod">
        <pc:chgData name="Torben Glock" userId="11106b89-72de-413e-b65b-8a42fa6400a0" providerId="ADAL" clId="{4B481C48-6CD9-421D-B46F-BEC59354074B}" dt="2024-11-12T15:39:10.592" v="694" actId="26606"/>
        <pc:sldMkLst>
          <pc:docMk/>
          <pc:sldMk cId="2554297290" sldId="258"/>
        </pc:sldMkLst>
        <pc:spChg chg="del mod">
          <ac:chgData name="Torben Glock" userId="11106b89-72de-413e-b65b-8a42fa6400a0" providerId="ADAL" clId="{4B481C48-6CD9-421D-B46F-BEC59354074B}" dt="2024-11-12T15:39:10.592" v="694" actId="26606"/>
          <ac:spMkLst>
            <pc:docMk/>
            <pc:sldMk cId="2554297290" sldId="258"/>
            <ac:spMk id="3" creationId="{A248C621-FFDE-B3B6-5FD9-6D01FE7A33F1}"/>
          </ac:spMkLst>
        </pc:spChg>
        <pc:graphicFrameChg chg="add">
          <ac:chgData name="Torben Glock" userId="11106b89-72de-413e-b65b-8a42fa6400a0" providerId="ADAL" clId="{4B481C48-6CD9-421D-B46F-BEC59354074B}" dt="2024-11-12T15:39:10.592" v="694" actId="26606"/>
          <ac:graphicFrameMkLst>
            <pc:docMk/>
            <pc:sldMk cId="2554297290" sldId="258"/>
            <ac:graphicFrameMk id="5" creationId="{F540012F-5BC2-2AF0-4197-9E35562B0C93}"/>
          </ac:graphicFrameMkLst>
        </pc:graphicFrameChg>
      </pc:sldChg>
      <pc:sldChg chg="modSp mod">
        <pc:chgData name="Torben Glock" userId="11106b89-72de-413e-b65b-8a42fa6400a0" providerId="ADAL" clId="{4B481C48-6CD9-421D-B46F-BEC59354074B}" dt="2024-11-12T15:37:27.581" v="656" actId="5793"/>
        <pc:sldMkLst>
          <pc:docMk/>
          <pc:sldMk cId="1857221856" sldId="259"/>
        </pc:sldMkLst>
        <pc:spChg chg="mod">
          <ac:chgData name="Torben Glock" userId="11106b89-72de-413e-b65b-8a42fa6400a0" providerId="ADAL" clId="{4B481C48-6CD9-421D-B46F-BEC59354074B}" dt="2024-11-12T15:37:27.581" v="656" actId="5793"/>
          <ac:spMkLst>
            <pc:docMk/>
            <pc:sldMk cId="1857221856" sldId="259"/>
            <ac:spMk id="2" creationId="{CB80F9AB-10E7-B907-C1E7-E3DD296F4883}"/>
          </ac:spMkLst>
        </pc:spChg>
      </pc:sldChg>
      <pc:sldChg chg="modSp mod">
        <pc:chgData name="Torben Glock" userId="11106b89-72de-413e-b65b-8a42fa6400a0" providerId="ADAL" clId="{4B481C48-6CD9-421D-B46F-BEC59354074B}" dt="2024-11-12T15:35:35.600" v="613" actId="122"/>
        <pc:sldMkLst>
          <pc:docMk/>
          <pc:sldMk cId="1366054179" sldId="260"/>
        </pc:sldMkLst>
        <pc:spChg chg="mod">
          <ac:chgData name="Torben Glock" userId="11106b89-72de-413e-b65b-8a42fa6400a0" providerId="ADAL" clId="{4B481C48-6CD9-421D-B46F-BEC59354074B}" dt="2024-11-12T15:00:33.573" v="18" actId="20577"/>
          <ac:spMkLst>
            <pc:docMk/>
            <pc:sldMk cId="1366054179" sldId="260"/>
            <ac:spMk id="2" creationId="{D7E9CD05-1D21-5EFD-7BD9-A921C1E46255}"/>
          </ac:spMkLst>
        </pc:spChg>
        <pc:spChg chg="mod">
          <ac:chgData name="Torben Glock" userId="11106b89-72de-413e-b65b-8a42fa6400a0" providerId="ADAL" clId="{4B481C48-6CD9-421D-B46F-BEC59354074B}" dt="2024-11-12T15:35:35.600" v="613" actId="122"/>
          <ac:spMkLst>
            <pc:docMk/>
            <pc:sldMk cId="1366054179" sldId="260"/>
            <ac:spMk id="8" creationId="{CD2E7CA1-5B5B-C354-634E-3E5DE66F1091}"/>
          </ac:spMkLst>
        </pc:spChg>
      </pc:sldChg>
      <pc:sldChg chg="modSp mod">
        <pc:chgData name="Torben Glock" userId="11106b89-72de-413e-b65b-8a42fa6400a0" providerId="ADAL" clId="{4B481C48-6CD9-421D-B46F-BEC59354074B}" dt="2024-11-12T15:19:52.433" v="533" actId="20577"/>
        <pc:sldMkLst>
          <pc:docMk/>
          <pc:sldMk cId="485580712" sldId="261"/>
        </pc:sldMkLst>
        <pc:spChg chg="mod">
          <ac:chgData name="Torben Glock" userId="11106b89-72de-413e-b65b-8a42fa6400a0" providerId="ADAL" clId="{4B481C48-6CD9-421D-B46F-BEC59354074B}" dt="2024-11-12T15:18:24.257" v="507" actId="20577"/>
          <ac:spMkLst>
            <pc:docMk/>
            <pc:sldMk cId="485580712" sldId="261"/>
            <ac:spMk id="2" creationId="{765B3092-AB5E-53DC-F4E0-2D9953A0ED49}"/>
          </ac:spMkLst>
        </pc:spChg>
        <pc:spChg chg="mod">
          <ac:chgData name="Torben Glock" userId="11106b89-72de-413e-b65b-8a42fa6400a0" providerId="ADAL" clId="{4B481C48-6CD9-421D-B46F-BEC59354074B}" dt="2024-11-12T15:19:52.433" v="533" actId="20577"/>
          <ac:spMkLst>
            <pc:docMk/>
            <pc:sldMk cId="485580712" sldId="261"/>
            <ac:spMk id="3" creationId="{BB9CDC86-7C55-6658-9356-A97E9E596DD5}"/>
          </ac:spMkLst>
        </pc:spChg>
      </pc:sldChg>
      <pc:sldChg chg="addSp delSp modSp new mod">
        <pc:chgData name="Torben Glock" userId="11106b89-72de-413e-b65b-8a42fa6400a0" providerId="ADAL" clId="{4B481C48-6CD9-421D-B46F-BEC59354074B}" dt="2024-11-12T15:26:25.848" v="570" actId="20577"/>
        <pc:sldMkLst>
          <pc:docMk/>
          <pc:sldMk cId="1248402127" sldId="262"/>
        </pc:sldMkLst>
        <pc:spChg chg="mod">
          <ac:chgData name="Torben Glock" userId="11106b89-72de-413e-b65b-8a42fa6400a0" providerId="ADAL" clId="{4B481C48-6CD9-421D-B46F-BEC59354074B}" dt="2024-11-12T15:26:25.848" v="570" actId="20577"/>
          <ac:spMkLst>
            <pc:docMk/>
            <pc:sldMk cId="1248402127" sldId="262"/>
            <ac:spMk id="2" creationId="{D4F0CE0B-C54F-33FD-1EC5-99D3EB45B46B}"/>
          </ac:spMkLst>
        </pc:spChg>
        <pc:spChg chg="del mod">
          <ac:chgData name="Torben Glock" userId="11106b89-72de-413e-b65b-8a42fa6400a0" providerId="ADAL" clId="{4B481C48-6CD9-421D-B46F-BEC59354074B}" dt="2024-11-12T15:21:57.603" v="534" actId="22"/>
          <ac:spMkLst>
            <pc:docMk/>
            <pc:sldMk cId="1248402127" sldId="262"/>
            <ac:spMk id="3" creationId="{35700760-39D9-C9FA-065B-321EBF379702}"/>
          </ac:spMkLst>
        </pc:spChg>
        <pc:picChg chg="add mod ord">
          <ac:chgData name="Torben Glock" userId="11106b89-72de-413e-b65b-8a42fa6400a0" providerId="ADAL" clId="{4B481C48-6CD9-421D-B46F-BEC59354074B}" dt="2024-11-12T15:22:00.794" v="535" actId="1076"/>
          <ac:picMkLst>
            <pc:docMk/>
            <pc:sldMk cId="1248402127" sldId="262"/>
            <ac:picMk id="5" creationId="{3B2CFAC4-AA86-812F-8D0A-168CCAFC3DC5}"/>
          </ac:picMkLst>
        </pc:picChg>
      </pc:sldChg>
      <pc:sldChg chg="addSp delSp modSp add mod">
        <pc:chgData name="Torben Glock" userId="11106b89-72de-413e-b65b-8a42fa6400a0" providerId="ADAL" clId="{4B481C48-6CD9-421D-B46F-BEC59354074B}" dt="2024-11-12T15:26:30.023" v="572" actId="20577"/>
        <pc:sldMkLst>
          <pc:docMk/>
          <pc:sldMk cId="533668624" sldId="263"/>
        </pc:sldMkLst>
        <pc:spChg chg="mod">
          <ac:chgData name="Torben Glock" userId="11106b89-72de-413e-b65b-8a42fa6400a0" providerId="ADAL" clId="{4B481C48-6CD9-421D-B46F-BEC59354074B}" dt="2024-11-12T15:26:30.023" v="572" actId="20577"/>
          <ac:spMkLst>
            <pc:docMk/>
            <pc:sldMk cId="533668624" sldId="263"/>
            <ac:spMk id="2" creationId="{D4F0CE0B-C54F-33FD-1EC5-99D3EB45B46B}"/>
          </ac:spMkLst>
        </pc:spChg>
        <pc:spChg chg="add del mod">
          <ac:chgData name="Torben Glock" userId="11106b89-72de-413e-b65b-8a42fa6400a0" providerId="ADAL" clId="{4B481C48-6CD9-421D-B46F-BEC59354074B}" dt="2024-11-12T15:24:25.856" v="557" actId="478"/>
          <ac:spMkLst>
            <pc:docMk/>
            <pc:sldMk cId="533668624" sldId="263"/>
            <ac:spMk id="7" creationId="{2702D559-10F5-6411-D40C-8357C0A5A8B3}"/>
          </ac:spMkLst>
        </pc:spChg>
        <pc:picChg chg="add mod">
          <ac:chgData name="Torben Glock" userId="11106b89-72de-413e-b65b-8a42fa6400a0" providerId="ADAL" clId="{4B481C48-6CD9-421D-B46F-BEC59354074B}" dt="2024-11-12T15:24:30.206" v="558" actId="1076"/>
          <ac:picMkLst>
            <pc:docMk/>
            <pc:sldMk cId="533668624" sldId="263"/>
            <ac:picMk id="4" creationId="{62AF6613-9403-B556-0156-35D02706D3CD}"/>
          </ac:picMkLst>
        </pc:picChg>
        <pc:picChg chg="del">
          <ac:chgData name="Torben Glock" userId="11106b89-72de-413e-b65b-8a42fa6400a0" providerId="ADAL" clId="{4B481C48-6CD9-421D-B46F-BEC59354074B}" dt="2024-11-12T15:24:18.356" v="555" actId="478"/>
          <ac:picMkLst>
            <pc:docMk/>
            <pc:sldMk cId="533668624" sldId="263"/>
            <ac:picMk id="5" creationId="{3B2CFAC4-AA86-812F-8D0A-168CCAFC3DC5}"/>
          </ac:picMkLst>
        </pc:picChg>
      </pc:sldChg>
      <pc:sldChg chg="addSp delSp modSp add mod">
        <pc:chgData name="Torben Glock" userId="11106b89-72de-413e-b65b-8a42fa6400a0" providerId="ADAL" clId="{4B481C48-6CD9-421D-B46F-BEC59354074B}" dt="2024-11-12T15:26:37.352" v="576" actId="20577"/>
        <pc:sldMkLst>
          <pc:docMk/>
          <pc:sldMk cId="3920456606" sldId="264"/>
        </pc:sldMkLst>
        <pc:spChg chg="mod">
          <ac:chgData name="Torben Glock" userId="11106b89-72de-413e-b65b-8a42fa6400a0" providerId="ADAL" clId="{4B481C48-6CD9-421D-B46F-BEC59354074B}" dt="2024-11-12T15:26:37.352" v="576" actId="20577"/>
          <ac:spMkLst>
            <pc:docMk/>
            <pc:sldMk cId="3920456606" sldId="264"/>
            <ac:spMk id="2" creationId="{D4F0CE0B-C54F-33FD-1EC5-99D3EB45B46B}"/>
          </ac:spMkLst>
        </pc:spChg>
        <pc:picChg chg="del">
          <ac:chgData name="Torben Glock" userId="11106b89-72de-413e-b65b-8a42fa6400a0" providerId="ADAL" clId="{4B481C48-6CD9-421D-B46F-BEC59354074B}" dt="2024-11-12T15:26:00.164" v="560" actId="478"/>
          <ac:picMkLst>
            <pc:docMk/>
            <pc:sldMk cId="3920456606" sldId="264"/>
            <ac:picMk id="4" creationId="{62AF6613-9403-B556-0156-35D02706D3CD}"/>
          </ac:picMkLst>
        </pc:picChg>
        <pc:picChg chg="add mod">
          <ac:chgData name="Torben Glock" userId="11106b89-72de-413e-b65b-8a42fa6400a0" providerId="ADAL" clId="{4B481C48-6CD9-421D-B46F-BEC59354074B}" dt="2024-11-12T15:26:11.093" v="563" actId="1076"/>
          <ac:picMkLst>
            <pc:docMk/>
            <pc:sldMk cId="3920456606" sldId="264"/>
            <ac:picMk id="5" creationId="{A79A6E39-C9AD-147D-3CCE-0E265D6D2FF9}"/>
          </ac:picMkLst>
        </pc:picChg>
      </pc:sldChg>
      <pc:sldChg chg="addSp delSp modSp new del mod">
        <pc:chgData name="Torben Glock" userId="11106b89-72de-413e-b65b-8a42fa6400a0" providerId="ADAL" clId="{4B481C48-6CD9-421D-B46F-BEC59354074B}" dt="2024-11-12T15:34:34.849" v="604" actId="47"/>
        <pc:sldMkLst>
          <pc:docMk/>
          <pc:sldMk cId="3225711689" sldId="265"/>
        </pc:sldMkLst>
        <pc:graphicFrameChg chg="add del mod">
          <ac:chgData name="Torben Glock" userId="11106b89-72de-413e-b65b-8a42fa6400a0" providerId="ADAL" clId="{4B481C48-6CD9-421D-B46F-BEC59354074B}" dt="2024-11-12T15:34:09.476" v="581" actId="21"/>
          <ac:graphicFrameMkLst>
            <pc:docMk/>
            <pc:sldMk cId="3225711689" sldId="265"/>
            <ac:graphicFrameMk id="4" creationId="{ABB3FEE2-DE79-15FE-73A9-B6DCE70F8CD9}"/>
          </ac:graphicFrameMkLst>
        </pc:graphicFrameChg>
      </pc:sldChg>
      <pc:sldChg chg="addSp delSp modSp add mod">
        <pc:chgData name="Torben Glock" userId="11106b89-72de-413e-b65b-8a42fa6400a0" providerId="ADAL" clId="{4B481C48-6CD9-421D-B46F-BEC59354074B}" dt="2024-11-12T15:34:27.536" v="603" actId="20577"/>
        <pc:sldMkLst>
          <pc:docMk/>
          <pc:sldMk cId="1680979986" sldId="266"/>
        </pc:sldMkLst>
        <pc:spChg chg="mod">
          <ac:chgData name="Torben Glock" userId="11106b89-72de-413e-b65b-8a42fa6400a0" providerId="ADAL" clId="{4B481C48-6CD9-421D-B46F-BEC59354074B}" dt="2024-11-12T15:34:27.536" v="603" actId="20577"/>
          <ac:spMkLst>
            <pc:docMk/>
            <pc:sldMk cId="1680979986" sldId="266"/>
            <ac:spMk id="2" creationId="{D4F0CE0B-C54F-33FD-1EC5-99D3EB45B46B}"/>
          </ac:spMkLst>
        </pc:spChg>
        <pc:picChg chg="add mod">
          <ac:chgData name="Torben Glock" userId="11106b89-72de-413e-b65b-8a42fa6400a0" providerId="ADAL" clId="{4B481C48-6CD9-421D-B46F-BEC59354074B}" dt="2024-11-12T15:34:17.511" v="584" actId="14100"/>
          <ac:picMkLst>
            <pc:docMk/>
            <pc:sldMk cId="1680979986" sldId="266"/>
            <ac:picMk id="3" creationId="{3EA33B70-4A23-FD92-1A46-9D5A6B7335CA}"/>
          </ac:picMkLst>
        </pc:picChg>
        <pc:picChg chg="del">
          <ac:chgData name="Torben Glock" userId="11106b89-72de-413e-b65b-8a42fa6400a0" providerId="ADAL" clId="{4B481C48-6CD9-421D-B46F-BEC59354074B}" dt="2024-11-12T15:34:11.733" v="582" actId="478"/>
          <ac:picMkLst>
            <pc:docMk/>
            <pc:sldMk cId="1680979986" sldId="266"/>
            <ac:picMk id="5" creationId="{A79A6E39-C9AD-147D-3CCE-0E265D6D2FF9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E895B7-0613-429B-855F-3914C0654CA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EEF420-FE0D-4ADB-9DC2-1778C8C9AEF0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Styregruppemøde </a:t>
          </a:r>
          <a:r>
            <a:rPr lang="da-DK" b="1"/>
            <a:t>16.08.2023</a:t>
          </a:r>
          <a:endParaRPr lang="en-US"/>
        </a:p>
      </dgm:t>
    </dgm:pt>
    <dgm:pt modelId="{B64FE9F5-9C6C-41C6-AC1D-C3CFFDB67216}" type="parTrans" cxnId="{0032365A-1797-43ED-AF6D-837F26468429}">
      <dgm:prSet/>
      <dgm:spPr/>
      <dgm:t>
        <a:bodyPr/>
        <a:lstStyle/>
        <a:p>
          <a:endParaRPr lang="en-US"/>
        </a:p>
      </dgm:t>
    </dgm:pt>
    <dgm:pt modelId="{64B81373-38EF-4D10-8F1C-D5D6CF4B934B}" type="sibTrans" cxnId="{0032365A-1797-43ED-AF6D-837F26468429}">
      <dgm:prSet/>
      <dgm:spPr/>
      <dgm:t>
        <a:bodyPr/>
        <a:lstStyle/>
        <a:p>
          <a:endParaRPr lang="en-US"/>
        </a:p>
      </dgm:t>
    </dgm:pt>
    <dgm:pt modelId="{440DD996-FE27-45EB-8D6D-EBEF3FD2DC25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- Beslutning om at lave indstilling til repræsentantskabet på e-mail om at gå i udbud (notat)</a:t>
          </a:r>
          <a:endParaRPr lang="en-US"/>
        </a:p>
      </dgm:t>
    </dgm:pt>
    <dgm:pt modelId="{09C80B0B-6928-4EB2-9C40-AE22EB2E015D}" type="parTrans" cxnId="{710F7B93-610B-447A-945C-97BB19246D96}">
      <dgm:prSet/>
      <dgm:spPr/>
      <dgm:t>
        <a:bodyPr/>
        <a:lstStyle/>
        <a:p>
          <a:endParaRPr lang="en-US"/>
        </a:p>
      </dgm:t>
    </dgm:pt>
    <dgm:pt modelId="{71371BC2-1361-4343-9876-56B832541BAD}" type="sibTrans" cxnId="{710F7B93-610B-447A-945C-97BB19246D96}">
      <dgm:prSet/>
      <dgm:spPr/>
      <dgm:t>
        <a:bodyPr/>
        <a:lstStyle/>
        <a:p>
          <a:endParaRPr lang="en-US"/>
        </a:p>
      </dgm:t>
    </dgm:pt>
    <dgm:pt modelId="{6E144B73-4863-415A-BA51-73A9509B2812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Styregruppe e-mail til DDH repræsentantskab den </a:t>
          </a:r>
          <a:r>
            <a:rPr lang="da-DK" b="1"/>
            <a:t>24.08.2023</a:t>
          </a:r>
          <a:r>
            <a:rPr lang="da-DK"/>
            <a:t> </a:t>
          </a:r>
          <a:endParaRPr lang="en-US"/>
        </a:p>
      </dgm:t>
    </dgm:pt>
    <dgm:pt modelId="{3031A6F7-49A3-4106-A4FF-B3B9453605B8}" type="parTrans" cxnId="{2CF863D4-9751-4EA6-B35A-EB4CA0FFAD9E}">
      <dgm:prSet/>
      <dgm:spPr/>
      <dgm:t>
        <a:bodyPr/>
        <a:lstStyle/>
        <a:p>
          <a:endParaRPr lang="en-US"/>
        </a:p>
      </dgm:t>
    </dgm:pt>
    <dgm:pt modelId="{FB462A46-8BFB-47ED-95F9-71174A45730D}" type="sibTrans" cxnId="{2CF863D4-9751-4EA6-B35A-EB4CA0FFAD9E}">
      <dgm:prSet/>
      <dgm:spPr/>
      <dgm:t>
        <a:bodyPr/>
        <a:lstStyle/>
        <a:p>
          <a:endParaRPr lang="en-US"/>
        </a:p>
      </dgm:t>
    </dgm:pt>
    <dgm:pt modelId="{F8618A7C-1C3B-41D1-AA4E-CF67928305B8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Spørgetime DDH repræsentantskab om udbud </a:t>
          </a:r>
          <a:r>
            <a:rPr lang="da-DK" b="1"/>
            <a:t>12./14.09.2023</a:t>
          </a:r>
          <a:endParaRPr lang="en-US"/>
        </a:p>
      </dgm:t>
    </dgm:pt>
    <dgm:pt modelId="{9357E7C0-7C4A-48B5-A21A-315F66D6A059}" type="parTrans" cxnId="{199A9F57-711A-403C-A4D5-169FF5614E23}">
      <dgm:prSet/>
      <dgm:spPr/>
      <dgm:t>
        <a:bodyPr/>
        <a:lstStyle/>
        <a:p>
          <a:endParaRPr lang="en-US"/>
        </a:p>
      </dgm:t>
    </dgm:pt>
    <dgm:pt modelId="{1682DBE8-C3B8-425C-8C3B-32F2E6E487F0}" type="sibTrans" cxnId="{199A9F57-711A-403C-A4D5-169FF5614E23}">
      <dgm:prSet/>
      <dgm:spPr/>
      <dgm:t>
        <a:bodyPr/>
        <a:lstStyle/>
        <a:p>
          <a:endParaRPr lang="en-US"/>
        </a:p>
      </dgm:t>
    </dgm:pt>
    <dgm:pt modelId="{CB83ACE3-A400-460F-B211-FC337DF02AB2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Godkendelse af DDH. Rep. af at gå i udbud </a:t>
          </a:r>
          <a:r>
            <a:rPr lang="da-DK" b="1"/>
            <a:t>22.09.2023 (e-mail)</a:t>
          </a:r>
          <a:endParaRPr lang="en-US"/>
        </a:p>
      </dgm:t>
    </dgm:pt>
    <dgm:pt modelId="{D7B277B1-E62E-4142-A611-7963E7151BAF}" type="parTrans" cxnId="{F7E1F116-C583-47E1-B8C4-0A1050FC7921}">
      <dgm:prSet/>
      <dgm:spPr/>
      <dgm:t>
        <a:bodyPr/>
        <a:lstStyle/>
        <a:p>
          <a:endParaRPr lang="en-US"/>
        </a:p>
      </dgm:t>
    </dgm:pt>
    <dgm:pt modelId="{04043F8F-32F3-4F1E-8847-8A2F9DCE6789}" type="sibTrans" cxnId="{F7E1F116-C583-47E1-B8C4-0A1050FC7921}">
      <dgm:prSet/>
      <dgm:spPr/>
      <dgm:t>
        <a:bodyPr/>
        <a:lstStyle/>
        <a:p>
          <a:endParaRPr lang="en-US"/>
        </a:p>
      </dgm:t>
    </dgm:pt>
    <dgm:pt modelId="{9A72D098-7684-47C6-B685-42F011B9B21D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Repræsentantskabsmødet den </a:t>
          </a:r>
          <a:r>
            <a:rPr lang="da-DK" b="1"/>
            <a:t>31.10.2023</a:t>
          </a:r>
          <a:endParaRPr lang="en-US"/>
        </a:p>
      </dgm:t>
    </dgm:pt>
    <dgm:pt modelId="{F4DDFF76-8407-40B5-8F18-B3A630E7A916}" type="parTrans" cxnId="{FDD32ABC-F465-460F-9E61-591DBCDE7D16}">
      <dgm:prSet/>
      <dgm:spPr/>
      <dgm:t>
        <a:bodyPr/>
        <a:lstStyle/>
        <a:p>
          <a:endParaRPr lang="en-US"/>
        </a:p>
      </dgm:t>
    </dgm:pt>
    <dgm:pt modelId="{C76E3FD0-6028-482F-A117-5D6784D1AA8E}" type="sibTrans" cxnId="{FDD32ABC-F465-460F-9E61-591DBCDE7D16}">
      <dgm:prSet/>
      <dgm:spPr/>
      <dgm:t>
        <a:bodyPr/>
        <a:lstStyle/>
        <a:p>
          <a:endParaRPr lang="en-US"/>
        </a:p>
      </dgm:t>
    </dgm:pt>
    <dgm:pt modelId="{4A5746D2-99EA-43AD-9CCB-FB99074EA0B0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Præsentation af tidsplan</a:t>
          </a:r>
          <a:endParaRPr lang="en-US"/>
        </a:p>
      </dgm:t>
    </dgm:pt>
    <dgm:pt modelId="{9705DD8D-5D54-4F0A-9097-105C01D0DFE1}" type="parTrans" cxnId="{B22E343F-5E35-45E4-ABE9-878D621295F6}">
      <dgm:prSet/>
      <dgm:spPr/>
      <dgm:t>
        <a:bodyPr/>
        <a:lstStyle/>
        <a:p>
          <a:endParaRPr lang="en-US"/>
        </a:p>
      </dgm:t>
    </dgm:pt>
    <dgm:pt modelId="{30F2EF70-1420-461D-AA16-56DE35F9D827}" type="sibTrans" cxnId="{B22E343F-5E35-45E4-ABE9-878D621295F6}">
      <dgm:prSet/>
      <dgm:spPr/>
      <dgm:t>
        <a:bodyPr/>
        <a:lstStyle/>
        <a:p>
          <a:endParaRPr lang="en-US"/>
        </a:p>
      </dgm:t>
    </dgm:pt>
    <dgm:pt modelId="{9AE6417D-BD76-4E30-B2AC-08B533B825FF}" type="pres">
      <dgm:prSet presAssocID="{79E895B7-0613-429B-855F-3914C0654CA1}" presName="root" presStyleCnt="0">
        <dgm:presLayoutVars>
          <dgm:dir/>
          <dgm:resizeHandles val="exact"/>
        </dgm:presLayoutVars>
      </dgm:prSet>
      <dgm:spPr/>
    </dgm:pt>
    <dgm:pt modelId="{7ADDA475-EF6D-46B4-A9F5-BEEC4B9B02B9}" type="pres">
      <dgm:prSet presAssocID="{8FEEF420-FE0D-4ADB-9DC2-1778C8C9AEF0}" presName="compNode" presStyleCnt="0"/>
      <dgm:spPr/>
    </dgm:pt>
    <dgm:pt modelId="{3000A62F-2B5A-4B4C-BA4C-25C16196C131}" type="pres">
      <dgm:prSet presAssocID="{8FEEF420-FE0D-4ADB-9DC2-1778C8C9AEF0}" presName="bgRect" presStyleLbl="bgShp" presStyleIdx="0" presStyleCnt="5"/>
      <dgm:spPr/>
    </dgm:pt>
    <dgm:pt modelId="{1D872167-D744-4D11-9133-3C5CACC7E6E8}" type="pres">
      <dgm:prSet presAssocID="{8FEEF420-FE0D-4ADB-9DC2-1778C8C9AEF0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fkrydsning"/>
        </a:ext>
      </dgm:extLst>
    </dgm:pt>
    <dgm:pt modelId="{EA8F5CCE-3EFD-4B2C-97AB-B391207A05FF}" type="pres">
      <dgm:prSet presAssocID="{8FEEF420-FE0D-4ADB-9DC2-1778C8C9AEF0}" presName="spaceRect" presStyleCnt="0"/>
      <dgm:spPr/>
    </dgm:pt>
    <dgm:pt modelId="{F839A779-E0F6-47B0-9EE4-893C454A2744}" type="pres">
      <dgm:prSet presAssocID="{8FEEF420-FE0D-4ADB-9DC2-1778C8C9AEF0}" presName="parTx" presStyleLbl="revTx" presStyleIdx="0" presStyleCnt="7">
        <dgm:presLayoutVars>
          <dgm:chMax val="0"/>
          <dgm:chPref val="0"/>
        </dgm:presLayoutVars>
      </dgm:prSet>
      <dgm:spPr/>
    </dgm:pt>
    <dgm:pt modelId="{72980AFE-DC4D-45E4-A59F-248E94541C9D}" type="pres">
      <dgm:prSet presAssocID="{8FEEF420-FE0D-4ADB-9DC2-1778C8C9AEF0}" presName="desTx" presStyleLbl="revTx" presStyleIdx="1" presStyleCnt="7">
        <dgm:presLayoutVars/>
      </dgm:prSet>
      <dgm:spPr/>
    </dgm:pt>
    <dgm:pt modelId="{EC7E7C85-F23B-4FCF-A949-38F9E4EFC6EF}" type="pres">
      <dgm:prSet presAssocID="{64B81373-38EF-4D10-8F1C-D5D6CF4B934B}" presName="sibTrans" presStyleCnt="0"/>
      <dgm:spPr/>
    </dgm:pt>
    <dgm:pt modelId="{9443AE9E-0D91-4607-8775-599B17CCD88E}" type="pres">
      <dgm:prSet presAssocID="{6E144B73-4863-415A-BA51-73A9509B2812}" presName="compNode" presStyleCnt="0"/>
      <dgm:spPr/>
    </dgm:pt>
    <dgm:pt modelId="{6C320904-50A2-4EC4-93DD-8E2311451E2A}" type="pres">
      <dgm:prSet presAssocID="{6E144B73-4863-415A-BA51-73A9509B2812}" presName="bgRect" presStyleLbl="bgShp" presStyleIdx="1" presStyleCnt="5"/>
      <dgm:spPr/>
    </dgm:pt>
    <dgm:pt modelId="{512EF725-3F35-4528-A1F6-F584DAD94D30}" type="pres">
      <dgm:prSet presAssocID="{6E144B73-4863-415A-BA51-73A9509B281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il"/>
        </a:ext>
      </dgm:extLst>
    </dgm:pt>
    <dgm:pt modelId="{26D7B5DB-3960-459E-9EB6-028F440582A9}" type="pres">
      <dgm:prSet presAssocID="{6E144B73-4863-415A-BA51-73A9509B2812}" presName="spaceRect" presStyleCnt="0"/>
      <dgm:spPr/>
    </dgm:pt>
    <dgm:pt modelId="{D1E7B9C1-BB69-463A-BA03-627ABDBF787E}" type="pres">
      <dgm:prSet presAssocID="{6E144B73-4863-415A-BA51-73A9509B2812}" presName="parTx" presStyleLbl="revTx" presStyleIdx="2" presStyleCnt="7">
        <dgm:presLayoutVars>
          <dgm:chMax val="0"/>
          <dgm:chPref val="0"/>
        </dgm:presLayoutVars>
      </dgm:prSet>
      <dgm:spPr/>
    </dgm:pt>
    <dgm:pt modelId="{4FC06EC0-DC21-4921-ADC4-082F9A06C532}" type="pres">
      <dgm:prSet presAssocID="{FB462A46-8BFB-47ED-95F9-71174A45730D}" presName="sibTrans" presStyleCnt="0"/>
      <dgm:spPr/>
    </dgm:pt>
    <dgm:pt modelId="{C7428E91-BEB8-4E2E-81BB-ABCC2868AE35}" type="pres">
      <dgm:prSet presAssocID="{F8618A7C-1C3B-41D1-AA4E-CF67928305B8}" presName="compNode" presStyleCnt="0"/>
      <dgm:spPr/>
    </dgm:pt>
    <dgm:pt modelId="{3569BB8B-7094-4224-81B2-3A7BB4E18D81}" type="pres">
      <dgm:prSet presAssocID="{F8618A7C-1C3B-41D1-AA4E-CF67928305B8}" presName="bgRect" presStyleLbl="bgShp" presStyleIdx="2" presStyleCnt="5"/>
      <dgm:spPr/>
    </dgm:pt>
    <dgm:pt modelId="{31BF2D5B-6E9E-474B-84F6-9DE73A59152A}" type="pres">
      <dgm:prSet presAssocID="{F8618A7C-1C3B-41D1-AA4E-CF67928305B8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nabata Tree"/>
        </a:ext>
      </dgm:extLst>
    </dgm:pt>
    <dgm:pt modelId="{02F98B64-D05C-4BB2-8A08-50631F6B712C}" type="pres">
      <dgm:prSet presAssocID="{F8618A7C-1C3B-41D1-AA4E-CF67928305B8}" presName="spaceRect" presStyleCnt="0"/>
      <dgm:spPr/>
    </dgm:pt>
    <dgm:pt modelId="{B07CDF17-BEFC-42E2-B7F5-DE6312345000}" type="pres">
      <dgm:prSet presAssocID="{F8618A7C-1C3B-41D1-AA4E-CF67928305B8}" presName="parTx" presStyleLbl="revTx" presStyleIdx="3" presStyleCnt="7">
        <dgm:presLayoutVars>
          <dgm:chMax val="0"/>
          <dgm:chPref val="0"/>
        </dgm:presLayoutVars>
      </dgm:prSet>
      <dgm:spPr/>
    </dgm:pt>
    <dgm:pt modelId="{4530DBE6-62CA-4F4E-9B43-9A2764F70AF7}" type="pres">
      <dgm:prSet presAssocID="{1682DBE8-C3B8-425C-8C3B-32F2E6E487F0}" presName="sibTrans" presStyleCnt="0"/>
      <dgm:spPr/>
    </dgm:pt>
    <dgm:pt modelId="{C33EABD0-F942-4BB6-885F-E79801FBB8AA}" type="pres">
      <dgm:prSet presAssocID="{CB83ACE3-A400-460F-B211-FC337DF02AB2}" presName="compNode" presStyleCnt="0"/>
      <dgm:spPr/>
    </dgm:pt>
    <dgm:pt modelId="{38F7D114-5B18-48B3-9704-04F4A446138B}" type="pres">
      <dgm:prSet presAssocID="{CB83ACE3-A400-460F-B211-FC337DF02AB2}" presName="bgRect" presStyleLbl="bgShp" presStyleIdx="3" presStyleCnt="5"/>
      <dgm:spPr/>
    </dgm:pt>
    <dgm:pt modelId="{C04678E0-1C2E-44E1-A860-B5F81BCB0834}" type="pres">
      <dgm:prSet presAssocID="{CB83ACE3-A400-460F-B211-FC337DF02AB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9128FA8C-B584-4324-81D7-D891A742DE29}" type="pres">
      <dgm:prSet presAssocID="{CB83ACE3-A400-460F-B211-FC337DF02AB2}" presName="spaceRect" presStyleCnt="0"/>
      <dgm:spPr/>
    </dgm:pt>
    <dgm:pt modelId="{41565F58-8283-419E-8A47-3AC885B7415F}" type="pres">
      <dgm:prSet presAssocID="{CB83ACE3-A400-460F-B211-FC337DF02AB2}" presName="parTx" presStyleLbl="revTx" presStyleIdx="4" presStyleCnt="7">
        <dgm:presLayoutVars>
          <dgm:chMax val="0"/>
          <dgm:chPref val="0"/>
        </dgm:presLayoutVars>
      </dgm:prSet>
      <dgm:spPr/>
    </dgm:pt>
    <dgm:pt modelId="{17D13DDA-BA03-4114-A63D-DD32EC2C7199}" type="pres">
      <dgm:prSet presAssocID="{04043F8F-32F3-4F1E-8847-8A2F9DCE6789}" presName="sibTrans" presStyleCnt="0"/>
      <dgm:spPr/>
    </dgm:pt>
    <dgm:pt modelId="{D2BF4B18-2C91-4115-83E0-FA9B8BD3BFA8}" type="pres">
      <dgm:prSet presAssocID="{9A72D098-7684-47C6-B685-42F011B9B21D}" presName="compNode" presStyleCnt="0"/>
      <dgm:spPr/>
    </dgm:pt>
    <dgm:pt modelId="{9CA0F1EB-AD24-4752-85F7-B52AACC0BFDE}" type="pres">
      <dgm:prSet presAssocID="{9A72D098-7684-47C6-B685-42F011B9B21D}" presName="bgRect" presStyleLbl="bgShp" presStyleIdx="4" presStyleCnt="5"/>
      <dgm:spPr/>
    </dgm:pt>
    <dgm:pt modelId="{063DCC4F-B522-4AC2-BDF2-C277AF809D08}" type="pres">
      <dgm:prSet presAssocID="{9A72D098-7684-47C6-B685-42F011B9B21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ip Calendar"/>
        </a:ext>
      </dgm:extLst>
    </dgm:pt>
    <dgm:pt modelId="{33216078-9E72-4022-B935-7CF6CD2E3A93}" type="pres">
      <dgm:prSet presAssocID="{9A72D098-7684-47C6-B685-42F011B9B21D}" presName="spaceRect" presStyleCnt="0"/>
      <dgm:spPr/>
    </dgm:pt>
    <dgm:pt modelId="{2A765038-9769-47C9-8954-3460CCC728FA}" type="pres">
      <dgm:prSet presAssocID="{9A72D098-7684-47C6-B685-42F011B9B21D}" presName="parTx" presStyleLbl="revTx" presStyleIdx="5" presStyleCnt="7">
        <dgm:presLayoutVars>
          <dgm:chMax val="0"/>
          <dgm:chPref val="0"/>
        </dgm:presLayoutVars>
      </dgm:prSet>
      <dgm:spPr/>
    </dgm:pt>
    <dgm:pt modelId="{61CCFD46-38A2-4103-9036-1C3143FFAD16}" type="pres">
      <dgm:prSet presAssocID="{9A72D098-7684-47C6-B685-42F011B9B21D}" presName="desTx" presStyleLbl="revTx" presStyleIdx="6" presStyleCnt="7">
        <dgm:presLayoutVars/>
      </dgm:prSet>
      <dgm:spPr/>
    </dgm:pt>
  </dgm:ptLst>
  <dgm:cxnLst>
    <dgm:cxn modelId="{F7E1F116-C583-47E1-B8C4-0A1050FC7921}" srcId="{79E895B7-0613-429B-855F-3914C0654CA1}" destId="{CB83ACE3-A400-460F-B211-FC337DF02AB2}" srcOrd="3" destOrd="0" parTransId="{D7B277B1-E62E-4142-A611-7963E7151BAF}" sibTransId="{04043F8F-32F3-4F1E-8847-8A2F9DCE6789}"/>
    <dgm:cxn modelId="{5B6C0E2E-CC27-491C-9023-FB42B22B9BFA}" type="presOf" srcId="{8FEEF420-FE0D-4ADB-9DC2-1778C8C9AEF0}" destId="{F839A779-E0F6-47B0-9EE4-893C454A2744}" srcOrd="0" destOrd="0" presId="urn:microsoft.com/office/officeart/2018/2/layout/IconVerticalSolidList"/>
    <dgm:cxn modelId="{B22E343F-5E35-45E4-ABE9-878D621295F6}" srcId="{9A72D098-7684-47C6-B685-42F011B9B21D}" destId="{4A5746D2-99EA-43AD-9CCB-FB99074EA0B0}" srcOrd="0" destOrd="0" parTransId="{9705DD8D-5D54-4F0A-9097-105C01D0DFE1}" sibTransId="{30F2EF70-1420-461D-AA16-56DE35F9D827}"/>
    <dgm:cxn modelId="{33CC334D-EA92-4538-9C63-453F254029C3}" type="presOf" srcId="{9A72D098-7684-47C6-B685-42F011B9B21D}" destId="{2A765038-9769-47C9-8954-3460CCC728FA}" srcOrd="0" destOrd="0" presId="urn:microsoft.com/office/officeart/2018/2/layout/IconVerticalSolidList"/>
    <dgm:cxn modelId="{27802476-4EA0-4BF4-AF83-5DA8EDB8BFD8}" type="presOf" srcId="{CB83ACE3-A400-460F-B211-FC337DF02AB2}" destId="{41565F58-8283-419E-8A47-3AC885B7415F}" srcOrd="0" destOrd="0" presId="urn:microsoft.com/office/officeart/2018/2/layout/IconVerticalSolidList"/>
    <dgm:cxn modelId="{199A9F57-711A-403C-A4D5-169FF5614E23}" srcId="{79E895B7-0613-429B-855F-3914C0654CA1}" destId="{F8618A7C-1C3B-41D1-AA4E-CF67928305B8}" srcOrd="2" destOrd="0" parTransId="{9357E7C0-7C4A-48B5-A21A-315F66D6A059}" sibTransId="{1682DBE8-C3B8-425C-8C3B-32F2E6E487F0}"/>
    <dgm:cxn modelId="{0032365A-1797-43ED-AF6D-837F26468429}" srcId="{79E895B7-0613-429B-855F-3914C0654CA1}" destId="{8FEEF420-FE0D-4ADB-9DC2-1778C8C9AEF0}" srcOrd="0" destOrd="0" parTransId="{B64FE9F5-9C6C-41C6-AC1D-C3CFFDB67216}" sibTransId="{64B81373-38EF-4D10-8F1C-D5D6CF4B934B}"/>
    <dgm:cxn modelId="{508E907F-4DFE-4496-BEF9-E06B9A2D6380}" type="presOf" srcId="{F8618A7C-1C3B-41D1-AA4E-CF67928305B8}" destId="{B07CDF17-BEFC-42E2-B7F5-DE6312345000}" srcOrd="0" destOrd="0" presId="urn:microsoft.com/office/officeart/2018/2/layout/IconVerticalSolidList"/>
    <dgm:cxn modelId="{8DD9628A-889A-4CB4-BAA3-4832E0CE186F}" type="presOf" srcId="{440DD996-FE27-45EB-8D6D-EBEF3FD2DC25}" destId="{72980AFE-DC4D-45E4-A59F-248E94541C9D}" srcOrd="0" destOrd="0" presId="urn:microsoft.com/office/officeart/2018/2/layout/IconVerticalSolidList"/>
    <dgm:cxn modelId="{F157778A-A525-425A-BB39-EB2E72AC86EB}" type="presOf" srcId="{79E895B7-0613-429B-855F-3914C0654CA1}" destId="{9AE6417D-BD76-4E30-B2AC-08B533B825FF}" srcOrd="0" destOrd="0" presId="urn:microsoft.com/office/officeart/2018/2/layout/IconVerticalSolidList"/>
    <dgm:cxn modelId="{710F7B93-610B-447A-945C-97BB19246D96}" srcId="{8FEEF420-FE0D-4ADB-9DC2-1778C8C9AEF0}" destId="{440DD996-FE27-45EB-8D6D-EBEF3FD2DC25}" srcOrd="0" destOrd="0" parTransId="{09C80B0B-6928-4EB2-9C40-AE22EB2E015D}" sibTransId="{71371BC2-1361-4343-9876-56B832541BAD}"/>
    <dgm:cxn modelId="{037B48A8-2AE7-4635-A1AE-94705962515D}" type="presOf" srcId="{6E144B73-4863-415A-BA51-73A9509B2812}" destId="{D1E7B9C1-BB69-463A-BA03-627ABDBF787E}" srcOrd="0" destOrd="0" presId="urn:microsoft.com/office/officeart/2018/2/layout/IconVerticalSolidList"/>
    <dgm:cxn modelId="{FDD32ABC-F465-460F-9E61-591DBCDE7D16}" srcId="{79E895B7-0613-429B-855F-3914C0654CA1}" destId="{9A72D098-7684-47C6-B685-42F011B9B21D}" srcOrd="4" destOrd="0" parTransId="{F4DDFF76-8407-40B5-8F18-B3A630E7A916}" sibTransId="{C76E3FD0-6028-482F-A117-5D6784D1AA8E}"/>
    <dgm:cxn modelId="{2CF863D4-9751-4EA6-B35A-EB4CA0FFAD9E}" srcId="{79E895B7-0613-429B-855F-3914C0654CA1}" destId="{6E144B73-4863-415A-BA51-73A9509B2812}" srcOrd="1" destOrd="0" parTransId="{3031A6F7-49A3-4106-A4FF-B3B9453605B8}" sibTransId="{FB462A46-8BFB-47ED-95F9-71174A45730D}"/>
    <dgm:cxn modelId="{BDB331FC-2208-45AE-8A17-0BC9DD6AAF44}" type="presOf" srcId="{4A5746D2-99EA-43AD-9CCB-FB99074EA0B0}" destId="{61CCFD46-38A2-4103-9036-1C3143FFAD16}" srcOrd="0" destOrd="0" presId="urn:microsoft.com/office/officeart/2018/2/layout/IconVerticalSolidList"/>
    <dgm:cxn modelId="{2FF11CD5-67A6-47B6-9C8F-9AED6C902E13}" type="presParOf" srcId="{9AE6417D-BD76-4E30-B2AC-08B533B825FF}" destId="{7ADDA475-EF6D-46B4-A9F5-BEEC4B9B02B9}" srcOrd="0" destOrd="0" presId="urn:microsoft.com/office/officeart/2018/2/layout/IconVerticalSolidList"/>
    <dgm:cxn modelId="{FCBC2AAC-9EDF-46E6-A08D-2E62DBA8AFAE}" type="presParOf" srcId="{7ADDA475-EF6D-46B4-A9F5-BEEC4B9B02B9}" destId="{3000A62F-2B5A-4B4C-BA4C-25C16196C131}" srcOrd="0" destOrd="0" presId="urn:microsoft.com/office/officeart/2018/2/layout/IconVerticalSolidList"/>
    <dgm:cxn modelId="{B85B620E-9B67-45CD-9E64-4E142A3D5490}" type="presParOf" srcId="{7ADDA475-EF6D-46B4-A9F5-BEEC4B9B02B9}" destId="{1D872167-D744-4D11-9133-3C5CACC7E6E8}" srcOrd="1" destOrd="0" presId="urn:microsoft.com/office/officeart/2018/2/layout/IconVerticalSolidList"/>
    <dgm:cxn modelId="{8385AC15-4CA7-490F-8A78-712C920AFAD8}" type="presParOf" srcId="{7ADDA475-EF6D-46B4-A9F5-BEEC4B9B02B9}" destId="{EA8F5CCE-3EFD-4B2C-97AB-B391207A05FF}" srcOrd="2" destOrd="0" presId="urn:microsoft.com/office/officeart/2018/2/layout/IconVerticalSolidList"/>
    <dgm:cxn modelId="{5A9399CB-F604-424C-BEFB-C5706750F8E3}" type="presParOf" srcId="{7ADDA475-EF6D-46B4-A9F5-BEEC4B9B02B9}" destId="{F839A779-E0F6-47B0-9EE4-893C454A2744}" srcOrd="3" destOrd="0" presId="urn:microsoft.com/office/officeart/2018/2/layout/IconVerticalSolidList"/>
    <dgm:cxn modelId="{25DC6077-BEE4-414A-A886-516AC63E56B9}" type="presParOf" srcId="{7ADDA475-EF6D-46B4-A9F5-BEEC4B9B02B9}" destId="{72980AFE-DC4D-45E4-A59F-248E94541C9D}" srcOrd="4" destOrd="0" presId="urn:microsoft.com/office/officeart/2018/2/layout/IconVerticalSolidList"/>
    <dgm:cxn modelId="{1665D95F-ACB9-468E-A9B2-942E2252455D}" type="presParOf" srcId="{9AE6417D-BD76-4E30-B2AC-08B533B825FF}" destId="{EC7E7C85-F23B-4FCF-A949-38F9E4EFC6EF}" srcOrd="1" destOrd="0" presId="urn:microsoft.com/office/officeart/2018/2/layout/IconVerticalSolidList"/>
    <dgm:cxn modelId="{B7BBC028-EF6D-4376-84AF-CAF225C234E1}" type="presParOf" srcId="{9AE6417D-BD76-4E30-B2AC-08B533B825FF}" destId="{9443AE9E-0D91-4607-8775-599B17CCD88E}" srcOrd="2" destOrd="0" presId="urn:microsoft.com/office/officeart/2018/2/layout/IconVerticalSolidList"/>
    <dgm:cxn modelId="{8A276594-F554-46ED-8F38-58906EFAE111}" type="presParOf" srcId="{9443AE9E-0D91-4607-8775-599B17CCD88E}" destId="{6C320904-50A2-4EC4-93DD-8E2311451E2A}" srcOrd="0" destOrd="0" presId="urn:microsoft.com/office/officeart/2018/2/layout/IconVerticalSolidList"/>
    <dgm:cxn modelId="{36DF6380-0325-4CF1-B83F-D58A82A10650}" type="presParOf" srcId="{9443AE9E-0D91-4607-8775-599B17CCD88E}" destId="{512EF725-3F35-4528-A1F6-F584DAD94D30}" srcOrd="1" destOrd="0" presId="urn:microsoft.com/office/officeart/2018/2/layout/IconVerticalSolidList"/>
    <dgm:cxn modelId="{2622478E-A941-4D2E-B6F3-8A61CA842D79}" type="presParOf" srcId="{9443AE9E-0D91-4607-8775-599B17CCD88E}" destId="{26D7B5DB-3960-459E-9EB6-028F440582A9}" srcOrd="2" destOrd="0" presId="urn:microsoft.com/office/officeart/2018/2/layout/IconVerticalSolidList"/>
    <dgm:cxn modelId="{FC10801E-61F9-49E9-AB98-79F82F7B2EEB}" type="presParOf" srcId="{9443AE9E-0D91-4607-8775-599B17CCD88E}" destId="{D1E7B9C1-BB69-463A-BA03-627ABDBF787E}" srcOrd="3" destOrd="0" presId="urn:microsoft.com/office/officeart/2018/2/layout/IconVerticalSolidList"/>
    <dgm:cxn modelId="{AA72E394-9BEF-4496-8D3A-A75C219167F6}" type="presParOf" srcId="{9AE6417D-BD76-4E30-B2AC-08B533B825FF}" destId="{4FC06EC0-DC21-4921-ADC4-082F9A06C532}" srcOrd="3" destOrd="0" presId="urn:microsoft.com/office/officeart/2018/2/layout/IconVerticalSolidList"/>
    <dgm:cxn modelId="{6775677F-BBF1-455A-BD94-125BB921C195}" type="presParOf" srcId="{9AE6417D-BD76-4E30-B2AC-08B533B825FF}" destId="{C7428E91-BEB8-4E2E-81BB-ABCC2868AE35}" srcOrd="4" destOrd="0" presId="urn:microsoft.com/office/officeart/2018/2/layout/IconVerticalSolidList"/>
    <dgm:cxn modelId="{99BA1947-A58E-4E4B-A860-57EAD0B3DD09}" type="presParOf" srcId="{C7428E91-BEB8-4E2E-81BB-ABCC2868AE35}" destId="{3569BB8B-7094-4224-81B2-3A7BB4E18D81}" srcOrd="0" destOrd="0" presId="urn:microsoft.com/office/officeart/2018/2/layout/IconVerticalSolidList"/>
    <dgm:cxn modelId="{DF03D198-C808-4217-8286-83BA27848B97}" type="presParOf" srcId="{C7428E91-BEB8-4E2E-81BB-ABCC2868AE35}" destId="{31BF2D5B-6E9E-474B-84F6-9DE73A59152A}" srcOrd="1" destOrd="0" presId="urn:microsoft.com/office/officeart/2018/2/layout/IconVerticalSolidList"/>
    <dgm:cxn modelId="{EB3881AC-82CD-4E9B-ABFF-88282F0675A6}" type="presParOf" srcId="{C7428E91-BEB8-4E2E-81BB-ABCC2868AE35}" destId="{02F98B64-D05C-4BB2-8A08-50631F6B712C}" srcOrd="2" destOrd="0" presId="urn:microsoft.com/office/officeart/2018/2/layout/IconVerticalSolidList"/>
    <dgm:cxn modelId="{D5C28DFA-1B76-4E1C-A037-B37D9BD7D16E}" type="presParOf" srcId="{C7428E91-BEB8-4E2E-81BB-ABCC2868AE35}" destId="{B07CDF17-BEFC-42E2-B7F5-DE6312345000}" srcOrd="3" destOrd="0" presId="urn:microsoft.com/office/officeart/2018/2/layout/IconVerticalSolidList"/>
    <dgm:cxn modelId="{3ECC0EB3-19F7-4886-A66B-190339E14215}" type="presParOf" srcId="{9AE6417D-BD76-4E30-B2AC-08B533B825FF}" destId="{4530DBE6-62CA-4F4E-9B43-9A2764F70AF7}" srcOrd="5" destOrd="0" presId="urn:microsoft.com/office/officeart/2018/2/layout/IconVerticalSolidList"/>
    <dgm:cxn modelId="{BCD715AA-A3DC-4F82-8249-DA15D22D3CBF}" type="presParOf" srcId="{9AE6417D-BD76-4E30-B2AC-08B533B825FF}" destId="{C33EABD0-F942-4BB6-885F-E79801FBB8AA}" srcOrd="6" destOrd="0" presId="urn:microsoft.com/office/officeart/2018/2/layout/IconVerticalSolidList"/>
    <dgm:cxn modelId="{64611AFE-1CEB-437D-9CFA-E24C99A94CE8}" type="presParOf" srcId="{C33EABD0-F942-4BB6-885F-E79801FBB8AA}" destId="{38F7D114-5B18-48B3-9704-04F4A446138B}" srcOrd="0" destOrd="0" presId="urn:microsoft.com/office/officeart/2018/2/layout/IconVerticalSolidList"/>
    <dgm:cxn modelId="{3A7D0DD8-4A1C-4815-A00F-2BCF280CBD4D}" type="presParOf" srcId="{C33EABD0-F942-4BB6-885F-E79801FBB8AA}" destId="{C04678E0-1C2E-44E1-A860-B5F81BCB0834}" srcOrd="1" destOrd="0" presId="urn:microsoft.com/office/officeart/2018/2/layout/IconVerticalSolidList"/>
    <dgm:cxn modelId="{37CF934B-75AB-43A1-ADA7-E64A58A0E02D}" type="presParOf" srcId="{C33EABD0-F942-4BB6-885F-E79801FBB8AA}" destId="{9128FA8C-B584-4324-81D7-D891A742DE29}" srcOrd="2" destOrd="0" presId="urn:microsoft.com/office/officeart/2018/2/layout/IconVerticalSolidList"/>
    <dgm:cxn modelId="{9FD4A209-A9A3-429D-9EAC-E804C845B377}" type="presParOf" srcId="{C33EABD0-F942-4BB6-885F-E79801FBB8AA}" destId="{41565F58-8283-419E-8A47-3AC885B7415F}" srcOrd="3" destOrd="0" presId="urn:microsoft.com/office/officeart/2018/2/layout/IconVerticalSolidList"/>
    <dgm:cxn modelId="{D741CC2E-5BE4-4681-BBA2-42831A23390D}" type="presParOf" srcId="{9AE6417D-BD76-4E30-B2AC-08B533B825FF}" destId="{17D13DDA-BA03-4114-A63D-DD32EC2C7199}" srcOrd="7" destOrd="0" presId="urn:microsoft.com/office/officeart/2018/2/layout/IconVerticalSolidList"/>
    <dgm:cxn modelId="{80BCE075-C042-41E8-8B3F-0C9131EFEC9B}" type="presParOf" srcId="{9AE6417D-BD76-4E30-B2AC-08B533B825FF}" destId="{D2BF4B18-2C91-4115-83E0-FA9B8BD3BFA8}" srcOrd="8" destOrd="0" presId="urn:microsoft.com/office/officeart/2018/2/layout/IconVerticalSolidList"/>
    <dgm:cxn modelId="{AE8DA158-50AF-46ED-AA83-50407597D183}" type="presParOf" srcId="{D2BF4B18-2C91-4115-83E0-FA9B8BD3BFA8}" destId="{9CA0F1EB-AD24-4752-85F7-B52AACC0BFDE}" srcOrd="0" destOrd="0" presId="urn:microsoft.com/office/officeart/2018/2/layout/IconVerticalSolidList"/>
    <dgm:cxn modelId="{0AAC1329-9897-47F6-9F5A-014B042F63AB}" type="presParOf" srcId="{D2BF4B18-2C91-4115-83E0-FA9B8BD3BFA8}" destId="{063DCC4F-B522-4AC2-BDF2-C277AF809D08}" srcOrd="1" destOrd="0" presId="urn:microsoft.com/office/officeart/2018/2/layout/IconVerticalSolidList"/>
    <dgm:cxn modelId="{275C05EB-D690-4C0D-9D16-3F701F1121BD}" type="presParOf" srcId="{D2BF4B18-2C91-4115-83E0-FA9B8BD3BFA8}" destId="{33216078-9E72-4022-B935-7CF6CD2E3A93}" srcOrd="2" destOrd="0" presId="urn:microsoft.com/office/officeart/2018/2/layout/IconVerticalSolidList"/>
    <dgm:cxn modelId="{77DE9BC9-8754-4674-B0FF-6F058BACF564}" type="presParOf" srcId="{D2BF4B18-2C91-4115-83E0-FA9B8BD3BFA8}" destId="{2A765038-9769-47C9-8954-3460CCC728FA}" srcOrd="3" destOrd="0" presId="urn:microsoft.com/office/officeart/2018/2/layout/IconVerticalSolidList"/>
    <dgm:cxn modelId="{58168D1C-D2A2-4665-B65F-DE6C7ECFA66A}" type="presParOf" srcId="{D2BF4B18-2C91-4115-83E0-FA9B8BD3BFA8}" destId="{61CCFD46-38A2-4103-9036-1C3143FFAD16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9F8BCE-1497-46C4-AC94-6DA95933E7B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4CAA72-0CE4-458B-9C14-199C65DD7657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Udsendelse af tilslutningsaftaler til 98K, </a:t>
          </a:r>
          <a:r>
            <a:rPr lang="da-DK" b="1"/>
            <a:t>26.01.2024</a:t>
          </a:r>
          <a:endParaRPr lang="en-US"/>
        </a:p>
      </dgm:t>
    </dgm:pt>
    <dgm:pt modelId="{9FD8E3FA-7EB9-46B1-827B-EA84F4948B2C}" type="parTrans" cxnId="{CF54AF7F-FCEA-454D-84B7-F827F0819005}">
      <dgm:prSet/>
      <dgm:spPr/>
      <dgm:t>
        <a:bodyPr/>
        <a:lstStyle/>
        <a:p>
          <a:endParaRPr lang="en-US"/>
        </a:p>
      </dgm:t>
    </dgm:pt>
    <dgm:pt modelId="{0FFA3F09-5787-4220-9336-AD3F70A284B3}" type="sibTrans" cxnId="{CF54AF7F-FCEA-454D-84B7-F827F0819005}">
      <dgm:prSet/>
      <dgm:spPr/>
      <dgm:t>
        <a:bodyPr/>
        <a:lstStyle/>
        <a:p>
          <a:endParaRPr lang="en-US"/>
        </a:p>
      </dgm:t>
    </dgm:pt>
    <dgm:pt modelId="{9817FFE1-19E8-4215-990E-23CEECEA459F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Udbuddet offentliggøres, </a:t>
          </a:r>
          <a:r>
            <a:rPr lang="da-DK" b="1"/>
            <a:t>januar 2024</a:t>
          </a:r>
          <a:endParaRPr lang="en-US"/>
        </a:p>
      </dgm:t>
    </dgm:pt>
    <dgm:pt modelId="{BC8E3342-2DFE-4630-A003-7FCDAD190DAE}" type="parTrans" cxnId="{A55B18D4-D896-4AF8-9280-42D7B0054E26}">
      <dgm:prSet/>
      <dgm:spPr/>
      <dgm:t>
        <a:bodyPr/>
        <a:lstStyle/>
        <a:p>
          <a:endParaRPr lang="en-US"/>
        </a:p>
      </dgm:t>
    </dgm:pt>
    <dgm:pt modelId="{BE53B1F2-CF91-432B-9100-3A723F087484}" type="sibTrans" cxnId="{A55B18D4-D896-4AF8-9280-42D7B0054E26}">
      <dgm:prSet/>
      <dgm:spPr/>
      <dgm:t>
        <a:bodyPr/>
        <a:lstStyle/>
        <a:p>
          <a:endParaRPr lang="en-US"/>
        </a:p>
      </dgm:t>
    </dgm:pt>
    <dgm:pt modelId="{D7537D52-7C83-42E5-B61B-83CB52B99AF7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40 K i alt underskriver tilslutningsaften, </a:t>
          </a:r>
          <a:r>
            <a:rPr lang="da-DK" b="1"/>
            <a:t>marts 2024</a:t>
          </a:r>
          <a:endParaRPr lang="en-US"/>
        </a:p>
      </dgm:t>
    </dgm:pt>
    <dgm:pt modelId="{108217B3-2386-413C-ACE9-B5A44EFF0824}" type="parTrans" cxnId="{403A05E9-F2B5-416D-A283-327AEA83523F}">
      <dgm:prSet/>
      <dgm:spPr/>
      <dgm:t>
        <a:bodyPr/>
        <a:lstStyle/>
        <a:p>
          <a:endParaRPr lang="en-US"/>
        </a:p>
      </dgm:t>
    </dgm:pt>
    <dgm:pt modelId="{913C0012-09A4-407A-8C92-81EC936570E3}" type="sibTrans" cxnId="{403A05E9-F2B5-416D-A283-327AEA83523F}">
      <dgm:prSet/>
      <dgm:spPr/>
      <dgm:t>
        <a:bodyPr/>
        <a:lstStyle/>
        <a:p>
          <a:endParaRPr lang="en-US"/>
        </a:p>
      </dgm:t>
    </dgm:pt>
    <dgm:pt modelId="{C5351522-5E9F-426F-927F-EC0181581353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Repræsentantskabsmødet den </a:t>
          </a:r>
          <a:r>
            <a:rPr lang="da-DK" b="1"/>
            <a:t>16.05.2024</a:t>
          </a:r>
          <a:endParaRPr lang="en-US"/>
        </a:p>
      </dgm:t>
    </dgm:pt>
    <dgm:pt modelId="{58E95F28-CAEE-4B7B-A1D9-78512C2D600B}" type="parTrans" cxnId="{CE850022-92CD-426B-B4E1-FFA7973E40DD}">
      <dgm:prSet/>
      <dgm:spPr/>
      <dgm:t>
        <a:bodyPr/>
        <a:lstStyle/>
        <a:p>
          <a:endParaRPr lang="en-US"/>
        </a:p>
      </dgm:t>
    </dgm:pt>
    <dgm:pt modelId="{9985355E-875A-4F56-A52B-55A91A7A6C9E}" type="sibTrans" cxnId="{CE850022-92CD-426B-B4E1-FFA7973E40DD}">
      <dgm:prSet/>
      <dgm:spPr/>
      <dgm:t>
        <a:bodyPr/>
        <a:lstStyle/>
        <a:p>
          <a:endParaRPr lang="en-US"/>
        </a:p>
      </dgm:t>
    </dgm:pt>
    <dgm:pt modelId="{4A4C78FD-71AD-463D-BE92-1987AC3A0753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Præsentation af tidsplan, økonomi, opgaver </a:t>
          </a:r>
          <a:endParaRPr lang="en-US"/>
        </a:p>
      </dgm:t>
    </dgm:pt>
    <dgm:pt modelId="{B27C1C73-5104-4E09-943F-AAA787D51864}" type="parTrans" cxnId="{2F621813-73B4-4A60-A24C-ED5459098DE8}">
      <dgm:prSet/>
      <dgm:spPr/>
      <dgm:t>
        <a:bodyPr/>
        <a:lstStyle/>
        <a:p>
          <a:endParaRPr lang="en-US"/>
        </a:p>
      </dgm:t>
    </dgm:pt>
    <dgm:pt modelId="{F867B57D-CAE5-4202-BE0F-41E00D51D337}" type="sibTrans" cxnId="{2F621813-73B4-4A60-A24C-ED5459098DE8}">
      <dgm:prSet/>
      <dgm:spPr/>
      <dgm:t>
        <a:bodyPr/>
        <a:lstStyle/>
        <a:p>
          <a:endParaRPr lang="en-US"/>
        </a:p>
      </dgm:t>
    </dgm:pt>
    <dgm:pt modelId="{15DA96B7-AF08-4593-837A-B665A84DD28B}" type="pres">
      <dgm:prSet presAssocID="{4A9F8BCE-1497-46C4-AC94-6DA95933E7B1}" presName="root" presStyleCnt="0">
        <dgm:presLayoutVars>
          <dgm:dir/>
          <dgm:resizeHandles val="exact"/>
        </dgm:presLayoutVars>
      </dgm:prSet>
      <dgm:spPr/>
    </dgm:pt>
    <dgm:pt modelId="{39A4D603-6CDB-4A1D-AFD5-179F46CC7E97}" type="pres">
      <dgm:prSet presAssocID="{A44CAA72-0CE4-458B-9C14-199C65DD7657}" presName="compNode" presStyleCnt="0"/>
      <dgm:spPr/>
    </dgm:pt>
    <dgm:pt modelId="{4448D04A-EDC7-4382-956E-FA69B3B02EF9}" type="pres">
      <dgm:prSet presAssocID="{A44CAA72-0CE4-458B-9C14-199C65DD7657}" presName="bgRect" presStyleLbl="bgShp" presStyleIdx="0" presStyleCnt="4"/>
      <dgm:spPr/>
    </dgm:pt>
    <dgm:pt modelId="{D3F62C0B-E56B-4E3F-9BF4-99B6FD2044CB}" type="pres">
      <dgm:prSet presAssocID="{A44CAA72-0CE4-458B-9C14-199C65DD765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mote control"/>
        </a:ext>
      </dgm:extLst>
    </dgm:pt>
    <dgm:pt modelId="{245B0336-5325-4B4D-929D-05196AB1650F}" type="pres">
      <dgm:prSet presAssocID="{A44CAA72-0CE4-458B-9C14-199C65DD7657}" presName="spaceRect" presStyleCnt="0"/>
      <dgm:spPr/>
    </dgm:pt>
    <dgm:pt modelId="{72043223-55BD-4EA2-A8DC-03189108C21F}" type="pres">
      <dgm:prSet presAssocID="{A44CAA72-0CE4-458B-9C14-199C65DD7657}" presName="parTx" presStyleLbl="revTx" presStyleIdx="0" presStyleCnt="5">
        <dgm:presLayoutVars>
          <dgm:chMax val="0"/>
          <dgm:chPref val="0"/>
        </dgm:presLayoutVars>
      </dgm:prSet>
      <dgm:spPr/>
    </dgm:pt>
    <dgm:pt modelId="{D33CFDD0-D9F1-40DD-AC14-C0415A1A4CBF}" type="pres">
      <dgm:prSet presAssocID="{0FFA3F09-5787-4220-9336-AD3F70A284B3}" presName="sibTrans" presStyleCnt="0"/>
      <dgm:spPr/>
    </dgm:pt>
    <dgm:pt modelId="{C1691BE2-42BD-4459-9EEA-5C1A207C1332}" type="pres">
      <dgm:prSet presAssocID="{9817FFE1-19E8-4215-990E-23CEECEA459F}" presName="compNode" presStyleCnt="0"/>
      <dgm:spPr/>
    </dgm:pt>
    <dgm:pt modelId="{BA39AFDA-13DB-4D20-9992-BC971C8B6603}" type="pres">
      <dgm:prSet presAssocID="{9817FFE1-19E8-4215-990E-23CEECEA459F}" presName="bgRect" presStyleLbl="bgShp" presStyleIdx="1" presStyleCnt="4"/>
      <dgm:spPr/>
    </dgm:pt>
    <dgm:pt modelId="{2B9CCBAC-1626-4848-879B-B734737434FE}" type="pres">
      <dgm:prSet presAssocID="{9817FFE1-19E8-4215-990E-23CEECEA459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anonslag"/>
        </a:ext>
      </dgm:extLst>
    </dgm:pt>
    <dgm:pt modelId="{6652AC68-A428-49F7-9AE5-CC3C36C4ECF2}" type="pres">
      <dgm:prSet presAssocID="{9817FFE1-19E8-4215-990E-23CEECEA459F}" presName="spaceRect" presStyleCnt="0"/>
      <dgm:spPr/>
    </dgm:pt>
    <dgm:pt modelId="{C536020F-2278-485A-978E-74A0B76262E6}" type="pres">
      <dgm:prSet presAssocID="{9817FFE1-19E8-4215-990E-23CEECEA459F}" presName="parTx" presStyleLbl="revTx" presStyleIdx="1" presStyleCnt="5">
        <dgm:presLayoutVars>
          <dgm:chMax val="0"/>
          <dgm:chPref val="0"/>
        </dgm:presLayoutVars>
      </dgm:prSet>
      <dgm:spPr/>
    </dgm:pt>
    <dgm:pt modelId="{5C3E748D-E293-4887-AE5C-1DA9248A4320}" type="pres">
      <dgm:prSet presAssocID="{BE53B1F2-CF91-432B-9100-3A723F087484}" presName="sibTrans" presStyleCnt="0"/>
      <dgm:spPr/>
    </dgm:pt>
    <dgm:pt modelId="{28637DA7-01EA-4D16-B7A7-8FAA8E88B56F}" type="pres">
      <dgm:prSet presAssocID="{D7537D52-7C83-42E5-B61B-83CB52B99AF7}" presName="compNode" presStyleCnt="0"/>
      <dgm:spPr/>
    </dgm:pt>
    <dgm:pt modelId="{1BC20297-0690-4B7B-BE8A-5C84D5EFBB25}" type="pres">
      <dgm:prSet presAssocID="{D7537D52-7C83-42E5-B61B-83CB52B99AF7}" presName="bgRect" presStyleLbl="bgShp" presStyleIdx="2" presStyleCnt="4"/>
      <dgm:spPr/>
    </dgm:pt>
    <dgm:pt modelId="{FFB11CD3-3621-47BC-BB5A-C63224101FD3}" type="pres">
      <dgm:prSet presAssocID="{D7537D52-7C83-42E5-B61B-83CB52B99AF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lloner"/>
        </a:ext>
      </dgm:extLst>
    </dgm:pt>
    <dgm:pt modelId="{D3AD3CD0-1D31-4DDA-A86A-59DF93ED28EC}" type="pres">
      <dgm:prSet presAssocID="{D7537D52-7C83-42E5-B61B-83CB52B99AF7}" presName="spaceRect" presStyleCnt="0"/>
      <dgm:spPr/>
    </dgm:pt>
    <dgm:pt modelId="{61AD542D-0FF3-4BFC-BC68-0C0614D4D924}" type="pres">
      <dgm:prSet presAssocID="{D7537D52-7C83-42E5-B61B-83CB52B99AF7}" presName="parTx" presStyleLbl="revTx" presStyleIdx="2" presStyleCnt="5">
        <dgm:presLayoutVars>
          <dgm:chMax val="0"/>
          <dgm:chPref val="0"/>
        </dgm:presLayoutVars>
      </dgm:prSet>
      <dgm:spPr/>
    </dgm:pt>
    <dgm:pt modelId="{9CEFBEEE-7916-4F9C-BBC2-5D83D14B531E}" type="pres">
      <dgm:prSet presAssocID="{913C0012-09A4-407A-8C92-81EC936570E3}" presName="sibTrans" presStyleCnt="0"/>
      <dgm:spPr/>
    </dgm:pt>
    <dgm:pt modelId="{54AB71E8-0CC5-4F68-8480-13C5D5133890}" type="pres">
      <dgm:prSet presAssocID="{C5351522-5E9F-426F-927F-EC0181581353}" presName="compNode" presStyleCnt="0"/>
      <dgm:spPr/>
    </dgm:pt>
    <dgm:pt modelId="{18EA54DB-5673-4A0D-A236-BA27FA06F741}" type="pres">
      <dgm:prSet presAssocID="{C5351522-5E9F-426F-927F-EC0181581353}" presName="bgRect" presStyleLbl="bgShp" presStyleIdx="3" presStyleCnt="4"/>
      <dgm:spPr/>
    </dgm:pt>
    <dgm:pt modelId="{890A5F01-0129-4B34-9BF9-0EED6AADBE4B}" type="pres">
      <dgm:prSet presAssocID="{C5351522-5E9F-426F-927F-EC018158135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r"/>
        </a:ext>
      </dgm:extLst>
    </dgm:pt>
    <dgm:pt modelId="{1286F0F8-6FA8-4F34-848B-F755BB77A9A8}" type="pres">
      <dgm:prSet presAssocID="{C5351522-5E9F-426F-927F-EC0181581353}" presName="spaceRect" presStyleCnt="0"/>
      <dgm:spPr/>
    </dgm:pt>
    <dgm:pt modelId="{30721C51-5E12-4550-9CC9-72BBC5021222}" type="pres">
      <dgm:prSet presAssocID="{C5351522-5E9F-426F-927F-EC0181581353}" presName="parTx" presStyleLbl="revTx" presStyleIdx="3" presStyleCnt="5">
        <dgm:presLayoutVars>
          <dgm:chMax val="0"/>
          <dgm:chPref val="0"/>
        </dgm:presLayoutVars>
      </dgm:prSet>
      <dgm:spPr/>
    </dgm:pt>
    <dgm:pt modelId="{35F8247E-6B84-4C27-9156-D3A53C596D9D}" type="pres">
      <dgm:prSet presAssocID="{C5351522-5E9F-426F-927F-EC0181581353}" presName="desTx" presStyleLbl="revTx" presStyleIdx="4" presStyleCnt="5">
        <dgm:presLayoutVars/>
      </dgm:prSet>
      <dgm:spPr/>
    </dgm:pt>
  </dgm:ptLst>
  <dgm:cxnLst>
    <dgm:cxn modelId="{2F621813-73B4-4A60-A24C-ED5459098DE8}" srcId="{C5351522-5E9F-426F-927F-EC0181581353}" destId="{4A4C78FD-71AD-463D-BE92-1987AC3A0753}" srcOrd="0" destOrd="0" parTransId="{B27C1C73-5104-4E09-943F-AAA787D51864}" sibTransId="{F867B57D-CAE5-4202-BE0F-41E00D51D337}"/>
    <dgm:cxn modelId="{CE850022-92CD-426B-B4E1-FFA7973E40DD}" srcId="{4A9F8BCE-1497-46C4-AC94-6DA95933E7B1}" destId="{C5351522-5E9F-426F-927F-EC0181581353}" srcOrd="3" destOrd="0" parTransId="{58E95F28-CAEE-4B7B-A1D9-78512C2D600B}" sibTransId="{9985355E-875A-4F56-A52B-55A91A7A6C9E}"/>
    <dgm:cxn modelId="{249C6E2B-1C7C-4E9D-AE1E-E2B6E646974C}" type="presOf" srcId="{D7537D52-7C83-42E5-B61B-83CB52B99AF7}" destId="{61AD542D-0FF3-4BFC-BC68-0C0614D4D924}" srcOrd="0" destOrd="0" presId="urn:microsoft.com/office/officeart/2018/2/layout/IconVerticalSolidList"/>
    <dgm:cxn modelId="{C2619C6E-2CEA-49BF-9F3C-347F1D13CE3B}" type="presOf" srcId="{A44CAA72-0CE4-458B-9C14-199C65DD7657}" destId="{72043223-55BD-4EA2-A8DC-03189108C21F}" srcOrd="0" destOrd="0" presId="urn:microsoft.com/office/officeart/2018/2/layout/IconVerticalSolidList"/>
    <dgm:cxn modelId="{CF54AF7F-FCEA-454D-84B7-F827F0819005}" srcId="{4A9F8BCE-1497-46C4-AC94-6DA95933E7B1}" destId="{A44CAA72-0CE4-458B-9C14-199C65DD7657}" srcOrd="0" destOrd="0" parTransId="{9FD8E3FA-7EB9-46B1-827B-EA84F4948B2C}" sibTransId="{0FFA3F09-5787-4220-9336-AD3F70A284B3}"/>
    <dgm:cxn modelId="{522C4B83-7A0F-40FD-914F-004467BB261A}" type="presOf" srcId="{4A4C78FD-71AD-463D-BE92-1987AC3A0753}" destId="{35F8247E-6B84-4C27-9156-D3A53C596D9D}" srcOrd="0" destOrd="0" presId="urn:microsoft.com/office/officeart/2018/2/layout/IconVerticalSolidList"/>
    <dgm:cxn modelId="{41B17792-A4C1-49B3-818B-7F714D4FECF6}" type="presOf" srcId="{9817FFE1-19E8-4215-990E-23CEECEA459F}" destId="{C536020F-2278-485A-978E-74A0B76262E6}" srcOrd="0" destOrd="0" presId="urn:microsoft.com/office/officeart/2018/2/layout/IconVerticalSolidList"/>
    <dgm:cxn modelId="{314388A4-8CA7-489B-B309-BDD3C43C9DD7}" type="presOf" srcId="{4A9F8BCE-1497-46C4-AC94-6DA95933E7B1}" destId="{15DA96B7-AF08-4593-837A-B665A84DD28B}" srcOrd="0" destOrd="0" presId="urn:microsoft.com/office/officeart/2018/2/layout/IconVerticalSolidList"/>
    <dgm:cxn modelId="{A55B18D4-D896-4AF8-9280-42D7B0054E26}" srcId="{4A9F8BCE-1497-46C4-AC94-6DA95933E7B1}" destId="{9817FFE1-19E8-4215-990E-23CEECEA459F}" srcOrd="1" destOrd="0" parTransId="{BC8E3342-2DFE-4630-A003-7FCDAD190DAE}" sibTransId="{BE53B1F2-CF91-432B-9100-3A723F087484}"/>
    <dgm:cxn modelId="{403A05E9-F2B5-416D-A283-327AEA83523F}" srcId="{4A9F8BCE-1497-46C4-AC94-6DA95933E7B1}" destId="{D7537D52-7C83-42E5-B61B-83CB52B99AF7}" srcOrd="2" destOrd="0" parTransId="{108217B3-2386-413C-ACE9-B5A44EFF0824}" sibTransId="{913C0012-09A4-407A-8C92-81EC936570E3}"/>
    <dgm:cxn modelId="{62BCE7ED-9A29-4817-9EEC-0473807BA9ED}" type="presOf" srcId="{C5351522-5E9F-426F-927F-EC0181581353}" destId="{30721C51-5E12-4550-9CC9-72BBC5021222}" srcOrd="0" destOrd="0" presId="urn:microsoft.com/office/officeart/2018/2/layout/IconVerticalSolidList"/>
    <dgm:cxn modelId="{7F0BCB8E-7BAD-4AED-B3D8-49E422F65D3D}" type="presParOf" srcId="{15DA96B7-AF08-4593-837A-B665A84DD28B}" destId="{39A4D603-6CDB-4A1D-AFD5-179F46CC7E97}" srcOrd="0" destOrd="0" presId="urn:microsoft.com/office/officeart/2018/2/layout/IconVerticalSolidList"/>
    <dgm:cxn modelId="{73BBB67C-1555-4ABB-A32F-560D4CB50D97}" type="presParOf" srcId="{39A4D603-6CDB-4A1D-AFD5-179F46CC7E97}" destId="{4448D04A-EDC7-4382-956E-FA69B3B02EF9}" srcOrd="0" destOrd="0" presId="urn:microsoft.com/office/officeart/2018/2/layout/IconVerticalSolidList"/>
    <dgm:cxn modelId="{0E3B750C-12B4-4AC9-9D4B-1159A046643F}" type="presParOf" srcId="{39A4D603-6CDB-4A1D-AFD5-179F46CC7E97}" destId="{D3F62C0B-E56B-4E3F-9BF4-99B6FD2044CB}" srcOrd="1" destOrd="0" presId="urn:microsoft.com/office/officeart/2018/2/layout/IconVerticalSolidList"/>
    <dgm:cxn modelId="{66076229-E974-4311-9ED6-A95B4472E32E}" type="presParOf" srcId="{39A4D603-6CDB-4A1D-AFD5-179F46CC7E97}" destId="{245B0336-5325-4B4D-929D-05196AB1650F}" srcOrd="2" destOrd="0" presId="urn:microsoft.com/office/officeart/2018/2/layout/IconVerticalSolidList"/>
    <dgm:cxn modelId="{D7889615-9745-42D0-8ED0-0B96B94554E8}" type="presParOf" srcId="{39A4D603-6CDB-4A1D-AFD5-179F46CC7E97}" destId="{72043223-55BD-4EA2-A8DC-03189108C21F}" srcOrd="3" destOrd="0" presId="urn:microsoft.com/office/officeart/2018/2/layout/IconVerticalSolidList"/>
    <dgm:cxn modelId="{43E2C902-EF81-44FB-9B3F-047B22B67A89}" type="presParOf" srcId="{15DA96B7-AF08-4593-837A-B665A84DD28B}" destId="{D33CFDD0-D9F1-40DD-AC14-C0415A1A4CBF}" srcOrd="1" destOrd="0" presId="urn:microsoft.com/office/officeart/2018/2/layout/IconVerticalSolidList"/>
    <dgm:cxn modelId="{198BDA8B-B20F-4504-898D-7B5F9140AC74}" type="presParOf" srcId="{15DA96B7-AF08-4593-837A-B665A84DD28B}" destId="{C1691BE2-42BD-4459-9EEA-5C1A207C1332}" srcOrd="2" destOrd="0" presId="urn:microsoft.com/office/officeart/2018/2/layout/IconVerticalSolidList"/>
    <dgm:cxn modelId="{6FF528F1-AFC0-4390-8967-F69C03F2E5E9}" type="presParOf" srcId="{C1691BE2-42BD-4459-9EEA-5C1A207C1332}" destId="{BA39AFDA-13DB-4D20-9992-BC971C8B6603}" srcOrd="0" destOrd="0" presId="urn:microsoft.com/office/officeart/2018/2/layout/IconVerticalSolidList"/>
    <dgm:cxn modelId="{26FB4429-A351-4363-92CC-EA98E7B1D108}" type="presParOf" srcId="{C1691BE2-42BD-4459-9EEA-5C1A207C1332}" destId="{2B9CCBAC-1626-4848-879B-B734737434FE}" srcOrd="1" destOrd="0" presId="urn:microsoft.com/office/officeart/2018/2/layout/IconVerticalSolidList"/>
    <dgm:cxn modelId="{090E8958-F1D1-413A-B521-20DA1A9A9B27}" type="presParOf" srcId="{C1691BE2-42BD-4459-9EEA-5C1A207C1332}" destId="{6652AC68-A428-49F7-9AE5-CC3C36C4ECF2}" srcOrd="2" destOrd="0" presId="urn:microsoft.com/office/officeart/2018/2/layout/IconVerticalSolidList"/>
    <dgm:cxn modelId="{69B96E4C-0047-4D83-9D92-BAD0D742CD5E}" type="presParOf" srcId="{C1691BE2-42BD-4459-9EEA-5C1A207C1332}" destId="{C536020F-2278-485A-978E-74A0B76262E6}" srcOrd="3" destOrd="0" presId="urn:microsoft.com/office/officeart/2018/2/layout/IconVerticalSolidList"/>
    <dgm:cxn modelId="{1E28EF6C-F656-4931-80CD-56B873062EAB}" type="presParOf" srcId="{15DA96B7-AF08-4593-837A-B665A84DD28B}" destId="{5C3E748D-E293-4887-AE5C-1DA9248A4320}" srcOrd="3" destOrd="0" presId="urn:microsoft.com/office/officeart/2018/2/layout/IconVerticalSolidList"/>
    <dgm:cxn modelId="{1C7C269F-7C8B-4095-B8CA-8FB325CF5424}" type="presParOf" srcId="{15DA96B7-AF08-4593-837A-B665A84DD28B}" destId="{28637DA7-01EA-4D16-B7A7-8FAA8E88B56F}" srcOrd="4" destOrd="0" presId="urn:microsoft.com/office/officeart/2018/2/layout/IconVerticalSolidList"/>
    <dgm:cxn modelId="{A1465269-1DD6-4032-A408-32A286FD292C}" type="presParOf" srcId="{28637DA7-01EA-4D16-B7A7-8FAA8E88B56F}" destId="{1BC20297-0690-4B7B-BE8A-5C84D5EFBB25}" srcOrd="0" destOrd="0" presId="urn:microsoft.com/office/officeart/2018/2/layout/IconVerticalSolidList"/>
    <dgm:cxn modelId="{6A1B7294-959B-40A7-B6B5-EDD13E6F1F32}" type="presParOf" srcId="{28637DA7-01EA-4D16-B7A7-8FAA8E88B56F}" destId="{FFB11CD3-3621-47BC-BB5A-C63224101FD3}" srcOrd="1" destOrd="0" presId="urn:microsoft.com/office/officeart/2018/2/layout/IconVerticalSolidList"/>
    <dgm:cxn modelId="{2B3B70CC-3B19-42B6-883C-015702D1CC4B}" type="presParOf" srcId="{28637DA7-01EA-4D16-B7A7-8FAA8E88B56F}" destId="{D3AD3CD0-1D31-4DDA-A86A-59DF93ED28EC}" srcOrd="2" destOrd="0" presId="urn:microsoft.com/office/officeart/2018/2/layout/IconVerticalSolidList"/>
    <dgm:cxn modelId="{5985FFA0-C9DC-45F9-AC65-937611D786DE}" type="presParOf" srcId="{28637DA7-01EA-4D16-B7A7-8FAA8E88B56F}" destId="{61AD542D-0FF3-4BFC-BC68-0C0614D4D924}" srcOrd="3" destOrd="0" presId="urn:microsoft.com/office/officeart/2018/2/layout/IconVerticalSolidList"/>
    <dgm:cxn modelId="{C744F1F2-DE6B-4F8E-9160-EDCC52260C6E}" type="presParOf" srcId="{15DA96B7-AF08-4593-837A-B665A84DD28B}" destId="{9CEFBEEE-7916-4F9C-BBC2-5D83D14B531E}" srcOrd="5" destOrd="0" presId="urn:microsoft.com/office/officeart/2018/2/layout/IconVerticalSolidList"/>
    <dgm:cxn modelId="{C7B5707A-E95F-4A72-ACE5-F8337F2816AE}" type="presParOf" srcId="{15DA96B7-AF08-4593-837A-B665A84DD28B}" destId="{54AB71E8-0CC5-4F68-8480-13C5D5133890}" srcOrd="6" destOrd="0" presId="urn:microsoft.com/office/officeart/2018/2/layout/IconVerticalSolidList"/>
    <dgm:cxn modelId="{3EC2A683-44D5-4C1B-B0BB-2E65751CF4F1}" type="presParOf" srcId="{54AB71E8-0CC5-4F68-8480-13C5D5133890}" destId="{18EA54DB-5673-4A0D-A236-BA27FA06F741}" srcOrd="0" destOrd="0" presId="urn:microsoft.com/office/officeart/2018/2/layout/IconVerticalSolidList"/>
    <dgm:cxn modelId="{2F100A2B-24D2-4863-9173-6597D909E380}" type="presParOf" srcId="{54AB71E8-0CC5-4F68-8480-13C5D5133890}" destId="{890A5F01-0129-4B34-9BF9-0EED6AADBE4B}" srcOrd="1" destOrd="0" presId="urn:microsoft.com/office/officeart/2018/2/layout/IconVerticalSolidList"/>
    <dgm:cxn modelId="{FAECD924-B25B-47F8-9CCD-7279F519EF56}" type="presParOf" srcId="{54AB71E8-0CC5-4F68-8480-13C5D5133890}" destId="{1286F0F8-6FA8-4F34-848B-F755BB77A9A8}" srcOrd="2" destOrd="0" presId="urn:microsoft.com/office/officeart/2018/2/layout/IconVerticalSolidList"/>
    <dgm:cxn modelId="{9A7BB596-3E5C-4FBE-BE74-6B335BFC8F7D}" type="presParOf" srcId="{54AB71E8-0CC5-4F68-8480-13C5D5133890}" destId="{30721C51-5E12-4550-9CC9-72BBC5021222}" srcOrd="3" destOrd="0" presId="urn:microsoft.com/office/officeart/2018/2/layout/IconVerticalSolidList"/>
    <dgm:cxn modelId="{05EA7684-BCE6-4B83-9C10-AD359F98C393}" type="presParOf" srcId="{54AB71E8-0CC5-4F68-8480-13C5D5133890}" destId="{35F8247E-6B84-4C27-9156-D3A53C596D9D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0A62F-2B5A-4B4C-BA4C-25C16196C131}">
      <dsp:nvSpPr>
        <dsp:cNvPr id="0" name=""/>
        <dsp:cNvSpPr/>
      </dsp:nvSpPr>
      <dsp:spPr>
        <a:xfrm>
          <a:off x="0" y="3155"/>
          <a:ext cx="10722429" cy="67204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872167-D744-4D11-9133-3C5CACC7E6E8}">
      <dsp:nvSpPr>
        <dsp:cNvPr id="0" name=""/>
        <dsp:cNvSpPr/>
      </dsp:nvSpPr>
      <dsp:spPr>
        <a:xfrm>
          <a:off x="203294" y="154366"/>
          <a:ext cx="369626" cy="369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9A779-E0F6-47B0-9EE4-893C454A2744}">
      <dsp:nvSpPr>
        <dsp:cNvPr id="0" name=""/>
        <dsp:cNvSpPr/>
      </dsp:nvSpPr>
      <dsp:spPr>
        <a:xfrm>
          <a:off x="776215" y="3155"/>
          <a:ext cx="4825093" cy="67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5" tIns="71125" rIns="71125" bIns="7112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/>
            <a:t>Styregruppemøde </a:t>
          </a:r>
          <a:r>
            <a:rPr lang="da-DK" sz="1900" b="1" kern="1200"/>
            <a:t>16.08.2023</a:t>
          </a:r>
          <a:endParaRPr lang="en-US" sz="1900" kern="1200"/>
        </a:p>
      </dsp:txBody>
      <dsp:txXfrm>
        <a:off x="776215" y="3155"/>
        <a:ext cx="4825093" cy="672048"/>
      </dsp:txXfrm>
    </dsp:sp>
    <dsp:sp modelId="{72980AFE-DC4D-45E4-A59F-248E94541C9D}">
      <dsp:nvSpPr>
        <dsp:cNvPr id="0" name=""/>
        <dsp:cNvSpPr/>
      </dsp:nvSpPr>
      <dsp:spPr>
        <a:xfrm>
          <a:off x="5601308" y="3155"/>
          <a:ext cx="5121120" cy="67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5" tIns="71125" rIns="71125" bIns="71125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- Beslutning om at lave indstilling til repræsentantskabet på e-mail om at gå i udbud (notat)</a:t>
          </a:r>
          <a:endParaRPr lang="en-US" sz="1600" kern="1200"/>
        </a:p>
      </dsp:txBody>
      <dsp:txXfrm>
        <a:off x="5601308" y="3155"/>
        <a:ext cx="5121120" cy="672048"/>
      </dsp:txXfrm>
    </dsp:sp>
    <dsp:sp modelId="{6C320904-50A2-4EC4-93DD-8E2311451E2A}">
      <dsp:nvSpPr>
        <dsp:cNvPr id="0" name=""/>
        <dsp:cNvSpPr/>
      </dsp:nvSpPr>
      <dsp:spPr>
        <a:xfrm>
          <a:off x="0" y="843215"/>
          <a:ext cx="10722429" cy="67204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2EF725-3F35-4528-A1F6-F584DAD94D30}">
      <dsp:nvSpPr>
        <dsp:cNvPr id="0" name=""/>
        <dsp:cNvSpPr/>
      </dsp:nvSpPr>
      <dsp:spPr>
        <a:xfrm>
          <a:off x="203294" y="994426"/>
          <a:ext cx="369626" cy="369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E7B9C1-BB69-463A-BA03-627ABDBF787E}">
      <dsp:nvSpPr>
        <dsp:cNvPr id="0" name=""/>
        <dsp:cNvSpPr/>
      </dsp:nvSpPr>
      <dsp:spPr>
        <a:xfrm>
          <a:off x="776215" y="843215"/>
          <a:ext cx="9946213" cy="67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5" tIns="71125" rIns="71125" bIns="7112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/>
            <a:t>Styregruppe e-mail til DDH repræsentantskab den </a:t>
          </a:r>
          <a:r>
            <a:rPr lang="da-DK" sz="1900" b="1" kern="1200"/>
            <a:t>24.08.2023</a:t>
          </a:r>
          <a:r>
            <a:rPr lang="da-DK" sz="1900" kern="1200"/>
            <a:t> </a:t>
          </a:r>
          <a:endParaRPr lang="en-US" sz="1900" kern="1200"/>
        </a:p>
      </dsp:txBody>
      <dsp:txXfrm>
        <a:off x="776215" y="843215"/>
        <a:ext cx="9946213" cy="672048"/>
      </dsp:txXfrm>
    </dsp:sp>
    <dsp:sp modelId="{3569BB8B-7094-4224-81B2-3A7BB4E18D81}">
      <dsp:nvSpPr>
        <dsp:cNvPr id="0" name=""/>
        <dsp:cNvSpPr/>
      </dsp:nvSpPr>
      <dsp:spPr>
        <a:xfrm>
          <a:off x="0" y="1683275"/>
          <a:ext cx="10722429" cy="67204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F2D5B-6E9E-474B-84F6-9DE73A59152A}">
      <dsp:nvSpPr>
        <dsp:cNvPr id="0" name=""/>
        <dsp:cNvSpPr/>
      </dsp:nvSpPr>
      <dsp:spPr>
        <a:xfrm>
          <a:off x="203294" y="1834486"/>
          <a:ext cx="369626" cy="369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7CDF17-BEFC-42E2-B7F5-DE6312345000}">
      <dsp:nvSpPr>
        <dsp:cNvPr id="0" name=""/>
        <dsp:cNvSpPr/>
      </dsp:nvSpPr>
      <dsp:spPr>
        <a:xfrm>
          <a:off x="776215" y="1683275"/>
          <a:ext cx="9946213" cy="67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5" tIns="71125" rIns="71125" bIns="7112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/>
            <a:t>Spørgetime DDH repræsentantskab om udbud </a:t>
          </a:r>
          <a:r>
            <a:rPr lang="da-DK" sz="1900" b="1" kern="1200"/>
            <a:t>12./14.09.2023</a:t>
          </a:r>
          <a:endParaRPr lang="en-US" sz="1900" kern="1200"/>
        </a:p>
      </dsp:txBody>
      <dsp:txXfrm>
        <a:off x="776215" y="1683275"/>
        <a:ext cx="9946213" cy="672048"/>
      </dsp:txXfrm>
    </dsp:sp>
    <dsp:sp modelId="{38F7D114-5B18-48B3-9704-04F4A446138B}">
      <dsp:nvSpPr>
        <dsp:cNvPr id="0" name=""/>
        <dsp:cNvSpPr/>
      </dsp:nvSpPr>
      <dsp:spPr>
        <a:xfrm>
          <a:off x="0" y="2523336"/>
          <a:ext cx="10722429" cy="67204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4678E0-1C2E-44E1-A860-B5F81BCB0834}">
      <dsp:nvSpPr>
        <dsp:cNvPr id="0" name=""/>
        <dsp:cNvSpPr/>
      </dsp:nvSpPr>
      <dsp:spPr>
        <a:xfrm>
          <a:off x="203294" y="2674547"/>
          <a:ext cx="369626" cy="3696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65F58-8283-419E-8A47-3AC885B7415F}">
      <dsp:nvSpPr>
        <dsp:cNvPr id="0" name=""/>
        <dsp:cNvSpPr/>
      </dsp:nvSpPr>
      <dsp:spPr>
        <a:xfrm>
          <a:off x="776215" y="2523336"/>
          <a:ext cx="9946213" cy="67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5" tIns="71125" rIns="71125" bIns="7112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/>
            <a:t>Godkendelse af DDH. Rep. af at gå i udbud </a:t>
          </a:r>
          <a:r>
            <a:rPr lang="da-DK" sz="1900" b="1" kern="1200"/>
            <a:t>22.09.2023 (e-mail)</a:t>
          </a:r>
          <a:endParaRPr lang="en-US" sz="1900" kern="1200"/>
        </a:p>
      </dsp:txBody>
      <dsp:txXfrm>
        <a:off x="776215" y="2523336"/>
        <a:ext cx="9946213" cy="672048"/>
      </dsp:txXfrm>
    </dsp:sp>
    <dsp:sp modelId="{9CA0F1EB-AD24-4752-85F7-B52AACC0BFDE}">
      <dsp:nvSpPr>
        <dsp:cNvPr id="0" name=""/>
        <dsp:cNvSpPr/>
      </dsp:nvSpPr>
      <dsp:spPr>
        <a:xfrm>
          <a:off x="0" y="3363396"/>
          <a:ext cx="10722429" cy="67204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3DCC4F-B522-4AC2-BDF2-C277AF809D08}">
      <dsp:nvSpPr>
        <dsp:cNvPr id="0" name=""/>
        <dsp:cNvSpPr/>
      </dsp:nvSpPr>
      <dsp:spPr>
        <a:xfrm>
          <a:off x="203294" y="3514607"/>
          <a:ext cx="369626" cy="36962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65038-9769-47C9-8954-3460CCC728FA}">
      <dsp:nvSpPr>
        <dsp:cNvPr id="0" name=""/>
        <dsp:cNvSpPr/>
      </dsp:nvSpPr>
      <dsp:spPr>
        <a:xfrm>
          <a:off x="776215" y="3363396"/>
          <a:ext cx="4825093" cy="67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5" tIns="71125" rIns="71125" bIns="7112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/>
            <a:t>Repræsentantskabsmødet den </a:t>
          </a:r>
          <a:r>
            <a:rPr lang="da-DK" sz="1900" b="1" kern="1200"/>
            <a:t>31.10.2023</a:t>
          </a:r>
          <a:endParaRPr lang="en-US" sz="1900" kern="1200"/>
        </a:p>
      </dsp:txBody>
      <dsp:txXfrm>
        <a:off x="776215" y="3363396"/>
        <a:ext cx="4825093" cy="672048"/>
      </dsp:txXfrm>
    </dsp:sp>
    <dsp:sp modelId="{61CCFD46-38A2-4103-9036-1C3143FFAD16}">
      <dsp:nvSpPr>
        <dsp:cNvPr id="0" name=""/>
        <dsp:cNvSpPr/>
      </dsp:nvSpPr>
      <dsp:spPr>
        <a:xfrm>
          <a:off x="5601308" y="3363396"/>
          <a:ext cx="5121120" cy="67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5" tIns="71125" rIns="71125" bIns="71125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Præsentation af tidsplan</a:t>
          </a:r>
          <a:endParaRPr lang="en-US" sz="1600" kern="1200"/>
        </a:p>
      </dsp:txBody>
      <dsp:txXfrm>
        <a:off x="5601308" y="3363396"/>
        <a:ext cx="5121120" cy="6720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48D04A-EDC7-4382-956E-FA69B3B02EF9}">
      <dsp:nvSpPr>
        <dsp:cNvPr id="0" name=""/>
        <dsp:cNvSpPr/>
      </dsp:nvSpPr>
      <dsp:spPr>
        <a:xfrm>
          <a:off x="0" y="1676"/>
          <a:ext cx="9872871" cy="8495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F62C0B-E56B-4E3F-9BF4-99B6FD2044CB}">
      <dsp:nvSpPr>
        <dsp:cNvPr id="0" name=""/>
        <dsp:cNvSpPr/>
      </dsp:nvSpPr>
      <dsp:spPr>
        <a:xfrm>
          <a:off x="256981" y="192819"/>
          <a:ext cx="467239" cy="4672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043223-55BD-4EA2-A8DC-03189108C21F}">
      <dsp:nvSpPr>
        <dsp:cNvPr id="0" name=""/>
        <dsp:cNvSpPr/>
      </dsp:nvSpPr>
      <dsp:spPr>
        <a:xfrm>
          <a:off x="981202" y="1676"/>
          <a:ext cx="8891668" cy="849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08" tIns="89908" rIns="89908" bIns="89908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/>
            <a:t>Udsendelse af tilslutningsaftaler til 98K, </a:t>
          </a:r>
          <a:r>
            <a:rPr lang="da-DK" sz="2100" b="1" kern="1200"/>
            <a:t>26.01.2024</a:t>
          </a:r>
          <a:endParaRPr lang="en-US" sz="2100" kern="1200"/>
        </a:p>
      </dsp:txBody>
      <dsp:txXfrm>
        <a:off x="981202" y="1676"/>
        <a:ext cx="8891668" cy="849525"/>
      </dsp:txXfrm>
    </dsp:sp>
    <dsp:sp modelId="{BA39AFDA-13DB-4D20-9992-BC971C8B6603}">
      <dsp:nvSpPr>
        <dsp:cNvPr id="0" name=""/>
        <dsp:cNvSpPr/>
      </dsp:nvSpPr>
      <dsp:spPr>
        <a:xfrm>
          <a:off x="0" y="1063583"/>
          <a:ext cx="9872871" cy="8495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CCBAC-1626-4848-879B-B734737434FE}">
      <dsp:nvSpPr>
        <dsp:cNvPr id="0" name=""/>
        <dsp:cNvSpPr/>
      </dsp:nvSpPr>
      <dsp:spPr>
        <a:xfrm>
          <a:off x="256981" y="1254726"/>
          <a:ext cx="467239" cy="4672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36020F-2278-485A-978E-74A0B76262E6}">
      <dsp:nvSpPr>
        <dsp:cNvPr id="0" name=""/>
        <dsp:cNvSpPr/>
      </dsp:nvSpPr>
      <dsp:spPr>
        <a:xfrm>
          <a:off x="981202" y="1063583"/>
          <a:ext cx="8891668" cy="849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08" tIns="89908" rIns="89908" bIns="89908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/>
            <a:t>Udbuddet offentliggøres, </a:t>
          </a:r>
          <a:r>
            <a:rPr lang="da-DK" sz="2100" b="1" kern="1200"/>
            <a:t>januar 2024</a:t>
          </a:r>
          <a:endParaRPr lang="en-US" sz="2100" kern="1200"/>
        </a:p>
      </dsp:txBody>
      <dsp:txXfrm>
        <a:off x="981202" y="1063583"/>
        <a:ext cx="8891668" cy="849525"/>
      </dsp:txXfrm>
    </dsp:sp>
    <dsp:sp modelId="{1BC20297-0690-4B7B-BE8A-5C84D5EFBB25}">
      <dsp:nvSpPr>
        <dsp:cNvPr id="0" name=""/>
        <dsp:cNvSpPr/>
      </dsp:nvSpPr>
      <dsp:spPr>
        <a:xfrm>
          <a:off x="0" y="2125490"/>
          <a:ext cx="9872871" cy="8495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B11CD3-3621-47BC-BB5A-C63224101FD3}">
      <dsp:nvSpPr>
        <dsp:cNvPr id="0" name=""/>
        <dsp:cNvSpPr/>
      </dsp:nvSpPr>
      <dsp:spPr>
        <a:xfrm>
          <a:off x="256981" y="2316634"/>
          <a:ext cx="467239" cy="4672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AD542D-0FF3-4BFC-BC68-0C0614D4D924}">
      <dsp:nvSpPr>
        <dsp:cNvPr id="0" name=""/>
        <dsp:cNvSpPr/>
      </dsp:nvSpPr>
      <dsp:spPr>
        <a:xfrm>
          <a:off x="981202" y="2125490"/>
          <a:ext cx="8891668" cy="849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08" tIns="89908" rIns="89908" bIns="89908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/>
            <a:t>40 K i alt underskriver tilslutningsaften, </a:t>
          </a:r>
          <a:r>
            <a:rPr lang="da-DK" sz="2100" b="1" kern="1200"/>
            <a:t>marts 2024</a:t>
          </a:r>
          <a:endParaRPr lang="en-US" sz="2100" kern="1200"/>
        </a:p>
      </dsp:txBody>
      <dsp:txXfrm>
        <a:off x="981202" y="2125490"/>
        <a:ext cx="8891668" cy="849525"/>
      </dsp:txXfrm>
    </dsp:sp>
    <dsp:sp modelId="{18EA54DB-5673-4A0D-A236-BA27FA06F741}">
      <dsp:nvSpPr>
        <dsp:cNvPr id="0" name=""/>
        <dsp:cNvSpPr/>
      </dsp:nvSpPr>
      <dsp:spPr>
        <a:xfrm>
          <a:off x="0" y="3187398"/>
          <a:ext cx="9872871" cy="8495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0A5F01-0129-4B34-9BF9-0EED6AADBE4B}">
      <dsp:nvSpPr>
        <dsp:cNvPr id="0" name=""/>
        <dsp:cNvSpPr/>
      </dsp:nvSpPr>
      <dsp:spPr>
        <a:xfrm>
          <a:off x="256981" y="3378541"/>
          <a:ext cx="467239" cy="4672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21C51-5E12-4550-9CC9-72BBC5021222}">
      <dsp:nvSpPr>
        <dsp:cNvPr id="0" name=""/>
        <dsp:cNvSpPr/>
      </dsp:nvSpPr>
      <dsp:spPr>
        <a:xfrm>
          <a:off x="981202" y="3187398"/>
          <a:ext cx="4442791" cy="849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08" tIns="89908" rIns="89908" bIns="89908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/>
            <a:t>Repræsentantskabsmødet den </a:t>
          </a:r>
          <a:r>
            <a:rPr lang="da-DK" sz="2100" b="1" kern="1200"/>
            <a:t>16.05.2024</a:t>
          </a:r>
          <a:endParaRPr lang="en-US" sz="2100" kern="1200"/>
        </a:p>
      </dsp:txBody>
      <dsp:txXfrm>
        <a:off x="981202" y="3187398"/>
        <a:ext cx="4442791" cy="849525"/>
      </dsp:txXfrm>
    </dsp:sp>
    <dsp:sp modelId="{35F8247E-6B84-4C27-9156-D3A53C596D9D}">
      <dsp:nvSpPr>
        <dsp:cNvPr id="0" name=""/>
        <dsp:cNvSpPr/>
      </dsp:nvSpPr>
      <dsp:spPr>
        <a:xfrm>
          <a:off x="5423994" y="3187398"/>
          <a:ext cx="4448876" cy="849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908" tIns="89908" rIns="89908" bIns="8990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Præsentation af tidsplan, økonomi, opgaver </a:t>
          </a:r>
          <a:endParaRPr lang="en-US" sz="1600" kern="1200"/>
        </a:p>
      </dsp:txBody>
      <dsp:txXfrm>
        <a:off x="5423994" y="3187398"/>
        <a:ext cx="4448876" cy="849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24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235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9042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1493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08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55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876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211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356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508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5287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6FCC746-D547-419D-9AA9-CB2C9322E0E3}" type="datetimeFigureOut">
              <a:rPr lang="da-DK" smtClean="0"/>
              <a:t>12-11-2024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1D345B5-5463-423C-A00C-62FABC5F71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72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C26C0AB-632B-4701-A5A6-052B75B7F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22A2853-A55A-47F7-902F-6DE7185D8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6008" y="246887"/>
            <a:ext cx="7314691" cy="6377939"/>
          </a:xfrm>
          <a:prstGeom prst="rect">
            <a:avLst/>
          </a:prstGeom>
          <a:solidFill>
            <a:srgbClr val="A6B727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A0A3D00-134B-401B-BED1-39F1B73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3843" y="4005950"/>
            <a:ext cx="531902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4F11129-8A77-4850-9BAB-FDA0CF4F3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B18098-91DF-CAE4-BEE2-C35FE6C44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3553" y="893398"/>
            <a:ext cx="6019601" cy="3187208"/>
          </a:xfrm>
        </p:spPr>
        <p:txBody>
          <a:bodyPr>
            <a:normAutofit/>
          </a:bodyPr>
          <a:lstStyle/>
          <a:p>
            <a:r>
              <a:rPr lang="da-DK"/>
              <a:t>DDH Chatbot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5FB0BE1-EA77-924B-07B8-7F9936A26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3933" y="4141784"/>
            <a:ext cx="5958841" cy="1388165"/>
          </a:xfrm>
        </p:spPr>
        <p:txBody>
          <a:bodyPr>
            <a:normAutofit/>
          </a:bodyPr>
          <a:lstStyle/>
          <a:p>
            <a:r>
              <a:rPr lang="da-DK" dirty="0"/>
              <a:t>Økonomi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7F5E4A1-37A7-DFC4-6EA7-094800990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065" y="1205141"/>
            <a:ext cx="3135414" cy="444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756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0CE0B-C54F-33FD-1EC5-99D3EB45B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Driftsøkonomi</a:t>
            </a:r>
            <a:br>
              <a:rPr lang="da-DK" dirty="0"/>
            </a:br>
            <a:r>
              <a:rPr lang="da-DK" sz="2000" dirty="0">
                <a:solidFill>
                  <a:schemeClr val="tx2">
                    <a:lumMod val="75000"/>
                  </a:schemeClr>
                </a:solidFill>
              </a:rPr>
              <a:t>FORBRUGSPRISER – LLM (Generativ AI)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3EA33B70-4A23-FD92-1A46-9D5A6B7335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263" y="2198255"/>
            <a:ext cx="7629455" cy="190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979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8E7A0F-1AFF-0942-B09F-83FE2B9F1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Historik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43913E0F-E8E2-441B-AE9A-333BBE56AFE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43000" y="2057400"/>
          <a:ext cx="10722429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929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A2CD1-40F1-FABE-055C-147206BF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Historik (fortsat)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540012F-5BC2-2AF0-4197-9E35562B0C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43000" y="2057400"/>
          <a:ext cx="9872871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4297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80F9AB-10E7-B907-C1E7-E3DD296F4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971" y="239486"/>
            <a:ext cx="9875520" cy="1356360"/>
          </a:xfrm>
        </p:spPr>
        <p:txBody>
          <a:bodyPr/>
          <a:lstStyle/>
          <a:p>
            <a:r>
              <a:rPr lang="da-DK" dirty="0"/>
              <a:t>Tidsplanen holder! (alt andet lige…)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3DB25B61-AE71-FEB7-364F-88D4DAF3C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3620" y="1944189"/>
            <a:ext cx="9872871" cy="4038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da-DK" sz="9600" dirty="0"/>
              <a:t>GO-LIVE</a:t>
            </a:r>
          </a:p>
          <a:p>
            <a:pPr marL="45720" indent="0">
              <a:buNone/>
            </a:pPr>
            <a:r>
              <a:rPr lang="da-DK" sz="9600" dirty="0"/>
              <a:t>20. Februar 2025</a:t>
            </a:r>
          </a:p>
        </p:txBody>
      </p:sp>
    </p:spTree>
    <p:extLst>
      <p:ext uri="{BB962C8B-B14F-4D97-AF65-F5344CB8AC3E}">
        <p14:creationId xmlns:p14="http://schemas.microsoft.com/office/powerpoint/2010/main" val="1857221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E9CD05-1D21-5EFD-7BD9-A921C1E4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Økonomien holder!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12D3C898-AF18-D20D-001E-D9EE9C327E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5063" y="2370961"/>
            <a:ext cx="5264421" cy="2521080"/>
          </a:xfr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81942EF4-524B-E88F-14AA-DB97196530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262" y="1999467"/>
            <a:ext cx="5359675" cy="3264068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CD2E7CA1-5B5B-C354-634E-3E5DE66F1091}"/>
              </a:ext>
            </a:extLst>
          </p:cNvPr>
          <p:cNvSpPr txBox="1"/>
          <p:nvPr/>
        </p:nvSpPr>
        <p:spPr>
          <a:xfrm>
            <a:off x="860224" y="5171182"/>
            <a:ext cx="50945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dirty="0"/>
              <a:t>=</a:t>
            </a:r>
          </a:p>
          <a:p>
            <a:pPr algn="ctr"/>
            <a:r>
              <a:rPr lang="da-DK" sz="3200" dirty="0"/>
              <a:t>1,38 kr. pr. borger</a:t>
            </a:r>
          </a:p>
        </p:txBody>
      </p:sp>
    </p:spTree>
    <p:extLst>
      <p:ext uri="{BB962C8B-B14F-4D97-AF65-F5344CB8AC3E}">
        <p14:creationId xmlns:p14="http://schemas.microsoft.com/office/powerpoint/2010/main" val="1366054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B3092-AB5E-53DC-F4E0-2D9953A0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Driftsøkonomi</a:t>
            </a:r>
            <a:br>
              <a:rPr lang="da-DK" dirty="0"/>
            </a:br>
            <a:r>
              <a:rPr lang="da-DK" sz="1800" dirty="0">
                <a:solidFill>
                  <a:schemeClr val="tx2">
                    <a:lumMod val="75000"/>
                  </a:schemeClr>
                </a:solidFill>
              </a:rPr>
              <a:t>(Før &amp; Nu)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9CDC86-7C55-6658-9356-A97E9E596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da-DK" dirty="0"/>
              <a:t>MUNI driftsøkonomi – inkl. chatbotdialoger</a:t>
            </a:r>
          </a:p>
          <a:p>
            <a:pPr marL="45720" indent="0">
              <a:buNone/>
            </a:pPr>
            <a:r>
              <a:rPr lang="da-DK" dirty="0"/>
              <a:t>2023: 1,01 kr. pr. borger</a:t>
            </a:r>
          </a:p>
          <a:p>
            <a:pPr marL="45720" indent="0">
              <a:buNone/>
            </a:pPr>
            <a:r>
              <a:rPr lang="da-DK" dirty="0"/>
              <a:t>2024: 1,18 kr. pr. borger</a:t>
            </a:r>
          </a:p>
          <a:p>
            <a:pPr marL="45720" indent="0">
              <a:buNone/>
            </a:pPr>
            <a:endParaRPr lang="da-DK" dirty="0"/>
          </a:p>
          <a:p>
            <a:pPr marL="45720" indent="0">
              <a:buNone/>
            </a:pPr>
            <a:r>
              <a:rPr lang="da-DK" dirty="0"/>
              <a:t>MUNI driftsøkonomi </a:t>
            </a:r>
            <a:r>
              <a:rPr lang="da-DK" dirty="0">
                <a:solidFill>
                  <a:schemeClr val="tx2">
                    <a:lumMod val="75000"/>
                  </a:schemeClr>
                </a:solidFill>
              </a:rPr>
              <a:t>NY </a:t>
            </a:r>
            <a:r>
              <a:rPr lang="da-DK" dirty="0"/>
              <a:t>– inkl. chatbotdialoger (antal som i 2024)</a:t>
            </a:r>
          </a:p>
          <a:p>
            <a:pPr marL="45720" indent="0">
              <a:buNone/>
            </a:pPr>
            <a:r>
              <a:rPr lang="da-DK" dirty="0"/>
              <a:t>2025: 0,97 kr. pr. borger (gennemsnitligt)</a:t>
            </a:r>
          </a:p>
          <a:p>
            <a:pPr marL="45720" indent="0">
              <a:buNone/>
            </a:pPr>
            <a:endParaRPr lang="da-DK" dirty="0"/>
          </a:p>
          <a:p>
            <a:pPr marL="45720" indent="0">
              <a:buNone/>
            </a:pPr>
            <a:r>
              <a:rPr lang="da-DK" dirty="0"/>
              <a:t>MUNI driftsøkonomi </a:t>
            </a:r>
            <a:r>
              <a:rPr lang="da-DK" dirty="0">
                <a:solidFill>
                  <a:schemeClr val="tx2">
                    <a:lumMod val="75000"/>
                  </a:schemeClr>
                </a:solidFill>
              </a:rPr>
              <a:t>NY </a:t>
            </a:r>
            <a:r>
              <a:rPr lang="da-DK" dirty="0"/>
              <a:t>–inkl. chatbotdialoger (5x chatbot antal – 450.000 dialoger)</a:t>
            </a:r>
          </a:p>
          <a:p>
            <a:pPr marL="45720" indent="0">
              <a:buNone/>
            </a:pPr>
            <a:r>
              <a:rPr lang="da-DK" dirty="0"/>
              <a:t>2025: 1,14 kr. pr. borger (gennemsnitligt)</a:t>
            </a:r>
          </a:p>
          <a:p>
            <a:pPr marL="4572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5580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0CE0B-C54F-33FD-1EC5-99D3EB45B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Driftsøkonomi</a:t>
            </a:r>
            <a:br>
              <a:rPr lang="da-DK" dirty="0"/>
            </a:br>
            <a:r>
              <a:rPr lang="da-DK" sz="2000" dirty="0">
                <a:solidFill>
                  <a:schemeClr val="tx2">
                    <a:lumMod val="75000"/>
                  </a:schemeClr>
                </a:solidFill>
              </a:rPr>
              <a:t>FORBRUGSPRISER - chatbot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3B2CFAC4-AA86-812F-8D0A-168CCAFC3D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965960"/>
            <a:ext cx="5182323" cy="3172268"/>
          </a:xfrm>
        </p:spPr>
      </p:pic>
    </p:spTree>
    <p:extLst>
      <p:ext uri="{BB962C8B-B14F-4D97-AF65-F5344CB8AC3E}">
        <p14:creationId xmlns:p14="http://schemas.microsoft.com/office/powerpoint/2010/main" val="1248402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0CE0B-C54F-33FD-1EC5-99D3EB45B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Driftsøkonomi</a:t>
            </a:r>
            <a:br>
              <a:rPr lang="da-DK" dirty="0"/>
            </a:br>
            <a:r>
              <a:rPr lang="da-DK" sz="2000" dirty="0">
                <a:solidFill>
                  <a:schemeClr val="tx2">
                    <a:lumMod val="75000"/>
                  </a:schemeClr>
                </a:solidFill>
              </a:rPr>
              <a:t>FORBRUGSPRISER - webcrawls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2AF6613-9403-B556-0156-35D02706D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167175"/>
            <a:ext cx="5220429" cy="280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668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0CE0B-C54F-33FD-1EC5-99D3EB45B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Driftsøkonomi</a:t>
            </a:r>
            <a:br>
              <a:rPr lang="da-DK" dirty="0"/>
            </a:br>
            <a:r>
              <a:rPr lang="da-DK" sz="2000" dirty="0">
                <a:solidFill>
                  <a:schemeClr val="tx2">
                    <a:lumMod val="75000"/>
                  </a:schemeClr>
                </a:solidFill>
              </a:rPr>
              <a:t>FORBRUGSPRISER - </a:t>
            </a:r>
            <a:r>
              <a:rPr lang="da-DK" sz="2000" dirty="0" err="1">
                <a:solidFill>
                  <a:schemeClr val="tx2">
                    <a:lumMod val="75000"/>
                  </a:schemeClr>
                </a:solidFill>
              </a:rPr>
              <a:t>voice</a:t>
            </a:r>
            <a:endParaRPr lang="da-DK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A79A6E39-C9AD-147D-3CCE-0E265D6D2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3480" y="1965960"/>
            <a:ext cx="5258534" cy="245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456606"/>
      </p:ext>
    </p:extLst>
  </p:cSld>
  <p:clrMapOvr>
    <a:masterClrMapping/>
  </p:clrMapOvr>
</p:sld>
</file>

<file path=ppt/theme/theme1.xml><?xml version="1.0" encoding="utf-8"?>
<a:theme xmlns:a="http://schemas.openxmlformats.org/drawingml/2006/main" name="Grundlæggende">
  <a:themeElements>
    <a:clrScheme name="Grundlæggend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Grundlæggend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rundlæggend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9fc738c4435eeed51fb8d5e62744536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2935c841d6e6b1dc58282ee7ef173c8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69CFF0F-7E05-431C-A16A-CF1E7E1ACD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2DBAE7-232E-4370-B119-FFCF935F0F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1178E0-0E8C-415B-BCF4-80A4374227E6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TM03457444[[fn=Grundlæggende]]</Template>
  <TotalTime>99</TotalTime>
  <Words>221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2" baseType="lpstr">
      <vt:lpstr>Corbel</vt:lpstr>
      <vt:lpstr>Grundlæggende</vt:lpstr>
      <vt:lpstr>DDH Chatbot</vt:lpstr>
      <vt:lpstr>Historik</vt:lpstr>
      <vt:lpstr>Historik (fortsat)</vt:lpstr>
      <vt:lpstr>Tidsplanen holder! (alt andet lige…)</vt:lpstr>
      <vt:lpstr>Økonomien holder!</vt:lpstr>
      <vt:lpstr>Driftsøkonomi (Før &amp; Nu)</vt:lpstr>
      <vt:lpstr>Driftsøkonomi FORBRUGSPRISER - chatbot</vt:lpstr>
      <vt:lpstr>Driftsøkonomi FORBRUGSPRISER - webcrawls</vt:lpstr>
      <vt:lpstr>Driftsøkonomi FORBRUGSPRISER - voice</vt:lpstr>
      <vt:lpstr>Driftsøkonomi FORBRUGSPRISER – LLM (Generativ AI)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Torben Glock</dc:creator>
  <cp:lastModifiedBy>Torben Glock</cp:lastModifiedBy>
  <cp:revision>1</cp:revision>
  <dcterms:created xsi:type="dcterms:W3CDTF">2024-11-11T20:18:29Z</dcterms:created>
  <dcterms:modified xsi:type="dcterms:W3CDTF">2024-11-12T15:39:14Z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