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508" r:id="rId5"/>
    <p:sldId id="513" r:id="rId6"/>
    <p:sldId id="512" r:id="rId7"/>
    <p:sldId id="362" r:id="rId8"/>
    <p:sldId id="363" r:id="rId9"/>
    <p:sldId id="503" r:id="rId10"/>
    <p:sldId id="510" r:id="rId11"/>
    <p:sldId id="509" r:id="rId12"/>
    <p:sldId id="285" r:id="rId13"/>
    <p:sldId id="506" r:id="rId14"/>
    <p:sldId id="389" r:id="rId15"/>
    <p:sldId id="390" r:id="rId16"/>
    <p:sldId id="375" r:id="rId17"/>
    <p:sldId id="309" r:id="rId18"/>
    <p:sldId id="514" r:id="rId19"/>
    <p:sldId id="511" r:id="rId20"/>
    <p:sldId id="283" r:id="rId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0C7D3-302E-4806-9836-F302547A7AC6}" v="171" dt="2019-02-20T13:15:14.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343" autoAdjust="0"/>
  </p:normalViewPr>
  <p:slideViewPr>
    <p:cSldViewPr snapToGrid="0">
      <p:cViewPr varScale="1">
        <p:scale>
          <a:sx n="76" d="100"/>
          <a:sy n="76" d="100"/>
        </p:scale>
        <p:origin x="18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erikke Sofie Bech Høyer" userId="242ee977-0f26-4a5c-be07-2271ba5917d1" providerId="ADAL" clId="{1AF0C7D3-302E-4806-9836-F302547A7AC6}"/>
    <pc:docChg chg="modSld">
      <pc:chgData name="Frederikke Sofie Bech Høyer" userId="242ee977-0f26-4a5c-be07-2271ba5917d1" providerId="ADAL" clId="{1AF0C7D3-302E-4806-9836-F302547A7AC6}" dt="2019-02-20T13:15:14.088" v="195" actId="20577"/>
      <pc:docMkLst>
        <pc:docMk/>
      </pc:docMkLst>
      <pc:sldChg chg="modSp modNotesTx">
        <pc:chgData name="Frederikke Sofie Bech Høyer" userId="242ee977-0f26-4a5c-be07-2271ba5917d1" providerId="ADAL" clId="{1AF0C7D3-302E-4806-9836-F302547A7AC6}" dt="2019-02-20T12:02:54.570" v="32" actId="20577"/>
        <pc:sldMkLst>
          <pc:docMk/>
          <pc:sldMk cId="123062039" sldId="309"/>
        </pc:sldMkLst>
        <pc:picChg chg="mod">
          <ac:chgData name="Frederikke Sofie Bech Høyer" userId="242ee977-0f26-4a5c-be07-2271ba5917d1" providerId="ADAL" clId="{1AF0C7D3-302E-4806-9836-F302547A7AC6}" dt="2019-02-20T12:00:00.340" v="15" actId="208"/>
          <ac:picMkLst>
            <pc:docMk/>
            <pc:sldMk cId="123062039" sldId="309"/>
            <ac:picMk id="2" creationId="{90584BA6-D40A-431F-80B8-1602B4FA88BB}"/>
          </ac:picMkLst>
        </pc:picChg>
      </pc:sldChg>
      <pc:sldChg chg="modSp modNotesTx">
        <pc:chgData name="Frederikke Sofie Bech Høyer" userId="242ee977-0f26-4a5c-be07-2271ba5917d1" providerId="ADAL" clId="{1AF0C7D3-302E-4806-9836-F302547A7AC6}" dt="2019-02-20T12:02:47.273" v="31" actId="20577"/>
        <pc:sldMkLst>
          <pc:docMk/>
          <pc:sldMk cId="199383165" sldId="375"/>
        </pc:sldMkLst>
        <pc:picChg chg="mod">
          <ac:chgData name="Frederikke Sofie Bech Høyer" userId="242ee977-0f26-4a5c-be07-2271ba5917d1" providerId="ADAL" clId="{1AF0C7D3-302E-4806-9836-F302547A7AC6}" dt="2019-02-20T11:59:55.601" v="14" actId="208"/>
          <ac:picMkLst>
            <pc:docMk/>
            <pc:sldMk cId="199383165" sldId="375"/>
            <ac:picMk id="5" creationId="{723568FB-9106-4D24-A4A9-898B88722E1F}"/>
          </ac:picMkLst>
        </pc:picChg>
      </pc:sldChg>
      <pc:sldChg chg="modSp modNotesTx">
        <pc:chgData name="Frederikke Sofie Bech Høyer" userId="242ee977-0f26-4a5c-be07-2271ba5917d1" providerId="ADAL" clId="{1AF0C7D3-302E-4806-9836-F302547A7AC6}" dt="2019-02-20T12:02:38.811" v="29" actId="20577"/>
        <pc:sldMkLst>
          <pc:docMk/>
          <pc:sldMk cId="1118900968" sldId="389"/>
        </pc:sldMkLst>
        <pc:picChg chg="mod">
          <ac:chgData name="Frederikke Sofie Bech Høyer" userId="242ee977-0f26-4a5c-be07-2271ba5917d1" providerId="ADAL" clId="{1AF0C7D3-302E-4806-9836-F302547A7AC6}" dt="2019-02-20T11:59:45.022" v="12" actId="208"/>
          <ac:picMkLst>
            <pc:docMk/>
            <pc:sldMk cId="1118900968" sldId="389"/>
            <ac:picMk id="8" creationId="{8CB20888-B0A8-4D19-8C45-21043E4A175E}"/>
          </ac:picMkLst>
        </pc:picChg>
      </pc:sldChg>
      <pc:sldChg chg="modSp">
        <pc:chgData name="Frederikke Sofie Bech Høyer" userId="242ee977-0f26-4a5c-be07-2271ba5917d1" providerId="ADAL" clId="{1AF0C7D3-302E-4806-9836-F302547A7AC6}" dt="2019-02-20T11:59:49.591" v="13" actId="208"/>
        <pc:sldMkLst>
          <pc:docMk/>
          <pc:sldMk cId="844261528" sldId="390"/>
        </pc:sldMkLst>
        <pc:picChg chg="mod">
          <ac:chgData name="Frederikke Sofie Bech Høyer" userId="242ee977-0f26-4a5c-be07-2271ba5917d1" providerId="ADAL" clId="{1AF0C7D3-302E-4806-9836-F302547A7AC6}" dt="2019-02-20T11:59:49.591" v="13" actId="208"/>
          <ac:picMkLst>
            <pc:docMk/>
            <pc:sldMk cId="844261528" sldId="390"/>
            <ac:picMk id="6" creationId="{BFF8EDBF-409F-4CEF-A666-861C78BB78B1}"/>
          </ac:picMkLst>
        </pc:picChg>
      </pc:sldChg>
      <pc:sldChg chg="modSp modNotesTx">
        <pc:chgData name="Frederikke Sofie Bech Høyer" userId="242ee977-0f26-4a5c-be07-2271ba5917d1" providerId="ADAL" clId="{1AF0C7D3-302E-4806-9836-F302547A7AC6}" dt="2019-02-20T12:02:16.483" v="28" actId="20577"/>
        <pc:sldMkLst>
          <pc:docMk/>
          <pc:sldMk cId="3955810004" sldId="509"/>
        </pc:sldMkLst>
        <pc:spChg chg="mod">
          <ac:chgData name="Frederikke Sofie Bech Høyer" userId="242ee977-0f26-4a5c-be07-2271ba5917d1" providerId="ADAL" clId="{1AF0C7D3-302E-4806-9836-F302547A7AC6}" dt="2019-02-20T11:59:25.314" v="10" actId="20577"/>
          <ac:spMkLst>
            <pc:docMk/>
            <pc:sldMk cId="3955810004" sldId="509"/>
            <ac:spMk id="4" creationId="{2F8F1A80-5658-425A-91CD-CFF401630FEA}"/>
          </ac:spMkLst>
        </pc:spChg>
        <pc:cxnChg chg="mod">
          <ac:chgData name="Frederikke Sofie Bech Høyer" userId="242ee977-0f26-4a5c-be07-2271ba5917d1" providerId="ADAL" clId="{1AF0C7D3-302E-4806-9836-F302547A7AC6}" dt="2019-02-20T11:59:33.958" v="11" actId="1076"/>
          <ac:cxnSpMkLst>
            <pc:docMk/>
            <pc:sldMk cId="3955810004" sldId="509"/>
            <ac:cxnSpMk id="10" creationId="{EE6C1784-D809-41AB-8A61-966DC37A6AEE}"/>
          </ac:cxnSpMkLst>
        </pc:cxnChg>
      </pc:sldChg>
      <pc:sldChg chg="modNotesTx">
        <pc:chgData name="Frederikke Sofie Bech Høyer" userId="242ee977-0f26-4a5c-be07-2271ba5917d1" providerId="ADAL" clId="{1AF0C7D3-302E-4806-9836-F302547A7AC6}" dt="2019-02-20T12:00:48.647" v="19" actId="20577"/>
        <pc:sldMkLst>
          <pc:docMk/>
          <pc:sldMk cId="1280264565" sldId="510"/>
        </pc:sldMkLst>
      </pc:sldChg>
      <pc:sldChg chg="modSp modNotesTx">
        <pc:chgData name="Frederikke Sofie Bech Høyer" userId="242ee977-0f26-4a5c-be07-2271ba5917d1" providerId="ADAL" clId="{1AF0C7D3-302E-4806-9836-F302547A7AC6}" dt="2019-02-20T12:03:00.139" v="33" actId="20577"/>
        <pc:sldMkLst>
          <pc:docMk/>
          <pc:sldMk cId="238587421" sldId="511"/>
        </pc:sldMkLst>
        <pc:picChg chg="mod">
          <ac:chgData name="Frederikke Sofie Bech Høyer" userId="242ee977-0f26-4a5c-be07-2271ba5917d1" providerId="ADAL" clId="{1AF0C7D3-302E-4806-9836-F302547A7AC6}" dt="2019-02-20T12:00:08.278" v="16" actId="208"/>
          <ac:picMkLst>
            <pc:docMk/>
            <pc:sldMk cId="238587421" sldId="511"/>
            <ac:picMk id="6" creationId="{7BE688F3-B9B7-48A9-9ADC-A549EF78FC58}"/>
          </ac:picMkLst>
        </pc:picChg>
      </pc:sldChg>
      <pc:sldChg chg="modSp">
        <pc:chgData name="Frederikke Sofie Bech Høyer" userId="242ee977-0f26-4a5c-be07-2271ba5917d1" providerId="ADAL" clId="{1AF0C7D3-302E-4806-9836-F302547A7AC6}" dt="2019-02-20T13:15:14.088" v="195" actId="20577"/>
        <pc:sldMkLst>
          <pc:docMk/>
          <pc:sldMk cId="3186426323" sldId="512"/>
        </pc:sldMkLst>
        <pc:graphicFrameChg chg="mod">
          <ac:chgData name="Frederikke Sofie Bech Høyer" userId="242ee977-0f26-4a5c-be07-2271ba5917d1" providerId="ADAL" clId="{1AF0C7D3-302E-4806-9836-F302547A7AC6}" dt="2019-02-20T13:15:14.088" v="195" actId="20577"/>
          <ac:graphicFrameMkLst>
            <pc:docMk/>
            <pc:sldMk cId="3186426323" sldId="512"/>
            <ac:graphicFrameMk id="5" creationId="{0FDD851C-666A-4C47-9576-510DBEBE70E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64451-80A8-449C-BCFD-46D91FA84A7E}" type="doc">
      <dgm:prSet loTypeId="urn:microsoft.com/office/officeart/2005/8/layout/chevron1" loCatId="process" qsTypeId="urn:microsoft.com/office/officeart/2005/8/quickstyle/simple1" qsCatId="simple" csTypeId="urn:microsoft.com/office/officeart/2005/8/colors/accent1_2" csCatId="accent1" phldr="1"/>
      <dgm:spPr/>
    </dgm:pt>
    <dgm:pt modelId="{65FA9B30-F661-445E-ABBE-8996C15B0ED7}">
      <dgm:prSet phldrT="[Tekst]" custT="1"/>
      <dgm:spPr/>
      <dgm:t>
        <a:bodyPr/>
        <a:lstStyle/>
        <a:p>
          <a:r>
            <a:rPr lang="da-DK" sz="1400" b="1" dirty="0"/>
            <a:t>18. </a:t>
          </a:r>
          <a:r>
            <a:rPr lang="da-DK" sz="1400" b="1"/>
            <a:t>Februar -</a:t>
          </a:r>
          <a:endParaRPr lang="da-DK" sz="1400" b="1" dirty="0"/>
        </a:p>
        <a:p>
          <a:r>
            <a:rPr lang="da-DK" sz="1400" b="1" dirty="0"/>
            <a:t>27. marts:</a:t>
          </a:r>
        </a:p>
        <a:p>
          <a:r>
            <a:rPr lang="da-DK" sz="1400" dirty="0"/>
            <a:t>Undervisning af Superbrugere</a:t>
          </a:r>
        </a:p>
      </dgm:t>
    </dgm:pt>
    <dgm:pt modelId="{5B2AD1C6-0989-4E44-A5A6-F59E2FD4FFA3}" type="parTrans" cxnId="{FC13A57C-F072-4695-93C5-693F0D4E8655}">
      <dgm:prSet/>
      <dgm:spPr/>
      <dgm:t>
        <a:bodyPr/>
        <a:lstStyle/>
        <a:p>
          <a:endParaRPr lang="da-DK"/>
        </a:p>
      </dgm:t>
    </dgm:pt>
    <dgm:pt modelId="{E3AB62E2-C18D-4C01-960C-BBE41A0D266F}" type="sibTrans" cxnId="{FC13A57C-F072-4695-93C5-693F0D4E8655}">
      <dgm:prSet/>
      <dgm:spPr/>
      <dgm:t>
        <a:bodyPr/>
        <a:lstStyle/>
        <a:p>
          <a:endParaRPr lang="da-DK"/>
        </a:p>
      </dgm:t>
    </dgm:pt>
    <dgm:pt modelId="{8A83DA99-7857-43B2-B7AA-283B892A6EC5}">
      <dgm:prSet phldrT="[Tekst]" custT="1"/>
      <dgm:spPr/>
      <dgm:t>
        <a:bodyPr/>
        <a:lstStyle/>
        <a:p>
          <a:r>
            <a:rPr lang="da-DK" sz="1400" b="1" dirty="0"/>
            <a:t>24. April:</a:t>
          </a:r>
        </a:p>
        <a:p>
          <a:r>
            <a:rPr lang="da-DK" sz="1400" dirty="0"/>
            <a:t>Adgang til E-læring for medarbejdere</a:t>
          </a:r>
        </a:p>
      </dgm:t>
    </dgm:pt>
    <dgm:pt modelId="{EC131B2E-71DD-44DE-BA28-3C1492D5BF52}" type="parTrans" cxnId="{DA3A27AD-877B-40EA-8DF6-A04232CECDFA}">
      <dgm:prSet/>
      <dgm:spPr/>
      <dgm:t>
        <a:bodyPr/>
        <a:lstStyle/>
        <a:p>
          <a:endParaRPr lang="da-DK"/>
        </a:p>
      </dgm:t>
    </dgm:pt>
    <dgm:pt modelId="{540B011D-168F-45DA-8DF8-4B9472324258}" type="sibTrans" cxnId="{DA3A27AD-877B-40EA-8DF6-A04232CECDFA}">
      <dgm:prSet/>
      <dgm:spPr/>
      <dgm:t>
        <a:bodyPr/>
        <a:lstStyle/>
        <a:p>
          <a:endParaRPr lang="da-DK"/>
        </a:p>
      </dgm:t>
    </dgm:pt>
    <dgm:pt modelId="{97889A20-894D-4ED8-8C59-E44249BEBC3C}">
      <dgm:prSet phldrT="[Tekst]" custT="1"/>
      <dgm:spPr/>
      <dgm:t>
        <a:bodyPr/>
        <a:lstStyle/>
        <a:p>
          <a:r>
            <a:rPr lang="da-DK" sz="1400" b="1" dirty="0"/>
            <a:t>1. August: </a:t>
          </a:r>
          <a:br>
            <a:rPr lang="da-DK" sz="1400" b="1" dirty="0"/>
          </a:br>
          <a:r>
            <a:rPr lang="da-DK" sz="1400" dirty="0"/>
            <a:t>Forældre og elever på Aula</a:t>
          </a:r>
        </a:p>
      </dgm:t>
    </dgm:pt>
    <dgm:pt modelId="{F12F8C1B-30FD-4C19-8BCC-9DE7915CA0B7}" type="parTrans" cxnId="{ECF6D6E2-F8B1-409A-AA63-B34AA74AB1E7}">
      <dgm:prSet/>
      <dgm:spPr/>
      <dgm:t>
        <a:bodyPr/>
        <a:lstStyle/>
        <a:p>
          <a:endParaRPr lang="da-DK"/>
        </a:p>
      </dgm:t>
    </dgm:pt>
    <dgm:pt modelId="{3CEFC27B-BD24-4E34-8BEC-6622E866D635}" type="sibTrans" cxnId="{ECF6D6E2-F8B1-409A-AA63-B34AA74AB1E7}">
      <dgm:prSet/>
      <dgm:spPr/>
      <dgm:t>
        <a:bodyPr/>
        <a:lstStyle/>
        <a:p>
          <a:endParaRPr lang="da-DK"/>
        </a:p>
      </dgm:t>
    </dgm:pt>
    <dgm:pt modelId="{4C401E15-291B-4991-B592-DC61C6DB1A89}">
      <dgm:prSet custT="1"/>
      <dgm:spPr/>
      <dgm:t>
        <a:bodyPr/>
        <a:lstStyle/>
        <a:p>
          <a:r>
            <a:rPr lang="da-DK" sz="1400" b="1" dirty="0"/>
            <a:t>9. Maj: </a:t>
          </a:r>
          <a:br>
            <a:rPr lang="da-DK" sz="1400" dirty="0"/>
          </a:br>
          <a:r>
            <a:rPr lang="da-DK" sz="1400" dirty="0"/>
            <a:t>Adgang til Aula for medarbejdere</a:t>
          </a:r>
        </a:p>
      </dgm:t>
    </dgm:pt>
    <dgm:pt modelId="{B17703E5-4F65-4A36-B9F2-69448C58BCCC}" type="parTrans" cxnId="{6D20B754-20C1-41E2-A5B5-0938BE4BA726}">
      <dgm:prSet/>
      <dgm:spPr/>
      <dgm:t>
        <a:bodyPr/>
        <a:lstStyle/>
        <a:p>
          <a:endParaRPr lang="da-DK"/>
        </a:p>
      </dgm:t>
    </dgm:pt>
    <dgm:pt modelId="{BD6657E8-ACE0-454F-8A81-D1FDF9266B50}" type="sibTrans" cxnId="{6D20B754-20C1-41E2-A5B5-0938BE4BA726}">
      <dgm:prSet/>
      <dgm:spPr/>
      <dgm:t>
        <a:bodyPr/>
        <a:lstStyle/>
        <a:p>
          <a:endParaRPr lang="da-DK"/>
        </a:p>
      </dgm:t>
    </dgm:pt>
    <dgm:pt modelId="{6CEBF48D-C79F-4D10-BC3B-318D906BC0C3}" type="pres">
      <dgm:prSet presAssocID="{F5664451-80A8-449C-BCFD-46D91FA84A7E}" presName="Name0" presStyleCnt="0">
        <dgm:presLayoutVars>
          <dgm:dir/>
          <dgm:animLvl val="lvl"/>
          <dgm:resizeHandles val="exact"/>
        </dgm:presLayoutVars>
      </dgm:prSet>
      <dgm:spPr/>
    </dgm:pt>
    <dgm:pt modelId="{292DD691-BD98-4D29-A9FB-12482EF572E0}" type="pres">
      <dgm:prSet presAssocID="{65FA9B30-F661-445E-ABBE-8996C15B0ED7}" presName="parTxOnly" presStyleLbl="node1" presStyleIdx="0" presStyleCnt="4">
        <dgm:presLayoutVars>
          <dgm:chMax val="0"/>
          <dgm:chPref val="0"/>
          <dgm:bulletEnabled val="1"/>
        </dgm:presLayoutVars>
      </dgm:prSet>
      <dgm:spPr/>
    </dgm:pt>
    <dgm:pt modelId="{A51CE387-1B7A-43E0-AE0A-4B8620B0AFC1}" type="pres">
      <dgm:prSet presAssocID="{E3AB62E2-C18D-4C01-960C-BBE41A0D266F}" presName="parTxOnlySpace" presStyleCnt="0"/>
      <dgm:spPr/>
    </dgm:pt>
    <dgm:pt modelId="{6DE369F4-3B31-49EB-AA83-795A222B20C8}" type="pres">
      <dgm:prSet presAssocID="{8A83DA99-7857-43B2-B7AA-283B892A6EC5}" presName="parTxOnly" presStyleLbl="node1" presStyleIdx="1" presStyleCnt="4">
        <dgm:presLayoutVars>
          <dgm:chMax val="0"/>
          <dgm:chPref val="0"/>
          <dgm:bulletEnabled val="1"/>
        </dgm:presLayoutVars>
      </dgm:prSet>
      <dgm:spPr/>
    </dgm:pt>
    <dgm:pt modelId="{BA3442A2-BC88-4D38-B96C-0CDDFB6C72A5}" type="pres">
      <dgm:prSet presAssocID="{540B011D-168F-45DA-8DF8-4B9472324258}" presName="parTxOnlySpace" presStyleCnt="0"/>
      <dgm:spPr/>
    </dgm:pt>
    <dgm:pt modelId="{9AF589A6-73EA-48E0-9612-9522C0683B81}" type="pres">
      <dgm:prSet presAssocID="{4C401E15-291B-4991-B592-DC61C6DB1A89}" presName="parTxOnly" presStyleLbl="node1" presStyleIdx="2" presStyleCnt="4">
        <dgm:presLayoutVars>
          <dgm:chMax val="0"/>
          <dgm:chPref val="0"/>
          <dgm:bulletEnabled val="1"/>
        </dgm:presLayoutVars>
      </dgm:prSet>
      <dgm:spPr/>
    </dgm:pt>
    <dgm:pt modelId="{0C33F5A5-F082-417E-A18A-EF1C10DE7289}" type="pres">
      <dgm:prSet presAssocID="{BD6657E8-ACE0-454F-8A81-D1FDF9266B50}" presName="parTxOnlySpace" presStyleCnt="0"/>
      <dgm:spPr/>
    </dgm:pt>
    <dgm:pt modelId="{27BD7873-74F7-4DAB-B8A4-10E26E4E3197}" type="pres">
      <dgm:prSet presAssocID="{97889A20-894D-4ED8-8C59-E44249BEBC3C}" presName="parTxOnly" presStyleLbl="node1" presStyleIdx="3" presStyleCnt="4">
        <dgm:presLayoutVars>
          <dgm:chMax val="0"/>
          <dgm:chPref val="0"/>
          <dgm:bulletEnabled val="1"/>
        </dgm:presLayoutVars>
      </dgm:prSet>
      <dgm:spPr/>
    </dgm:pt>
  </dgm:ptLst>
  <dgm:cxnLst>
    <dgm:cxn modelId="{707A0B15-4FDD-4CEC-9307-0446E069CA52}" type="presOf" srcId="{4C401E15-291B-4991-B592-DC61C6DB1A89}" destId="{9AF589A6-73EA-48E0-9612-9522C0683B81}" srcOrd="0" destOrd="0" presId="urn:microsoft.com/office/officeart/2005/8/layout/chevron1"/>
    <dgm:cxn modelId="{2BFE3E5E-6294-4922-8D09-A615017B18A5}" type="presOf" srcId="{8A83DA99-7857-43B2-B7AA-283B892A6EC5}" destId="{6DE369F4-3B31-49EB-AA83-795A222B20C8}" srcOrd="0" destOrd="0" presId="urn:microsoft.com/office/officeart/2005/8/layout/chevron1"/>
    <dgm:cxn modelId="{928BB473-CE91-4459-B2AB-E635C964C3B9}" type="presOf" srcId="{65FA9B30-F661-445E-ABBE-8996C15B0ED7}" destId="{292DD691-BD98-4D29-A9FB-12482EF572E0}" srcOrd="0" destOrd="0" presId="urn:microsoft.com/office/officeart/2005/8/layout/chevron1"/>
    <dgm:cxn modelId="{6D20B754-20C1-41E2-A5B5-0938BE4BA726}" srcId="{F5664451-80A8-449C-BCFD-46D91FA84A7E}" destId="{4C401E15-291B-4991-B592-DC61C6DB1A89}" srcOrd="2" destOrd="0" parTransId="{B17703E5-4F65-4A36-B9F2-69448C58BCCC}" sibTransId="{BD6657E8-ACE0-454F-8A81-D1FDF9266B50}"/>
    <dgm:cxn modelId="{FC13A57C-F072-4695-93C5-693F0D4E8655}" srcId="{F5664451-80A8-449C-BCFD-46D91FA84A7E}" destId="{65FA9B30-F661-445E-ABBE-8996C15B0ED7}" srcOrd="0" destOrd="0" parTransId="{5B2AD1C6-0989-4E44-A5A6-F59E2FD4FFA3}" sibTransId="{E3AB62E2-C18D-4C01-960C-BBE41A0D266F}"/>
    <dgm:cxn modelId="{890EF19A-2022-4F0B-ACBC-2DA6A4E9799B}" type="presOf" srcId="{F5664451-80A8-449C-BCFD-46D91FA84A7E}" destId="{6CEBF48D-C79F-4D10-BC3B-318D906BC0C3}" srcOrd="0" destOrd="0" presId="urn:microsoft.com/office/officeart/2005/8/layout/chevron1"/>
    <dgm:cxn modelId="{DA3A27AD-877B-40EA-8DF6-A04232CECDFA}" srcId="{F5664451-80A8-449C-BCFD-46D91FA84A7E}" destId="{8A83DA99-7857-43B2-B7AA-283B892A6EC5}" srcOrd="1" destOrd="0" parTransId="{EC131B2E-71DD-44DE-BA28-3C1492D5BF52}" sibTransId="{540B011D-168F-45DA-8DF8-4B9472324258}"/>
    <dgm:cxn modelId="{22C0B6B8-45DF-4341-ACD0-D1E38AA98439}" type="presOf" srcId="{97889A20-894D-4ED8-8C59-E44249BEBC3C}" destId="{27BD7873-74F7-4DAB-B8A4-10E26E4E3197}" srcOrd="0" destOrd="0" presId="urn:microsoft.com/office/officeart/2005/8/layout/chevron1"/>
    <dgm:cxn modelId="{ECF6D6E2-F8B1-409A-AA63-B34AA74AB1E7}" srcId="{F5664451-80A8-449C-BCFD-46D91FA84A7E}" destId="{97889A20-894D-4ED8-8C59-E44249BEBC3C}" srcOrd="3" destOrd="0" parTransId="{F12F8C1B-30FD-4C19-8BCC-9DE7915CA0B7}" sibTransId="{3CEFC27B-BD24-4E34-8BEC-6622E866D635}"/>
    <dgm:cxn modelId="{25C4B81B-EBEF-4030-ADCA-6B1D3148A350}" type="presParOf" srcId="{6CEBF48D-C79F-4D10-BC3B-318D906BC0C3}" destId="{292DD691-BD98-4D29-A9FB-12482EF572E0}" srcOrd="0" destOrd="0" presId="urn:microsoft.com/office/officeart/2005/8/layout/chevron1"/>
    <dgm:cxn modelId="{DA0E078B-726C-47DD-8C55-51CB73DFA8B6}" type="presParOf" srcId="{6CEBF48D-C79F-4D10-BC3B-318D906BC0C3}" destId="{A51CE387-1B7A-43E0-AE0A-4B8620B0AFC1}" srcOrd="1" destOrd="0" presId="urn:microsoft.com/office/officeart/2005/8/layout/chevron1"/>
    <dgm:cxn modelId="{54F692E7-8E3F-4CC8-930E-0840117C3CE0}" type="presParOf" srcId="{6CEBF48D-C79F-4D10-BC3B-318D906BC0C3}" destId="{6DE369F4-3B31-49EB-AA83-795A222B20C8}" srcOrd="2" destOrd="0" presId="urn:microsoft.com/office/officeart/2005/8/layout/chevron1"/>
    <dgm:cxn modelId="{F17B6338-E5F7-41B3-9B3A-E0E0880A5878}" type="presParOf" srcId="{6CEBF48D-C79F-4D10-BC3B-318D906BC0C3}" destId="{BA3442A2-BC88-4D38-B96C-0CDDFB6C72A5}" srcOrd="3" destOrd="0" presId="urn:microsoft.com/office/officeart/2005/8/layout/chevron1"/>
    <dgm:cxn modelId="{2E8964C9-2186-4BB6-8B84-D736FB3BA39F}" type="presParOf" srcId="{6CEBF48D-C79F-4D10-BC3B-318D906BC0C3}" destId="{9AF589A6-73EA-48E0-9612-9522C0683B81}" srcOrd="4" destOrd="0" presId="urn:microsoft.com/office/officeart/2005/8/layout/chevron1"/>
    <dgm:cxn modelId="{97A19FEF-57EB-4426-99F2-64A8FC507C68}" type="presParOf" srcId="{6CEBF48D-C79F-4D10-BC3B-318D906BC0C3}" destId="{0C33F5A5-F082-417E-A18A-EF1C10DE7289}" srcOrd="5" destOrd="0" presId="urn:microsoft.com/office/officeart/2005/8/layout/chevron1"/>
    <dgm:cxn modelId="{7B1058C6-2BCD-4B3A-9D58-9290E1CC98D2}" type="presParOf" srcId="{6CEBF48D-C79F-4D10-BC3B-318D906BC0C3}" destId="{27BD7873-74F7-4DAB-B8A4-10E26E4E319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DD691-BD98-4D29-A9FB-12482EF572E0}">
      <dsp:nvSpPr>
        <dsp:cNvPr id="0" name=""/>
        <dsp:cNvSpPr/>
      </dsp:nvSpPr>
      <dsp:spPr>
        <a:xfrm>
          <a:off x="4768" y="1575619"/>
          <a:ext cx="2775755" cy="111030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a-DK" sz="1400" b="1" kern="1200" dirty="0"/>
            <a:t>18. </a:t>
          </a:r>
          <a:r>
            <a:rPr lang="da-DK" sz="1400" b="1" kern="1200"/>
            <a:t>Februar -</a:t>
          </a:r>
          <a:endParaRPr lang="da-DK" sz="1400" b="1" kern="1200" dirty="0"/>
        </a:p>
        <a:p>
          <a:pPr marL="0" lvl="0" indent="0" algn="ctr" defTabSz="622300">
            <a:lnSpc>
              <a:spcPct val="90000"/>
            </a:lnSpc>
            <a:spcBef>
              <a:spcPct val="0"/>
            </a:spcBef>
            <a:spcAft>
              <a:spcPct val="35000"/>
            </a:spcAft>
            <a:buNone/>
          </a:pPr>
          <a:r>
            <a:rPr lang="da-DK" sz="1400" b="1" kern="1200" dirty="0"/>
            <a:t>27. marts:</a:t>
          </a:r>
        </a:p>
        <a:p>
          <a:pPr marL="0" lvl="0" indent="0" algn="ctr" defTabSz="622300">
            <a:lnSpc>
              <a:spcPct val="90000"/>
            </a:lnSpc>
            <a:spcBef>
              <a:spcPct val="0"/>
            </a:spcBef>
            <a:spcAft>
              <a:spcPct val="35000"/>
            </a:spcAft>
            <a:buNone/>
          </a:pPr>
          <a:r>
            <a:rPr lang="da-DK" sz="1400" kern="1200" dirty="0"/>
            <a:t>Undervisning af Superbrugere</a:t>
          </a:r>
        </a:p>
      </dsp:txBody>
      <dsp:txXfrm>
        <a:off x="559919" y="1575619"/>
        <a:ext cx="1665453" cy="1110302"/>
      </dsp:txXfrm>
    </dsp:sp>
    <dsp:sp modelId="{6DE369F4-3B31-49EB-AA83-795A222B20C8}">
      <dsp:nvSpPr>
        <dsp:cNvPr id="0" name=""/>
        <dsp:cNvSpPr/>
      </dsp:nvSpPr>
      <dsp:spPr>
        <a:xfrm>
          <a:off x="2502948" y="1575619"/>
          <a:ext cx="2775755" cy="111030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a-DK" sz="1400" b="1" kern="1200" dirty="0"/>
            <a:t>24. April:</a:t>
          </a:r>
        </a:p>
        <a:p>
          <a:pPr marL="0" lvl="0" indent="0" algn="ctr" defTabSz="622300">
            <a:lnSpc>
              <a:spcPct val="90000"/>
            </a:lnSpc>
            <a:spcBef>
              <a:spcPct val="0"/>
            </a:spcBef>
            <a:spcAft>
              <a:spcPct val="35000"/>
            </a:spcAft>
            <a:buNone/>
          </a:pPr>
          <a:r>
            <a:rPr lang="da-DK" sz="1400" kern="1200" dirty="0"/>
            <a:t>Adgang til E-læring for medarbejdere</a:t>
          </a:r>
        </a:p>
      </dsp:txBody>
      <dsp:txXfrm>
        <a:off x="3058099" y="1575619"/>
        <a:ext cx="1665453" cy="1110302"/>
      </dsp:txXfrm>
    </dsp:sp>
    <dsp:sp modelId="{9AF589A6-73EA-48E0-9612-9522C0683B81}">
      <dsp:nvSpPr>
        <dsp:cNvPr id="0" name=""/>
        <dsp:cNvSpPr/>
      </dsp:nvSpPr>
      <dsp:spPr>
        <a:xfrm>
          <a:off x="5001129" y="1575619"/>
          <a:ext cx="2775755" cy="111030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a-DK" sz="1400" b="1" kern="1200" dirty="0"/>
            <a:t>9. Maj: </a:t>
          </a:r>
          <a:br>
            <a:rPr lang="da-DK" sz="1400" kern="1200" dirty="0"/>
          </a:br>
          <a:r>
            <a:rPr lang="da-DK" sz="1400" kern="1200" dirty="0"/>
            <a:t>Adgang til Aula for medarbejdere</a:t>
          </a:r>
        </a:p>
      </dsp:txBody>
      <dsp:txXfrm>
        <a:off x="5556280" y="1575619"/>
        <a:ext cx="1665453" cy="1110302"/>
      </dsp:txXfrm>
    </dsp:sp>
    <dsp:sp modelId="{27BD7873-74F7-4DAB-B8A4-10E26E4E3197}">
      <dsp:nvSpPr>
        <dsp:cNvPr id="0" name=""/>
        <dsp:cNvSpPr/>
      </dsp:nvSpPr>
      <dsp:spPr>
        <a:xfrm>
          <a:off x="7499309" y="1575619"/>
          <a:ext cx="2775755" cy="111030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a-DK" sz="1400" b="1" kern="1200" dirty="0"/>
            <a:t>1. August: </a:t>
          </a:r>
          <a:br>
            <a:rPr lang="da-DK" sz="1400" b="1" kern="1200" dirty="0"/>
          </a:br>
          <a:r>
            <a:rPr lang="da-DK" sz="1400" kern="1200" dirty="0"/>
            <a:t>Forældre og elever på Aula</a:t>
          </a:r>
        </a:p>
      </dsp:txBody>
      <dsp:txXfrm>
        <a:off x="8054460" y="1575619"/>
        <a:ext cx="1665453" cy="11103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A39B5-E58C-4710-9116-EE4C5D7BA663}" type="datetimeFigureOut">
              <a:rPr lang="da-DK" smtClean="0"/>
              <a:t>20-02-2019</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4327C-D1EE-4EA0-807A-DBDCD8D0A5EB}" type="slidenum">
              <a:rPr lang="da-DK" smtClean="0"/>
              <a:t>‹nr.›</a:t>
            </a:fld>
            <a:endParaRPr lang="da-DK"/>
          </a:p>
        </p:txBody>
      </p:sp>
    </p:spTree>
    <p:extLst>
      <p:ext uri="{BB962C8B-B14F-4D97-AF65-F5344CB8AC3E}">
        <p14:creationId xmlns:p14="http://schemas.microsoft.com/office/powerpoint/2010/main" val="416453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0DA0114A-87C3-AE42-9FE6-947C2632DDED}" type="slidenum">
              <a:rPr lang="da-DK" smtClean="0"/>
              <a:t>1</a:t>
            </a:fld>
            <a:endParaRPr lang="da-DK"/>
          </a:p>
        </p:txBody>
      </p:sp>
    </p:spTree>
    <p:extLst>
      <p:ext uri="{BB962C8B-B14F-4D97-AF65-F5344CB8AC3E}">
        <p14:creationId xmlns:p14="http://schemas.microsoft.com/office/powerpoint/2010/main" val="3565794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dirty="0">
                <a:cs typeface="Calibri"/>
              </a:rPr>
              <a:t>Kalenderen (forældrevisning):</a:t>
            </a:r>
          </a:p>
          <a:p>
            <a:endParaRPr lang="da-DK" sz="1000" dirty="0"/>
          </a:p>
          <a:p>
            <a:r>
              <a:rPr lang="da-DK" sz="1000" dirty="0"/>
              <a:t>Kalenderen vil fungere som en samlet indgang til skema og begivenheder som fx sommerfest, ferier, fødselsdage og møder. </a:t>
            </a:r>
          </a:p>
          <a:p>
            <a:r>
              <a:rPr lang="da-DK" sz="1000" dirty="0"/>
              <a:t>Kalenderen samler dermed en række forskellige informationer i et overblik – så alt relateret til tid bliver samlet her – uanset om det er skema, samtaler, møder eller ‘husk de grønne gummistøvler til turen i dag”.</a:t>
            </a:r>
          </a:p>
          <a:p>
            <a:endParaRPr lang="da-DK" sz="1000" dirty="0">
              <a:cs typeface="Calibri"/>
            </a:endParaRPr>
          </a:p>
          <a:p>
            <a:r>
              <a:rPr lang="da-DK" dirty="0"/>
              <a:t>Det bliver muligt at se skema og begivenheder for flere børn samtidig – eller filtrere på børnene øverst i højre hjørne. </a:t>
            </a:r>
          </a:p>
        </p:txBody>
      </p:sp>
      <p:sp>
        <p:nvSpPr>
          <p:cNvPr id="4" name="Pladsholder til slidenummer 3"/>
          <p:cNvSpPr>
            <a:spLocks noGrp="1"/>
          </p:cNvSpPr>
          <p:nvPr>
            <p:ph type="sldNum" sz="quarter" idx="5"/>
          </p:nvPr>
        </p:nvSpPr>
        <p:spPr/>
        <p:txBody>
          <a:bodyPr/>
          <a:lstStyle/>
          <a:p>
            <a:fld id="{0DA0114A-87C3-AE42-9FE6-947C2632DDED}" type="slidenum">
              <a:rPr lang="da-DK" smtClean="0"/>
              <a:t>12</a:t>
            </a:fld>
            <a:endParaRPr lang="da-DK"/>
          </a:p>
        </p:txBody>
      </p:sp>
    </p:spTree>
    <p:extLst>
      <p:ext uri="{BB962C8B-B14F-4D97-AF65-F5344CB8AC3E}">
        <p14:creationId xmlns:p14="http://schemas.microsoft.com/office/powerpoint/2010/main" val="3656678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000" dirty="0" err="1">
                <a:cs typeface="Calibri"/>
              </a:rPr>
              <a:t>Beskeder</a:t>
            </a:r>
            <a:r>
              <a:rPr lang="en-US" sz="1000" dirty="0">
                <a:cs typeface="Calibri"/>
              </a:rPr>
              <a:t> (</a:t>
            </a:r>
            <a:r>
              <a:rPr lang="en-US" sz="1000" dirty="0" err="1">
                <a:cs typeface="Calibri"/>
              </a:rPr>
              <a:t>forældrevisning</a:t>
            </a:r>
            <a:r>
              <a:rPr lang="en-US" sz="1000" dirty="0">
                <a:cs typeface="Calibri"/>
              </a:rPr>
              <a:t>):</a:t>
            </a:r>
          </a:p>
          <a:p>
            <a:endParaRPr lang="en-US" sz="1000" dirty="0">
              <a:cs typeface="Calibri"/>
            </a:endParaRPr>
          </a:p>
          <a:p>
            <a:r>
              <a:rPr lang="en-US" sz="1000" dirty="0" err="1">
                <a:cs typeface="Calibri"/>
              </a:rPr>
              <a:t>Fungerer</a:t>
            </a:r>
            <a:r>
              <a:rPr lang="en-US" sz="1000" dirty="0">
                <a:cs typeface="Calibri"/>
              </a:rPr>
              <a:t> </a:t>
            </a:r>
            <a:r>
              <a:rPr lang="en-US" sz="1000" dirty="0" err="1">
                <a:cs typeface="Calibri"/>
              </a:rPr>
              <a:t>som</a:t>
            </a:r>
            <a:r>
              <a:rPr lang="en-US" sz="1000" dirty="0">
                <a:cs typeface="Calibri"/>
              </a:rPr>
              <a:t> </a:t>
            </a:r>
            <a:r>
              <a:rPr lang="en-US" sz="1000" dirty="0" err="1">
                <a:cs typeface="Calibri"/>
              </a:rPr>
              <a:t>en</a:t>
            </a:r>
            <a:r>
              <a:rPr lang="en-US" sz="1000" dirty="0">
                <a:cs typeface="Calibri"/>
              </a:rPr>
              <a:t> </a:t>
            </a:r>
            <a:r>
              <a:rPr lang="en-US" sz="1000" dirty="0" err="1">
                <a:cs typeface="Calibri"/>
              </a:rPr>
              <a:t>beskedtråd</a:t>
            </a:r>
            <a:r>
              <a:rPr lang="en-US" sz="1000" dirty="0">
                <a:cs typeface="Calibri"/>
              </a:rPr>
              <a:t> - </a:t>
            </a:r>
            <a:r>
              <a:rPr lang="en-US" sz="1000" dirty="0" err="1">
                <a:cs typeface="Calibri"/>
              </a:rPr>
              <a:t>hvor</a:t>
            </a:r>
            <a:r>
              <a:rPr lang="en-US" sz="1000" dirty="0">
                <a:cs typeface="Calibri"/>
              </a:rPr>
              <a:t> du </a:t>
            </a:r>
            <a:r>
              <a:rPr lang="en-US" sz="1000" dirty="0" err="1">
                <a:cs typeface="Calibri"/>
              </a:rPr>
              <a:t>kan</a:t>
            </a:r>
            <a:r>
              <a:rPr lang="en-US" sz="1000" dirty="0">
                <a:cs typeface="Calibri"/>
              </a:rPr>
              <a:t> mute </a:t>
            </a:r>
            <a:r>
              <a:rPr lang="en-US" sz="1000" dirty="0" err="1">
                <a:cs typeface="Calibri"/>
              </a:rPr>
              <a:t>eller</a:t>
            </a:r>
            <a:r>
              <a:rPr lang="en-US" sz="1000" dirty="0">
                <a:cs typeface="Calibri"/>
              </a:rPr>
              <a:t> </a:t>
            </a:r>
            <a:r>
              <a:rPr lang="en-US" sz="1000" dirty="0" err="1">
                <a:cs typeface="Calibri"/>
              </a:rPr>
              <a:t>forlade</a:t>
            </a:r>
            <a:r>
              <a:rPr lang="en-US" sz="1000" dirty="0">
                <a:cs typeface="Calibri"/>
              </a:rPr>
              <a:t> </a:t>
            </a:r>
            <a:r>
              <a:rPr lang="en-US" sz="1000" dirty="0" err="1">
                <a:cs typeface="Calibri"/>
              </a:rPr>
              <a:t>en</a:t>
            </a:r>
            <a:r>
              <a:rPr lang="en-US" sz="1000" dirty="0">
                <a:cs typeface="Calibri"/>
              </a:rPr>
              <a:t> </a:t>
            </a:r>
            <a:r>
              <a:rPr lang="en-US" sz="1000" dirty="0" err="1">
                <a:cs typeface="Calibri"/>
              </a:rPr>
              <a:t>samtale</a:t>
            </a:r>
            <a:r>
              <a:rPr lang="en-US" sz="1000" dirty="0">
                <a:cs typeface="Calibri"/>
              </a:rPr>
              <a:t>. </a:t>
            </a:r>
          </a:p>
          <a:p>
            <a:endParaRPr lang="en-US" sz="1000" dirty="0">
              <a:cs typeface="Calibri"/>
            </a:endParaRPr>
          </a:p>
          <a:p>
            <a:r>
              <a:rPr lang="en-US" sz="1000" dirty="0" err="1">
                <a:cs typeface="Calibri"/>
              </a:rPr>
              <a:t>Mulighed</a:t>
            </a:r>
            <a:r>
              <a:rPr lang="en-US" sz="1000" dirty="0">
                <a:cs typeface="Calibri"/>
              </a:rPr>
              <a:t> for at </a:t>
            </a:r>
            <a:r>
              <a:rPr lang="en-US" sz="1000" dirty="0" err="1">
                <a:cs typeface="Calibri"/>
              </a:rPr>
              <a:t>opmærke</a:t>
            </a:r>
            <a:r>
              <a:rPr lang="en-US" sz="1000" dirty="0">
                <a:cs typeface="Calibri"/>
              </a:rPr>
              <a:t> </a:t>
            </a:r>
            <a:r>
              <a:rPr lang="en-US" sz="1000" dirty="0" err="1">
                <a:cs typeface="Calibri"/>
              </a:rPr>
              <a:t>en</a:t>
            </a:r>
            <a:r>
              <a:rPr lang="en-US" sz="1000" dirty="0">
                <a:cs typeface="Calibri"/>
              </a:rPr>
              <a:t> </a:t>
            </a:r>
            <a:r>
              <a:rPr lang="en-US" sz="1000" dirty="0" err="1">
                <a:cs typeface="Calibri"/>
              </a:rPr>
              <a:t>besked</a:t>
            </a:r>
            <a:r>
              <a:rPr lang="en-US" sz="1000" dirty="0">
                <a:cs typeface="Calibri"/>
              </a:rPr>
              <a:t> </a:t>
            </a:r>
            <a:r>
              <a:rPr lang="en-US" sz="1000" dirty="0" err="1">
                <a:cs typeface="Calibri"/>
              </a:rPr>
              <a:t>som</a:t>
            </a:r>
            <a:r>
              <a:rPr lang="en-US" sz="1000" dirty="0">
                <a:cs typeface="Calibri"/>
              </a:rPr>
              <a:t> </a:t>
            </a:r>
            <a:r>
              <a:rPr lang="en-US" sz="1000" dirty="0" err="1">
                <a:cs typeface="Calibri"/>
              </a:rPr>
              <a:t>fortrolig</a:t>
            </a:r>
            <a:r>
              <a:rPr lang="en-US" sz="1000" dirty="0">
                <a:cs typeface="Calibri"/>
              </a:rPr>
              <a:t>, </a:t>
            </a:r>
            <a:r>
              <a:rPr lang="en-US" sz="1000" dirty="0" err="1">
                <a:cs typeface="Calibri"/>
              </a:rPr>
              <a:t>hvis</a:t>
            </a:r>
            <a:r>
              <a:rPr lang="en-US" sz="1000" dirty="0">
                <a:cs typeface="Calibri"/>
              </a:rPr>
              <a:t> den </a:t>
            </a:r>
            <a:r>
              <a:rPr lang="en-US" sz="1000" dirty="0" err="1">
                <a:cs typeface="Calibri"/>
              </a:rPr>
              <a:t>indeholder</a:t>
            </a:r>
            <a:r>
              <a:rPr lang="en-US" sz="1000" dirty="0">
                <a:cs typeface="Calibri"/>
              </a:rPr>
              <a:t> </a:t>
            </a:r>
            <a:r>
              <a:rPr lang="en-US" sz="1000" dirty="0" err="1">
                <a:cs typeface="Calibri"/>
              </a:rPr>
              <a:t>følsomt</a:t>
            </a:r>
            <a:r>
              <a:rPr lang="en-US" sz="1000" dirty="0">
                <a:cs typeface="Calibri"/>
              </a:rPr>
              <a:t> </a:t>
            </a:r>
            <a:r>
              <a:rPr lang="en-US" sz="1000" dirty="0" err="1">
                <a:cs typeface="Calibri"/>
              </a:rPr>
              <a:t>eller</a:t>
            </a:r>
            <a:r>
              <a:rPr lang="en-US" sz="1000" dirty="0">
                <a:cs typeface="Calibri"/>
              </a:rPr>
              <a:t> </a:t>
            </a:r>
            <a:r>
              <a:rPr lang="en-US" sz="1000" dirty="0" err="1">
                <a:cs typeface="Calibri"/>
              </a:rPr>
              <a:t>fortroligt</a:t>
            </a:r>
            <a:r>
              <a:rPr lang="en-US" sz="1000" dirty="0">
                <a:cs typeface="Calibri"/>
              </a:rPr>
              <a:t> </a:t>
            </a:r>
            <a:r>
              <a:rPr lang="en-US" sz="1000" dirty="0" err="1">
                <a:cs typeface="Calibri"/>
              </a:rPr>
              <a:t>beskedindhold</a:t>
            </a:r>
            <a:endParaRPr lang="en-US" sz="1000" dirty="0">
              <a:cs typeface="Calibri"/>
            </a:endParaRPr>
          </a:p>
          <a:p>
            <a:r>
              <a:rPr lang="en-US" sz="1000" dirty="0">
                <a:cs typeface="Calibri"/>
              </a:rPr>
              <a:t>- I </a:t>
            </a:r>
            <a:r>
              <a:rPr lang="en-US" sz="1000" dirty="0" err="1">
                <a:cs typeface="Calibri"/>
              </a:rPr>
              <a:t>så</a:t>
            </a:r>
            <a:r>
              <a:rPr lang="en-US" sz="1000" dirty="0">
                <a:cs typeface="Calibri"/>
              </a:rPr>
              <a:t> </a:t>
            </a:r>
            <a:r>
              <a:rPr lang="en-US" sz="1000" dirty="0" err="1">
                <a:cs typeface="Calibri"/>
              </a:rPr>
              <a:t>fald</a:t>
            </a:r>
            <a:r>
              <a:rPr lang="en-US" sz="1000" dirty="0">
                <a:cs typeface="Calibri"/>
              </a:rPr>
              <a:t> </a:t>
            </a:r>
            <a:r>
              <a:rPr lang="en-US" sz="1000" dirty="0" err="1">
                <a:cs typeface="Calibri"/>
              </a:rPr>
              <a:t>skal</a:t>
            </a:r>
            <a:r>
              <a:rPr lang="en-US" sz="1000" dirty="0">
                <a:cs typeface="Calibri"/>
              </a:rPr>
              <a:t> </a:t>
            </a:r>
            <a:r>
              <a:rPr lang="en-US" sz="1000" dirty="0" err="1">
                <a:cs typeface="Calibri"/>
              </a:rPr>
              <a:t>forældrene</a:t>
            </a:r>
            <a:r>
              <a:rPr lang="en-US" sz="1000" dirty="0">
                <a:cs typeface="Calibri"/>
              </a:rPr>
              <a:t> </a:t>
            </a:r>
            <a:r>
              <a:rPr lang="en-US" sz="1000" dirty="0" err="1">
                <a:cs typeface="Calibri"/>
              </a:rPr>
              <a:t>logge</a:t>
            </a:r>
            <a:r>
              <a:rPr lang="en-US" sz="1000" dirty="0">
                <a:cs typeface="Calibri"/>
              </a:rPr>
              <a:t> </a:t>
            </a:r>
            <a:r>
              <a:rPr lang="en-US" sz="1000" dirty="0" err="1">
                <a:cs typeface="Calibri"/>
              </a:rPr>
              <a:t>ind</a:t>
            </a:r>
            <a:r>
              <a:rPr lang="en-US" sz="1000" dirty="0">
                <a:cs typeface="Calibri"/>
              </a:rPr>
              <a:t> med to-</a:t>
            </a:r>
            <a:r>
              <a:rPr lang="en-US" sz="1000" dirty="0" err="1">
                <a:cs typeface="Calibri"/>
              </a:rPr>
              <a:t>faktor</a:t>
            </a:r>
            <a:r>
              <a:rPr lang="en-US" sz="1000" dirty="0">
                <a:cs typeface="Calibri"/>
              </a:rPr>
              <a:t> login (UNI-Login + </a:t>
            </a:r>
            <a:r>
              <a:rPr lang="en-US" sz="1000" dirty="0" err="1">
                <a:cs typeface="Calibri"/>
              </a:rPr>
              <a:t>NemID</a:t>
            </a:r>
            <a:r>
              <a:rPr lang="en-US" sz="1000" dirty="0">
                <a:cs typeface="Calibri"/>
              </a:rPr>
              <a:t>)</a:t>
            </a:r>
          </a:p>
          <a:p>
            <a:endParaRPr lang="da-DK" dirty="0"/>
          </a:p>
        </p:txBody>
      </p:sp>
      <p:sp>
        <p:nvSpPr>
          <p:cNvPr id="4" name="Pladsholder til slidenummer 3"/>
          <p:cNvSpPr>
            <a:spLocks noGrp="1"/>
          </p:cNvSpPr>
          <p:nvPr>
            <p:ph type="sldNum" sz="quarter" idx="5"/>
          </p:nvPr>
        </p:nvSpPr>
        <p:spPr/>
        <p:txBody>
          <a:bodyPr/>
          <a:lstStyle/>
          <a:p>
            <a:fld id="{0DA0114A-87C3-AE42-9FE6-947C2632DDED}" type="slidenum">
              <a:rPr lang="da-DK" smtClean="0"/>
              <a:t>13</a:t>
            </a:fld>
            <a:endParaRPr lang="da-DK"/>
          </a:p>
        </p:txBody>
      </p:sp>
    </p:spTree>
    <p:extLst>
      <p:ext uri="{BB962C8B-B14F-4D97-AF65-F5344CB8AC3E}">
        <p14:creationId xmlns:p14="http://schemas.microsoft.com/office/powerpoint/2010/main" val="1616361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000" dirty="0">
                <a:cs typeface="Calibri"/>
              </a:rPr>
              <a:t>Galleri (forældrevisning) til mediefiler:</a:t>
            </a:r>
            <a:endParaRPr lang="da-DK" dirty="0">
              <a:cs typeface="Calibri"/>
            </a:endParaRPr>
          </a:p>
          <a:p>
            <a:endParaRPr lang="da-DK" sz="1000" dirty="0">
              <a:cs typeface="Calibri"/>
            </a:endParaRPr>
          </a:p>
          <a:p>
            <a:r>
              <a:rPr lang="da-DK" sz="1000" dirty="0">
                <a:cs typeface="Calibri"/>
              </a:rPr>
              <a:t>Fotos skal opmærkes som 'Situationsbillede' eller 'Portrætbillede’.</a:t>
            </a:r>
          </a:p>
          <a:p>
            <a:endParaRPr lang="da-DK" sz="1000" dirty="0">
              <a:cs typeface="Calibri"/>
            </a:endParaRPr>
          </a:p>
          <a:p>
            <a:r>
              <a:rPr lang="da-DK" sz="1000" dirty="0">
                <a:cs typeface="Calibri"/>
              </a:rPr>
              <a:t>Portrætbilleder skal tagges med de personer, som befinder sig på billedet, så forældrene kan trække deres samtykke tilbage til fx fotos, hvorefter de forsvinder fra deres visning (ift. GDPR og retten til at blive glemt).</a:t>
            </a:r>
          </a:p>
          <a:p>
            <a:endParaRPr lang="da-DK" sz="1000" dirty="0">
              <a:cs typeface="Calibri"/>
            </a:endParaRPr>
          </a:p>
          <a:p>
            <a:r>
              <a:rPr lang="da-DK" sz="1000" dirty="0">
                <a:cs typeface="Calibri"/>
              </a:rPr>
              <a:t>Husk at det er en foreløbig visning og der kan forekomme ændringer i brugerfladen inden vi får adgang til Aula. </a:t>
            </a:r>
          </a:p>
          <a:p>
            <a:pPr marL="0" indent="0">
              <a:buFontTx/>
              <a:buNone/>
            </a:pPr>
            <a:endParaRPr lang="da-DK" dirty="0"/>
          </a:p>
        </p:txBody>
      </p:sp>
      <p:sp>
        <p:nvSpPr>
          <p:cNvPr id="4" name="Slide Number Placeholder 3"/>
          <p:cNvSpPr>
            <a:spLocks noGrp="1"/>
          </p:cNvSpPr>
          <p:nvPr>
            <p:ph type="sldNum" sz="quarter" idx="10"/>
          </p:nvPr>
        </p:nvSpPr>
        <p:spPr/>
        <p:txBody>
          <a:bodyPr/>
          <a:lstStyle/>
          <a:p>
            <a:fld id="{0DA0114A-87C3-AE42-9FE6-947C2632DDED}" type="slidenum">
              <a:rPr lang="da-DK" smtClean="0"/>
              <a:t>14</a:t>
            </a:fld>
            <a:endParaRPr lang="da-DK"/>
          </a:p>
        </p:txBody>
      </p:sp>
    </p:spTree>
    <p:extLst>
      <p:ext uri="{BB962C8B-B14F-4D97-AF65-F5344CB8AC3E}">
        <p14:creationId xmlns:p14="http://schemas.microsoft.com/office/powerpoint/2010/main" val="1527058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en god ide at inddrage eleverne, når forældrene skal på. </a:t>
            </a:r>
          </a:p>
        </p:txBody>
      </p:sp>
      <p:sp>
        <p:nvSpPr>
          <p:cNvPr id="4" name="Pladsholder til slidenummer 3"/>
          <p:cNvSpPr>
            <a:spLocks noGrp="1"/>
          </p:cNvSpPr>
          <p:nvPr>
            <p:ph type="sldNum" sz="quarter" idx="5"/>
          </p:nvPr>
        </p:nvSpPr>
        <p:spPr/>
        <p:txBody>
          <a:bodyPr/>
          <a:lstStyle/>
          <a:p>
            <a:fld id="{57F4327C-D1EE-4EA0-807A-DBDCD8D0A5EB}" type="slidenum">
              <a:rPr lang="da-DK" smtClean="0"/>
              <a:t>15</a:t>
            </a:fld>
            <a:endParaRPr lang="da-DK"/>
          </a:p>
        </p:txBody>
      </p:sp>
    </p:spTree>
    <p:extLst>
      <p:ext uri="{BB962C8B-B14F-4D97-AF65-F5344CB8AC3E}">
        <p14:creationId xmlns:p14="http://schemas.microsoft.com/office/powerpoint/2010/main" val="119024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muligt at køre undervisningsforløbet Forældreloggerne. Du kan finde mere information på: aulainfo.dk under medarbejdere eller på linket: https://aulainfo.dk/foraeldreloggerne/ .</a:t>
            </a:r>
          </a:p>
          <a:p>
            <a:endParaRPr lang="da-DK" dirty="0"/>
          </a:p>
        </p:txBody>
      </p:sp>
      <p:sp>
        <p:nvSpPr>
          <p:cNvPr id="4" name="Pladsholder til slidenummer 3"/>
          <p:cNvSpPr>
            <a:spLocks noGrp="1"/>
          </p:cNvSpPr>
          <p:nvPr>
            <p:ph type="sldNum" sz="quarter" idx="5"/>
          </p:nvPr>
        </p:nvSpPr>
        <p:spPr/>
        <p:txBody>
          <a:bodyPr/>
          <a:lstStyle/>
          <a:p>
            <a:fld id="{57F4327C-D1EE-4EA0-807A-DBDCD8D0A5EB}" type="slidenum">
              <a:rPr lang="da-DK" smtClean="0"/>
              <a:t>16</a:t>
            </a:fld>
            <a:endParaRPr lang="da-DK"/>
          </a:p>
        </p:txBody>
      </p:sp>
    </p:spTree>
    <p:extLst>
      <p:ext uri="{BB962C8B-B14F-4D97-AF65-F5344CB8AC3E}">
        <p14:creationId xmlns:p14="http://schemas.microsoft.com/office/powerpoint/2010/main" val="2150040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0DA0114A-87C3-AE42-9FE6-947C2632DDED}" type="slidenum">
              <a:rPr lang="da-DK" smtClean="0"/>
              <a:t>17</a:t>
            </a:fld>
            <a:endParaRPr lang="da-DK"/>
          </a:p>
        </p:txBody>
      </p:sp>
    </p:spTree>
    <p:extLst>
      <p:ext uri="{BB962C8B-B14F-4D97-AF65-F5344CB8AC3E}">
        <p14:creationId xmlns:p14="http://schemas.microsoft.com/office/powerpoint/2010/main" val="147999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dirty="0"/>
              <a:t>Aula bliver den nye kommunikationsplatform i folkeskoler, SFO’er, fritids- og klubtilbud samt dagtilbud over hele landet, når Aula erstatter </a:t>
            </a:r>
            <a:r>
              <a:rPr lang="da-DK" sz="1000" dirty="0" err="1"/>
              <a:t>SkoleIntra</a:t>
            </a:r>
            <a:r>
              <a:rPr lang="da-DK" sz="1000" dirty="0"/>
              <a:t> i august 2019 og </a:t>
            </a:r>
            <a:r>
              <a:rPr lang="da-DK" sz="1000" dirty="0" err="1"/>
              <a:t>BørneIntra</a:t>
            </a:r>
            <a:r>
              <a:rPr lang="da-DK" sz="1000" dirty="0"/>
              <a:t> i 2020. </a:t>
            </a:r>
          </a:p>
          <a:p>
            <a:endParaRPr lang="da-DK" sz="1000" dirty="0"/>
          </a:p>
          <a:p>
            <a:r>
              <a:rPr lang="da-DK" sz="1000" dirty="0"/>
              <a:t>Du vil kunne genkende nogle af funktionerne fra </a:t>
            </a:r>
            <a:r>
              <a:rPr lang="da-DK" sz="1000" dirty="0" err="1"/>
              <a:t>SkoleIntra</a:t>
            </a:r>
            <a:r>
              <a:rPr lang="da-DK" sz="1000" dirty="0"/>
              <a:t> i Aula. </a:t>
            </a:r>
          </a:p>
          <a:p>
            <a:r>
              <a:rPr lang="da-DK" sz="1000" dirty="0"/>
              <a:t>Som medarbejdere vil I fx få adgang til opslag, kalender, beskeder, galleri, dokumenter, stamkortoplysninger og kommunikation i grupper i en mere enkel, brugervenlig og sikker løsning. </a:t>
            </a:r>
          </a:p>
          <a:p>
            <a:endParaRPr lang="da-DK" sz="936" kern="1200" dirty="0">
              <a:solidFill>
                <a:schemeClr val="tx1"/>
              </a:solidFill>
              <a:effectLst/>
              <a:latin typeface="+mn-lt"/>
              <a:ea typeface="+mn-ea"/>
              <a:cs typeface="+mn-cs"/>
            </a:endParaRPr>
          </a:p>
          <a:p>
            <a:endParaRPr lang="da-DK" sz="936" kern="1200" dirty="0">
              <a:solidFill>
                <a:schemeClr val="tx1"/>
              </a:solidFill>
              <a:effectLst/>
              <a:latin typeface="+mn-lt"/>
              <a:ea typeface="+mn-ea"/>
              <a:cs typeface="+mn-cs"/>
            </a:endParaRPr>
          </a:p>
          <a:p>
            <a:endParaRPr lang="da-DK" sz="936" kern="1200" dirty="0">
              <a:solidFill>
                <a:schemeClr val="tx1"/>
              </a:solidFill>
              <a:effectLst/>
              <a:latin typeface="+mn-lt"/>
              <a:ea typeface="+mn-ea"/>
              <a:cs typeface="+mn-cs"/>
            </a:endParaRPr>
          </a:p>
          <a:p>
            <a:r>
              <a:rPr lang="da-DK" sz="936" kern="1200" dirty="0">
                <a:solidFill>
                  <a:schemeClr val="tx1"/>
                </a:solidFill>
                <a:effectLst/>
                <a:latin typeface="+mn-lt"/>
                <a:ea typeface="+mn-ea"/>
                <a:cs typeface="+mn-cs"/>
              </a:rPr>
              <a:t>. </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sz="1000" dirty="0"/>
          </a:p>
          <a:p>
            <a:endParaRPr lang="da-DK" dirty="0"/>
          </a:p>
        </p:txBody>
      </p:sp>
      <p:sp>
        <p:nvSpPr>
          <p:cNvPr id="4" name="Pladsholder til slidenummer 3"/>
          <p:cNvSpPr>
            <a:spLocks noGrp="1"/>
          </p:cNvSpPr>
          <p:nvPr>
            <p:ph type="sldNum" sz="quarter" idx="5"/>
          </p:nvPr>
        </p:nvSpPr>
        <p:spPr/>
        <p:txBody>
          <a:bodyPr/>
          <a:lstStyle/>
          <a:p>
            <a:fld id="{0DA0114A-87C3-AE42-9FE6-947C2632DDED}" type="slidenum">
              <a:rPr lang="da-DK" smtClean="0"/>
              <a:t>4</a:t>
            </a:fld>
            <a:endParaRPr lang="da-DK"/>
          </a:p>
        </p:txBody>
      </p:sp>
    </p:spTree>
    <p:extLst>
      <p:ext uri="{BB962C8B-B14F-4D97-AF65-F5344CB8AC3E}">
        <p14:creationId xmlns:p14="http://schemas.microsoft.com/office/powerpoint/2010/main" val="362422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713203" rtl="0" eaLnBrk="1" fontAlgn="auto" latinLnBrk="0" hangingPunct="1">
              <a:lnSpc>
                <a:spcPct val="100000"/>
              </a:lnSpc>
              <a:spcBef>
                <a:spcPts val="0"/>
              </a:spcBef>
              <a:spcAft>
                <a:spcPts val="0"/>
              </a:spcAft>
              <a:buClrTx/>
              <a:buSzTx/>
              <a:buFontTx/>
              <a:buNone/>
              <a:tabLst/>
              <a:defRPr/>
            </a:pPr>
            <a:r>
              <a:rPr lang="da-DK" sz="1000" dirty="0"/>
              <a:t>Aula betyder forsamlingssal og udtrykker fællesskab og samling. </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sz="1000" dirty="0"/>
          </a:p>
          <a:p>
            <a:pPr marL="0" marR="0" lvl="0" indent="0" algn="l" defTabSz="713203" rtl="0" eaLnBrk="1" fontAlgn="auto" latinLnBrk="0" hangingPunct="1">
              <a:lnSpc>
                <a:spcPct val="100000"/>
              </a:lnSpc>
              <a:spcBef>
                <a:spcPts val="0"/>
              </a:spcBef>
              <a:spcAft>
                <a:spcPts val="0"/>
              </a:spcAft>
              <a:buClrTx/>
              <a:buSzTx/>
              <a:buFontTx/>
              <a:buNone/>
              <a:tabLst/>
              <a:defRPr/>
            </a:pPr>
            <a:r>
              <a:rPr lang="da-DK" sz="1000" dirty="0"/>
              <a:t>Aula er et fælles rum til kommunikation og samarbejde, som I allerede kender det fra </a:t>
            </a:r>
            <a:r>
              <a:rPr lang="da-DK" sz="1000" dirty="0" err="1"/>
              <a:t>SkoleIntra</a:t>
            </a:r>
            <a:r>
              <a:rPr lang="da-DK" sz="1000" dirty="0"/>
              <a:t>.</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sz="1000" dirty="0"/>
          </a:p>
          <a:p>
            <a:pPr marL="0" marR="0" lvl="0" indent="0" algn="l" defTabSz="713203" rtl="0" eaLnBrk="1" fontAlgn="auto" latinLnBrk="0" hangingPunct="1">
              <a:lnSpc>
                <a:spcPct val="100000"/>
              </a:lnSpc>
              <a:spcBef>
                <a:spcPts val="0"/>
              </a:spcBef>
              <a:spcAft>
                <a:spcPts val="0"/>
              </a:spcAft>
              <a:buClrTx/>
              <a:buSzTx/>
              <a:buFontTx/>
              <a:buNone/>
              <a:tabLst/>
              <a:defRPr/>
            </a:pPr>
            <a:r>
              <a:rPr lang="da-DK" sz="1000" dirty="0"/>
              <a:t>Det bliver en mere enkel og brugervenlig løsning – fordi ambitionen er, at vi skal have alle forældrene på – og en løsning, som følger barnet lige fra vuggestuen til udgangen af folkeskolen.</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sz="1000" kern="1200" dirty="0">
              <a:solidFill>
                <a:schemeClr val="tx1"/>
              </a:solidFill>
              <a:effectLst/>
              <a:latin typeface="+mn-lt"/>
              <a:ea typeface="+mn-ea"/>
              <a:cs typeface="+mn-cs"/>
            </a:endParaRPr>
          </a:p>
          <a:p>
            <a:pPr marL="0" marR="0" lvl="0" indent="0" algn="l" defTabSz="713203" rtl="0" eaLnBrk="1" fontAlgn="auto" latinLnBrk="0" hangingPunct="1">
              <a:lnSpc>
                <a:spcPct val="100000"/>
              </a:lnSpc>
              <a:spcBef>
                <a:spcPts val="0"/>
              </a:spcBef>
              <a:spcAft>
                <a:spcPts val="0"/>
              </a:spcAft>
              <a:buClrTx/>
              <a:buSzTx/>
              <a:buFontTx/>
              <a:buNone/>
              <a:tabLst/>
              <a:defRPr/>
            </a:pPr>
            <a:r>
              <a:rPr lang="da-DK" sz="1000" kern="1200" dirty="0">
                <a:solidFill>
                  <a:schemeClr val="tx1"/>
                </a:solidFill>
                <a:effectLst/>
                <a:latin typeface="+mn-lt"/>
                <a:ea typeface="+mn-ea"/>
                <a:cs typeface="+mn-cs"/>
              </a:rPr>
              <a:t>Man skal derfor på sigt som forælder kun logge ind ét sted og vil få et samlet overblik, også selvom man har børn i flere institutioner og kommuner </a:t>
            </a:r>
            <a:br>
              <a:rPr lang="da-DK" sz="1000" kern="1200" dirty="0">
                <a:solidFill>
                  <a:schemeClr val="tx1"/>
                </a:solidFill>
                <a:effectLst/>
                <a:latin typeface="+mn-lt"/>
                <a:ea typeface="+mn-ea"/>
                <a:cs typeface="+mn-cs"/>
              </a:rPr>
            </a:br>
            <a:r>
              <a:rPr lang="da-DK" sz="1000" kern="1200" dirty="0">
                <a:solidFill>
                  <a:schemeClr val="tx1"/>
                </a:solidFill>
                <a:effectLst/>
                <a:latin typeface="+mn-lt"/>
                <a:ea typeface="+mn-ea"/>
                <a:cs typeface="+mn-cs"/>
              </a:rPr>
              <a:t>(Alle kommuner får Aula i skolerne, mens 96 kommuner også har valgt Aula til dagtilbud. I Aarhus Kommune får også fritids- og ungdomstilbud adgang til Aula).</a:t>
            </a:r>
            <a:endParaRPr lang="da-DK" sz="1000" dirty="0"/>
          </a:p>
          <a:p>
            <a:pPr marL="0" marR="0" lvl="0" indent="0" algn="l" defTabSz="713203" rtl="0" eaLnBrk="1" fontAlgn="auto" latinLnBrk="0" hangingPunct="1">
              <a:lnSpc>
                <a:spcPct val="100000"/>
              </a:lnSpc>
              <a:spcBef>
                <a:spcPts val="0"/>
              </a:spcBef>
              <a:spcAft>
                <a:spcPts val="0"/>
              </a:spcAft>
              <a:buClrTx/>
              <a:buSzTx/>
              <a:buFontTx/>
              <a:buNone/>
              <a:tabLst/>
              <a:defRPr/>
            </a:pPr>
            <a:endParaRPr lang="da-DK" sz="1000" dirty="0"/>
          </a:p>
          <a:p>
            <a:pPr marL="0" marR="0" lvl="0" indent="0" algn="l" defTabSz="713203" rtl="0" eaLnBrk="1" fontAlgn="auto" latinLnBrk="0" hangingPunct="1">
              <a:lnSpc>
                <a:spcPct val="100000"/>
              </a:lnSpc>
              <a:spcBef>
                <a:spcPts val="0"/>
              </a:spcBef>
              <a:spcAft>
                <a:spcPts val="0"/>
              </a:spcAft>
              <a:buClrTx/>
              <a:buSzTx/>
              <a:buFontTx/>
              <a:buNone/>
              <a:tabLst/>
              <a:defRPr/>
            </a:pPr>
            <a:r>
              <a:rPr lang="da-DK" sz="1000" dirty="0"/>
              <a:t>Målet er, at Aula skal styrke samarbejdet mellem forældre, medarbejdere, børn og unge, fordi det smitter positivt af på elevernes læring, trivsel og udvikling.</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sz="1000" dirty="0"/>
          </a:p>
          <a:p>
            <a:pPr marL="0" marR="0" lvl="0" indent="0" algn="l" defTabSz="713203" rtl="0" eaLnBrk="1" fontAlgn="auto" latinLnBrk="0" hangingPunct="1">
              <a:lnSpc>
                <a:spcPct val="100000"/>
              </a:lnSpc>
              <a:spcBef>
                <a:spcPts val="0"/>
              </a:spcBef>
              <a:spcAft>
                <a:spcPts val="0"/>
              </a:spcAft>
              <a:buClrTx/>
              <a:buSzTx/>
              <a:buFontTx/>
              <a:buNone/>
              <a:tabLst/>
              <a:defRPr/>
            </a:pPr>
            <a:r>
              <a:rPr lang="da-DK" sz="1000" dirty="0"/>
              <a:t>Samtidig bliver Aula en mere sikker løsning end SkoleIntra, fordi der er større krav til it-sikkerhed i dag end tidligere. </a:t>
            </a:r>
          </a:p>
          <a:p>
            <a:r>
              <a:rPr lang="da-DK" sz="1000" kern="1200" dirty="0">
                <a:solidFill>
                  <a:schemeClr val="tx1"/>
                </a:solidFill>
                <a:effectLst/>
                <a:latin typeface="+mn-lt"/>
                <a:ea typeface="+mn-ea"/>
                <a:cs typeface="+mn-cs"/>
              </a:rPr>
              <a:t> </a:t>
            </a:r>
          </a:p>
          <a:p>
            <a:endParaRPr lang="da-DK" dirty="0"/>
          </a:p>
        </p:txBody>
      </p:sp>
      <p:sp>
        <p:nvSpPr>
          <p:cNvPr id="4" name="Pladsholder til slidenummer 3"/>
          <p:cNvSpPr>
            <a:spLocks noGrp="1"/>
          </p:cNvSpPr>
          <p:nvPr>
            <p:ph type="sldNum" sz="quarter" idx="5"/>
          </p:nvPr>
        </p:nvSpPr>
        <p:spPr/>
        <p:txBody>
          <a:bodyPr/>
          <a:lstStyle/>
          <a:p>
            <a:fld id="{0DA0114A-87C3-AE42-9FE6-947C2632DDED}" type="slidenum">
              <a:rPr lang="da-DK" smtClean="0"/>
              <a:t>5</a:t>
            </a:fld>
            <a:endParaRPr lang="da-DK"/>
          </a:p>
        </p:txBody>
      </p:sp>
    </p:spTree>
    <p:extLst>
      <p:ext uri="{BB962C8B-B14F-4D97-AF65-F5344CB8AC3E}">
        <p14:creationId xmlns:p14="http://schemas.microsoft.com/office/powerpoint/2010/main" val="2028143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dirty="0"/>
              <a:t>En nem og brugervenlig løsning</a:t>
            </a:r>
            <a:br>
              <a:rPr lang="da-DK" sz="1200" b="1" dirty="0">
                <a:cs typeface="Calibri"/>
              </a:rPr>
            </a:br>
            <a:r>
              <a:rPr lang="da-DK" sz="1200" b="1" dirty="0">
                <a:cs typeface="Calibri"/>
              </a:rPr>
              <a:t>… </a:t>
            </a:r>
            <a:r>
              <a:rPr lang="da-DK" sz="1100" dirty="0"/>
              <a:t>med nogle af de funktioner, som du kender fra i dag i </a:t>
            </a:r>
            <a:r>
              <a:rPr lang="da-DK" sz="1100" dirty="0" err="1"/>
              <a:t>SkoleIntra</a:t>
            </a:r>
            <a:r>
              <a:rPr lang="da-DK" sz="1100" dirty="0"/>
              <a:t> med fokus på at det skal være en kommunikationsplatform. Nogle af de administrative funktioner fra </a:t>
            </a:r>
            <a:r>
              <a:rPr lang="da-DK" sz="1100" dirty="0" err="1"/>
              <a:t>SkoleIntra</a:t>
            </a:r>
            <a:r>
              <a:rPr lang="da-DK" sz="1100" dirty="0"/>
              <a:t> flytter over i administrative systemer fx vikardækning. </a:t>
            </a:r>
            <a:br>
              <a:rPr lang="da-DK" sz="1100" dirty="0">
                <a:cs typeface="Calibri"/>
              </a:rPr>
            </a:br>
            <a:endParaRPr lang="da-DK" sz="1100" dirty="0"/>
          </a:p>
          <a:p>
            <a:r>
              <a:rPr lang="da-DK" sz="1100" b="1" dirty="0"/>
              <a:t>Én indgang</a:t>
            </a:r>
            <a:r>
              <a:rPr lang="da-DK" sz="1100" dirty="0"/>
              <a:t> </a:t>
            </a:r>
            <a:r>
              <a:rPr lang="da-DK" sz="1100" b="1" dirty="0"/>
              <a:t>til nogle af de digitale løsninger</a:t>
            </a:r>
            <a:br>
              <a:rPr lang="da-DK" sz="1100" b="1" dirty="0">
                <a:cs typeface="Calibri"/>
              </a:rPr>
            </a:br>
            <a:r>
              <a:rPr lang="da-DK" sz="1100" b="1" dirty="0">
                <a:cs typeface="Calibri"/>
              </a:rPr>
              <a:t>… </a:t>
            </a:r>
            <a:r>
              <a:rPr lang="da-DK" sz="1100" dirty="0"/>
              <a:t>som du bruger i din hverdag på skolen – fx G Suite for Education, Office 365 og </a:t>
            </a:r>
            <a:r>
              <a:rPr lang="da-DK" sz="1100" dirty="0" err="1"/>
              <a:t>MinUddannelse</a:t>
            </a:r>
            <a:r>
              <a:rPr lang="da-DK" sz="1100" dirty="0"/>
              <a:t>.</a:t>
            </a:r>
            <a:br>
              <a:rPr lang="da-DK" sz="1100" dirty="0">
                <a:cs typeface="Calibri"/>
              </a:rPr>
            </a:br>
            <a:r>
              <a:rPr lang="da-DK" sz="1100" dirty="0"/>
              <a:t>I vil i høj grad skulle bruge fx fildeling i </a:t>
            </a:r>
            <a:r>
              <a:rPr lang="da-DK" sz="1100" dirty="0" err="1"/>
              <a:t>GSfE</a:t>
            </a:r>
            <a:r>
              <a:rPr lang="da-DK" sz="1100" dirty="0"/>
              <a:t> og Office 365 til at arbejde med filer, og der bliver integration til disse løsninger på sigt. </a:t>
            </a:r>
            <a:br>
              <a:rPr lang="da-DK" sz="1100" dirty="0">
                <a:cs typeface="Calibri"/>
              </a:rPr>
            </a:br>
            <a:br>
              <a:rPr lang="da-DK" sz="1100" dirty="0">
                <a:cs typeface="Calibri"/>
              </a:rPr>
            </a:br>
            <a:r>
              <a:rPr lang="da-DK" sz="1100" dirty="0"/>
              <a:t>For Forældrene betyder det én indgang lige fra barnet starter i vuggestuen til udgangen af folkeskolen. De skal kun logge ind ét sted, når Aula erstatter </a:t>
            </a:r>
            <a:r>
              <a:rPr lang="da-DK" sz="1100" dirty="0" err="1"/>
              <a:t>SkoleIntra</a:t>
            </a:r>
            <a:r>
              <a:rPr lang="da-DK" sz="1100" dirty="0"/>
              <a:t> i 2019 og </a:t>
            </a:r>
            <a:r>
              <a:rPr lang="da-DK" sz="1100" dirty="0" err="1"/>
              <a:t>BørneIntra</a:t>
            </a:r>
            <a:r>
              <a:rPr lang="da-DK" sz="1100" dirty="0"/>
              <a:t> i 2020. Fritids- og ungdomstilbud får også adgang til Aula, så alt bliver samlet i Aula.</a:t>
            </a:r>
            <a:endParaRPr lang="da-DK" sz="1100" dirty="0">
              <a:cs typeface="Calibri"/>
            </a:endParaRPr>
          </a:p>
          <a:p>
            <a:endParaRPr lang="da-DK" sz="1100" dirty="0"/>
          </a:p>
          <a:p>
            <a:r>
              <a:rPr lang="da-DK" sz="1100" b="1" dirty="0"/>
              <a:t>Aula beskytter barnets data og dig</a:t>
            </a:r>
            <a:br>
              <a:rPr lang="da-DK" sz="1100" b="1" dirty="0">
                <a:cs typeface="Calibri"/>
              </a:rPr>
            </a:br>
            <a:r>
              <a:rPr lang="da-DK" sz="1100" dirty="0"/>
              <a:t>Et ekstra lag af sikkerhed beskytter informationerne om børn og unge godt og korrekt efter gældende lovgivning. </a:t>
            </a:r>
            <a:br>
              <a:rPr lang="da-DK" sz="1100" dirty="0">
                <a:cs typeface="Calibri"/>
              </a:rPr>
            </a:br>
            <a:r>
              <a:rPr lang="da-DK" sz="1100" dirty="0">
                <a:cs typeface="Calibri"/>
              </a:rPr>
              <a:t>Du skal fortsat logge på Aula med dit UNI-Login.</a:t>
            </a:r>
          </a:p>
          <a:p>
            <a:r>
              <a:rPr lang="da-DK" sz="1100" dirty="0"/>
              <a:t>Som medarbejder er du logget ind med to-faktor løsning, når du bruger kommunalt udstyr, hvor du logger på med az-</a:t>
            </a:r>
            <a:r>
              <a:rPr lang="da-DK" sz="1100" dirty="0" err="1"/>
              <a:t>ident</a:t>
            </a:r>
            <a:r>
              <a:rPr lang="da-DK" sz="1100" dirty="0"/>
              <a:t>.</a:t>
            </a:r>
          </a:p>
          <a:p>
            <a:br>
              <a:rPr lang="da-DK" sz="1100" dirty="0"/>
            </a:br>
            <a:r>
              <a:rPr lang="da-DK" sz="1100" dirty="0"/>
              <a:t>Forældrene skal logge ind med UNI-Login + NemID, når kommunikationen om deres barn indeholder følsomme eller fortrolige oplysninger. </a:t>
            </a:r>
            <a:br>
              <a:rPr lang="da-DK" sz="1100" dirty="0">
                <a:cs typeface="Calibri"/>
              </a:rPr>
            </a:br>
            <a:r>
              <a:rPr lang="da-DK" sz="1100" dirty="0"/>
              <a:t>Fx kan en besked markeres som fortrolig – og så skal de altså logge ind med to-faktorer: </a:t>
            </a:r>
            <a:endParaRPr lang="da-DK" sz="1100" dirty="0">
              <a:cs typeface="Calibri"/>
            </a:endParaRPr>
          </a:p>
          <a:p>
            <a:pPr marL="873984" lvl="1" indent="-416784">
              <a:buAutoNum type="arabicParenR"/>
            </a:pPr>
            <a:r>
              <a:rPr lang="da-DK" sz="1100" dirty="0"/>
              <a:t>UNI-Login</a:t>
            </a:r>
          </a:p>
          <a:p>
            <a:pPr marL="873984" lvl="1" indent="-416784">
              <a:buAutoNum type="arabicParenR"/>
            </a:pPr>
            <a:r>
              <a:rPr lang="da-DK" sz="1100" dirty="0"/>
              <a:t>NemID</a:t>
            </a:r>
          </a:p>
          <a:p>
            <a:endParaRPr lang="da-DK" sz="1100" dirty="0"/>
          </a:p>
          <a:p>
            <a:r>
              <a:rPr lang="da-DK" sz="1100" dirty="0"/>
              <a:t>Det meste af kommunikationen mellem skolen og hjemmet indeholder ikke fortrolige og følsomme oplysninger, så det meste af indholdet vil kunne tilgås med UNI-Login, som de kender det fra </a:t>
            </a:r>
            <a:r>
              <a:rPr lang="da-DK" sz="1100" dirty="0" err="1"/>
              <a:t>SkoleIntra</a:t>
            </a:r>
            <a:r>
              <a:rPr lang="da-DK" sz="1100" dirty="0"/>
              <a:t> i dag. </a:t>
            </a:r>
          </a:p>
          <a:p>
            <a:endParaRPr lang="da-DK" dirty="0"/>
          </a:p>
        </p:txBody>
      </p:sp>
      <p:sp>
        <p:nvSpPr>
          <p:cNvPr id="4" name="Pladsholder til slidenummer 3"/>
          <p:cNvSpPr>
            <a:spLocks noGrp="1"/>
          </p:cNvSpPr>
          <p:nvPr>
            <p:ph type="sldNum" sz="quarter" idx="5"/>
          </p:nvPr>
        </p:nvSpPr>
        <p:spPr/>
        <p:txBody>
          <a:bodyPr/>
          <a:lstStyle/>
          <a:p>
            <a:fld id="{0DA0114A-87C3-AE42-9FE6-947C2632DDED}" type="slidenum">
              <a:rPr lang="da-DK" smtClean="0"/>
              <a:t>6</a:t>
            </a:fld>
            <a:endParaRPr lang="da-DK"/>
          </a:p>
        </p:txBody>
      </p:sp>
    </p:spTree>
    <p:extLst>
      <p:ext uri="{BB962C8B-B14F-4D97-AF65-F5344CB8AC3E}">
        <p14:creationId xmlns:p14="http://schemas.microsoft.com/office/powerpoint/2010/main" val="29152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Video fra KOMBIT – kort om Aula (varighed 1:30 min).</a:t>
            </a:r>
          </a:p>
          <a:p>
            <a:endParaRPr lang="da-DK" dirty="0"/>
          </a:p>
          <a:p>
            <a:r>
              <a:rPr lang="da-DK" dirty="0"/>
              <a:t>Indlejring fungerer ikke, så I er nødt til at klikke på linket og vise den i en browser.</a:t>
            </a:r>
          </a:p>
          <a:p>
            <a:endParaRPr lang="da-DK" dirty="0"/>
          </a:p>
          <a:p>
            <a:r>
              <a:rPr lang="da-DK" dirty="0"/>
              <a:t>Læs mere på www.aulainfo.dk.</a:t>
            </a:r>
          </a:p>
          <a:p>
            <a:r>
              <a:rPr lang="da-DK" dirty="0"/>
              <a:t> </a:t>
            </a:r>
          </a:p>
        </p:txBody>
      </p:sp>
      <p:sp>
        <p:nvSpPr>
          <p:cNvPr id="4" name="Pladsholder til slidenummer 3"/>
          <p:cNvSpPr>
            <a:spLocks noGrp="1"/>
          </p:cNvSpPr>
          <p:nvPr>
            <p:ph type="sldNum" sz="quarter" idx="5"/>
          </p:nvPr>
        </p:nvSpPr>
        <p:spPr/>
        <p:txBody>
          <a:bodyPr/>
          <a:lstStyle/>
          <a:p>
            <a:fld id="{0DA0114A-87C3-AE42-9FE6-947C2632DDED}" type="slidenum">
              <a:rPr lang="da-DK" smtClean="0"/>
              <a:t>7</a:t>
            </a:fld>
            <a:endParaRPr lang="da-DK"/>
          </a:p>
        </p:txBody>
      </p:sp>
    </p:spTree>
    <p:extLst>
      <p:ext uri="{BB962C8B-B14F-4D97-AF65-F5344CB8AC3E}">
        <p14:creationId xmlns:p14="http://schemas.microsoft.com/office/powerpoint/2010/main" val="3700071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skal arbejde på en anden måde med fokus på modtagerne af kommunikationen.</a:t>
            </a:r>
            <a:br>
              <a:rPr lang="da-DK" dirty="0"/>
            </a:br>
            <a:r>
              <a:rPr lang="da-DK" dirty="0"/>
              <a:t>Behov for at gentænke og styrke kommunikationen i en platform, der er mere enkel og brugervenlig.</a:t>
            </a:r>
          </a:p>
          <a:p>
            <a:endParaRPr lang="da-DK" dirty="0"/>
          </a:p>
          <a:p>
            <a:r>
              <a:rPr lang="da-DK" dirty="0"/>
              <a:t>Mange af funktionerne i Aula kender I fra </a:t>
            </a:r>
            <a:r>
              <a:rPr lang="da-DK" dirty="0" err="1"/>
              <a:t>SkoleIntra</a:t>
            </a:r>
            <a:r>
              <a:rPr lang="da-DK" dirty="0"/>
              <a:t> fx opslag, beskeder, filer og dokumenter, galleri og stamkort.</a:t>
            </a:r>
          </a:p>
          <a:p>
            <a:endParaRPr lang="da-DK" dirty="0"/>
          </a:p>
          <a:p>
            <a:r>
              <a:rPr lang="da-DK" dirty="0" err="1"/>
              <a:t>Klasselog</a:t>
            </a:r>
            <a:r>
              <a:rPr lang="da-DK" dirty="0"/>
              <a:t> og kontaktbog:</a:t>
            </a:r>
            <a:br>
              <a:rPr lang="da-DK" dirty="0"/>
            </a:br>
            <a:r>
              <a:rPr lang="da-DK" dirty="0"/>
              <a:t>– Indholdet bliver flyttet automatisk til Aula, men vi skal arbejde med det på en anden måde end vi har gjort tidligere i ‘Sikker fildeling’.</a:t>
            </a:r>
          </a:p>
          <a:p>
            <a:endParaRPr lang="da-DK" dirty="0"/>
          </a:p>
          <a:p>
            <a:r>
              <a:rPr lang="da-DK" dirty="0"/>
              <a:t>Ugeplanen fra </a:t>
            </a:r>
            <a:r>
              <a:rPr lang="da-DK" dirty="0" err="1"/>
              <a:t>SkoleIntra</a:t>
            </a:r>
            <a:r>
              <a:rPr lang="da-DK" dirty="0"/>
              <a:t> kommer ikke med – så vi skal glemme ugeplansbegrebet her og se på det indhold, som har ligget i den: </a:t>
            </a:r>
            <a:br>
              <a:rPr lang="da-DK" dirty="0"/>
            </a:br>
            <a:r>
              <a:rPr lang="da-DK" dirty="0"/>
              <a:t>– men vi skal fortsat arbejde med indholdet, som nogle af jer bruger Ugeplanen til i dag:</a:t>
            </a:r>
          </a:p>
          <a:p>
            <a:pPr marL="628650" lvl="1" indent="-171450">
              <a:buFont typeface="Arial" panose="020B0604020202020204" pitchFamily="34" charset="0"/>
              <a:buChar char="•"/>
            </a:pPr>
            <a:r>
              <a:rPr lang="da-DK" dirty="0"/>
              <a:t>Info, der skal handles på &gt; det skal i kalenderen</a:t>
            </a:r>
          </a:p>
          <a:p>
            <a:pPr marL="628650" lvl="1" indent="-171450">
              <a:buFont typeface="Arial" panose="020B0604020202020204" pitchFamily="34" charset="0"/>
              <a:buChar char="•"/>
            </a:pPr>
            <a:r>
              <a:rPr lang="da-DK" dirty="0"/>
              <a:t>Info om ugen, der gik og klassetrivsel &gt; det skal samles i et ‘infobrev’, der opsamler informationer, som er ‘</a:t>
            </a:r>
            <a:r>
              <a:rPr lang="da-DK" dirty="0" err="1"/>
              <a:t>nice</a:t>
            </a:r>
            <a:r>
              <a:rPr lang="da-DK" dirty="0"/>
              <a:t>-to-</a:t>
            </a:r>
            <a:r>
              <a:rPr lang="da-DK" dirty="0" err="1"/>
              <a:t>know</a:t>
            </a:r>
            <a:r>
              <a:rPr lang="da-DK" dirty="0"/>
              <a:t>’</a:t>
            </a:r>
          </a:p>
          <a:p>
            <a:pPr marL="628650" lvl="1" indent="-171450">
              <a:buFont typeface="Arial" panose="020B0604020202020204" pitchFamily="34" charset="0"/>
              <a:buChar char="•"/>
            </a:pPr>
            <a:r>
              <a:rPr lang="da-DK" dirty="0"/>
              <a:t>Lektier (dag-til-dag lektier og afleveringer) – Der bliver arbejdet på en løsning, for det skal være nemt for både elever og forældre at se lektier i Aula.</a:t>
            </a:r>
          </a:p>
          <a:p>
            <a:endParaRPr lang="da-DK" dirty="0"/>
          </a:p>
          <a:p>
            <a:r>
              <a:rPr lang="da-DK" dirty="0"/>
              <a:t>Nogle af de administrative funktioner flytter ud af Aula: </a:t>
            </a:r>
          </a:p>
          <a:p>
            <a:pPr marL="628650" lvl="1" indent="-171450">
              <a:buFont typeface="Arial" panose="020B0604020202020204" pitchFamily="34" charset="0"/>
              <a:buChar char="•"/>
            </a:pPr>
            <a:r>
              <a:rPr lang="da-DK" dirty="0"/>
              <a:t>Fx vikardækning – men mulighed for nemt at samarbejde omkring vikardækning.</a:t>
            </a:r>
          </a:p>
          <a:p>
            <a:pPr marL="628650" lvl="1" indent="-171450">
              <a:buFont typeface="Arial" panose="020B0604020202020204" pitchFamily="34" charset="0"/>
              <a:buChar char="•"/>
            </a:pPr>
            <a:r>
              <a:rPr lang="da-DK" dirty="0"/>
              <a:t>Fx kan spørgeskemafunktionen varetages i andre systemer fx Forms i </a:t>
            </a:r>
            <a:r>
              <a:rPr lang="da-DK" dirty="0" err="1"/>
              <a:t>GSfE</a:t>
            </a:r>
            <a:r>
              <a:rPr lang="da-DK" dirty="0"/>
              <a:t> og Office 365.</a:t>
            </a:r>
          </a:p>
          <a:p>
            <a:endParaRPr lang="da-DK" dirty="0"/>
          </a:p>
          <a:p>
            <a:r>
              <a:rPr lang="da-DK" dirty="0"/>
              <a:t>Tanken med Aula er jo netop at lave en mere enkel og brugervenlig løsning, </a:t>
            </a:r>
            <a:br>
              <a:rPr lang="da-DK" dirty="0"/>
            </a:br>
            <a:r>
              <a:rPr lang="da-DK" dirty="0"/>
              <a:t>så vi kan få alle forældre med og dermed styrke samarbejdet om elevernes læring, trivsel og udvikling.</a:t>
            </a:r>
          </a:p>
          <a:p>
            <a:endParaRPr lang="da-DK" dirty="0"/>
          </a:p>
          <a:p>
            <a:r>
              <a:rPr lang="da-DK" dirty="0"/>
              <a:t>Det betyder også, at vi skal se på, hvordan vi kan arbejde med indholdet på en ny måde </a:t>
            </a:r>
          </a:p>
          <a:p>
            <a:r>
              <a:rPr lang="da-DK" dirty="0"/>
              <a:t>– at bruge Aula som momentum til at gentænke og styrke kommunikationen.</a:t>
            </a:r>
          </a:p>
        </p:txBody>
      </p:sp>
      <p:sp>
        <p:nvSpPr>
          <p:cNvPr id="4" name="Pladsholder til slidenummer 3"/>
          <p:cNvSpPr>
            <a:spLocks noGrp="1"/>
          </p:cNvSpPr>
          <p:nvPr>
            <p:ph type="sldNum" sz="quarter" idx="5"/>
          </p:nvPr>
        </p:nvSpPr>
        <p:spPr/>
        <p:txBody>
          <a:bodyPr/>
          <a:lstStyle/>
          <a:p>
            <a:fld id="{0DA0114A-87C3-AE42-9FE6-947C2632DDED}" type="slidenum">
              <a:rPr lang="da-DK" smtClean="0"/>
              <a:t>8</a:t>
            </a:fld>
            <a:endParaRPr lang="da-DK"/>
          </a:p>
        </p:txBody>
      </p:sp>
    </p:spTree>
    <p:extLst>
      <p:ext uri="{BB962C8B-B14F-4D97-AF65-F5344CB8AC3E}">
        <p14:creationId xmlns:p14="http://schemas.microsoft.com/office/powerpoint/2010/main" val="2896654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1300312">
              <a:defRPr/>
            </a:pPr>
            <a:r>
              <a:rPr lang="da-DK" dirty="0"/>
              <a:t>Aula erstatter </a:t>
            </a:r>
            <a:r>
              <a:rPr lang="da-DK" dirty="0" err="1"/>
              <a:t>SkoleIntra</a:t>
            </a:r>
            <a:r>
              <a:rPr lang="da-DK" dirty="0"/>
              <a:t>. Det handler dog i høj grad om at arbejde med Aula som momentum til at gentænke og styrke kommunikationen, så vi får skabt den nødvendige værdi med Aula. </a:t>
            </a:r>
          </a:p>
          <a:p>
            <a:pPr defTabSz="1300312">
              <a:defRPr/>
            </a:pPr>
            <a:endParaRPr lang="da-DK" dirty="0"/>
          </a:p>
          <a:p>
            <a:r>
              <a:rPr lang="da-DK" sz="1600" dirty="0"/>
              <a:t>Hvad skal vi gøre anderledes for at sikre en god forældrekommunikation og gør det nemmere for medarbejderne at bruge og finde info i Aula? </a:t>
            </a:r>
            <a:endParaRPr lang="da-DK" sz="1600" dirty="0">
              <a:cs typeface="Calibri"/>
            </a:endParaRPr>
          </a:p>
          <a:p>
            <a:r>
              <a:rPr lang="da-DK" dirty="0"/>
              <a:t>Det skal være nemmere for forældrene at finde relevant information og for medarbejderne at tage Aula i brug og anvende det. </a:t>
            </a:r>
          </a:p>
          <a:p>
            <a:endParaRPr lang="da-DK" b="1" dirty="0"/>
          </a:p>
          <a:p>
            <a:pPr marL="171450" indent="-171450">
              <a:buFont typeface="Arial" panose="020B0604020202020204" pitchFamily="34" charset="0"/>
              <a:buChar char="•"/>
            </a:pPr>
            <a:r>
              <a:rPr lang="da-DK" b="1" dirty="0"/>
              <a:t>Mere ensartet anvendelse på tværs af 0-18 års området</a:t>
            </a:r>
          </a:p>
          <a:p>
            <a:pPr marL="171450" indent="-171450">
              <a:buFont typeface="Arial" panose="020B0604020202020204" pitchFamily="34" charset="0"/>
              <a:buChar char="•"/>
            </a:pPr>
            <a:r>
              <a:rPr lang="da-DK" b="1" dirty="0"/>
              <a:t>Tydelig struktur </a:t>
            </a:r>
          </a:p>
          <a:p>
            <a:pPr marL="628650" lvl="1" indent="-171450">
              <a:buFont typeface="Arial" panose="020B0604020202020204" pitchFamily="34" charset="0"/>
              <a:buChar char="•"/>
            </a:pPr>
            <a:r>
              <a:rPr lang="da-DK" sz="1600" dirty="0"/>
              <a:t>hvor finder jeg hvad: </a:t>
            </a:r>
            <a:br>
              <a:rPr lang="da-DK" sz="1600" dirty="0">
                <a:cs typeface="Calibri"/>
              </a:rPr>
            </a:br>
            <a:r>
              <a:rPr lang="da-DK" sz="1600" dirty="0"/>
              <a:t>– i en platform der skal rumme både dagtilbud, skoler og </a:t>
            </a:r>
            <a:r>
              <a:rPr lang="da-DK" sz="1600" dirty="0" err="1"/>
              <a:t>UngiAarhus</a:t>
            </a:r>
            <a:r>
              <a:rPr lang="da-DK" sz="1600" dirty="0"/>
              <a:t> – hvor en forældre skal kunne finde informationerne samme sted, selv om vedkommende har et barn i vuggestue, to i skole og heraf en i SFO og en i klub.</a:t>
            </a:r>
            <a:endParaRPr lang="da-DK" sz="1600" dirty="0">
              <a:cs typeface="Calibri"/>
            </a:endParaRPr>
          </a:p>
          <a:p>
            <a:pPr marL="171450" indent="-171450">
              <a:buFont typeface="Arial" panose="020B0604020202020204" pitchFamily="34" charset="0"/>
              <a:buChar char="•"/>
            </a:pPr>
            <a:r>
              <a:rPr lang="da-DK" b="1" dirty="0"/>
              <a:t>Mindre strøm af informationer</a:t>
            </a:r>
          </a:p>
          <a:p>
            <a:pPr marL="628650" lvl="1" indent="-171450">
              <a:buFont typeface="Arial" panose="020B0604020202020204" pitchFamily="34" charset="0"/>
              <a:buChar char="•"/>
            </a:pPr>
            <a:r>
              <a:rPr lang="da-DK" dirty="0"/>
              <a:t>Målrettet kommunikation til grupper. </a:t>
            </a:r>
          </a:p>
          <a:p>
            <a:pPr marL="171450" indent="-171450">
              <a:buFont typeface="Arial" panose="020B0604020202020204" pitchFamily="34" charset="0"/>
              <a:buChar char="•"/>
            </a:pPr>
            <a:r>
              <a:rPr lang="da-DK" b="1" dirty="0"/>
              <a:t>Fælles forventningsafstemning</a:t>
            </a:r>
          </a:p>
          <a:p>
            <a:pPr marL="628650" lvl="1" indent="-171450">
              <a:buFont typeface="Arial" panose="020B0604020202020204" pitchFamily="34" charset="0"/>
              <a:buChar char="•"/>
            </a:pPr>
            <a:r>
              <a:rPr lang="da-DK" sz="1600" dirty="0">
                <a:cs typeface="Calibri"/>
              </a:rPr>
              <a:t>Klare aftaler om, hvad vi forventer af forældre og elever i brugen af Aula, og hvad de kan forvente af os.</a:t>
            </a:r>
          </a:p>
          <a:p>
            <a:pPr marL="285750" indent="-285750">
              <a:buFont typeface="Arial" panose="020B0604020202020204" pitchFamily="34" charset="0"/>
              <a:buChar char="•"/>
            </a:pPr>
            <a:r>
              <a:rPr lang="da-DK" sz="1600" b="1" dirty="0"/>
              <a:t>Klart budskab og enkelt sprog</a:t>
            </a:r>
            <a:endParaRPr lang="da-DK" sz="1600" b="1" dirty="0">
              <a:ea typeface="+mn-lt"/>
              <a:cs typeface="+mn-lt"/>
            </a:endParaRPr>
          </a:p>
          <a:p>
            <a:pPr marL="742950" lvl="1" indent="-285750">
              <a:buFont typeface="Arial" panose="020B0604020202020204" pitchFamily="34" charset="0"/>
              <a:buChar char="•"/>
            </a:pPr>
            <a:r>
              <a:rPr lang="da-DK" sz="1600" dirty="0">
                <a:cs typeface="Calibri"/>
              </a:rPr>
              <a:t>Forældrene synes, det kan være svært at se, hvad de skal med informationen fra os. Så vær tydelig i dit budskab, når du skriver, og skriv i et enkelt sprog. </a:t>
            </a:r>
          </a:p>
          <a:p>
            <a:pPr>
              <a:defRPr/>
            </a:pPr>
            <a:br>
              <a:rPr lang="da-DK" sz="1600" dirty="0">
                <a:cs typeface="Calibri"/>
              </a:rPr>
            </a:br>
            <a:r>
              <a:rPr lang="da-DK" sz="1600" dirty="0">
                <a:cs typeface="Calibri"/>
              </a:rPr>
              <a:t>I vil få undervisning og værktøjer til at arbejde med anvendelse og kommunikation i Aula.</a:t>
            </a:r>
          </a:p>
          <a:p>
            <a:pPr>
              <a:defRPr/>
            </a:pPr>
            <a:endParaRPr lang="da-DK" sz="1600" dirty="0"/>
          </a:p>
          <a:p>
            <a:pPr defTabSz="1300312">
              <a:defRPr/>
            </a:pPr>
            <a:r>
              <a:rPr lang="da-DK" dirty="0"/>
              <a:t>Udgangspunkt til at lave en anvendelsesstrategi for Aula og de omkringliggende digitale systemer.</a:t>
            </a:r>
          </a:p>
          <a:p>
            <a:pPr>
              <a:defRPr/>
            </a:pPr>
            <a:r>
              <a:rPr lang="da-DK" sz="1600" dirty="0"/>
              <a:t>Vi har bidraget i en lang række workshops med forældre, superbrugere og ledere på 0-18 års området under overskriften ”Hvad vil vi med Aula” (anvendelsesstrategi), der skal være med til at sikre dette med nogle meget overordnede retningslinjer for, hvor vi skal lægge vores indhold.  </a:t>
            </a:r>
            <a:r>
              <a:rPr lang="da-DK" sz="1600" dirty="0">
                <a:cs typeface="Calibri"/>
              </a:rPr>
              <a:t>Det tester vi alt sammen i Aula piloten. </a:t>
            </a:r>
          </a:p>
          <a:p>
            <a:endParaRPr lang="da-DK" sz="1600" dirty="0">
              <a:cs typeface="Calibri"/>
            </a:endParaRPr>
          </a:p>
          <a:p>
            <a:r>
              <a:rPr lang="da-DK" sz="1600" dirty="0">
                <a:cs typeface="Calibri"/>
              </a:rPr>
              <a:t>Herefter følger et arbejde lokalt på skolen og i distriktet for at skabe en mere ensartet brug af Aula, så både forældre og medarbejdere kan finde det, som de skal bruge – uanset om det er fra vuggestuen, børnehaven, skolen, SFO, fritids- eller ungdomstilbud. </a:t>
            </a:r>
          </a:p>
          <a:p>
            <a:endParaRPr lang="da-DK" dirty="0"/>
          </a:p>
        </p:txBody>
      </p:sp>
      <p:sp>
        <p:nvSpPr>
          <p:cNvPr id="4" name="Pladsholder til slidenummer 3"/>
          <p:cNvSpPr>
            <a:spLocks noGrp="1"/>
          </p:cNvSpPr>
          <p:nvPr>
            <p:ph type="sldNum" sz="quarter" idx="5"/>
          </p:nvPr>
        </p:nvSpPr>
        <p:spPr/>
        <p:txBody>
          <a:bodyPr/>
          <a:lstStyle/>
          <a:p>
            <a:fld id="{0DA0114A-87C3-AE42-9FE6-947C2632DDED}" type="slidenum">
              <a:rPr lang="da-DK" smtClean="0"/>
              <a:t>9</a:t>
            </a:fld>
            <a:endParaRPr lang="da-DK"/>
          </a:p>
        </p:txBody>
      </p:sp>
    </p:spTree>
    <p:extLst>
      <p:ext uri="{BB962C8B-B14F-4D97-AF65-F5344CB8AC3E}">
        <p14:creationId xmlns:p14="http://schemas.microsoft.com/office/powerpoint/2010/main" val="3331233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Eksempler på, hvordan Aula kommer til at se ud med forbehold for, at der kan ske mindre ændringer.</a:t>
            </a:r>
          </a:p>
        </p:txBody>
      </p:sp>
      <p:sp>
        <p:nvSpPr>
          <p:cNvPr id="4" name="Pladsholder til slidenummer 3"/>
          <p:cNvSpPr>
            <a:spLocks noGrp="1"/>
          </p:cNvSpPr>
          <p:nvPr>
            <p:ph type="sldNum" sz="quarter" idx="5"/>
          </p:nvPr>
        </p:nvSpPr>
        <p:spPr/>
        <p:txBody>
          <a:bodyPr/>
          <a:lstStyle/>
          <a:p>
            <a:fld id="{0DA0114A-87C3-AE42-9FE6-947C2632DDED}" type="slidenum">
              <a:rPr lang="da-DK" smtClean="0"/>
              <a:t>10</a:t>
            </a:fld>
            <a:endParaRPr lang="da-DK"/>
          </a:p>
        </p:txBody>
      </p:sp>
    </p:spTree>
    <p:extLst>
      <p:ext uri="{BB962C8B-B14F-4D97-AF65-F5344CB8AC3E}">
        <p14:creationId xmlns:p14="http://schemas.microsoft.com/office/powerpoint/2010/main" val="2397746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dirty="0">
                <a:cs typeface="Calibri"/>
              </a:rPr>
              <a:t>Overblik, som ligner det, vi kender fra </a:t>
            </a:r>
            <a:r>
              <a:rPr lang="da-DK" sz="1000" dirty="0" err="1">
                <a:cs typeface="Calibri"/>
              </a:rPr>
              <a:t>SkoleIntra</a:t>
            </a:r>
            <a:r>
              <a:rPr lang="da-DK" sz="1000" dirty="0">
                <a:cs typeface="Calibri"/>
              </a:rPr>
              <a:t> i dag. </a:t>
            </a:r>
          </a:p>
          <a:p>
            <a:r>
              <a:rPr lang="da-DK" sz="1000" dirty="0">
                <a:cs typeface="Calibri"/>
              </a:rPr>
              <a:t>Brugerfladen bliver ens, uanset om du er medarbejder, forælder eller elev. (Blå baggrund som medarbejder og adgang til lidt flere funktioner).</a:t>
            </a:r>
          </a:p>
          <a:p>
            <a:endParaRPr lang="da-DK" sz="1000" dirty="0">
              <a:cs typeface="Calibri"/>
            </a:endParaRPr>
          </a:p>
          <a:p>
            <a:r>
              <a:rPr lang="da-DK" sz="1000" dirty="0">
                <a:cs typeface="Calibri"/>
              </a:rPr>
              <a:t>I overblikket ser du alle de opslag fra de grupper, som du er medlem af. </a:t>
            </a:r>
          </a:p>
          <a:p>
            <a:r>
              <a:rPr lang="da-DK" sz="1000" dirty="0">
                <a:cs typeface="Calibri"/>
              </a:rPr>
              <a:t>Grupper bliver essentielle i Aula og giver mulighed for at målrette kommunikationen. </a:t>
            </a:r>
          </a:p>
          <a:p>
            <a:endParaRPr lang="da-DK" dirty="0"/>
          </a:p>
        </p:txBody>
      </p:sp>
      <p:sp>
        <p:nvSpPr>
          <p:cNvPr id="4" name="Pladsholder til slidenummer 3"/>
          <p:cNvSpPr>
            <a:spLocks noGrp="1"/>
          </p:cNvSpPr>
          <p:nvPr>
            <p:ph type="sldNum" sz="quarter" idx="5"/>
          </p:nvPr>
        </p:nvSpPr>
        <p:spPr/>
        <p:txBody>
          <a:bodyPr/>
          <a:lstStyle/>
          <a:p>
            <a:fld id="{0DA0114A-87C3-AE42-9FE6-947C2632DDED}" type="slidenum">
              <a:rPr lang="da-DK" smtClean="0"/>
              <a:t>11</a:t>
            </a:fld>
            <a:endParaRPr lang="da-DK"/>
          </a:p>
        </p:txBody>
      </p:sp>
    </p:spTree>
    <p:extLst>
      <p:ext uri="{BB962C8B-B14F-4D97-AF65-F5344CB8AC3E}">
        <p14:creationId xmlns:p14="http://schemas.microsoft.com/office/powerpoint/2010/main" val="143611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27946-B510-4C90-BEF0-D6FE46302AA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CC91445-9A29-47EA-B168-88DE7D8497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4984379-B00D-470A-93AF-82A0A36E5BC5}"/>
              </a:ext>
            </a:extLst>
          </p:cNvPr>
          <p:cNvSpPr>
            <a:spLocks noGrp="1"/>
          </p:cNvSpPr>
          <p:nvPr>
            <p:ph type="dt" sz="half" idx="10"/>
          </p:nvPr>
        </p:nvSpPr>
        <p:spPr/>
        <p:txBody>
          <a:bodyPr/>
          <a:lstStyle/>
          <a:p>
            <a:fld id="{7DE54702-37C5-4429-BEA6-EAD2281E8FFF}" type="datetimeFigureOut">
              <a:rPr lang="da-DK" smtClean="0"/>
              <a:t>20-02-2019</a:t>
            </a:fld>
            <a:endParaRPr lang="da-DK"/>
          </a:p>
        </p:txBody>
      </p:sp>
      <p:sp>
        <p:nvSpPr>
          <p:cNvPr id="5" name="Pladsholder til sidefod 4">
            <a:extLst>
              <a:ext uri="{FF2B5EF4-FFF2-40B4-BE49-F238E27FC236}">
                <a16:creationId xmlns:a16="http://schemas.microsoft.com/office/drawing/2014/main" id="{F8A8EC45-2983-4EFC-87AC-98E661FAE40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87AC0A2-3724-4C47-89AF-F422FF66F97B}"/>
              </a:ext>
            </a:extLst>
          </p:cNvPr>
          <p:cNvSpPr>
            <a:spLocks noGrp="1"/>
          </p:cNvSpPr>
          <p:nvPr>
            <p:ph type="sldNum" sz="quarter" idx="12"/>
          </p:nvPr>
        </p:nvSpPr>
        <p:spPr/>
        <p:txBody>
          <a:bodyPr/>
          <a:lstStyle/>
          <a:p>
            <a:fld id="{AD6078FD-2DF5-4A7C-A55D-FD034E07B8D2}" type="slidenum">
              <a:rPr lang="da-DK" smtClean="0"/>
              <a:t>‹nr.›</a:t>
            </a:fld>
            <a:endParaRPr lang="da-DK"/>
          </a:p>
        </p:txBody>
      </p:sp>
    </p:spTree>
    <p:extLst>
      <p:ext uri="{BB962C8B-B14F-4D97-AF65-F5344CB8AC3E}">
        <p14:creationId xmlns:p14="http://schemas.microsoft.com/office/powerpoint/2010/main" val="1126432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99564-3B1D-41A7-BB32-D95F04B950D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A3E75C56-B3EA-4520-A29B-620B672C0EA0}"/>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C83AE4F-D300-4BED-AC5B-86ED0C3FDFB7}"/>
              </a:ext>
            </a:extLst>
          </p:cNvPr>
          <p:cNvSpPr>
            <a:spLocks noGrp="1"/>
          </p:cNvSpPr>
          <p:nvPr>
            <p:ph type="dt" sz="half" idx="10"/>
          </p:nvPr>
        </p:nvSpPr>
        <p:spPr/>
        <p:txBody>
          <a:bodyPr/>
          <a:lstStyle/>
          <a:p>
            <a:fld id="{7DE54702-37C5-4429-BEA6-EAD2281E8FFF}" type="datetimeFigureOut">
              <a:rPr lang="da-DK" smtClean="0"/>
              <a:t>20-02-2019</a:t>
            </a:fld>
            <a:endParaRPr lang="da-DK"/>
          </a:p>
        </p:txBody>
      </p:sp>
      <p:sp>
        <p:nvSpPr>
          <p:cNvPr id="5" name="Pladsholder til sidefod 4">
            <a:extLst>
              <a:ext uri="{FF2B5EF4-FFF2-40B4-BE49-F238E27FC236}">
                <a16:creationId xmlns:a16="http://schemas.microsoft.com/office/drawing/2014/main" id="{55348C27-8B4C-42E3-8560-A42E1B24F38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AB83A42-23B1-444C-BC00-2BAA607C17B2}"/>
              </a:ext>
            </a:extLst>
          </p:cNvPr>
          <p:cNvSpPr>
            <a:spLocks noGrp="1"/>
          </p:cNvSpPr>
          <p:nvPr>
            <p:ph type="sldNum" sz="quarter" idx="12"/>
          </p:nvPr>
        </p:nvSpPr>
        <p:spPr/>
        <p:txBody>
          <a:bodyPr/>
          <a:lstStyle/>
          <a:p>
            <a:fld id="{AD6078FD-2DF5-4A7C-A55D-FD034E07B8D2}" type="slidenum">
              <a:rPr lang="da-DK" smtClean="0"/>
              <a:t>‹nr.›</a:t>
            </a:fld>
            <a:endParaRPr lang="da-DK"/>
          </a:p>
        </p:txBody>
      </p:sp>
    </p:spTree>
    <p:extLst>
      <p:ext uri="{BB962C8B-B14F-4D97-AF65-F5344CB8AC3E}">
        <p14:creationId xmlns:p14="http://schemas.microsoft.com/office/powerpoint/2010/main" val="401445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BBEE5B1-A77C-4D7C-9C9B-6AD500FE02F4}"/>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56D31971-CC53-480A-B24E-4C9E87254FF2}"/>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D4D7DE3-61C8-4FED-8EDE-CA50B4D762ED}"/>
              </a:ext>
            </a:extLst>
          </p:cNvPr>
          <p:cNvSpPr>
            <a:spLocks noGrp="1"/>
          </p:cNvSpPr>
          <p:nvPr>
            <p:ph type="dt" sz="half" idx="10"/>
          </p:nvPr>
        </p:nvSpPr>
        <p:spPr/>
        <p:txBody>
          <a:bodyPr/>
          <a:lstStyle/>
          <a:p>
            <a:fld id="{7DE54702-37C5-4429-BEA6-EAD2281E8FFF}" type="datetimeFigureOut">
              <a:rPr lang="da-DK" smtClean="0"/>
              <a:t>20-02-2019</a:t>
            </a:fld>
            <a:endParaRPr lang="da-DK"/>
          </a:p>
        </p:txBody>
      </p:sp>
      <p:sp>
        <p:nvSpPr>
          <p:cNvPr id="5" name="Pladsholder til sidefod 4">
            <a:extLst>
              <a:ext uri="{FF2B5EF4-FFF2-40B4-BE49-F238E27FC236}">
                <a16:creationId xmlns:a16="http://schemas.microsoft.com/office/drawing/2014/main" id="{7B28A3F2-54E4-45A6-9C59-55988AB4C89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85B8429-7937-4C19-9919-EF54A42870F8}"/>
              </a:ext>
            </a:extLst>
          </p:cNvPr>
          <p:cNvSpPr>
            <a:spLocks noGrp="1"/>
          </p:cNvSpPr>
          <p:nvPr>
            <p:ph type="sldNum" sz="quarter" idx="12"/>
          </p:nvPr>
        </p:nvSpPr>
        <p:spPr/>
        <p:txBody>
          <a:bodyPr/>
          <a:lstStyle/>
          <a:p>
            <a:fld id="{AD6078FD-2DF5-4A7C-A55D-FD034E07B8D2}" type="slidenum">
              <a:rPr lang="da-DK" smtClean="0"/>
              <a:t>‹nr.›</a:t>
            </a:fld>
            <a:endParaRPr lang="da-DK"/>
          </a:p>
        </p:txBody>
      </p:sp>
    </p:spTree>
    <p:extLst>
      <p:ext uri="{BB962C8B-B14F-4D97-AF65-F5344CB8AC3E}">
        <p14:creationId xmlns:p14="http://schemas.microsoft.com/office/powerpoint/2010/main" val="1619509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og indhold">
    <p:spTree>
      <p:nvGrpSpPr>
        <p:cNvPr id="1" name=""/>
        <p:cNvGrpSpPr/>
        <p:nvPr/>
      </p:nvGrpSpPr>
      <p:grpSpPr>
        <a:xfrm>
          <a:off x="0" y="0"/>
          <a:ext cx="0" cy="0"/>
          <a:chOff x="0" y="0"/>
          <a:chExt cx="0" cy="0"/>
        </a:xfrm>
      </p:grpSpPr>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820983" y="1224916"/>
            <a:ext cx="10515600" cy="725028"/>
          </a:xfrm>
        </p:spPr>
        <p:txBody>
          <a:bodyPr/>
          <a:lstStyle/>
          <a:p>
            <a:r>
              <a:rPr lang="da-DK" dirty="0"/>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2032660" y="6428078"/>
            <a:ext cx="3897085" cy="365125"/>
          </a:xfrm>
          <a:prstGeom prst="rect">
            <a:avLst/>
          </a:prstGeom>
        </p:spPr>
        <p:txBody>
          <a:bodyPr/>
          <a:lstStyle/>
          <a:p>
            <a:endParaRPr lang="da-DK" dirty="0"/>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821267" y="392430"/>
            <a:ext cx="7137400" cy="312965"/>
          </a:xfrm>
        </p:spPr>
        <p:txBody>
          <a:bodyPr>
            <a:normAutofit/>
          </a:bodyPr>
          <a:lstStyle>
            <a:lvl1pPr>
              <a:defRPr sz="1440" b="1" spc="360">
                <a:solidFill>
                  <a:srgbClr val="2091A2"/>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821266" y="1994536"/>
            <a:ext cx="10515316" cy="3480436"/>
          </a:xfrm>
        </p:spPr>
        <p:txBody>
          <a:bodyPr/>
          <a:lstStyle/>
          <a:p>
            <a:pPr lvl="0"/>
            <a:r>
              <a:rPr lang="da-DK" dirty="0"/>
              <a:t>Indhold og punktopstilling</a:t>
            </a:r>
          </a:p>
          <a:p>
            <a:pPr lvl="1"/>
            <a:r>
              <a:rPr lang="da-DK" dirty="0"/>
              <a:t>Andet niveau</a:t>
            </a:r>
          </a:p>
          <a:p>
            <a:pPr lvl="2"/>
            <a:r>
              <a:rPr lang="da-DK" dirty="0"/>
              <a:t>Tredje niveau</a:t>
            </a:r>
          </a:p>
        </p:txBody>
      </p:sp>
      <p:pic>
        <p:nvPicPr>
          <p:cNvPr id="27" name="Billede 26">
            <a:extLst>
              <a:ext uri="{FF2B5EF4-FFF2-40B4-BE49-F238E27FC236}">
                <a16:creationId xmlns:a16="http://schemas.microsoft.com/office/drawing/2014/main" id="{C9EE5561-02F8-9440-93F9-F10EBBB4FA53}"/>
              </a:ext>
            </a:extLst>
          </p:cNvPr>
          <p:cNvPicPr>
            <a:picLocks noChangeAspect="1"/>
          </p:cNvPicPr>
          <p:nvPr userDrawn="1"/>
        </p:nvPicPr>
        <p:blipFill>
          <a:blip r:embed="rId2"/>
          <a:stretch>
            <a:fillRect/>
          </a:stretch>
        </p:blipFill>
        <p:spPr>
          <a:xfrm>
            <a:off x="820983" y="6237715"/>
            <a:ext cx="832679" cy="301199"/>
          </a:xfrm>
          <a:prstGeom prst="rect">
            <a:avLst/>
          </a:prstGeom>
        </p:spPr>
      </p:pic>
    </p:spTree>
    <p:extLst>
      <p:ext uri="{BB962C8B-B14F-4D97-AF65-F5344CB8AC3E}">
        <p14:creationId xmlns:p14="http://schemas.microsoft.com/office/powerpoint/2010/main" val="1621126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og indho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274D0406-323E-0D43-8C60-996658180A55}"/>
              </a:ext>
            </a:extLst>
          </p:cNvPr>
          <p:cNvPicPr>
            <a:picLocks noChangeAspect="1"/>
          </p:cNvPicPr>
          <p:nvPr userDrawn="1"/>
        </p:nvPicPr>
        <p:blipFill rotWithShape="1">
          <a:blip r:embed="rId2"/>
          <a:srcRect l="27164" t="-16854" r="4256" b="77660"/>
          <a:stretch/>
        </p:blipFill>
        <p:spPr>
          <a:xfrm>
            <a:off x="4047067" y="3605350"/>
            <a:ext cx="8144933" cy="3252650"/>
          </a:xfrm>
          <a:prstGeom prst="rect">
            <a:avLst/>
          </a:prstGeom>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820983" y="1224916"/>
            <a:ext cx="8984868" cy="725028"/>
          </a:xfrm>
        </p:spPr>
        <p:txBody>
          <a:bodyPr/>
          <a:lstStyle/>
          <a:p>
            <a:r>
              <a:rPr lang="da-DK" dirty="0"/>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2032660" y="6428078"/>
            <a:ext cx="3897085" cy="365125"/>
          </a:xfrm>
          <a:prstGeom prst="rect">
            <a:avLst/>
          </a:prstGeom>
        </p:spPr>
        <p:txBody>
          <a:bodyPr/>
          <a:lstStyle/>
          <a:p>
            <a:endParaRPr lang="da-DK" dirty="0"/>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821267" y="392430"/>
            <a:ext cx="7137400" cy="312965"/>
          </a:xfrm>
        </p:spPr>
        <p:txBody>
          <a:bodyPr>
            <a:normAutofit/>
          </a:bodyPr>
          <a:lstStyle>
            <a:lvl1pPr>
              <a:defRPr sz="1440" b="1" spc="360">
                <a:solidFill>
                  <a:srgbClr val="2091A2"/>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821266" y="1994536"/>
            <a:ext cx="8984585" cy="3480436"/>
          </a:xfrm>
        </p:spPr>
        <p:txBody>
          <a:bodyPr/>
          <a:lstStyle/>
          <a:p>
            <a:pPr lvl="0"/>
            <a:r>
              <a:rPr lang="da-DK" dirty="0"/>
              <a:t>Indhold og punktopstilling</a:t>
            </a:r>
          </a:p>
          <a:p>
            <a:pPr lvl="1"/>
            <a:r>
              <a:rPr lang="da-DK" dirty="0"/>
              <a:t>Andet niveau</a:t>
            </a:r>
          </a:p>
          <a:p>
            <a:pPr lvl="2"/>
            <a:r>
              <a:rPr lang="da-DK" dirty="0"/>
              <a:t>Tredje niveau</a:t>
            </a:r>
          </a:p>
        </p:txBody>
      </p:sp>
      <p:pic>
        <p:nvPicPr>
          <p:cNvPr id="10" name="Billede 9">
            <a:extLst>
              <a:ext uri="{FF2B5EF4-FFF2-40B4-BE49-F238E27FC236}">
                <a16:creationId xmlns:a16="http://schemas.microsoft.com/office/drawing/2014/main" id="{7714E126-39B4-E64E-A629-2D16884766C9}"/>
              </a:ext>
            </a:extLst>
          </p:cNvPr>
          <p:cNvPicPr>
            <a:picLocks noChangeAspect="1"/>
          </p:cNvPicPr>
          <p:nvPr userDrawn="1"/>
        </p:nvPicPr>
        <p:blipFill>
          <a:blip r:embed="rId3"/>
          <a:stretch>
            <a:fillRect/>
          </a:stretch>
        </p:blipFill>
        <p:spPr>
          <a:xfrm>
            <a:off x="820983" y="6237715"/>
            <a:ext cx="832679" cy="301199"/>
          </a:xfrm>
          <a:prstGeom prst="rect">
            <a:avLst/>
          </a:prstGeom>
        </p:spPr>
      </p:pic>
    </p:spTree>
    <p:extLst>
      <p:ext uri="{BB962C8B-B14F-4D97-AF65-F5344CB8AC3E}">
        <p14:creationId xmlns:p14="http://schemas.microsoft.com/office/powerpoint/2010/main" val="42444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el og indhold">
    <p:bg>
      <p:bgPr>
        <a:solidFill>
          <a:srgbClr val="347DA7"/>
        </a:solidFill>
        <a:effectLst/>
      </p:bgPr>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5839037" y="3817538"/>
            <a:ext cx="6352963" cy="3040462"/>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2032660" y="6428078"/>
            <a:ext cx="3897085" cy="365125"/>
          </a:xfrm>
          <a:prstGeom prst="rect">
            <a:avLst/>
          </a:prstGeom>
        </p:spPr>
        <p:txBody>
          <a:bodyPr/>
          <a:lstStyle>
            <a:lvl1pPr>
              <a:defRPr>
                <a:solidFill>
                  <a:schemeClr val="bg1"/>
                </a:solidFill>
              </a:defRPr>
            </a:lvl1pPr>
          </a:lstStyle>
          <a:p>
            <a:endParaRPr lang="da-DK" dirty="0"/>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820983" y="1224916"/>
            <a:ext cx="8984868" cy="725028"/>
          </a:xfrm>
        </p:spPr>
        <p:txBody>
          <a:bodyPr/>
          <a:lstStyle>
            <a:lvl1pPr>
              <a:defRPr>
                <a:solidFill>
                  <a:schemeClr val="bg1"/>
                </a:solidFill>
              </a:defRPr>
            </a:lvl1pPr>
          </a:lstStyle>
          <a:p>
            <a:r>
              <a:rPr lang="da-DK" dirty="0"/>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821267" y="392430"/>
            <a:ext cx="7137400" cy="312965"/>
          </a:xfrm>
        </p:spPr>
        <p:txBody>
          <a:bodyPr>
            <a:normAutofit/>
          </a:bodyPr>
          <a:lstStyle>
            <a:lvl1pPr>
              <a:defRPr sz="1440" b="1" spc="360">
                <a:solidFill>
                  <a:schemeClr val="bg1"/>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821266" y="2013844"/>
            <a:ext cx="8984585" cy="3480436"/>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Indhold og punktopstilling</a:t>
            </a:r>
          </a:p>
          <a:p>
            <a:pPr lvl="1"/>
            <a:r>
              <a:rPr lang="da-DK" dirty="0"/>
              <a:t>Andet niveau</a:t>
            </a:r>
          </a:p>
          <a:p>
            <a:pPr lvl="2"/>
            <a:r>
              <a:rPr lang="da-DK" dirty="0"/>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820983" y="6237715"/>
            <a:ext cx="832679" cy="301199"/>
          </a:xfrm>
          <a:prstGeom prst="rect">
            <a:avLst/>
          </a:prstGeom>
        </p:spPr>
      </p:pic>
    </p:spTree>
    <p:extLst>
      <p:ext uri="{BB962C8B-B14F-4D97-AF65-F5344CB8AC3E}">
        <p14:creationId xmlns:p14="http://schemas.microsoft.com/office/powerpoint/2010/main" val="2702943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el og indhold">
    <p:bg>
      <p:bgPr>
        <a:solidFill>
          <a:srgbClr val="337DA7"/>
        </a:solidFill>
        <a:effectLst/>
      </p:bgPr>
    </p:bg>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2032660" y="7211850"/>
            <a:ext cx="3897085" cy="365125"/>
          </a:xfrm>
          <a:prstGeom prst="rect">
            <a:avLst/>
          </a:prstGeom>
        </p:spPr>
        <p:txBody>
          <a:bodyPr/>
          <a:lstStyle>
            <a:lvl1pPr>
              <a:defRPr>
                <a:solidFill>
                  <a:schemeClr val="bg1"/>
                </a:solidFill>
              </a:defRPr>
            </a:lvl1pPr>
          </a:lstStyle>
          <a:p>
            <a:endParaRPr lang="da-DK" dirty="0"/>
          </a:p>
        </p:txBody>
      </p:sp>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5839037" y="3817538"/>
            <a:ext cx="6352963" cy="3040462"/>
          </a:xfrm>
          <a:prstGeom prst="rect">
            <a:avLst/>
          </a:prstGeom>
        </p:spPr>
      </p:pic>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821267" y="-610798"/>
            <a:ext cx="7137400" cy="312965"/>
          </a:xfrm>
        </p:spPr>
        <p:txBody>
          <a:bodyPr>
            <a:normAutofit/>
          </a:bodyPr>
          <a:lstStyle>
            <a:lvl1pPr>
              <a:defRPr sz="1440" b="1" spc="360">
                <a:solidFill>
                  <a:schemeClr val="bg1"/>
                </a:solidFill>
              </a:defRPr>
            </a:lvl1pPr>
          </a:lstStyle>
          <a:p>
            <a:pPr lvl="0"/>
            <a:r>
              <a:rPr lang="da-DK" dirty="0"/>
              <a:t>TEMAOVERSKRIFT</a:t>
            </a:r>
          </a:p>
        </p:txBody>
      </p:sp>
      <p:pic>
        <p:nvPicPr>
          <p:cNvPr id="7" name="Billede 6">
            <a:extLst>
              <a:ext uri="{FF2B5EF4-FFF2-40B4-BE49-F238E27FC236}">
                <a16:creationId xmlns:a16="http://schemas.microsoft.com/office/drawing/2014/main" id="{297A7741-8029-B34C-BB59-C4D5D4B296F1}"/>
              </a:ext>
            </a:extLst>
          </p:cNvPr>
          <p:cNvPicPr>
            <a:picLocks noChangeAspect="1"/>
          </p:cNvPicPr>
          <p:nvPr userDrawn="1"/>
        </p:nvPicPr>
        <p:blipFill>
          <a:blip r:embed="rId3"/>
          <a:stretch>
            <a:fillRect/>
          </a:stretch>
        </p:blipFill>
        <p:spPr>
          <a:xfrm>
            <a:off x="4311825" y="2529895"/>
            <a:ext cx="3559755" cy="1287644"/>
          </a:xfrm>
          <a:prstGeom prst="rect">
            <a:avLst/>
          </a:prstGeom>
        </p:spPr>
      </p:pic>
    </p:spTree>
    <p:extLst>
      <p:ext uri="{BB962C8B-B14F-4D97-AF65-F5344CB8AC3E}">
        <p14:creationId xmlns:p14="http://schemas.microsoft.com/office/powerpoint/2010/main" val="203703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60D91E-BB91-463F-872A-55F33678695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D5D33EC-B039-4DF5-B2A1-8F96823A4F43}"/>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AC46455-5337-44A2-B3D8-FB02F19B8FBA}"/>
              </a:ext>
            </a:extLst>
          </p:cNvPr>
          <p:cNvSpPr>
            <a:spLocks noGrp="1"/>
          </p:cNvSpPr>
          <p:nvPr>
            <p:ph type="dt" sz="half" idx="10"/>
          </p:nvPr>
        </p:nvSpPr>
        <p:spPr/>
        <p:txBody>
          <a:bodyPr/>
          <a:lstStyle/>
          <a:p>
            <a:fld id="{7DE54702-37C5-4429-BEA6-EAD2281E8FFF}" type="datetimeFigureOut">
              <a:rPr lang="da-DK" smtClean="0"/>
              <a:t>20-02-2019</a:t>
            </a:fld>
            <a:endParaRPr lang="da-DK"/>
          </a:p>
        </p:txBody>
      </p:sp>
      <p:sp>
        <p:nvSpPr>
          <p:cNvPr id="5" name="Pladsholder til sidefod 4">
            <a:extLst>
              <a:ext uri="{FF2B5EF4-FFF2-40B4-BE49-F238E27FC236}">
                <a16:creationId xmlns:a16="http://schemas.microsoft.com/office/drawing/2014/main" id="{7B255058-888E-436E-A460-DE0622195D2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A28CAA-A59D-4BF1-9998-C920BDF92988}"/>
              </a:ext>
            </a:extLst>
          </p:cNvPr>
          <p:cNvSpPr>
            <a:spLocks noGrp="1"/>
          </p:cNvSpPr>
          <p:nvPr>
            <p:ph type="sldNum" sz="quarter" idx="12"/>
          </p:nvPr>
        </p:nvSpPr>
        <p:spPr/>
        <p:txBody>
          <a:bodyPr/>
          <a:lstStyle/>
          <a:p>
            <a:fld id="{AD6078FD-2DF5-4A7C-A55D-FD034E07B8D2}" type="slidenum">
              <a:rPr lang="da-DK" smtClean="0"/>
              <a:t>‹nr.›</a:t>
            </a:fld>
            <a:endParaRPr lang="da-DK"/>
          </a:p>
        </p:txBody>
      </p:sp>
    </p:spTree>
    <p:extLst>
      <p:ext uri="{BB962C8B-B14F-4D97-AF65-F5344CB8AC3E}">
        <p14:creationId xmlns:p14="http://schemas.microsoft.com/office/powerpoint/2010/main" val="171999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12795-B9F2-4C24-AEE7-734FBEF2F13C}"/>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ED1B9E3-3D32-4F63-B951-386794D797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44009481-5A90-411E-8A66-3DDAD7C34926}"/>
              </a:ext>
            </a:extLst>
          </p:cNvPr>
          <p:cNvSpPr>
            <a:spLocks noGrp="1"/>
          </p:cNvSpPr>
          <p:nvPr>
            <p:ph type="dt" sz="half" idx="10"/>
          </p:nvPr>
        </p:nvSpPr>
        <p:spPr/>
        <p:txBody>
          <a:bodyPr/>
          <a:lstStyle/>
          <a:p>
            <a:fld id="{7DE54702-37C5-4429-BEA6-EAD2281E8FFF}" type="datetimeFigureOut">
              <a:rPr lang="da-DK" smtClean="0"/>
              <a:t>20-02-2019</a:t>
            </a:fld>
            <a:endParaRPr lang="da-DK"/>
          </a:p>
        </p:txBody>
      </p:sp>
      <p:sp>
        <p:nvSpPr>
          <p:cNvPr id="5" name="Pladsholder til sidefod 4">
            <a:extLst>
              <a:ext uri="{FF2B5EF4-FFF2-40B4-BE49-F238E27FC236}">
                <a16:creationId xmlns:a16="http://schemas.microsoft.com/office/drawing/2014/main" id="{347C7BE1-97AB-4EC2-B401-29E943D4B65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47BEE3D-85F8-48D0-8113-CE02DDF90083}"/>
              </a:ext>
            </a:extLst>
          </p:cNvPr>
          <p:cNvSpPr>
            <a:spLocks noGrp="1"/>
          </p:cNvSpPr>
          <p:nvPr>
            <p:ph type="sldNum" sz="quarter" idx="12"/>
          </p:nvPr>
        </p:nvSpPr>
        <p:spPr/>
        <p:txBody>
          <a:bodyPr/>
          <a:lstStyle/>
          <a:p>
            <a:fld id="{AD6078FD-2DF5-4A7C-A55D-FD034E07B8D2}" type="slidenum">
              <a:rPr lang="da-DK" smtClean="0"/>
              <a:t>‹nr.›</a:t>
            </a:fld>
            <a:endParaRPr lang="da-DK"/>
          </a:p>
        </p:txBody>
      </p:sp>
    </p:spTree>
    <p:extLst>
      <p:ext uri="{BB962C8B-B14F-4D97-AF65-F5344CB8AC3E}">
        <p14:creationId xmlns:p14="http://schemas.microsoft.com/office/powerpoint/2010/main" val="199384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84523-A54C-4FF8-99CB-2BDC7609651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82AD156-0355-422B-AD52-4079BF00E80D}"/>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F47FC7F9-DFBA-494E-9B9F-9EE21EA38ADA}"/>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D7465E4-ADD6-44F5-9368-20BEBAD4D6D2}"/>
              </a:ext>
            </a:extLst>
          </p:cNvPr>
          <p:cNvSpPr>
            <a:spLocks noGrp="1"/>
          </p:cNvSpPr>
          <p:nvPr>
            <p:ph type="dt" sz="half" idx="10"/>
          </p:nvPr>
        </p:nvSpPr>
        <p:spPr/>
        <p:txBody>
          <a:bodyPr/>
          <a:lstStyle/>
          <a:p>
            <a:fld id="{7DE54702-37C5-4429-BEA6-EAD2281E8FFF}" type="datetimeFigureOut">
              <a:rPr lang="da-DK" smtClean="0"/>
              <a:t>20-02-2019</a:t>
            </a:fld>
            <a:endParaRPr lang="da-DK"/>
          </a:p>
        </p:txBody>
      </p:sp>
      <p:sp>
        <p:nvSpPr>
          <p:cNvPr id="6" name="Pladsholder til sidefod 5">
            <a:extLst>
              <a:ext uri="{FF2B5EF4-FFF2-40B4-BE49-F238E27FC236}">
                <a16:creationId xmlns:a16="http://schemas.microsoft.com/office/drawing/2014/main" id="{CED3EB32-79FF-4AA0-BA4F-A41DA88A34D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8097027-ED18-4C13-8A42-EDE4F39CDC2A}"/>
              </a:ext>
            </a:extLst>
          </p:cNvPr>
          <p:cNvSpPr>
            <a:spLocks noGrp="1"/>
          </p:cNvSpPr>
          <p:nvPr>
            <p:ph type="sldNum" sz="quarter" idx="12"/>
          </p:nvPr>
        </p:nvSpPr>
        <p:spPr/>
        <p:txBody>
          <a:bodyPr/>
          <a:lstStyle/>
          <a:p>
            <a:fld id="{AD6078FD-2DF5-4A7C-A55D-FD034E07B8D2}" type="slidenum">
              <a:rPr lang="da-DK" smtClean="0"/>
              <a:t>‹nr.›</a:t>
            </a:fld>
            <a:endParaRPr lang="da-DK"/>
          </a:p>
        </p:txBody>
      </p:sp>
    </p:spTree>
    <p:extLst>
      <p:ext uri="{BB962C8B-B14F-4D97-AF65-F5344CB8AC3E}">
        <p14:creationId xmlns:p14="http://schemas.microsoft.com/office/powerpoint/2010/main" val="330685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8E6FA5-F007-4772-BEEE-96876174C5DA}"/>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C39E16A-E5F0-4DB6-955C-121EC0E7DF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9F839E3B-CFFF-427D-A098-DD287A3EE5C2}"/>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0857BC1-28D0-42A2-871C-8B7D3EE46A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7DDFEB57-EDDA-4886-BDB0-65BBBC123306}"/>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4A54803-89ED-40A5-A736-E5C731530912}"/>
              </a:ext>
            </a:extLst>
          </p:cNvPr>
          <p:cNvSpPr>
            <a:spLocks noGrp="1"/>
          </p:cNvSpPr>
          <p:nvPr>
            <p:ph type="dt" sz="half" idx="10"/>
          </p:nvPr>
        </p:nvSpPr>
        <p:spPr/>
        <p:txBody>
          <a:bodyPr/>
          <a:lstStyle/>
          <a:p>
            <a:fld id="{7DE54702-37C5-4429-BEA6-EAD2281E8FFF}" type="datetimeFigureOut">
              <a:rPr lang="da-DK" smtClean="0"/>
              <a:t>20-02-2019</a:t>
            </a:fld>
            <a:endParaRPr lang="da-DK"/>
          </a:p>
        </p:txBody>
      </p:sp>
      <p:sp>
        <p:nvSpPr>
          <p:cNvPr id="8" name="Pladsholder til sidefod 7">
            <a:extLst>
              <a:ext uri="{FF2B5EF4-FFF2-40B4-BE49-F238E27FC236}">
                <a16:creationId xmlns:a16="http://schemas.microsoft.com/office/drawing/2014/main" id="{39368254-B1AB-4112-AA10-345AFA40C07E}"/>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5955F34-0DB7-4E2F-841B-A99F9A4CABAB}"/>
              </a:ext>
            </a:extLst>
          </p:cNvPr>
          <p:cNvSpPr>
            <a:spLocks noGrp="1"/>
          </p:cNvSpPr>
          <p:nvPr>
            <p:ph type="sldNum" sz="quarter" idx="12"/>
          </p:nvPr>
        </p:nvSpPr>
        <p:spPr/>
        <p:txBody>
          <a:bodyPr/>
          <a:lstStyle/>
          <a:p>
            <a:fld id="{AD6078FD-2DF5-4A7C-A55D-FD034E07B8D2}" type="slidenum">
              <a:rPr lang="da-DK" smtClean="0"/>
              <a:t>‹nr.›</a:t>
            </a:fld>
            <a:endParaRPr lang="da-DK"/>
          </a:p>
        </p:txBody>
      </p:sp>
    </p:spTree>
    <p:extLst>
      <p:ext uri="{BB962C8B-B14F-4D97-AF65-F5344CB8AC3E}">
        <p14:creationId xmlns:p14="http://schemas.microsoft.com/office/powerpoint/2010/main" val="176543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C4243-6D77-406A-A9AC-A04D201B6944}"/>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580A813-127B-4AAA-A01A-29B8DE3B9680}"/>
              </a:ext>
            </a:extLst>
          </p:cNvPr>
          <p:cNvSpPr>
            <a:spLocks noGrp="1"/>
          </p:cNvSpPr>
          <p:nvPr>
            <p:ph type="dt" sz="half" idx="10"/>
          </p:nvPr>
        </p:nvSpPr>
        <p:spPr/>
        <p:txBody>
          <a:bodyPr/>
          <a:lstStyle/>
          <a:p>
            <a:fld id="{7DE54702-37C5-4429-BEA6-EAD2281E8FFF}" type="datetimeFigureOut">
              <a:rPr lang="da-DK" smtClean="0"/>
              <a:t>20-02-2019</a:t>
            </a:fld>
            <a:endParaRPr lang="da-DK"/>
          </a:p>
        </p:txBody>
      </p:sp>
      <p:sp>
        <p:nvSpPr>
          <p:cNvPr id="4" name="Pladsholder til sidefod 3">
            <a:extLst>
              <a:ext uri="{FF2B5EF4-FFF2-40B4-BE49-F238E27FC236}">
                <a16:creationId xmlns:a16="http://schemas.microsoft.com/office/drawing/2014/main" id="{82127FC9-05E9-48E6-8D0A-BAB59748F50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A54FB276-D03A-4F39-A3AD-A773406B0A51}"/>
              </a:ext>
            </a:extLst>
          </p:cNvPr>
          <p:cNvSpPr>
            <a:spLocks noGrp="1"/>
          </p:cNvSpPr>
          <p:nvPr>
            <p:ph type="sldNum" sz="quarter" idx="12"/>
          </p:nvPr>
        </p:nvSpPr>
        <p:spPr/>
        <p:txBody>
          <a:bodyPr/>
          <a:lstStyle/>
          <a:p>
            <a:fld id="{AD6078FD-2DF5-4A7C-A55D-FD034E07B8D2}" type="slidenum">
              <a:rPr lang="da-DK" smtClean="0"/>
              <a:t>‹nr.›</a:t>
            </a:fld>
            <a:endParaRPr lang="da-DK"/>
          </a:p>
        </p:txBody>
      </p:sp>
    </p:spTree>
    <p:extLst>
      <p:ext uri="{BB962C8B-B14F-4D97-AF65-F5344CB8AC3E}">
        <p14:creationId xmlns:p14="http://schemas.microsoft.com/office/powerpoint/2010/main" val="1936854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EDD3AC3-4C17-4AA2-88B5-D42961734F64}"/>
              </a:ext>
            </a:extLst>
          </p:cNvPr>
          <p:cNvSpPr>
            <a:spLocks noGrp="1"/>
          </p:cNvSpPr>
          <p:nvPr>
            <p:ph type="dt" sz="half" idx="10"/>
          </p:nvPr>
        </p:nvSpPr>
        <p:spPr/>
        <p:txBody>
          <a:bodyPr/>
          <a:lstStyle/>
          <a:p>
            <a:fld id="{7DE54702-37C5-4429-BEA6-EAD2281E8FFF}" type="datetimeFigureOut">
              <a:rPr lang="da-DK" smtClean="0"/>
              <a:t>20-02-2019</a:t>
            </a:fld>
            <a:endParaRPr lang="da-DK"/>
          </a:p>
        </p:txBody>
      </p:sp>
      <p:sp>
        <p:nvSpPr>
          <p:cNvPr id="3" name="Pladsholder til sidefod 2">
            <a:extLst>
              <a:ext uri="{FF2B5EF4-FFF2-40B4-BE49-F238E27FC236}">
                <a16:creationId xmlns:a16="http://schemas.microsoft.com/office/drawing/2014/main" id="{28A51DED-32B4-4A4F-B6E4-0CF6B821D3C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6DE3489-7E55-42D0-8101-B04F5925FE4C}"/>
              </a:ext>
            </a:extLst>
          </p:cNvPr>
          <p:cNvSpPr>
            <a:spLocks noGrp="1"/>
          </p:cNvSpPr>
          <p:nvPr>
            <p:ph type="sldNum" sz="quarter" idx="12"/>
          </p:nvPr>
        </p:nvSpPr>
        <p:spPr/>
        <p:txBody>
          <a:bodyPr/>
          <a:lstStyle/>
          <a:p>
            <a:fld id="{AD6078FD-2DF5-4A7C-A55D-FD034E07B8D2}" type="slidenum">
              <a:rPr lang="da-DK" smtClean="0"/>
              <a:t>‹nr.›</a:t>
            </a:fld>
            <a:endParaRPr lang="da-DK"/>
          </a:p>
        </p:txBody>
      </p:sp>
    </p:spTree>
    <p:extLst>
      <p:ext uri="{BB962C8B-B14F-4D97-AF65-F5344CB8AC3E}">
        <p14:creationId xmlns:p14="http://schemas.microsoft.com/office/powerpoint/2010/main" val="399244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65B81-FA11-43E5-A23E-1FA804C1B83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90933DE-4266-4F72-8FDF-96192C4E9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C5FBE6A-F6BE-476B-B7F2-79F7DB47DF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F4E94430-C0ED-4963-B976-B338A62B8A7E}"/>
              </a:ext>
            </a:extLst>
          </p:cNvPr>
          <p:cNvSpPr>
            <a:spLocks noGrp="1"/>
          </p:cNvSpPr>
          <p:nvPr>
            <p:ph type="dt" sz="half" idx="10"/>
          </p:nvPr>
        </p:nvSpPr>
        <p:spPr/>
        <p:txBody>
          <a:bodyPr/>
          <a:lstStyle/>
          <a:p>
            <a:fld id="{7DE54702-37C5-4429-BEA6-EAD2281E8FFF}" type="datetimeFigureOut">
              <a:rPr lang="da-DK" smtClean="0"/>
              <a:t>20-02-2019</a:t>
            </a:fld>
            <a:endParaRPr lang="da-DK"/>
          </a:p>
        </p:txBody>
      </p:sp>
      <p:sp>
        <p:nvSpPr>
          <p:cNvPr id="6" name="Pladsholder til sidefod 5">
            <a:extLst>
              <a:ext uri="{FF2B5EF4-FFF2-40B4-BE49-F238E27FC236}">
                <a16:creationId xmlns:a16="http://schemas.microsoft.com/office/drawing/2014/main" id="{B61639A8-C857-43FB-BC07-9F582F02E18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F3BFC8D-E19E-4930-AC20-B46A0C2EC6BF}"/>
              </a:ext>
            </a:extLst>
          </p:cNvPr>
          <p:cNvSpPr>
            <a:spLocks noGrp="1"/>
          </p:cNvSpPr>
          <p:nvPr>
            <p:ph type="sldNum" sz="quarter" idx="12"/>
          </p:nvPr>
        </p:nvSpPr>
        <p:spPr/>
        <p:txBody>
          <a:bodyPr/>
          <a:lstStyle/>
          <a:p>
            <a:fld id="{AD6078FD-2DF5-4A7C-A55D-FD034E07B8D2}" type="slidenum">
              <a:rPr lang="da-DK" smtClean="0"/>
              <a:t>‹nr.›</a:t>
            </a:fld>
            <a:endParaRPr lang="da-DK"/>
          </a:p>
        </p:txBody>
      </p:sp>
    </p:spTree>
    <p:extLst>
      <p:ext uri="{BB962C8B-B14F-4D97-AF65-F5344CB8AC3E}">
        <p14:creationId xmlns:p14="http://schemas.microsoft.com/office/powerpoint/2010/main" val="198501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D037F-AF40-4677-ABDB-CD4915BA99E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813C978-2DD7-44B5-81A7-67B653A655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CE97FF8-FDF4-4F96-8A76-CFE7B5F57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B2D72E61-6455-4681-8E66-83B539E625B6}"/>
              </a:ext>
            </a:extLst>
          </p:cNvPr>
          <p:cNvSpPr>
            <a:spLocks noGrp="1"/>
          </p:cNvSpPr>
          <p:nvPr>
            <p:ph type="dt" sz="half" idx="10"/>
          </p:nvPr>
        </p:nvSpPr>
        <p:spPr/>
        <p:txBody>
          <a:bodyPr/>
          <a:lstStyle/>
          <a:p>
            <a:fld id="{7DE54702-37C5-4429-BEA6-EAD2281E8FFF}" type="datetimeFigureOut">
              <a:rPr lang="da-DK" smtClean="0"/>
              <a:t>20-02-2019</a:t>
            </a:fld>
            <a:endParaRPr lang="da-DK"/>
          </a:p>
        </p:txBody>
      </p:sp>
      <p:sp>
        <p:nvSpPr>
          <p:cNvPr id="6" name="Pladsholder til sidefod 5">
            <a:extLst>
              <a:ext uri="{FF2B5EF4-FFF2-40B4-BE49-F238E27FC236}">
                <a16:creationId xmlns:a16="http://schemas.microsoft.com/office/drawing/2014/main" id="{AB9751A2-3834-4DC5-976C-5D3D788FC2F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F472403-3A7D-458C-A0B1-AEC584682B14}"/>
              </a:ext>
            </a:extLst>
          </p:cNvPr>
          <p:cNvSpPr>
            <a:spLocks noGrp="1"/>
          </p:cNvSpPr>
          <p:nvPr>
            <p:ph type="sldNum" sz="quarter" idx="12"/>
          </p:nvPr>
        </p:nvSpPr>
        <p:spPr/>
        <p:txBody>
          <a:bodyPr/>
          <a:lstStyle/>
          <a:p>
            <a:fld id="{AD6078FD-2DF5-4A7C-A55D-FD034E07B8D2}" type="slidenum">
              <a:rPr lang="da-DK" smtClean="0"/>
              <a:t>‹nr.›</a:t>
            </a:fld>
            <a:endParaRPr lang="da-DK"/>
          </a:p>
        </p:txBody>
      </p:sp>
    </p:spTree>
    <p:extLst>
      <p:ext uri="{BB962C8B-B14F-4D97-AF65-F5344CB8AC3E}">
        <p14:creationId xmlns:p14="http://schemas.microsoft.com/office/powerpoint/2010/main" val="3167687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03A798A-0BCC-4AD7-9937-0F92716E7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4705EBB-4D98-4A86-B6B5-9BA89300F2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5DEF735-15EC-48E8-89CA-D92A993CAD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54702-37C5-4429-BEA6-EAD2281E8FFF}" type="datetimeFigureOut">
              <a:rPr lang="da-DK" smtClean="0"/>
              <a:t>20-02-2019</a:t>
            </a:fld>
            <a:endParaRPr lang="da-DK"/>
          </a:p>
        </p:txBody>
      </p:sp>
      <p:sp>
        <p:nvSpPr>
          <p:cNvPr id="5" name="Pladsholder til sidefod 4">
            <a:extLst>
              <a:ext uri="{FF2B5EF4-FFF2-40B4-BE49-F238E27FC236}">
                <a16:creationId xmlns:a16="http://schemas.microsoft.com/office/drawing/2014/main" id="{5A3B8461-4692-4C78-8E47-3EF788B7D2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C92AB0B9-CACB-4B6D-AD9C-07BBB7E4B1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078FD-2DF5-4A7C-A55D-FD034E07B8D2}" type="slidenum">
              <a:rPr lang="da-DK" smtClean="0"/>
              <a:t>‹nr.›</a:t>
            </a:fld>
            <a:endParaRPr lang="da-DK"/>
          </a:p>
        </p:txBody>
      </p:sp>
    </p:spTree>
    <p:extLst>
      <p:ext uri="{BB962C8B-B14F-4D97-AF65-F5344CB8AC3E}">
        <p14:creationId xmlns:p14="http://schemas.microsoft.com/office/powerpoint/2010/main" val="1001045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4.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4.emf"/><Relationship Id="rId5" Type="http://schemas.openxmlformats.org/officeDocument/2006/relationships/oleObject" Target="../embeddings/oleObject8.bin"/><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9.png"/><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4.emf"/><Relationship Id="rId5" Type="http://schemas.openxmlformats.org/officeDocument/2006/relationships/oleObject" Target="../embeddings/oleObject9.bin"/><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2.xml"/><Relationship Id="rId7" Type="http://schemas.openxmlformats.org/officeDocument/2006/relationships/image" Target="../media/image20.png"/><Relationship Id="rId2" Type="http://schemas.openxmlformats.org/officeDocument/2006/relationships/tags" Target="../tags/tag16.xml"/><Relationship Id="rId1" Type="http://schemas.openxmlformats.org/officeDocument/2006/relationships/vmlDrawing" Target="../drawings/vmlDrawing10.v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2.png"/><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2.xml"/><Relationship Id="rId7" Type="http://schemas.openxmlformats.org/officeDocument/2006/relationships/image" Target="../media/image23.png"/><Relationship Id="rId2" Type="http://schemas.openxmlformats.org/officeDocument/2006/relationships/tags" Target="../tags/tag18.xml"/><Relationship Id="rId1" Type="http://schemas.openxmlformats.org/officeDocument/2006/relationships/vmlDrawing" Target="../drawings/vmlDrawing12.vml"/><Relationship Id="rId6" Type="http://schemas.openxmlformats.org/officeDocument/2006/relationships/image" Target="../media/image17.emf"/><Relationship Id="rId5" Type="http://schemas.openxmlformats.org/officeDocument/2006/relationships/oleObject" Target="../embeddings/oleObject12.bin"/><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emf"/><Relationship Id="rId12" Type="http://schemas.openxmlformats.org/officeDocument/2006/relationships/image" Target="../media/image9.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8.svg"/><Relationship Id="rId5" Type="http://schemas.openxmlformats.org/officeDocument/2006/relationships/notesSlide" Target="../notesSlides/notesSlide2.xml"/><Relationship Id="rId10" Type="http://schemas.openxmlformats.org/officeDocument/2006/relationships/image" Target="../media/image7.png"/><Relationship Id="rId4" Type="http://schemas.openxmlformats.org/officeDocument/2006/relationships/slideLayout" Target="../slideLayouts/slideLayout12.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xml"/><Relationship Id="rId7" Type="http://schemas.openxmlformats.org/officeDocument/2006/relationships/image" Target="../media/image4.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tags" Target="../tags/tag8.xml"/><Relationship Id="rId7" Type="http://schemas.openxmlformats.org/officeDocument/2006/relationships/image" Target="../media/image4.emf"/><Relationship Id="rId12" Type="http://schemas.openxmlformats.org/officeDocument/2006/relationships/image" Target="../media/image15.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14.svg"/><Relationship Id="rId5" Type="http://schemas.openxmlformats.org/officeDocument/2006/relationships/notesSlide" Target="../notesSlides/notesSlide4.xml"/><Relationship Id="rId10" Type="http://schemas.openxmlformats.org/officeDocument/2006/relationships/image" Target="../media/image13.png"/><Relationship Id="rId4" Type="http://schemas.openxmlformats.org/officeDocument/2006/relationships/slideLayout" Target="../slideLayouts/slideLayout13.xml"/><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video" Target="https://www.youtube.com/embed/WYqmrvTUpA0" TargetMode="External"/><Relationship Id="rId7" Type="http://schemas.openxmlformats.org/officeDocument/2006/relationships/image" Target="../media/image17.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5.xml"/><Relationship Id="rId4" Type="http://schemas.openxmlformats.org/officeDocument/2006/relationships/slideLayout" Target="../slideLayouts/slideLayout12.xml"/><Relationship Id="rId9" Type="http://schemas.openxmlformats.org/officeDocument/2006/relationships/hyperlink" Target="https://www.youtube.com/watch?time_continue=9&amp;v=WYqmrvTUpA0" TargetMode="External"/></Relationships>
</file>

<file path=ppt/slides/_rels/slide8.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7.emf"/><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6.xml"/><Relationship Id="rId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4.emf"/><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7.xml"/><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98C6E157-A68D-4A18-9E50-784710D4FCF4}"/>
              </a:ext>
            </a:extLst>
          </p:cNvPr>
          <p:cNvGraphicFramePr>
            <a:graphicFrameLocks noChangeAspect="1"/>
          </p:cNvGraphicFramePr>
          <p:nvPr>
            <p:custDataLst>
              <p:tags r:id="rId2"/>
            </p:custDataLst>
            <p:extLst/>
          </p:nvPr>
        </p:nvGraphicFramePr>
        <p:xfrm>
          <a:off x="611505" y="1905"/>
          <a:ext cx="1906" cy="1906"/>
        </p:xfrm>
        <a:graphic>
          <a:graphicData uri="http://schemas.openxmlformats.org/presentationml/2006/ole">
            <mc:AlternateContent xmlns:mc="http://schemas.openxmlformats.org/markup-compatibility/2006">
              <mc:Choice xmlns:v="urn:schemas-microsoft-com:vml" Requires="v">
                <p:oleObj spid="_x0000_s1026" name="think-cell Slide" r:id="rId6" imgW="386" imgH="386" progId="TCLayout.ActiveDocument.1">
                  <p:embed/>
                </p:oleObj>
              </mc:Choice>
              <mc:Fallback>
                <p:oleObj name="think-cell Slide" r:id="rId6" imgW="386" imgH="386" progId="TCLayout.ActiveDocument.1">
                  <p:embed/>
                  <p:pic>
                    <p:nvPicPr>
                      <p:cNvPr id="7" name="Objekt 6" hidden="1">
                        <a:extLst>
                          <a:ext uri="{FF2B5EF4-FFF2-40B4-BE49-F238E27FC236}">
                            <a16:creationId xmlns:a16="http://schemas.microsoft.com/office/drawing/2014/main" id="{98C6E157-A68D-4A18-9E50-784710D4FCF4}"/>
                          </a:ext>
                        </a:extLst>
                      </p:cNvPr>
                      <p:cNvPicPr/>
                      <p:nvPr/>
                    </p:nvPicPr>
                    <p:blipFill>
                      <a:blip r:embed="rId7"/>
                      <a:stretch>
                        <a:fillRect/>
                      </a:stretch>
                    </p:blipFill>
                    <p:spPr>
                      <a:xfrm>
                        <a:off x="611505" y="1905"/>
                        <a:ext cx="1906" cy="1906"/>
                      </a:xfrm>
                      <a:prstGeom prst="rect">
                        <a:avLst/>
                      </a:prstGeom>
                    </p:spPr>
                  </p:pic>
                </p:oleObj>
              </mc:Fallback>
            </mc:AlternateContent>
          </a:graphicData>
        </a:graphic>
      </p:graphicFrame>
      <p:sp>
        <p:nvSpPr>
          <p:cNvPr id="8" name="Rektangel 7" hidden="1">
            <a:extLst>
              <a:ext uri="{FF2B5EF4-FFF2-40B4-BE49-F238E27FC236}">
                <a16:creationId xmlns:a16="http://schemas.microsoft.com/office/drawing/2014/main" id="{FC6E5900-F3B5-4E05-BE5B-2F07EEFA2510}"/>
              </a:ext>
            </a:extLst>
          </p:cNvPr>
          <p:cNvSpPr/>
          <p:nvPr>
            <p:custDataLst>
              <p:tags r:id="rId3"/>
            </p:custDataLst>
          </p:nvPr>
        </p:nvSpPr>
        <p:spPr>
          <a:xfrm>
            <a:off x="6096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88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4" name="Titel 3">
            <a:extLst>
              <a:ext uri="{FF2B5EF4-FFF2-40B4-BE49-F238E27FC236}">
                <a16:creationId xmlns:a16="http://schemas.microsoft.com/office/drawing/2014/main" id="{7D354FD9-5DC3-41B7-BE77-82073FEE5013}"/>
              </a:ext>
            </a:extLst>
          </p:cNvPr>
          <p:cNvSpPr>
            <a:spLocks noGrp="1"/>
          </p:cNvSpPr>
          <p:nvPr>
            <p:ph type="title"/>
          </p:nvPr>
        </p:nvSpPr>
        <p:spPr/>
        <p:txBody>
          <a:bodyPr/>
          <a:lstStyle/>
          <a:p>
            <a:r>
              <a:rPr lang="da-DK" dirty="0"/>
              <a:t>Kære Skole – Læs og fjern inden brug</a:t>
            </a:r>
          </a:p>
        </p:txBody>
      </p:sp>
      <p:sp>
        <p:nvSpPr>
          <p:cNvPr id="6" name="Pladsholder til tekst 5">
            <a:extLst>
              <a:ext uri="{FF2B5EF4-FFF2-40B4-BE49-F238E27FC236}">
                <a16:creationId xmlns:a16="http://schemas.microsoft.com/office/drawing/2014/main" id="{BA84575B-748C-47BD-A1AC-05BBB1016340}"/>
              </a:ext>
            </a:extLst>
          </p:cNvPr>
          <p:cNvSpPr>
            <a:spLocks noGrp="1"/>
          </p:cNvSpPr>
          <p:nvPr>
            <p:ph type="body" sz="quarter" idx="14"/>
          </p:nvPr>
        </p:nvSpPr>
        <p:spPr/>
        <p:txBody>
          <a:bodyPr>
            <a:normAutofit fontScale="92500" lnSpcReduction="10000"/>
          </a:bodyPr>
          <a:lstStyle/>
          <a:p>
            <a:pPr marL="342900" indent="-342900"/>
            <a:r>
              <a:rPr lang="da-DK" dirty="0"/>
              <a:t>Målgruppen for præsentationen: Medarbejdere.</a:t>
            </a:r>
          </a:p>
          <a:p>
            <a:pPr marL="342900" indent="-342900"/>
            <a:r>
              <a:rPr lang="da-DK" dirty="0"/>
              <a:t>I kan bruge de slides, som I ønsker, afhængigt af den sammenhæng som I skal bruge præsentationen i – Resten fjerner I bare eller skjuler. </a:t>
            </a:r>
          </a:p>
          <a:p>
            <a:pPr marL="342900" indent="-342900"/>
            <a:r>
              <a:rPr lang="da-DK" dirty="0"/>
              <a:t>Bemærk, at der er noter til hvert enkelt slide, som uddyber slidens indhold.</a:t>
            </a:r>
          </a:p>
          <a:p>
            <a:pPr marL="342900" indent="-342900"/>
            <a:r>
              <a:rPr lang="da-DK" dirty="0"/>
              <a:t>”Aula – sådan kommer det til at se ud” (fra slide 11) hvis I ønsker at vise eksempler på, hvordan Aula kommer til at se ud – med det in mente at der kan forekomme mindre ændringer, samt at Filer og dokumenter ikke er klar til visning/brug endnu.</a:t>
            </a:r>
          </a:p>
          <a:p>
            <a:pPr marL="0" indent="0">
              <a:buNone/>
            </a:pPr>
            <a:endParaRPr lang="da-DK" dirty="0"/>
          </a:p>
          <a:p>
            <a:endParaRPr lang="da-DK" dirty="0"/>
          </a:p>
        </p:txBody>
      </p:sp>
    </p:spTree>
    <p:extLst>
      <p:ext uri="{BB962C8B-B14F-4D97-AF65-F5344CB8AC3E}">
        <p14:creationId xmlns:p14="http://schemas.microsoft.com/office/powerpoint/2010/main" val="2632214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41C62ED8-F241-4793-9962-E44E236300E6}"/>
              </a:ext>
            </a:extLst>
          </p:cNvPr>
          <p:cNvGraphicFramePr>
            <a:graphicFrameLocks noChangeAspect="1"/>
          </p:cNvGraphicFramePr>
          <p:nvPr>
            <p:custDataLst>
              <p:tags r:id="rId2"/>
            </p:custDataLst>
            <p:extLst/>
          </p:nvPr>
        </p:nvGraphicFramePr>
        <p:xfrm>
          <a:off x="611505" y="1905"/>
          <a:ext cx="1906" cy="1906"/>
        </p:xfrm>
        <a:graphic>
          <a:graphicData uri="http://schemas.openxmlformats.org/presentationml/2006/ole">
            <mc:AlternateContent xmlns:mc="http://schemas.openxmlformats.org/markup-compatibility/2006">
              <mc:Choice xmlns:v="urn:schemas-microsoft-com:vml" Requires="v">
                <p:oleObj spid="_x0000_s8194" name="think-cell Slide" r:id="rId5" imgW="386" imgH="386" progId="TCLayout.ActiveDocument.1">
                  <p:embed/>
                </p:oleObj>
              </mc:Choice>
              <mc:Fallback>
                <p:oleObj name="think-cell Slide" r:id="rId5" imgW="386" imgH="386" progId="TCLayout.ActiveDocument.1">
                  <p:embed/>
                  <p:pic>
                    <p:nvPicPr>
                      <p:cNvPr id="8" name="Objekt 7" hidden="1">
                        <a:extLst>
                          <a:ext uri="{FF2B5EF4-FFF2-40B4-BE49-F238E27FC236}">
                            <a16:creationId xmlns:a16="http://schemas.microsoft.com/office/drawing/2014/main" id="{41C62ED8-F241-4793-9962-E44E236300E6}"/>
                          </a:ext>
                        </a:extLst>
                      </p:cNvPr>
                      <p:cNvPicPr/>
                      <p:nvPr/>
                    </p:nvPicPr>
                    <p:blipFill>
                      <a:blip r:embed="rId6"/>
                      <a:stretch>
                        <a:fillRect/>
                      </a:stretch>
                    </p:blipFill>
                    <p:spPr>
                      <a:xfrm>
                        <a:off x="611505" y="1905"/>
                        <a:ext cx="1906" cy="1906"/>
                      </a:xfrm>
                      <a:prstGeom prst="rect">
                        <a:avLst/>
                      </a:prstGeom>
                    </p:spPr>
                  </p:pic>
                </p:oleObj>
              </mc:Fallback>
            </mc:AlternateContent>
          </a:graphicData>
        </a:graphic>
      </p:graphicFrame>
      <p:sp>
        <p:nvSpPr>
          <p:cNvPr id="9" name="Titel 1">
            <a:extLst>
              <a:ext uri="{FF2B5EF4-FFF2-40B4-BE49-F238E27FC236}">
                <a16:creationId xmlns:a16="http://schemas.microsoft.com/office/drawing/2014/main" id="{A1E4B7B6-7A65-4433-9969-4512045B8005}"/>
              </a:ext>
            </a:extLst>
          </p:cNvPr>
          <p:cNvSpPr txBox="1">
            <a:spLocks/>
          </p:cNvSpPr>
          <p:nvPr/>
        </p:nvSpPr>
        <p:spPr>
          <a:xfrm>
            <a:off x="1777366" y="1658621"/>
            <a:ext cx="8229600" cy="1199251"/>
          </a:xfrm>
          <a:prstGeom prst="rect">
            <a:avLst/>
          </a:prstGeom>
        </p:spPr>
        <p:txBody>
          <a:bodyPr vert="horz" lIns="0" tIns="0" rIns="0" bIns="0" rtlCol="0" anchor="t" anchorCtr="0">
            <a:normAutofit lnSpcReduction="10000"/>
          </a:bodyPr>
          <a:lstStyle>
            <a:lvl1pPr algn="l" defTabSz="685800" rtl="0" eaLnBrk="1" latinLnBrk="0" hangingPunct="1">
              <a:lnSpc>
                <a:spcPct val="90000"/>
              </a:lnSpc>
              <a:spcBef>
                <a:spcPct val="0"/>
              </a:spcBef>
              <a:buNone/>
              <a:defRPr sz="2400" b="1" kern="1200">
                <a:solidFill>
                  <a:schemeClr val="bg1"/>
                </a:solidFill>
                <a:latin typeface="Calibri" panose="020F0502020204030204" pitchFamily="34" charset="0"/>
                <a:ea typeface="+mj-ea"/>
                <a:cs typeface="Calibri" panose="020F0502020204030204" pitchFamily="34" charset="0"/>
              </a:defRPr>
            </a:lvl1pPr>
          </a:lstStyle>
          <a:p>
            <a:endParaRPr lang="da-DK" sz="4800" dirty="0"/>
          </a:p>
          <a:p>
            <a:r>
              <a:rPr lang="da-DK" sz="4800" dirty="0"/>
              <a:t>Aula</a:t>
            </a:r>
          </a:p>
        </p:txBody>
      </p:sp>
      <p:sp>
        <p:nvSpPr>
          <p:cNvPr id="10" name="Undertitel 2">
            <a:extLst>
              <a:ext uri="{FF2B5EF4-FFF2-40B4-BE49-F238E27FC236}">
                <a16:creationId xmlns:a16="http://schemas.microsoft.com/office/drawing/2014/main" id="{926656EF-04C3-4E82-BA77-D6DFC7C97C8C}"/>
              </a:ext>
            </a:extLst>
          </p:cNvPr>
          <p:cNvSpPr txBox="1">
            <a:spLocks/>
          </p:cNvSpPr>
          <p:nvPr/>
        </p:nvSpPr>
        <p:spPr>
          <a:xfrm>
            <a:off x="1645920" y="3012103"/>
            <a:ext cx="8361046" cy="1655762"/>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sz="2160" dirty="0">
                <a:solidFill>
                  <a:schemeClr val="bg1"/>
                </a:solidFill>
              </a:rPr>
              <a:t>SÅDAN KOMMER DET TIL AT SE UD</a:t>
            </a:r>
          </a:p>
        </p:txBody>
      </p:sp>
    </p:spTree>
    <p:extLst>
      <p:ext uri="{BB962C8B-B14F-4D97-AF65-F5344CB8AC3E}">
        <p14:creationId xmlns:p14="http://schemas.microsoft.com/office/powerpoint/2010/main" val="15438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A04BD1A-8385-4174-9D14-B6F95C0D0738}"/>
              </a:ext>
            </a:extLst>
          </p:cNvPr>
          <p:cNvGraphicFramePr>
            <a:graphicFrameLocks noChangeAspect="1"/>
          </p:cNvGraphicFramePr>
          <p:nvPr>
            <p:custDataLst>
              <p:tags r:id="rId2"/>
            </p:custDataLst>
            <p:extLst/>
          </p:nvPr>
        </p:nvGraphicFramePr>
        <p:xfrm>
          <a:off x="611505" y="1905"/>
          <a:ext cx="1906" cy="1906"/>
        </p:xfrm>
        <a:graphic>
          <a:graphicData uri="http://schemas.openxmlformats.org/presentationml/2006/ole">
            <mc:AlternateContent xmlns:mc="http://schemas.openxmlformats.org/markup-compatibility/2006">
              <mc:Choice xmlns:v="urn:schemas-microsoft-com:vml" Requires="v">
                <p:oleObj spid="_x0000_s9218" name="think-cell Slide" r:id="rId5" imgW="386" imgH="386" progId="TCLayout.ActiveDocument.1">
                  <p:embed/>
                </p:oleObj>
              </mc:Choice>
              <mc:Fallback>
                <p:oleObj name="think-cell Slide" r:id="rId5" imgW="386" imgH="386" progId="TCLayout.ActiveDocument.1">
                  <p:embed/>
                  <p:pic>
                    <p:nvPicPr>
                      <p:cNvPr id="5" name="Objekt 4" hidden="1">
                        <a:extLst>
                          <a:ext uri="{FF2B5EF4-FFF2-40B4-BE49-F238E27FC236}">
                            <a16:creationId xmlns:a16="http://schemas.microsoft.com/office/drawing/2014/main" id="{FA04BD1A-8385-4174-9D14-B6F95C0D0738}"/>
                          </a:ext>
                        </a:extLst>
                      </p:cNvPr>
                      <p:cNvPicPr/>
                      <p:nvPr/>
                    </p:nvPicPr>
                    <p:blipFill>
                      <a:blip r:embed="rId6"/>
                      <a:stretch>
                        <a:fillRect/>
                      </a:stretch>
                    </p:blipFill>
                    <p:spPr>
                      <a:xfrm>
                        <a:off x="611505" y="1905"/>
                        <a:ext cx="1906" cy="1906"/>
                      </a:xfrm>
                      <a:prstGeom prst="rect">
                        <a:avLst/>
                      </a:prstGeom>
                    </p:spPr>
                  </p:pic>
                </p:oleObj>
              </mc:Fallback>
            </mc:AlternateContent>
          </a:graphicData>
        </a:graphic>
      </p:graphicFrame>
      <p:sp>
        <p:nvSpPr>
          <p:cNvPr id="3" name="Pladsholder til tekst 2">
            <a:extLst>
              <a:ext uri="{FF2B5EF4-FFF2-40B4-BE49-F238E27FC236}">
                <a16:creationId xmlns:a16="http://schemas.microsoft.com/office/drawing/2014/main" id="{E070EB8D-38D1-4C16-816D-68A82AB6F8AB}"/>
              </a:ext>
            </a:extLst>
          </p:cNvPr>
          <p:cNvSpPr>
            <a:spLocks noGrp="1"/>
          </p:cNvSpPr>
          <p:nvPr>
            <p:ph type="body" sz="quarter" idx="13"/>
          </p:nvPr>
        </p:nvSpPr>
        <p:spPr/>
        <p:txBody>
          <a:bodyPr/>
          <a:lstStyle/>
          <a:p>
            <a:r>
              <a:rPr lang="da-DK" dirty="0"/>
              <a:t>Om Aula – Overblik (Medarbejdervisning)</a:t>
            </a:r>
          </a:p>
        </p:txBody>
      </p:sp>
      <p:pic>
        <p:nvPicPr>
          <p:cNvPr id="8" name="Billede 7">
            <a:extLst>
              <a:ext uri="{FF2B5EF4-FFF2-40B4-BE49-F238E27FC236}">
                <a16:creationId xmlns:a16="http://schemas.microsoft.com/office/drawing/2014/main" id="{8CB20888-B0A8-4D19-8C45-21043E4A175E}"/>
              </a:ext>
            </a:extLst>
          </p:cNvPr>
          <p:cNvPicPr>
            <a:picLocks noChangeAspect="1"/>
          </p:cNvPicPr>
          <p:nvPr/>
        </p:nvPicPr>
        <p:blipFill rotWithShape="1">
          <a:blip r:embed="rId7"/>
          <a:srcRect b="3398"/>
          <a:stretch/>
        </p:blipFill>
        <p:spPr>
          <a:xfrm>
            <a:off x="1348484" y="821904"/>
            <a:ext cx="9250428" cy="5214193"/>
          </a:xfrm>
          <a:prstGeom prst="rect">
            <a:avLst/>
          </a:prstGeom>
          <a:ln>
            <a:solidFill>
              <a:schemeClr val="tx1"/>
            </a:solidFill>
          </a:ln>
        </p:spPr>
      </p:pic>
    </p:spTree>
    <p:extLst>
      <p:ext uri="{BB962C8B-B14F-4D97-AF65-F5344CB8AC3E}">
        <p14:creationId xmlns:p14="http://schemas.microsoft.com/office/powerpoint/2010/main" val="1118900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3F3B377-69FA-40C3-85EB-4702A1475C2F}"/>
              </a:ext>
            </a:extLst>
          </p:cNvPr>
          <p:cNvGraphicFramePr>
            <a:graphicFrameLocks noChangeAspect="1"/>
          </p:cNvGraphicFramePr>
          <p:nvPr>
            <p:custDataLst>
              <p:tags r:id="rId2"/>
            </p:custDataLst>
            <p:extLst/>
          </p:nvPr>
        </p:nvGraphicFramePr>
        <p:xfrm>
          <a:off x="611505" y="1905"/>
          <a:ext cx="1906" cy="1906"/>
        </p:xfrm>
        <a:graphic>
          <a:graphicData uri="http://schemas.openxmlformats.org/presentationml/2006/ole">
            <mc:AlternateContent xmlns:mc="http://schemas.openxmlformats.org/markup-compatibility/2006">
              <mc:Choice xmlns:v="urn:schemas-microsoft-com:vml" Requires="v">
                <p:oleObj spid="_x0000_s10242" name="think-cell Slide" r:id="rId5" imgW="386" imgH="386" progId="TCLayout.ActiveDocument.1">
                  <p:embed/>
                </p:oleObj>
              </mc:Choice>
              <mc:Fallback>
                <p:oleObj name="think-cell Slide" r:id="rId5" imgW="386" imgH="386" progId="TCLayout.ActiveDocument.1">
                  <p:embed/>
                  <p:pic>
                    <p:nvPicPr>
                      <p:cNvPr id="5" name="Objekt 4" hidden="1">
                        <a:extLst>
                          <a:ext uri="{FF2B5EF4-FFF2-40B4-BE49-F238E27FC236}">
                            <a16:creationId xmlns:a16="http://schemas.microsoft.com/office/drawing/2014/main" id="{83F3B377-69FA-40C3-85EB-4702A1475C2F}"/>
                          </a:ext>
                        </a:extLst>
                      </p:cNvPr>
                      <p:cNvPicPr/>
                      <p:nvPr/>
                    </p:nvPicPr>
                    <p:blipFill>
                      <a:blip r:embed="rId6"/>
                      <a:stretch>
                        <a:fillRect/>
                      </a:stretch>
                    </p:blipFill>
                    <p:spPr>
                      <a:xfrm>
                        <a:off x="611505" y="1905"/>
                        <a:ext cx="1906" cy="1906"/>
                      </a:xfrm>
                      <a:prstGeom prst="rect">
                        <a:avLst/>
                      </a:prstGeom>
                    </p:spPr>
                  </p:pic>
                </p:oleObj>
              </mc:Fallback>
            </mc:AlternateContent>
          </a:graphicData>
        </a:graphic>
      </p:graphicFrame>
      <p:sp>
        <p:nvSpPr>
          <p:cNvPr id="3" name="Pladsholder til tekst 2">
            <a:extLst>
              <a:ext uri="{FF2B5EF4-FFF2-40B4-BE49-F238E27FC236}">
                <a16:creationId xmlns:a16="http://schemas.microsoft.com/office/drawing/2014/main" id="{E070EB8D-38D1-4C16-816D-68A82AB6F8AB}"/>
              </a:ext>
            </a:extLst>
          </p:cNvPr>
          <p:cNvSpPr>
            <a:spLocks noGrp="1"/>
          </p:cNvSpPr>
          <p:nvPr>
            <p:ph type="body" sz="quarter" idx="13"/>
          </p:nvPr>
        </p:nvSpPr>
        <p:spPr/>
        <p:txBody>
          <a:bodyPr/>
          <a:lstStyle/>
          <a:p>
            <a:r>
              <a:rPr lang="da-DK" dirty="0"/>
              <a:t>Om Aula – Kalender (forældrevisning)</a:t>
            </a:r>
          </a:p>
        </p:txBody>
      </p:sp>
      <p:pic>
        <p:nvPicPr>
          <p:cNvPr id="6" name="Billede 5">
            <a:extLst>
              <a:ext uri="{FF2B5EF4-FFF2-40B4-BE49-F238E27FC236}">
                <a16:creationId xmlns:a16="http://schemas.microsoft.com/office/drawing/2014/main" id="{BFF8EDBF-409F-4CEF-A666-861C78BB78B1}"/>
              </a:ext>
            </a:extLst>
          </p:cNvPr>
          <p:cNvPicPr>
            <a:picLocks noChangeAspect="1"/>
          </p:cNvPicPr>
          <p:nvPr/>
        </p:nvPicPr>
        <p:blipFill>
          <a:blip r:embed="rId7"/>
          <a:stretch>
            <a:fillRect/>
          </a:stretch>
        </p:blipFill>
        <p:spPr>
          <a:xfrm>
            <a:off x="1348740" y="818045"/>
            <a:ext cx="8397808" cy="5221910"/>
          </a:xfrm>
          <a:prstGeom prst="rect">
            <a:avLst/>
          </a:prstGeom>
          <a:ln>
            <a:solidFill>
              <a:schemeClr val="tx1"/>
            </a:solidFill>
          </a:ln>
        </p:spPr>
      </p:pic>
      <p:pic>
        <p:nvPicPr>
          <p:cNvPr id="14" name="Billede 13">
            <a:extLst>
              <a:ext uri="{FF2B5EF4-FFF2-40B4-BE49-F238E27FC236}">
                <a16:creationId xmlns:a16="http://schemas.microsoft.com/office/drawing/2014/main" id="{95C270E3-542E-443F-8010-2831D03EEA6A}"/>
              </a:ext>
            </a:extLst>
          </p:cNvPr>
          <p:cNvPicPr>
            <a:picLocks noChangeAspect="1"/>
          </p:cNvPicPr>
          <p:nvPr/>
        </p:nvPicPr>
        <p:blipFill>
          <a:blip r:embed="rId8"/>
          <a:stretch>
            <a:fillRect/>
          </a:stretch>
        </p:blipFill>
        <p:spPr>
          <a:xfrm>
            <a:off x="6225540" y="818045"/>
            <a:ext cx="1417320" cy="683939"/>
          </a:xfrm>
          <a:prstGeom prst="rect">
            <a:avLst/>
          </a:prstGeom>
        </p:spPr>
      </p:pic>
    </p:spTree>
    <p:extLst>
      <p:ext uri="{BB962C8B-B14F-4D97-AF65-F5344CB8AC3E}">
        <p14:creationId xmlns:p14="http://schemas.microsoft.com/office/powerpoint/2010/main" val="844261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6010D12E-7432-47CA-98A3-87E638DAB8D3}"/>
              </a:ext>
            </a:extLst>
          </p:cNvPr>
          <p:cNvGraphicFramePr>
            <a:graphicFrameLocks noChangeAspect="1"/>
          </p:cNvGraphicFramePr>
          <p:nvPr>
            <p:custDataLst>
              <p:tags r:id="rId2"/>
            </p:custDataLst>
            <p:extLst/>
          </p:nvPr>
        </p:nvGraphicFramePr>
        <p:xfrm>
          <a:off x="611505" y="1905"/>
          <a:ext cx="1906" cy="1906"/>
        </p:xfrm>
        <a:graphic>
          <a:graphicData uri="http://schemas.openxmlformats.org/presentationml/2006/ole">
            <mc:AlternateContent xmlns:mc="http://schemas.openxmlformats.org/markup-compatibility/2006">
              <mc:Choice xmlns:v="urn:schemas-microsoft-com:vml" Requires="v">
                <p:oleObj spid="_x0000_s11266" name="think-cell Slide" r:id="rId5" imgW="386" imgH="386" progId="TCLayout.ActiveDocument.1">
                  <p:embed/>
                </p:oleObj>
              </mc:Choice>
              <mc:Fallback>
                <p:oleObj name="think-cell Slide" r:id="rId5" imgW="386" imgH="386" progId="TCLayout.ActiveDocument.1">
                  <p:embed/>
                  <p:pic>
                    <p:nvPicPr>
                      <p:cNvPr id="6" name="Objekt 5" hidden="1">
                        <a:extLst>
                          <a:ext uri="{FF2B5EF4-FFF2-40B4-BE49-F238E27FC236}">
                            <a16:creationId xmlns:a16="http://schemas.microsoft.com/office/drawing/2014/main" id="{6010D12E-7432-47CA-98A3-87E638DAB8D3}"/>
                          </a:ext>
                        </a:extLst>
                      </p:cNvPr>
                      <p:cNvPicPr/>
                      <p:nvPr/>
                    </p:nvPicPr>
                    <p:blipFill>
                      <a:blip r:embed="rId6"/>
                      <a:stretch>
                        <a:fillRect/>
                      </a:stretch>
                    </p:blipFill>
                    <p:spPr>
                      <a:xfrm>
                        <a:off x="611505" y="1905"/>
                        <a:ext cx="1906" cy="1906"/>
                      </a:xfrm>
                      <a:prstGeom prst="rect">
                        <a:avLst/>
                      </a:prstGeom>
                    </p:spPr>
                  </p:pic>
                </p:oleObj>
              </mc:Fallback>
            </mc:AlternateContent>
          </a:graphicData>
        </a:graphic>
      </p:graphicFrame>
      <p:sp>
        <p:nvSpPr>
          <p:cNvPr id="3" name="Pladsholder til tekst 2">
            <a:extLst>
              <a:ext uri="{FF2B5EF4-FFF2-40B4-BE49-F238E27FC236}">
                <a16:creationId xmlns:a16="http://schemas.microsoft.com/office/drawing/2014/main" id="{E070EB8D-38D1-4C16-816D-68A82AB6F8AB}"/>
              </a:ext>
            </a:extLst>
          </p:cNvPr>
          <p:cNvSpPr>
            <a:spLocks noGrp="1"/>
          </p:cNvSpPr>
          <p:nvPr>
            <p:ph type="body" sz="quarter" idx="13"/>
          </p:nvPr>
        </p:nvSpPr>
        <p:spPr/>
        <p:txBody>
          <a:bodyPr/>
          <a:lstStyle/>
          <a:p>
            <a:r>
              <a:rPr lang="da-DK" dirty="0"/>
              <a:t>Om Aula - Beskeder (forældrevisning)</a:t>
            </a:r>
          </a:p>
        </p:txBody>
      </p:sp>
      <p:pic>
        <p:nvPicPr>
          <p:cNvPr id="5" name="Picture 2">
            <a:extLst>
              <a:ext uri="{FF2B5EF4-FFF2-40B4-BE49-F238E27FC236}">
                <a16:creationId xmlns:a16="http://schemas.microsoft.com/office/drawing/2014/main" id="{723568FB-9106-4D24-A4A9-898B88722E1F}"/>
              </a:ext>
            </a:extLst>
          </p:cNvPr>
          <p:cNvPicPr>
            <a:picLocks noChangeAspect="1"/>
          </p:cNvPicPr>
          <p:nvPr/>
        </p:nvPicPr>
        <p:blipFill>
          <a:blip r:embed="rId7"/>
          <a:stretch>
            <a:fillRect/>
          </a:stretch>
        </p:blipFill>
        <p:spPr>
          <a:xfrm>
            <a:off x="1348740" y="728733"/>
            <a:ext cx="7811990" cy="5400535"/>
          </a:xfrm>
          <a:prstGeom prst="rect">
            <a:avLst/>
          </a:prstGeom>
          <a:ln>
            <a:solidFill>
              <a:schemeClr val="tx1"/>
            </a:solidFill>
          </a:ln>
        </p:spPr>
      </p:pic>
    </p:spTree>
    <p:extLst>
      <p:ext uri="{BB962C8B-B14F-4D97-AF65-F5344CB8AC3E}">
        <p14:creationId xmlns:p14="http://schemas.microsoft.com/office/powerpoint/2010/main" val="199383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9ACC2D2-8593-4E79-A7E7-7DC3C94908D3}"/>
              </a:ext>
            </a:extLst>
          </p:cNvPr>
          <p:cNvGraphicFramePr>
            <a:graphicFrameLocks noChangeAspect="1"/>
          </p:cNvGraphicFramePr>
          <p:nvPr>
            <p:custDataLst>
              <p:tags r:id="rId2"/>
            </p:custDataLst>
            <p:extLst/>
          </p:nvPr>
        </p:nvGraphicFramePr>
        <p:xfrm>
          <a:off x="611505" y="1905"/>
          <a:ext cx="1906" cy="1906"/>
        </p:xfrm>
        <a:graphic>
          <a:graphicData uri="http://schemas.openxmlformats.org/presentationml/2006/ole">
            <mc:AlternateContent xmlns:mc="http://schemas.openxmlformats.org/markup-compatibility/2006">
              <mc:Choice xmlns:v="urn:schemas-microsoft-com:vml" Requires="v">
                <p:oleObj spid="_x0000_s12290" name="think-cell Slide" r:id="rId5" imgW="353" imgH="353" progId="TCLayout.ActiveDocument.1">
                  <p:embed/>
                </p:oleObj>
              </mc:Choice>
              <mc:Fallback>
                <p:oleObj name="think-cell Slide" r:id="rId5" imgW="353" imgH="353" progId="TCLayout.ActiveDocument.1">
                  <p:embed/>
                  <p:pic>
                    <p:nvPicPr>
                      <p:cNvPr id="9" name="Objekt 8" hidden="1">
                        <a:extLst>
                          <a:ext uri="{FF2B5EF4-FFF2-40B4-BE49-F238E27FC236}">
                            <a16:creationId xmlns:a16="http://schemas.microsoft.com/office/drawing/2014/main" id="{A9ACC2D2-8593-4E79-A7E7-7DC3C94908D3}"/>
                          </a:ext>
                        </a:extLst>
                      </p:cNvPr>
                      <p:cNvPicPr/>
                      <p:nvPr/>
                    </p:nvPicPr>
                    <p:blipFill>
                      <a:blip r:embed="rId6"/>
                      <a:stretch>
                        <a:fillRect/>
                      </a:stretch>
                    </p:blipFill>
                    <p:spPr>
                      <a:xfrm>
                        <a:off x="611505" y="1905"/>
                        <a:ext cx="1906" cy="1906"/>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90584BA6-D40A-431F-80B8-1602B4FA88BB}"/>
              </a:ext>
            </a:extLst>
          </p:cNvPr>
          <p:cNvPicPr>
            <a:picLocks noChangeAspect="1"/>
          </p:cNvPicPr>
          <p:nvPr/>
        </p:nvPicPr>
        <p:blipFill rotWithShape="1">
          <a:blip r:embed="rId7"/>
          <a:srcRect b="19011"/>
          <a:stretch/>
        </p:blipFill>
        <p:spPr>
          <a:xfrm>
            <a:off x="1277509" y="843416"/>
            <a:ext cx="8380675" cy="4865621"/>
          </a:xfrm>
          <a:prstGeom prst="rect">
            <a:avLst/>
          </a:prstGeom>
          <a:ln>
            <a:solidFill>
              <a:schemeClr val="tx1"/>
            </a:solidFill>
          </a:ln>
        </p:spPr>
      </p:pic>
      <p:pic>
        <p:nvPicPr>
          <p:cNvPr id="4" name="Billede 3">
            <a:extLst>
              <a:ext uri="{FF2B5EF4-FFF2-40B4-BE49-F238E27FC236}">
                <a16:creationId xmlns:a16="http://schemas.microsoft.com/office/drawing/2014/main" id="{DF1A3D4B-954F-4D52-9357-E6DD1EDF65C2}"/>
              </a:ext>
            </a:extLst>
          </p:cNvPr>
          <p:cNvPicPr>
            <a:picLocks noChangeAspect="1"/>
          </p:cNvPicPr>
          <p:nvPr/>
        </p:nvPicPr>
        <p:blipFill>
          <a:blip r:embed="rId8"/>
          <a:stretch>
            <a:fillRect/>
          </a:stretch>
        </p:blipFill>
        <p:spPr>
          <a:xfrm>
            <a:off x="6096000" y="843417"/>
            <a:ext cx="1490371" cy="719190"/>
          </a:xfrm>
          <a:prstGeom prst="rect">
            <a:avLst/>
          </a:prstGeom>
        </p:spPr>
      </p:pic>
      <p:sp>
        <p:nvSpPr>
          <p:cNvPr id="7" name="Pladsholder til tekst 6">
            <a:extLst>
              <a:ext uri="{FF2B5EF4-FFF2-40B4-BE49-F238E27FC236}">
                <a16:creationId xmlns:a16="http://schemas.microsoft.com/office/drawing/2014/main" id="{8891ADD3-4B54-469E-AE63-15E593468308}"/>
              </a:ext>
            </a:extLst>
          </p:cNvPr>
          <p:cNvSpPr>
            <a:spLocks noGrp="1"/>
          </p:cNvSpPr>
          <p:nvPr>
            <p:ph type="body" sz="quarter" idx="13"/>
          </p:nvPr>
        </p:nvSpPr>
        <p:spPr/>
        <p:txBody>
          <a:bodyPr/>
          <a:lstStyle/>
          <a:p>
            <a:r>
              <a:rPr lang="da-DK" dirty="0"/>
              <a:t>Om Aula – Galleri (forældrevisning)</a:t>
            </a:r>
          </a:p>
        </p:txBody>
      </p:sp>
    </p:spTree>
    <p:extLst>
      <p:ext uri="{BB962C8B-B14F-4D97-AF65-F5344CB8AC3E}">
        <p14:creationId xmlns:p14="http://schemas.microsoft.com/office/powerpoint/2010/main" val="123062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9A7E8E-C681-4E70-9B20-54D2EA95B30A}"/>
              </a:ext>
            </a:extLst>
          </p:cNvPr>
          <p:cNvSpPr>
            <a:spLocks noGrp="1"/>
          </p:cNvSpPr>
          <p:nvPr>
            <p:ph type="title"/>
          </p:nvPr>
        </p:nvSpPr>
        <p:spPr>
          <a:xfrm>
            <a:off x="1603566" y="1810132"/>
            <a:ext cx="8984868" cy="725028"/>
          </a:xfrm>
        </p:spPr>
        <p:txBody>
          <a:bodyPr/>
          <a:lstStyle/>
          <a:p>
            <a:r>
              <a:rPr lang="da-DK" dirty="0"/>
              <a:t>Undervisningsforløb: Forældreloggerne</a:t>
            </a:r>
          </a:p>
        </p:txBody>
      </p:sp>
    </p:spTree>
    <p:extLst>
      <p:ext uri="{BB962C8B-B14F-4D97-AF65-F5344CB8AC3E}">
        <p14:creationId xmlns:p14="http://schemas.microsoft.com/office/powerpoint/2010/main" val="123186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0B5EDE-B02C-470C-A434-CB4F56851010}"/>
              </a:ext>
            </a:extLst>
          </p:cNvPr>
          <p:cNvSpPr>
            <a:spLocks noGrp="1"/>
          </p:cNvSpPr>
          <p:nvPr>
            <p:ph type="title"/>
          </p:nvPr>
        </p:nvSpPr>
        <p:spPr/>
        <p:txBody>
          <a:bodyPr/>
          <a:lstStyle/>
          <a:p>
            <a:r>
              <a:rPr lang="da-DK" dirty="0"/>
              <a:t>Forældreloggerne</a:t>
            </a:r>
          </a:p>
        </p:txBody>
      </p:sp>
      <p:sp>
        <p:nvSpPr>
          <p:cNvPr id="3" name="Pladsholder til tekst 2">
            <a:extLst>
              <a:ext uri="{FF2B5EF4-FFF2-40B4-BE49-F238E27FC236}">
                <a16:creationId xmlns:a16="http://schemas.microsoft.com/office/drawing/2014/main" id="{077267F8-47E0-48B4-ABAB-0A664E754ECC}"/>
              </a:ext>
            </a:extLst>
          </p:cNvPr>
          <p:cNvSpPr>
            <a:spLocks noGrp="1"/>
          </p:cNvSpPr>
          <p:nvPr>
            <p:ph type="body" sz="quarter" idx="13"/>
          </p:nvPr>
        </p:nvSpPr>
        <p:spPr/>
        <p:txBody>
          <a:bodyPr/>
          <a:lstStyle/>
          <a:p>
            <a:r>
              <a:rPr lang="da-DK" dirty="0"/>
              <a:t>Undervisningsforløb</a:t>
            </a:r>
          </a:p>
        </p:txBody>
      </p:sp>
      <p:sp>
        <p:nvSpPr>
          <p:cNvPr id="4" name="Pladsholder til tekst 3">
            <a:extLst>
              <a:ext uri="{FF2B5EF4-FFF2-40B4-BE49-F238E27FC236}">
                <a16:creationId xmlns:a16="http://schemas.microsoft.com/office/drawing/2014/main" id="{22DA1A72-970C-4E4A-B0EA-8B85B950EF3E}"/>
              </a:ext>
            </a:extLst>
          </p:cNvPr>
          <p:cNvSpPr>
            <a:spLocks noGrp="1"/>
          </p:cNvSpPr>
          <p:nvPr>
            <p:ph type="body" sz="quarter" idx="14"/>
          </p:nvPr>
        </p:nvSpPr>
        <p:spPr/>
        <p:txBody>
          <a:bodyPr>
            <a:normAutofit fontScale="85000" lnSpcReduction="20000"/>
          </a:bodyPr>
          <a:lstStyle/>
          <a:p>
            <a:r>
              <a:rPr lang="da-DK" dirty="0"/>
              <a:t>Vores ambition er, at alle forældre skal på. </a:t>
            </a:r>
          </a:p>
          <a:p>
            <a:pPr marL="0" indent="0">
              <a:buNone/>
            </a:pPr>
            <a:r>
              <a:rPr lang="da-DK" dirty="0"/>
              <a:t>   Derfor er det en god ide at bruge børnene som </a:t>
            </a:r>
          </a:p>
          <a:p>
            <a:pPr marL="0" indent="0">
              <a:buNone/>
            </a:pPr>
            <a:r>
              <a:rPr lang="da-DK" dirty="0"/>
              <a:t>   hjælp.</a:t>
            </a:r>
          </a:p>
          <a:p>
            <a:pPr marL="0" indent="0">
              <a:buNone/>
            </a:pPr>
            <a:endParaRPr lang="da-DK" dirty="0"/>
          </a:p>
          <a:p>
            <a:r>
              <a:rPr lang="da-DK" dirty="0"/>
              <a:t>Fokuserer på at involvere eleverne i at </a:t>
            </a:r>
          </a:p>
          <a:p>
            <a:pPr marL="0" indent="0">
              <a:buNone/>
            </a:pPr>
            <a:r>
              <a:rPr lang="da-DK" dirty="0"/>
              <a:t>   processen fra </a:t>
            </a:r>
            <a:r>
              <a:rPr lang="da-DK" dirty="0" err="1"/>
              <a:t>ForældreIntra</a:t>
            </a:r>
            <a:r>
              <a:rPr lang="da-DK" dirty="0"/>
              <a:t> til Aula.</a:t>
            </a:r>
          </a:p>
          <a:p>
            <a:pPr marL="0" indent="0">
              <a:buNone/>
            </a:pPr>
            <a:endParaRPr lang="da-DK" dirty="0"/>
          </a:p>
          <a:p>
            <a:r>
              <a:rPr lang="da-DK" dirty="0"/>
              <a:t>Et undervisningsforløb, der involverer eleverne i at få </a:t>
            </a:r>
          </a:p>
          <a:p>
            <a:pPr marL="0" indent="0">
              <a:buNone/>
            </a:pPr>
            <a:r>
              <a:rPr lang="da-DK" dirty="0"/>
              <a:t>    deres forældre med på. </a:t>
            </a:r>
          </a:p>
        </p:txBody>
      </p:sp>
      <p:pic>
        <p:nvPicPr>
          <p:cNvPr id="6" name="Billede 5">
            <a:extLst>
              <a:ext uri="{FF2B5EF4-FFF2-40B4-BE49-F238E27FC236}">
                <a16:creationId xmlns:a16="http://schemas.microsoft.com/office/drawing/2014/main" id="{7BE688F3-B9B7-48A9-9ADC-A549EF78FC58}"/>
              </a:ext>
            </a:extLst>
          </p:cNvPr>
          <p:cNvPicPr>
            <a:picLocks noChangeAspect="1"/>
          </p:cNvPicPr>
          <p:nvPr/>
        </p:nvPicPr>
        <p:blipFill>
          <a:blip r:embed="rId3"/>
          <a:stretch>
            <a:fillRect/>
          </a:stretch>
        </p:blipFill>
        <p:spPr>
          <a:xfrm>
            <a:off x="8430520" y="548912"/>
            <a:ext cx="3276442" cy="4584207"/>
          </a:xfrm>
          <a:prstGeom prst="rect">
            <a:avLst/>
          </a:prstGeom>
          <a:ln>
            <a:solidFill>
              <a:schemeClr val="tx1"/>
            </a:solidFill>
          </a:ln>
        </p:spPr>
      </p:pic>
    </p:spTree>
    <p:extLst>
      <p:ext uri="{BB962C8B-B14F-4D97-AF65-F5344CB8AC3E}">
        <p14:creationId xmlns:p14="http://schemas.microsoft.com/office/powerpoint/2010/main" val="238587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5587C54-58A3-8741-8AA6-8069DC8D4F46}"/>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17953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193B49-904F-4432-8E93-011542A88A4C}"/>
              </a:ext>
            </a:extLst>
          </p:cNvPr>
          <p:cNvSpPr>
            <a:spLocks noGrp="1"/>
          </p:cNvSpPr>
          <p:nvPr>
            <p:ph type="title"/>
          </p:nvPr>
        </p:nvSpPr>
        <p:spPr>
          <a:xfrm>
            <a:off x="0" y="2823210"/>
            <a:ext cx="12111990" cy="725028"/>
          </a:xfrm>
        </p:spPr>
        <p:txBody>
          <a:bodyPr>
            <a:noAutofit/>
          </a:bodyPr>
          <a:lstStyle/>
          <a:p>
            <a:pPr algn="ctr"/>
            <a:r>
              <a:rPr lang="da-DK" sz="4800" b="1" dirty="0"/>
              <a:t>Aula erstatter </a:t>
            </a:r>
            <a:r>
              <a:rPr lang="da-DK" sz="4800" b="1" dirty="0" err="1"/>
              <a:t>SkoleIntra</a:t>
            </a:r>
            <a:endParaRPr lang="da-DK" sz="4800" b="1" dirty="0"/>
          </a:p>
        </p:txBody>
      </p:sp>
      <p:sp>
        <p:nvSpPr>
          <p:cNvPr id="4" name="Pladsholder til tekst 3">
            <a:extLst>
              <a:ext uri="{FF2B5EF4-FFF2-40B4-BE49-F238E27FC236}">
                <a16:creationId xmlns:a16="http://schemas.microsoft.com/office/drawing/2014/main" id="{B4AAD618-2903-4775-84A0-C01E552887E9}"/>
              </a:ext>
            </a:extLst>
          </p:cNvPr>
          <p:cNvSpPr>
            <a:spLocks noGrp="1"/>
          </p:cNvSpPr>
          <p:nvPr>
            <p:ph type="body" sz="quarter" idx="14"/>
          </p:nvPr>
        </p:nvSpPr>
        <p:spPr>
          <a:xfrm>
            <a:off x="0" y="3548238"/>
            <a:ext cx="12192000" cy="1058052"/>
          </a:xfrm>
        </p:spPr>
        <p:txBody>
          <a:bodyPr>
            <a:normAutofit/>
          </a:bodyPr>
          <a:lstStyle/>
          <a:p>
            <a:pPr marL="0" indent="0" algn="ctr">
              <a:buNone/>
            </a:pPr>
            <a:r>
              <a:rPr lang="da-DK" dirty="0">
                <a:solidFill>
                  <a:srgbClr val="FF0000"/>
                </a:solidFill>
              </a:rPr>
              <a:t>INDSÆT SKOLENS NAVN</a:t>
            </a:r>
            <a:endParaRPr lang="da-DK" dirty="0"/>
          </a:p>
          <a:p>
            <a:pPr marL="0" indent="0" algn="ctr">
              <a:buNone/>
            </a:pPr>
            <a:r>
              <a:rPr lang="da-DK" dirty="0">
                <a:solidFill>
                  <a:srgbClr val="FF0000"/>
                </a:solidFill>
              </a:rPr>
              <a:t>INDSÆT DATO</a:t>
            </a:r>
            <a:endParaRPr lang="da-DK" dirty="0"/>
          </a:p>
          <a:p>
            <a:pPr marL="0" indent="0">
              <a:buNone/>
            </a:pPr>
            <a:endParaRPr lang="da-DK" dirty="0"/>
          </a:p>
        </p:txBody>
      </p:sp>
    </p:spTree>
    <p:extLst>
      <p:ext uri="{BB962C8B-B14F-4D97-AF65-F5344CB8AC3E}">
        <p14:creationId xmlns:p14="http://schemas.microsoft.com/office/powerpoint/2010/main" val="3776532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16E1D-EB98-4616-98FF-0C7269E7A94B}"/>
              </a:ext>
            </a:extLst>
          </p:cNvPr>
          <p:cNvSpPr>
            <a:spLocks noGrp="1"/>
          </p:cNvSpPr>
          <p:nvPr>
            <p:ph type="title"/>
          </p:nvPr>
        </p:nvSpPr>
        <p:spPr>
          <a:xfrm>
            <a:off x="820983" y="1224916"/>
            <a:ext cx="8984868" cy="725028"/>
          </a:xfrm>
        </p:spPr>
        <p:txBody>
          <a:bodyPr/>
          <a:lstStyle/>
          <a:p>
            <a:r>
              <a:rPr lang="da-DK" dirty="0"/>
              <a:t>Tidsplan for Aula</a:t>
            </a:r>
          </a:p>
        </p:txBody>
      </p:sp>
      <p:sp>
        <p:nvSpPr>
          <p:cNvPr id="3" name="Pladsholder til tekst 2">
            <a:extLst>
              <a:ext uri="{FF2B5EF4-FFF2-40B4-BE49-F238E27FC236}">
                <a16:creationId xmlns:a16="http://schemas.microsoft.com/office/drawing/2014/main" id="{E795D038-FDF7-41D9-9B7C-F2F1A17606C8}"/>
              </a:ext>
            </a:extLst>
          </p:cNvPr>
          <p:cNvSpPr>
            <a:spLocks noGrp="1"/>
          </p:cNvSpPr>
          <p:nvPr>
            <p:ph type="body" sz="quarter" idx="13"/>
          </p:nvPr>
        </p:nvSpPr>
        <p:spPr/>
        <p:txBody>
          <a:bodyPr/>
          <a:lstStyle/>
          <a:p>
            <a:r>
              <a:rPr lang="da-DK" dirty="0"/>
              <a:t>Tidsplan</a:t>
            </a:r>
          </a:p>
        </p:txBody>
      </p:sp>
      <p:graphicFrame>
        <p:nvGraphicFramePr>
          <p:cNvPr id="5" name="Diagram 4">
            <a:extLst>
              <a:ext uri="{FF2B5EF4-FFF2-40B4-BE49-F238E27FC236}">
                <a16:creationId xmlns:a16="http://schemas.microsoft.com/office/drawing/2014/main" id="{0FDD851C-666A-4C47-9576-510DBEBE70E6}"/>
              </a:ext>
            </a:extLst>
          </p:cNvPr>
          <p:cNvGraphicFramePr/>
          <p:nvPr>
            <p:extLst>
              <p:ext uri="{D42A27DB-BD31-4B8C-83A1-F6EECF244321}">
                <p14:modId xmlns:p14="http://schemas.microsoft.com/office/powerpoint/2010/main" val="1132603387"/>
              </p:ext>
            </p:extLst>
          </p:nvPr>
        </p:nvGraphicFramePr>
        <p:xfrm>
          <a:off x="820982" y="1949944"/>
          <a:ext cx="10279834" cy="4261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642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4C78EF10-C5D8-4F2A-8BD9-BB47E4D89DBF}"/>
              </a:ext>
            </a:extLst>
          </p:cNvPr>
          <p:cNvGraphicFramePr>
            <a:graphicFrameLocks noChangeAspect="1"/>
          </p:cNvGraphicFramePr>
          <p:nvPr>
            <p:custDataLst>
              <p:tags r:id="rId2"/>
            </p:custDataLst>
            <p:extLst/>
          </p:nvPr>
        </p:nvGraphicFramePr>
        <p:xfrm>
          <a:off x="611505" y="1905"/>
          <a:ext cx="1906" cy="1906"/>
        </p:xfrm>
        <a:graphic>
          <a:graphicData uri="http://schemas.openxmlformats.org/presentationml/2006/ole">
            <mc:AlternateContent xmlns:mc="http://schemas.openxmlformats.org/markup-compatibility/2006">
              <mc:Choice xmlns:v="urn:schemas-microsoft-com:vml" Requires="v">
                <p:oleObj spid="_x0000_s2050" name="think-cell Slide" r:id="rId6" imgW="386" imgH="386" progId="TCLayout.ActiveDocument.1">
                  <p:embed/>
                </p:oleObj>
              </mc:Choice>
              <mc:Fallback>
                <p:oleObj name="think-cell Slide" r:id="rId6" imgW="386" imgH="386" progId="TCLayout.ActiveDocument.1">
                  <p:embed/>
                  <p:pic>
                    <p:nvPicPr>
                      <p:cNvPr id="7" name="Objekt 6" hidden="1">
                        <a:extLst>
                          <a:ext uri="{FF2B5EF4-FFF2-40B4-BE49-F238E27FC236}">
                            <a16:creationId xmlns:a16="http://schemas.microsoft.com/office/drawing/2014/main" id="{4C78EF10-C5D8-4F2A-8BD9-BB47E4D89DBF}"/>
                          </a:ext>
                        </a:extLst>
                      </p:cNvPr>
                      <p:cNvPicPr/>
                      <p:nvPr/>
                    </p:nvPicPr>
                    <p:blipFill>
                      <a:blip r:embed="rId7"/>
                      <a:stretch>
                        <a:fillRect/>
                      </a:stretch>
                    </p:blipFill>
                    <p:spPr>
                      <a:xfrm>
                        <a:off x="611505" y="1905"/>
                        <a:ext cx="1906" cy="1906"/>
                      </a:xfrm>
                      <a:prstGeom prst="rect">
                        <a:avLst/>
                      </a:prstGeom>
                    </p:spPr>
                  </p:pic>
                </p:oleObj>
              </mc:Fallback>
            </mc:AlternateContent>
          </a:graphicData>
        </a:graphic>
      </p:graphicFrame>
      <p:sp>
        <p:nvSpPr>
          <p:cNvPr id="8" name="Rektangel 7" hidden="1">
            <a:extLst>
              <a:ext uri="{FF2B5EF4-FFF2-40B4-BE49-F238E27FC236}">
                <a16:creationId xmlns:a16="http://schemas.microsoft.com/office/drawing/2014/main" id="{7352DE6C-BF7C-4110-AF88-3EBE72C043FA}"/>
              </a:ext>
            </a:extLst>
          </p:cNvPr>
          <p:cNvSpPr/>
          <p:nvPr>
            <p:custDataLst>
              <p:tags r:id="rId3"/>
            </p:custDataLst>
          </p:nvPr>
        </p:nvSpPr>
        <p:spPr>
          <a:xfrm>
            <a:off x="6096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88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4" name="Titel 3">
            <a:extLst>
              <a:ext uri="{FF2B5EF4-FFF2-40B4-BE49-F238E27FC236}">
                <a16:creationId xmlns:a16="http://schemas.microsoft.com/office/drawing/2014/main" id="{CF88A2E8-DA91-4473-AEB7-F267BC79FEE4}"/>
              </a:ext>
            </a:extLst>
          </p:cNvPr>
          <p:cNvSpPr>
            <a:spLocks noGrp="1"/>
          </p:cNvSpPr>
          <p:nvPr>
            <p:ph type="title"/>
          </p:nvPr>
        </p:nvSpPr>
        <p:spPr/>
        <p:txBody>
          <a:bodyPr/>
          <a:lstStyle/>
          <a:p>
            <a:r>
              <a:rPr lang="da-DK" dirty="0"/>
              <a:t>Hvad er Aula</a:t>
            </a:r>
          </a:p>
        </p:txBody>
      </p:sp>
      <p:sp>
        <p:nvSpPr>
          <p:cNvPr id="5" name="Pladsholder til tekst 4">
            <a:extLst>
              <a:ext uri="{FF2B5EF4-FFF2-40B4-BE49-F238E27FC236}">
                <a16:creationId xmlns:a16="http://schemas.microsoft.com/office/drawing/2014/main" id="{5B67D5F2-71A6-4504-9986-84A3F9B6336C}"/>
              </a:ext>
            </a:extLst>
          </p:cNvPr>
          <p:cNvSpPr>
            <a:spLocks noGrp="1"/>
          </p:cNvSpPr>
          <p:nvPr>
            <p:ph type="body" sz="quarter" idx="13"/>
          </p:nvPr>
        </p:nvSpPr>
        <p:spPr/>
        <p:txBody>
          <a:bodyPr/>
          <a:lstStyle/>
          <a:p>
            <a:r>
              <a:rPr lang="da-DK" dirty="0"/>
              <a:t>Om Aula</a:t>
            </a:r>
          </a:p>
        </p:txBody>
      </p:sp>
      <p:sp>
        <p:nvSpPr>
          <p:cNvPr id="6" name="Pladsholder til tekst 5">
            <a:extLst>
              <a:ext uri="{FF2B5EF4-FFF2-40B4-BE49-F238E27FC236}">
                <a16:creationId xmlns:a16="http://schemas.microsoft.com/office/drawing/2014/main" id="{03C50145-5616-40C3-A076-A66C2CE23577}"/>
              </a:ext>
            </a:extLst>
          </p:cNvPr>
          <p:cNvSpPr>
            <a:spLocks noGrp="1"/>
          </p:cNvSpPr>
          <p:nvPr>
            <p:ph type="body" sz="quarter" idx="14"/>
          </p:nvPr>
        </p:nvSpPr>
        <p:spPr>
          <a:xfrm>
            <a:off x="820983" y="2012824"/>
            <a:ext cx="9950649" cy="3480436"/>
          </a:xfrm>
        </p:spPr>
        <p:txBody>
          <a:bodyPr>
            <a:normAutofit/>
          </a:bodyPr>
          <a:lstStyle/>
          <a:p>
            <a:pPr marL="0" indent="0">
              <a:lnSpc>
                <a:spcPct val="100000"/>
              </a:lnSpc>
              <a:buNone/>
            </a:pPr>
            <a:r>
              <a:rPr lang="da-DK" sz="3200" dirty="0"/>
              <a:t>Aula bliver den nye kommunikationsplatform i folkeskoler, SFO’er, fritids- og klubtilbud samt dagtilbud, når Aula erstatter SkoleIntra i 2019 og </a:t>
            </a:r>
            <a:r>
              <a:rPr lang="da-DK" sz="3200" dirty="0" err="1"/>
              <a:t>BørneIntra</a:t>
            </a:r>
            <a:r>
              <a:rPr lang="da-DK" sz="3200" dirty="0"/>
              <a:t> i 2020. </a:t>
            </a:r>
          </a:p>
          <a:p>
            <a:endParaRPr lang="da-DK" sz="2400" dirty="0"/>
          </a:p>
          <a:p>
            <a:endParaRPr lang="da-DK" sz="2400" dirty="0"/>
          </a:p>
          <a:p>
            <a:endParaRPr lang="da-DK" sz="2400" dirty="0"/>
          </a:p>
          <a:p>
            <a:endParaRPr lang="da-DK" sz="2400" dirty="0"/>
          </a:p>
          <a:p>
            <a:endParaRPr lang="da-DK" sz="2400" dirty="0"/>
          </a:p>
          <a:p>
            <a:endParaRPr lang="da-DK" sz="2400" dirty="0"/>
          </a:p>
        </p:txBody>
      </p:sp>
      <p:pic>
        <p:nvPicPr>
          <p:cNvPr id="9" name="Billede 8">
            <a:extLst>
              <a:ext uri="{FF2B5EF4-FFF2-40B4-BE49-F238E27FC236}">
                <a16:creationId xmlns:a16="http://schemas.microsoft.com/office/drawing/2014/main" id="{D762BA87-2F5B-409C-B629-14142EA6E7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66459" y="4234666"/>
            <a:ext cx="2338602" cy="946070"/>
          </a:xfrm>
          <a:prstGeom prst="rect">
            <a:avLst/>
          </a:prstGeom>
        </p:spPr>
      </p:pic>
      <p:pic>
        <p:nvPicPr>
          <p:cNvPr id="10" name="Picture 4" descr="Billedresultat for skoleintra">
            <a:extLst>
              <a:ext uri="{FF2B5EF4-FFF2-40B4-BE49-F238E27FC236}">
                <a16:creationId xmlns:a16="http://schemas.microsoft.com/office/drawing/2014/main" id="{2EDD9CE4-6A03-4D38-A5A8-A7703F72554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50252" y="3825580"/>
            <a:ext cx="941712" cy="94171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Grafik 10" descr="Pil: Let kurve">
            <a:extLst>
              <a:ext uri="{FF2B5EF4-FFF2-40B4-BE49-F238E27FC236}">
                <a16:creationId xmlns:a16="http://schemas.microsoft.com/office/drawing/2014/main" id="{427C7CC4-AD08-4071-832B-CE76A981C17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593605" flipV="1">
            <a:off x="4593876" y="4059566"/>
            <a:ext cx="1270670" cy="1296270"/>
          </a:xfrm>
          <a:prstGeom prst="rect">
            <a:avLst/>
          </a:prstGeom>
        </p:spPr>
      </p:pic>
      <p:pic>
        <p:nvPicPr>
          <p:cNvPr id="4098" name="Picture 2" descr="Billedresultat for bÃ¸rneintra logo">
            <a:extLst>
              <a:ext uri="{FF2B5EF4-FFF2-40B4-BE49-F238E27FC236}">
                <a16:creationId xmlns:a16="http://schemas.microsoft.com/office/drawing/2014/main" id="{77BD8B40-0A51-4FFB-9BE8-61C0BAEA6A2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1599" t="14321" r="31970" b="14162"/>
          <a:stretch/>
        </p:blipFill>
        <p:spPr bwMode="auto">
          <a:xfrm>
            <a:off x="3550252" y="4845424"/>
            <a:ext cx="941712" cy="97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510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5510AB97-A1C4-451B-9250-B0DB6951F525}"/>
              </a:ext>
            </a:extLst>
          </p:cNvPr>
          <p:cNvGraphicFramePr>
            <a:graphicFrameLocks noChangeAspect="1"/>
          </p:cNvGraphicFramePr>
          <p:nvPr>
            <p:custDataLst>
              <p:tags r:id="rId2"/>
            </p:custDataLst>
            <p:extLst/>
          </p:nvPr>
        </p:nvGraphicFramePr>
        <p:xfrm>
          <a:off x="611505" y="1905"/>
          <a:ext cx="1906" cy="1906"/>
        </p:xfrm>
        <a:graphic>
          <a:graphicData uri="http://schemas.openxmlformats.org/presentationml/2006/ole">
            <mc:AlternateContent xmlns:mc="http://schemas.openxmlformats.org/markup-compatibility/2006">
              <mc:Choice xmlns:v="urn:schemas-microsoft-com:vml" Requires="v">
                <p:oleObj spid="_x0000_s3074" name="think-cell Slide" r:id="rId6" imgW="386" imgH="386" progId="TCLayout.ActiveDocument.1">
                  <p:embed/>
                </p:oleObj>
              </mc:Choice>
              <mc:Fallback>
                <p:oleObj name="think-cell Slide" r:id="rId6" imgW="386" imgH="386" progId="TCLayout.ActiveDocument.1">
                  <p:embed/>
                  <p:pic>
                    <p:nvPicPr>
                      <p:cNvPr id="8" name="Objekt 7" hidden="1">
                        <a:extLst>
                          <a:ext uri="{FF2B5EF4-FFF2-40B4-BE49-F238E27FC236}">
                            <a16:creationId xmlns:a16="http://schemas.microsoft.com/office/drawing/2014/main" id="{5510AB97-A1C4-451B-9250-B0DB6951F525}"/>
                          </a:ext>
                        </a:extLst>
                      </p:cNvPr>
                      <p:cNvPicPr/>
                      <p:nvPr/>
                    </p:nvPicPr>
                    <p:blipFill>
                      <a:blip r:embed="rId7"/>
                      <a:stretch>
                        <a:fillRect/>
                      </a:stretch>
                    </p:blipFill>
                    <p:spPr>
                      <a:xfrm>
                        <a:off x="611505" y="1905"/>
                        <a:ext cx="1906" cy="1906"/>
                      </a:xfrm>
                      <a:prstGeom prst="rect">
                        <a:avLst/>
                      </a:prstGeom>
                    </p:spPr>
                  </p:pic>
                </p:oleObj>
              </mc:Fallback>
            </mc:AlternateContent>
          </a:graphicData>
        </a:graphic>
      </p:graphicFrame>
      <p:sp>
        <p:nvSpPr>
          <p:cNvPr id="21" name="Rektangel 20" hidden="1">
            <a:extLst>
              <a:ext uri="{FF2B5EF4-FFF2-40B4-BE49-F238E27FC236}">
                <a16:creationId xmlns:a16="http://schemas.microsoft.com/office/drawing/2014/main" id="{0F836571-ECC7-4DF7-8105-E131C285428E}"/>
              </a:ext>
            </a:extLst>
          </p:cNvPr>
          <p:cNvSpPr/>
          <p:nvPr>
            <p:custDataLst>
              <p:tags r:id="rId3"/>
            </p:custDataLst>
          </p:nvPr>
        </p:nvSpPr>
        <p:spPr>
          <a:xfrm>
            <a:off x="6096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88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8" name="Titel 17">
            <a:extLst>
              <a:ext uri="{FF2B5EF4-FFF2-40B4-BE49-F238E27FC236}">
                <a16:creationId xmlns:a16="http://schemas.microsoft.com/office/drawing/2014/main" id="{96FF56BD-22A7-4D15-80BD-99F0EC6E14D8}"/>
              </a:ext>
            </a:extLst>
          </p:cNvPr>
          <p:cNvSpPr>
            <a:spLocks noGrp="1"/>
          </p:cNvSpPr>
          <p:nvPr>
            <p:ph type="title"/>
          </p:nvPr>
        </p:nvSpPr>
        <p:spPr/>
        <p:txBody>
          <a:bodyPr/>
          <a:lstStyle/>
          <a:p>
            <a:r>
              <a:rPr lang="da-DK" dirty="0"/>
              <a:t>Aula udtrykker fællesskab og samling</a:t>
            </a:r>
          </a:p>
        </p:txBody>
      </p:sp>
      <p:sp>
        <p:nvSpPr>
          <p:cNvPr id="19" name="Pladsholder til tekst 18">
            <a:extLst>
              <a:ext uri="{FF2B5EF4-FFF2-40B4-BE49-F238E27FC236}">
                <a16:creationId xmlns:a16="http://schemas.microsoft.com/office/drawing/2014/main" id="{CDA6717A-8360-4C4B-BB6C-208FB0B2C7E8}"/>
              </a:ext>
            </a:extLst>
          </p:cNvPr>
          <p:cNvSpPr>
            <a:spLocks noGrp="1"/>
          </p:cNvSpPr>
          <p:nvPr>
            <p:ph type="body" sz="quarter" idx="13"/>
          </p:nvPr>
        </p:nvSpPr>
        <p:spPr/>
        <p:txBody>
          <a:bodyPr/>
          <a:lstStyle/>
          <a:p>
            <a:r>
              <a:rPr lang="da-DK" dirty="0"/>
              <a:t>Om Aula</a:t>
            </a:r>
          </a:p>
        </p:txBody>
      </p:sp>
      <p:sp>
        <p:nvSpPr>
          <p:cNvPr id="20" name="Pladsholder til tekst 19">
            <a:extLst>
              <a:ext uri="{FF2B5EF4-FFF2-40B4-BE49-F238E27FC236}">
                <a16:creationId xmlns:a16="http://schemas.microsoft.com/office/drawing/2014/main" id="{F1BD999E-2A85-4806-B724-A4371DFB1DFF}"/>
              </a:ext>
            </a:extLst>
          </p:cNvPr>
          <p:cNvSpPr>
            <a:spLocks noGrp="1"/>
          </p:cNvSpPr>
          <p:nvPr>
            <p:ph type="body" sz="quarter" idx="14"/>
          </p:nvPr>
        </p:nvSpPr>
        <p:spPr>
          <a:xfrm>
            <a:off x="820983" y="1994536"/>
            <a:ext cx="6471053" cy="3480436"/>
          </a:xfrm>
        </p:spPr>
        <p:txBody>
          <a:bodyPr>
            <a:normAutofit/>
          </a:bodyPr>
          <a:lstStyle/>
          <a:p>
            <a:pPr>
              <a:lnSpc>
                <a:spcPts val="3312"/>
              </a:lnSpc>
            </a:pPr>
            <a:r>
              <a:rPr lang="da-DK" sz="2640" dirty="0"/>
              <a:t>Et fælles rum til kommunikation og samarbejde i en mere enkel, brugervenlig og sikker løsning, som følger barnet lige fra vuggestuen til udgangen af folkeskolen.</a:t>
            </a:r>
            <a:br>
              <a:rPr lang="da-DK" sz="2640" dirty="0"/>
            </a:br>
            <a:endParaRPr lang="da-DK" sz="2640" dirty="0"/>
          </a:p>
          <a:p>
            <a:pPr>
              <a:lnSpc>
                <a:spcPts val="3312"/>
              </a:lnSpc>
            </a:pPr>
            <a:r>
              <a:rPr lang="da-DK" sz="2640" dirty="0"/>
              <a:t>Målet er at styrke samarbejdet om børn</a:t>
            </a:r>
            <a:br>
              <a:rPr lang="da-DK" sz="2640" dirty="0"/>
            </a:br>
            <a:r>
              <a:rPr lang="da-DK" sz="2640" dirty="0"/>
              <a:t>og unges læring, trivsel og udvikling. </a:t>
            </a:r>
          </a:p>
          <a:p>
            <a:pPr marL="0" indent="0">
              <a:buNone/>
            </a:pPr>
            <a:endParaRPr lang="da-DK" dirty="0"/>
          </a:p>
        </p:txBody>
      </p:sp>
      <p:pic>
        <p:nvPicPr>
          <p:cNvPr id="27" name="Billede 26">
            <a:extLst>
              <a:ext uri="{FF2B5EF4-FFF2-40B4-BE49-F238E27FC236}">
                <a16:creationId xmlns:a16="http://schemas.microsoft.com/office/drawing/2014/main" id="{31FCF855-84C7-43D5-AAAD-3BF3320FECB7}"/>
              </a:ext>
            </a:extLst>
          </p:cNvPr>
          <p:cNvPicPr>
            <a:picLocks noChangeAspect="1"/>
          </p:cNvPicPr>
          <p:nvPr/>
        </p:nvPicPr>
        <p:blipFill>
          <a:blip r:embed="rId8"/>
          <a:stretch>
            <a:fillRect/>
          </a:stretch>
        </p:blipFill>
        <p:spPr>
          <a:xfrm>
            <a:off x="5380452" y="4027020"/>
            <a:ext cx="5326898" cy="3007034"/>
          </a:xfrm>
          <a:prstGeom prst="rect">
            <a:avLst/>
          </a:prstGeom>
        </p:spPr>
      </p:pic>
    </p:spTree>
    <p:extLst>
      <p:ext uri="{BB962C8B-B14F-4D97-AF65-F5344CB8AC3E}">
        <p14:creationId xmlns:p14="http://schemas.microsoft.com/office/powerpoint/2010/main" val="87997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24B4CD9-81F1-4596-AD36-588B70891F96}"/>
              </a:ext>
            </a:extLst>
          </p:cNvPr>
          <p:cNvGraphicFramePr>
            <a:graphicFrameLocks noChangeAspect="1"/>
          </p:cNvGraphicFramePr>
          <p:nvPr>
            <p:custDataLst>
              <p:tags r:id="rId2"/>
            </p:custDataLst>
            <p:extLst/>
          </p:nvPr>
        </p:nvGraphicFramePr>
        <p:xfrm>
          <a:off x="611505" y="1905"/>
          <a:ext cx="1906" cy="1906"/>
        </p:xfrm>
        <a:graphic>
          <a:graphicData uri="http://schemas.openxmlformats.org/presentationml/2006/ole">
            <mc:AlternateContent xmlns:mc="http://schemas.openxmlformats.org/markup-compatibility/2006">
              <mc:Choice xmlns:v="urn:schemas-microsoft-com:vml" Requires="v">
                <p:oleObj spid="_x0000_s4098" name="think-cell Slide" r:id="rId6" imgW="386" imgH="386" progId="TCLayout.ActiveDocument.1">
                  <p:embed/>
                </p:oleObj>
              </mc:Choice>
              <mc:Fallback>
                <p:oleObj name="think-cell Slide" r:id="rId6" imgW="386" imgH="386" progId="TCLayout.ActiveDocument.1">
                  <p:embed/>
                  <p:pic>
                    <p:nvPicPr>
                      <p:cNvPr id="10" name="Objekt 9" hidden="1">
                        <a:extLst>
                          <a:ext uri="{FF2B5EF4-FFF2-40B4-BE49-F238E27FC236}">
                            <a16:creationId xmlns:a16="http://schemas.microsoft.com/office/drawing/2014/main" id="{924B4CD9-81F1-4596-AD36-588B70891F96}"/>
                          </a:ext>
                        </a:extLst>
                      </p:cNvPr>
                      <p:cNvPicPr/>
                      <p:nvPr/>
                    </p:nvPicPr>
                    <p:blipFill>
                      <a:blip r:embed="rId7"/>
                      <a:stretch>
                        <a:fillRect/>
                      </a:stretch>
                    </p:blipFill>
                    <p:spPr>
                      <a:xfrm>
                        <a:off x="611505" y="1905"/>
                        <a:ext cx="1906" cy="1906"/>
                      </a:xfrm>
                      <a:prstGeom prst="rect">
                        <a:avLst/>
                      </a:prstGeom>
                    </p:spPr>
                  </p:pic>
                </p:oleObj>
              </mc:Fallback>
            </mc:AlternateContent>
          </a:graphicData>
        </a:graphic>
      </p:graphicFrame>
      <p:sp>
        <p:nvSpPr>
          <p:cNvPr id="11" name="Rektangel 10" hidden="1">
            <a:extLst>
              <a:ext uri="{FF2B5EF4-FFF2-40B4-BE49-F238E27FC236}">
                <a16:creationId xmlns:a16="http://schemas.microsoft.com/office/drawing/2014/main" id="{3D004136-9BB6-4F09-9634-24154951C4BE}"/>
              </a:ext>
            </a:extLst>
          </p:cNvPr>
          <p:cNvSpPr/>
          <p:nvPr>
            <p:custDataLst>
              <p:tags r:id="rId3"/>
            </p:custDataLst>
          </p:nvPr>
        </p:nvSpPr>
        <p:spPr>
          <a:xfrm>
            <a:off x="6096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88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28AB2EF0-ACDB-487D-8954-5D0451FE5A0A}"/>
              </a:ext>
            </a:extLst>
          </p:cNvPr>
          <p:cNvSpPr>
            <a:spLocks noGrp="1"/>
          </p:cNvSpPr>
          <p:nvPr>
            <p:ph type="title"/>
          </p:nvPr>
        </p:nvSpPr>
        <p:spPr/>
        <p:txBody>
          <a:bodyPr/>
          <a:lstStyle/>
          <a:p>
            <a:r>
              <a:rPr lang="da-DK" dirty="0"/>
              <a:t>Hvad får vi med Aula?</a:t>
            </a:r>
          </a:p>
        </p:txBody>
      </p:sp>
      <p:sp>
        <p:nvSpPr>
          <p:cNvPr id="3" name="Pladsholder til tekst 2">
            <a:extLst>
              <a:ext uri="{FF2B5EF4-FFF2-40B4-BE49-F238E27FC236}">
                <a16:creationId xmlns:a16="http://schemas.microsoft.com/office/drawing/2014/main" id="{74F25E01-3734-4C12-AA78-8BF52BF1D6D2}"/>
              </a:ext>
            </a:extLst>
          </p:cNvPr>
          <p:cNvSpPr>
            <a:spLocks noGrp="1"/>
          </p:cNvSpPr>
          <p:nvPr>
            <p:ph type="body" sz="quarter" idx="13"/>
          </p:nvPr>
        </p:nvSpPr>
        <p:spPr/>
        <p:txBody>
          <a:bodyPr/>
          <a:lstStyle/>
          <a:p>
            <a:r>
              <a:rPr lang="da-DK" dirty="0"/>
              <a:t>Om Aula</a:t>
            </a:r>
          </a:p>
        </p:txBody>
      </p:sp>
      <p:sp>
        <p:nvSpPr>
          <p:cNvPr id="4" name="Pladsholder til tekst 3">
            <a:extLst>
              <a:ext uri="{FF2B5EF4-FFF2-40B4-BE49-F238E27FC236}">
                <a16:creationId xmlns:a16="http://schemas.microsoft.com/office/drawing/2014/main" id="{78EA5624-8B88-4C35-86BA-08B877FF08E2}"/>
              </a:ext>
            </a:extLst>
          </p:cNvPr>
          <p:cNvSpPr>
            <a:spLocks noGrp="1"/>
          </p:cNvSpPr>
          <p:nvPr>
            <p:ph type="body" sz="quarter" idx="14"/>
          </p:nvPr>
        </p:nvSpPr>
        <p:spPr>
          <a:xfrm>
            <a:off x="2057399" y="1994536"/>
            <a:ext cx="8374456" cy="3480436"/>
          </a:xfrm>
        </p:spPr>
        <p:txBody>
          <a:bodyPr>
            <a:normAutofit/>
          </a:bodyPr>
          <a:lstStyle/>
          <a:p>
            <a:r>
              <a:rPr lang="da-DK" sz="2400" b="1" dirty="0"/>
              <a:t>En enkel og brugervenlig løsning</a:t>
            </a:r>
            <a:br>
              <a:rPr lang="da-DK" b="1" dirty="0"/>
            </a:br>
            <a:r>
              <a:rPr lang="da-DK" sz="1920" dirty="0"/>
              <a:t>med nogle af de funktioner, som du kender fra i dag.</a:t>
            </a:r>
            <a:br>
              <a:rPr lang="da-DK" sz="1920" dirty="0"/>
            </a:br>
            <a:endParaRPr lang="da-DK" sz="1920" dirty="0"/>
          </a:p>
          <a:p>
            <a:r>
              <a:rPr lang="da-DK" sz="2400" b="1" dirty="0"/>
              <a:t>Én indgang</a:t>
            </a:r>
            <a:r>
              <a:rPr lang="da-DK" sz="2400" dirty="0"/>
              <a:t> </a:t>
            </a:r>
            <a:r>
              <a:rPr lang="da-DK" sz="2400" b="1" dirty="0"/>
              <a:t>til nogle af de digitale løsninger</a:t>
            </a:r>
            <a:br>
              <a:rPr lang="da-DK" b="1" dirty="0"/>
            </a:br>
            <a:r>
              <a:rPr lang="da-DK" sz="1920" dirty="0"/>
              <a:t>som du bruger i din hverdag på skolen og nemmere at samarbejde med kolleger.</a:t>
            </a:r>
            <a:br>
              <a:rPr lang="da-DK" sz="1920" dirty="0"/>
            </a:br>
            <a:endParaRPr lang="da-DK" sz="1920" dirty="0"/>
          </a:p>
          <a:p>
            <a:r>
              <a:rPr lang="da-DK" sz="2400" b="1" dirty="0"/>
              <a:t>Aula beskytter barnets data og dig</a:t>
            </a:r>
            <a:br>
              <a:rPr lang="da-DK" sz="1920" dirty="0"/>
            </a:br>
            <a:r>
              <a:rPr lang="da-DK" sz="1920" dirty="0"/>
              <a:t>med et ekstra lag af sikkerhed, så du kan kommunikere efter gældende lovgivning.</a:t>
            </a:r>
            <a:endParaRPr lang="da-DK" dirty="0"/>
          </a:p>
        </p:txBody>
      </p:sp>
      <p:pic>
        <p:nvPicPr>
          <p:cNvPr id="6" name="Grafik 5" descr="Elpære">
            <a:extLst>
              <a:ext uri="{FF2B5EF4-FFF2-40B4-BE49-F238E27FC236}">
                <a16:creationId xmlns:a16="http://schemas.microsoft.com/office/drawing/2014/main" id="{1A97B7BC-FA45-4C66-BB33-7132F57BEF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4440" y="1964479"/>
            <a:ext cx="594360" cy="594360"/>
          </a:xfrm>
          <a:prstGeom prst="rect">
            <a:avLst/>
          </a:prstGeom>
        </p:spPr>
      </p:pic>
      <p:pic>
        <p:nvPicPr>
          <p:cNvPr id="8" name="Grafik 7" descr="Netværk">
            <a:extLst>
              <a:ext uri="{FF2B5EF4-FFF2-40B4-BE49-F238E27FC236}">
                <a16:creationId xmlns:a16="http://schemas.microsoft.com/office/drawing/2014/main" id="{5D1FA5D7-E850-4629-8493-8D1718E6DA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57300" y="2963034"/>
            <a:ext cx="548640" cy="548640"/>
          </a:xfrm>
          <a:prstGeom prst="rect">
            <a:avLst/>
          </a:prstGeom>
        </p:spPr>
      </p:pic>
      <p:pic>
        <p:nvPicPr>
          <p:cNvPr id="9" name="Grafik 8" descr="Lås">
            <a:extLst>
              <a:ext uri="{FF2B5EF4-FFF2-40B4-BE49-F238E27FC236}">
                <a16:creationId xmlns:a16="http://schemas.microsoft.com/office/drawing/2014/main" id="{069366FC-A732-4453-AC8A-28B3D7B61297}"/>
              </a:ext>
            </a:extLst>
          </p:cNvPr>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11580" y="3915869"/>
            <a:ext cx="594360" cy="594360"/>
          </a:xfrm>
          <a:prstGeom prst="rect">
            <a:avLst/>
          </a:prstGeom>
        </p:spPr>
      </p:pic>
    </p:spTree>
    <p:extLst>
      <p:ext uri="{BB962C8B-B14F-4D97-AF65-F5344CB8AC3E}">
        <p14:creationId xmlns:p14="http://schemas.microsoft.com/office/powerpoint/2010/main" val="2309032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09A7C4E-A451-4BE9-8344-465C19F24C24}"/>
              </a:ext>
            </a:extLst>
          </p:cNvPr>
          <p:cNvGraphicFramePr>
            <a:graphicFrameLocks noChangeAspect="1"/>
          </p:cNvGraphicFramePr>
          <p:nvPr>
            <p:custDataLst>
              <p:tags r:id="rId2"/>
            </p:custDataLst>
            <p:extLst/>
          </p:nvPr>
        </p:nvGraphicFramePr>
        <p:xfrm>
          <a:off x="611505" y="1905"/>
          <a:ext cx="1906" cy="1906"/>
        </p:xfrm>
        <a:graphic>
          <a:graphicData uri="http://schemas.openxmlformats.org/presentationml/2006/ole">
            <mc:AlternateContent xmlns:mc="http://schemas.openxmlformats.org/markup-compatibility/2006">
              <mc:Choice xmlns:v="urn:schemas-microsoft-com:vml" Requires="v">
                <p:oleObj spid="_x0000_s5122" name="think-cell Slide" r:id="rId6" imgW="353" imgH="353" progId="TCLayout.ActiveDocument.1">
                  <p:embed/>
                </p:oleObj>
              </mc:Choice>
              <mc:Fallback>
                <p:oleObj name="think-cell Slide" r:id="rId6" imgW="353" imgH="353" progId="TCLayout.ActiveDocument.1">
                  <p:embed/>
                  <p:pic>
                    <p:nvPicPr>
                      <p:cNvPr id="8" name="Objekt 7" hidden="1">
                        <a:extLst>
                          <a:ext uri="{FF2B5EF4-FFF2-40B4-BE49-F238E27FC236}">
                            <a16:creationId xmlns:a16="http://schemas.microsoft.com/office/drawing/2014/main" id="{709A7C4E-A451-4BE9-8344-465C19F24C24}"/>
                          </a:ext>
                        </a:extLst>
                      </p:cNvPr>
                      <p:cNvPicPr/>
                      <p:nvPr/>
                    </p:nvPicPr>
                    <p:blipFill>
                      <a:blip r:embed="rId7"/>
                      <a:stretch>
                        <a:fillRect/>
                      </a:stretch>
                    </p:blipFill>
                    <p:spPr>
                      <a:xfrm>
                        <a:off x="611505" y="1905"/>
                        <a:ext cx="1906" cy="1906"/>
                      </a:xfrm>
                      <a:prstGeom prst="rect">
                        <a:avLst/>
                      </a:prstGeom>
                    </p:spPr>
                  </p:pic>
                </p:oleObj>
              </mc:Fallback>
            </mc:AlternateContent>
          </a:graphicData>
        </a:graphic>
      </p:graphicFrame>
      <p:sp>
        <p:nvSpPr>
          <p:cNvPr id="6" name="Pladsholder til tekst 5">
            <a:extLst>
              <a:ext uri="{FF2B5EF4-FFF2-40B4-BE49-F238E27FC236}">
                <a16:creationId xmlns:a16="http://schemas.microsoft.com/office/drawing/2014/main" id="{DB9B4585-5249-4A21-A837-F123BD4DDE15}"/>
              </a:ext>
            </a:extLst>
          </p:cNvPr>
          <p:cNvSpPr>
            <a:spLocks noGrp="1"/>
          </p:cNvSpPr>
          <p:nvPr>
            <p:ph type="body" sz="quarter" idx="13"/>
          </p:nvPr>
        </p:nvSpPr>
        <p:spPr/>
        <p:txBody>
          <a:bodyPr/>
          <a:lstStyle/>
          <a:p>
            <a:r>
              <a:rPr lang="da-DK" dirty="0"/>
              <a:t>Kort video om Aula [1:30]</a:t>
            </a:r>
          </a:p>
        </p:txBody>
      </p:sp>
      <p:pic>
        <p:nvPicPr>
          <p:cNvPr id="9" name="Onlinemedier 8" title="AULA - den nye kommunikationskanal i folkeskoler og dagtilbud">
            <a:hlinkClick r:id="" action="ppaction://media"/>
            <a:extLst>
              <a:ext uri="{FF2B5EF4-FFF2-40B4-BE49-F238E27FC236}">
                <a16:creationId xmlns:a16="http://schemas.microsoft.com/office/drawing/2014/main" id="{E6EE5656-7247-418A-976F-A3E3D6E166BC}"/>
              </a:ext>
            </a:extLst>
          </p:cNvPr>
          <p:cNvPicPr>
            <a:picLocks noRot="1" noChangeAspect="1"/>
          </p:cNvPicPr>
          <p:nvPr>
            <a:videoFile r:link="rId3"/>
          </p:nvPr>
        </p:nvPicPr>
        <p:blipFill>
          <a:blip r:embed="rId8"/>
          <a:stretch>
            <a:fillRect/>
          </a:stretch>
        </p:blipFill>
        <p:spPr>
          <a:xfrm>
            <a:off x="3348736" y="1554480"/>
            <a:ext cx="6079744" cy="3419856"/>
          </a:xfrm>
          <a:prstGeom prst="rect">
            <a:avLst/>
          </a:prstGeom>
        </p:spPr>
      </p:pic>
      <p:sp>
        <p:nvSpPr>
          <p:cNvPr id="10" name="Rektangel 9">
            <a:extLst>
              <a:ext uri="{FF2B5EF4-FFF2-40B4-BE49-F238E27FC236}">
                <a16:creationId xmlns:a16="http://schemas.microsoft.com/office/drawing/2014/main" id="{E2A82DFB-082B-4197-892F-971E820CCABC}"/>
              </a:ext>
            </a:extLst>
          </p:cNvPr>
          <p:cNvSpPr/>
          <p:nvPr/>
        </p:nvSpPr>
        <p:spPr>
          <a:xfrm>
            <a:off x="2626994" y="5428498"/>
            <a:ext cx="6938010" cy="757130"/>
          </a:xfrm>
          <a:prstGeom prst="rect">
            <a:avLst/>
          </a:prstGeom>
        </p:spPr>
        <p:txBody>
          <a:bodyPr wrap="square">
            <a:spAutoFit/>
          </a:bodyPr>
          <a:lstStyle/>
          <a:p>
            <a:r>
              <a:rPr lang="da-DK" sz="2160" dirty="0">
                <a:hlinkClick r:id="rId9"/>
              </a:rPr>
              <a:t>https://www.youtube.com/watch?time_continue=9&amp;v=WYqmrvTUpA0</a:t>
            </a:r>
            <a:endParaRPr lang="da-DK" sz="2160" dirty="0"/>
          </a:p>
        </p:txBody>
      </p:sp>
    </p:spTree>
    <p:extLst>
      <p:ext uri="{BB962C8B-B14F-4D97-AF65-F5344CB8AC3E}">
        <p14:creationId xmlns:p14="http://schemas.microsoft.com/office/powerpoint/2010/main" val="128026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1BED112-5792-4A38-905C-ECFB2714F945}"/>
              </a:ext>
            </a:extLst>
          </p:cNvPr>
          <p:cNvGraphicFramePr>
            <a:graphicFrameLocks noChangeAspect="1"/>
          </p:cNvGraphicFramePr>
          <p:nvPr>
            <p:custDataLst>
              <p:tags r:id="rId2"/>
            </p:custDataLst>
            <p:extLst/>
          </p:nvPr>
        </p:nvGraphicFramePr>
        <p:xfrm>
          <a:off x="611505" y="1905"/>
          <a:ext cx="1906" cy="1906"/>
        </p:xfrm>
        <a:graphic>
          <a:graphicData uri="http://schemas.openxmlformats.org/presentationml/2006/ole">
            <mc:AlternateContent xmlns:mc="http://schemas.openxmlformats.org/markup-compatibility/2006">
              <mc:Choice xmlns:v="urn:schemas-microsoft-com:vml" Requires="v">
                <p:oleObj spid="_x0000_s6146" name="think-cell Slide" r:id="rId6" imgW="353" imgH="353" progId="TCLayout.ActiveDocument.1">
                  <p:embed/>
                </p:oleObj>
              </mc:Choice>
              <mc:Fallback>
                <p:oleObj name="think-cell Slide" r:id="rId6" imgW="353" imgH="353" progId="TCLayout.ActiveDocument.1">
                  <p:embed/>
                  <p:pic>
                    <p:nvPicPr>
                      <p:cNvPr id="5" name="Objekt 4" hidden="1">
                        <a:extLst>
                          <a:ext uri="{FF2B5EF4-FFF2-40B4-BE49-F238E27FC236}">
                            <a16:creationId xmlns:a16="http://schemas.microsoft.com/office/drawing/2014/main" id="{61BED112-5792-4A38-905C-ECFB2714F945}"/>
                          </a:ext>
                        </a:extLst>
                      </p:cNvPr>
                      <p:cNvPicPr/>
                      <p:nvPr/>
                    </p:nvPicPr>
                    <p:blipFill>
                      <a:blip r:embed="rId7"/>
                      <a:stretch>
                        <a:fillRect/>
                      </a:stretch>
                    </p:blipFill>
                    <p:spPr>
                      <a:xfrm>
                        <a:off x="611505" y="1905"/>
                        <a:ext cx="1906" cy="1906"/>
                      </a:xfrm>
                      <a:prstGeom prst="rect">
                        <a:avLst/>
                      </a:prstGeom>
                    </p:spPr>
                  </p:pic>
                </p:oleObj>
              </mc:Fallback>
            </mc:AlternateContent>
          </a:graphicData>
        </a:graphic>
      </p:graphicFrame>
      <p:sp>
        <p:nvSpPr>
          <p:cNvPr id="6" name="Rektangel 5" hidden="1">
            <a:extLst>
              <a:ext uri="{FF2B5EF4-FFF2-40B4-BE49-F238E27FC236}">
                <a16:creationId xmlns:a16="http://schemas.microsoft.com/office/drawing/2014/main" id="{0966BAFD-841A-480F-ACB3-A4664194225B}"/>
              </a:ext>
            </a:extLst>
          </p:cNvPr>
          <p:cNvSpPr/>
          <p:nvPr>
            <p:custDataLst>
              <p:tags r:id="rId3"/>
            </p:custDataLst>
          </p:nvPr>
        </p:nvSpPr>
        <p:spPr>
          <a:xfrm>
            <a:off x="6096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88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AA984C33-DA80-4F6B-B343-1A185C020F96}"/>
              </a:ext>
            </a:extLst>
          </p:cNvPr>
          <p:cNvSpPr>
            <a:spLocks noGrp="1"/>
          </p:cNvSpPr>
          <p:nvPr>
            <p:ph type="title"/>
          </p:nvPr>
        </p:nvSpPr>
        <p:spPr/>
        <p:txBody>
          <a:bodyPr/>
          <a:lstStyle/>
          <a:p>
            <a:r>
              <a:rPr lang="da-DK" dirty="0"/>
              <a:t>Fra </a:t>
            </a:r>
            <a:r>
              <a:rPr lang="da-DK" dirty="0" err="1"/>
              <a:t>SkoleIntra</a:t>
            </a:r>
            <a:r>
              <a:rPr lang="da-DK" dirty="0"/>
              <a:t> til Aula</a:t>
            </a:r>
          </a:p>
        </p:txBody>
      </p:sp>
      <p:sp>
        <p:nvSpPr>
          <p:cNvPr id="3" name="Pladsholder til tekst 2">
            <a:extLst>
              <a:ext uri="{FF2B5EF4-FFF2-40B4-BE49-F238E27FC236}">
                <a16:creationId xmlns:a16="http://schemas.microsoft.com/office/drawing/2014/main" id="{F5D7C5A0-F778-4BC5-85C4-9A63A4DDEDE1}"/>
              </a:ext>
            </a:extLst>
          </p:cNvPr>
          <p:cNvSpPr>
            <a:spLocks noGrp="1"/>
          </p:cNvSpPr>
          <p:nvPr>
            <p:ph type="body" sz="quarter" idx="13"/>
          </p:nvPr>
        </p:nvSpPr>
        <p:spPr/>
        <p:txBody>
          <a:bodyPr/>
          <a:lstStyle/>
          <a:p>
            <a:r>
              <a:rPr lang="da-DK" dirty="0"/>
              <a:t>Om Aula</a:t>
            </a:r>
          </a:p>
        </p:txBody>
      </p:sp>
      <p:sp>
        <p:nvSpPr>
          <p:cNvPr id="4" name="Pladsholder til tekst 3">
            <a:extLst>
              <a:ext uri="{FF2B5EF4-FFF2-40B4-BE49-F238E27FC236}">
                <a16:creationId xmlns:a16="http://schemas.microsoft.com/office/drawing/2014/main" id="{2F8F1A80-5658-425A-91CD-CFF401630FEA}"/>
              </a:ext>
            </a:extLst>
          </p:cNvPr>
          <p:cNvSpPr>
            <a:spLocks noGrp="1"/>
          </p:cNvSpPr>
          <p:nvPr>
            <p:ph type="body" sz="quarter" idx="14"/>
          </p:nvPr>
        </p:nvSpPr>
        <p:spPr>
          <a:xfrm>
            <a:off x="820983" y="1994536"/>
            <a:ext cx="10292787" cy="4383404"/>
          </a:xfrm>
        </p:spPr>
        <p:txBody>
          <a:bodyPr>
            <a:normAutofit fontScale="92500" lnSpcReduction="10000"/>
          </a:bodyPr>
          <a:lstStyle/>
          <a:p>
            <a:r>
              <a:rPr lang="da-DK" dirty="0"/>
              <a:t>Vi skal arbejde på en anden måde – med fokus på modtagerne af kommunikationen!</a:t>
            </a:r>
            <a:br>
              <a:rPr lang="da-DK" dirty="0"/>
            </a:br>
            <a:endParaRPr lang="da-DK" dirty="0"/>
          </a:p>
          <a:p>
            <a:pPr marL="342900" indent="-342900"/>
            <a:r>
              <a:rPr lang="da-DK" dirty="0"/>
              <a:t>Noget funktionalitet vil I genkende fra </a:t>
            </a:r>
            <a:r>
              <a:rPr lang="da-DK" dirty="0" err="1"/>
              <a:t>SkoleIntra</a:t>
            </a:r>
            <a:r>
              <a:rPr lang="da-DK" dirty="0"/>
              <a:t> </a:t>
            </a:r>
          </a:p>
          <a:p>
            <a:pPr marL="613410" lvl="1" indent="-342900">
              <a:buFont typeface="Courier New" panose="02070309020205020404" pitchFamily="49" charset="0"/>
              <a:buChar char="o"/>
            </a:pPr>
            <a:r>
              <a:rPr lang="da-DK" sz="2160" dirty="0"/>
              <a:t>fx opslag, beskeder, dokumenter, galleri.</a:t>
            </a:r>
            <a:br>
              <a:rPr lang="da-DK" sz="2160" dirty="0"/>
            </a:br>
            <a:endParaRPr lang="da-DK" sz="2160" dirty="0"/>
          </a:p>
          <a:p>
            <a:pPr marL="342900" indent="-342900"/>
            <a:r>
              <a:rPr lang="da-DK" dirty="0"/>
              <a:t>Noget indhold skal vi arbejde med på en anden måde</a:t>
            </a:r>
          </a:p>
          <a:p>
            <a:pPr marL="613410" lvl="1" indent="-342900">
              <a:buFont typeface="Courier New" panose="02070309020205020404" pitchFamily="49" charset="0"/>
              <a:buChar char="o"/>
            </a:pPr>
            <a:r>
              <a:rPr lang="da-DK" sz="2160" dirty="0"/>
              <a:t>Indhold fra </a:t>
            </a:r>
            <a:r>
              <a:rPr lang="da-DK" sz="2160" dirty="0" err="1"/>
              <a:t>klasselog</a:t>
            </a:r>
            <a:r>
              <a:rPr lang="da-DK" sz="2160" dirty="0"/>
              <a:t> og kontaktbog kommer med, men vi skal arbejde med indholdet på en ny måde.</a:t>
            </a:r>
          </a:p>
          <a:p>
            <a:pPr marL="613410" lvl="1" indent="-342900">
              <a:buFont typeface="Courier New" panose="02070309020205020404" pitchFamily="49" charset="0"/>
              <a:buChar char="o"/>
            </a:pPr>
            <a:r>
              <a:rPr lang="da-DK" sz="2160" dirty="0"/>
              <a:t>Ugeplanen i </a:t>
            </a:r>
            <a:r>
              <a:rPr lang="da-DK" sz="2160" dirty="0" err="1"/>
              <a:t>SkoleIntra</a:t>
            </a:r>
            <a:r>
              <a:rPr lang="da-DK" sz="2160" dirty="0"/>
              <a:t>          Opdelt i indholdstyper i Aula.</a:t>
            </a:r>
          </a:p>
          <a:p>
            <a:pPr marL="0" indent="0">
              <a:buNone/>
            </a:pPr>
            <a:br>
              <a:rPr lang="da-DK" sz="2400" dirty="0"/>
            </a:br>
            <a:endParaRPr lang="da-DK" sz="2400" dirty="0"/>
          </a:p>
          <a:p>
            <a:endParaRPr lang="da-DK" dirty="0"/>
          </a:p>
          <a:p>
            <a:endParaRPr lang="da-DK" dirty="0"/>
          </a:p>
        </p:txBody>
      </p:sp>
      <p:cxnSp>
        <p:nvCxnSpPr>
          <p:cNvPr id="10" name="Lige pilforbindelse 9">
            <a:extLst>
              <a:ext uri="{FF2B5EF4-FFF2-40B4-BE49-F238E27FC236}">
                <a16:creationId xmlns:a16="http://schemas.microsoft.com/office/drawing/2014/main" id="{EE6C1784-D809-41AB-8A61-966DC37A6AEE}"/>
              </a:ext>
            </a:extLst>
          </p:cNvPr>
          <p:cNvCxnSpPr/>
          <p:nvPr/>
        </p:nvCxnSpPr>
        <p:spPr>
          <a:xfrm>
            <a:off x="3965856" y="5158021"/>
            <a:ext cx="365760" cy="0"/>
          </a:xfrm>
          <a:prstGeom prst="straightConnector1">
            <a:avLst/>
          </a:prstGeom>
          <a:ln w="38100">
            <a:solidFill>
              <a:srgbClr val="45B7C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81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259D194-43F8-4E52-9600-AB664D98CBA0}"/>
              </a:ext>
            </a:extLst>
          </p:cNvPr>
          <p:cNvGraphicFramePr>
            <a:graphicFrameLocks noChangeAspect="1"/>
          </p:cNvGraphicFramePr>
          <p:nvPr>
            <p:custDataLst>
              <p:tags r:id="rId2"/>
            </p:custDataLst>
            <p:extLst/>
          </p:nvPr>
        </p:nvGraphicFramePr>
        <p:xfrm>
          <a:off x="611505" y="1905"/>
          <a:ext cx="1906" cy="1906"/>
        </p:xfrm>
        <a:graphic>
          <a:graphicData uri="http://schemas.openxmlformats.org/presentationml/2006/ole">
            <mc:AlternateContent xmlns:mc="http://schemas.openxmlformats.org/markup-compatibility/2006">
              <mc:Choice xmlns:v="urn:schemas-microsoft-com:vml" Requires="v">
                <p:oleObj spid="_x0000_s7170" name="think-cell Slide" r:id="rId6" imgW="386" imgH="386" progId="TCLayout.ActiveDocument.1">
                  <p:embed/>
                </p:oleObj>
              </mc:Choice>
              <mc:Fallback>
                <p:oleObj name="think-cell Slide" r:id="rId6" imgW="386" imgH="386" progId="TCLayout.ActiveDocument.1">
                  <p:embed/>
                  <p:pic>
                    <p:nvPicPr>
                      <p:cNvPr id="6" name="Objekt 5" hidden="1">
                        <a:extLst>
                          <a:ext uri="{FF2B5EF4-FFF2-40B4-BE49-F238E27FC236}">
                            <a16:creationId xmlns:a16="http://schemas.microsoft.com/office/drawing/2014/main" id="{5259D194-43F8-4E52-9600-AB664D98CBA0}"/>
                          </a:ext>
                        </a:extLst>
                      </p:cNvPr>
                      <p:cNvPicPr/>
                      <p:nvPr/>
                    </p:nvPicPr>
                    <p:blipFill>
                      <a:blip r:embed="rId7"/>
                      <a:stretch>
                        <a:fillRect/>
                      </a:stretch>
                    </p:blipFill>
                    <p:spPr>
                      <a:xfrm>
                        <a:off x="611505" y="1905"/>
                        <a:ext cx="1906" cy="1906"/>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72BD1A50-184C-40FB-83B6-82374B85EF9A}"/>
              </a:ext>
            </a:extLst>
          </p:cNvPr>
          <p:cNvSpPr/>
          <p:nvPr>
            <p:custDataLst>
              <p:tags r:id="rId3"/>
            </p:custDataLst>
          </p:nvPr>
        </p:nvSpPr>
        <p:spPr>
          <a:xfrm>
            <a:off x="6096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64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520101E2-05E2-4938-8B7B-4784045BD0AE}"/>
              </a:ext>
            </a:extLst>
          </p:cNvPr>
          <p:cNvSpPr>
            <a:spLocks noGrp="1"/>
          </p:cNvSpPr>
          <p:nvPr>
            <p:ph type="title"/>
          </p:nvPr>
        </p:nvSpPr>
        <p:spPr>
          <a:xfrm>
            <a:off x="1348485" y="1224916"/>
            <a:ext cx="9868156" cy="725028"/>
          </a:xfrm>
        </p:spPr>
        <p:txBody>
          <a:bodyPr>
            <a:normAutofit fontScale="90000"/>
          </a:bodyPr>
          <a:lstStyle/>
          <a:p>
            <a:r>
              <a:rPr lang="da-DK" dirty="0"/>
              <a:t>Aula som momentum til at gentænke og styrke kommunikationen</a:t>
            </a:r>
          </a:p>
        </p:txBody>
      </p:sp>
      <p:sp>
        <p:nvSpPr>
          <p:cNvPr id="3" name="Pladsholder til tekst 2">
            <a:extLst>
              <a:ext uri="{FF2B5EF4-FFF2-40B4-BE49-F238E27FC236}">
                <a16:creationId xmlns:a16="http://schemas.microsoft.com/office/drawing/2014/main" id="{CF1528C6-4428-4996-AAFE-C77583497198}"/>
              </a:ext>
            </a:extLst>
          </p:cNvPr>
          <p:cNvSpPr>
            <a:spLocks noGrp="1"/>
          </p:cNvSpPr>
          <p:nvPr>
            <p:ph type="body" sz="quarter" idx="13"/>
          </p:nvPr>
        </p:nvSpPr>
        <p:spPr>
          <a:xfrm>
            <a:off x="1348739" y="392430"/>
            <a:ext cx="7570470" cy="312965"/>
          </a:xfrm>
        </p:spPr>
        <p:txBody>
          <a:bodyPr>
            <a:normAutofit fontScale="85000" lnSpcReduction="10000"/>
          </a:bodyPr>
          <a:lstStyle/>
          <a:p>
            <a:r>
              <a:rPr lang="da-DK" dirty="0"/>
              <a:t>Aula som momentum til at gentænke og styrke kommunikationen</a:t>
            </a:r>
          </a:p>
        </p:txBody>
      </p:sp>
      <p:sp>
        <p:nvSpPr>
          <p:cNvPr id="4" name="Pladsholder til tekst 3">
            <a:extLst>
              <a:ext uri="{FF2B5EF4-FFF2-40B4-BE49-F238E27FC236}">
                <a16:creationId xmlns:a16="http://schemas.microsoft.com/office/drawing/2014/main" id="{B69A3EE2-13EA-4D17-AA1E-DCB54F1525E4}"/>
              </a:ext>
            </a:extLst>
          </p:cNvPr>
          <p:cNvSpPr>
            <a:spLocks noGrp="1"/>
          </p:cNvSpPr>
          <p:nvPr>
            <p:ph type="body" sz="quarter" idx="14"/>
          </p:nvPr>
        </p:nvSpPr>
        <p:spPr>
          <a:xfrm>
            <a:off x="1348739" y="1994536"/>
            <a:ext cx="9262111" cy="3480436"/>
          </a:xfrm>
        </p:spPr>
        <p:txBody>
          <a:bodyPr/>
          <a:lstStyle/>
          <a:p>
            <a:pPr marL="0" indent="0">
              <a:lnSpc>
                <a:spcPct val="100000"/>
              </a:lnSpc>
              <a:buNone/>
            </a:pPr>
            <a:endParaRPr lang="da-DK" sz="900" dirty="0"/>
          </a:p>
          <a:p>
            <a:pPr marL="342900" indent="-342900">
              <a:lnSpc>
                <a:spcPct val="100000"/>
              </a:lnSpc>
            </a:pPr>
            <a:r>
              <a:rPr lang="da-DK" dirty="0"/>
              <a:t>Mere ensartet anvendelse – på 0-18 års området</a:t>
            </a:r>
          </a:p>
          <a:p>
            <a:pPr marL="342900" indent="-342900">
              <a:lnSpc>
                <a:spcPct val="100000"/>
              </a:lnSpc>
            </a:pPr>
            <a:r>
              <a:rPr lang="da-DK" dirty="0"/>
              <a:t>Tydelig struktur – hvor finder jeg hvad</a:t>
            </a:r>
          </a:p>
          <a:p>
            <a:pPr marL="342900" indent="-342900">
              <a:lnSpc>
                <a:spcPct val="100000"/>
              </a:lnSpc>
            </a:pPr>
            <a:r>
              <a:rPr lang="da-DK" dirty="0"/>
              <a:t>Mindre strøm af informationer</a:t>
            </a:r>
          </a:p>
          <a:p>
            <a:pPr marL="342900" indent="-342900">
              <a:lnSpc>
                <a:spcPct val="100000"/>
              </a:lnSpc>
            </a:pPr>
            <a:r>
              <a:rPr lang="da-DK" dirty="0"/>
              <a:t>Fælles aftaler</a:t>
            </a:r>
          </a:p>
          <a:p>
            <a:pPr marL="342900" indent="-342900">
              <a:lnSpc>
                <a:spcPct val="100000"/>
              </a:lnSpc>
            </a:pPr>
            <a:r>
              <a:rPr lang="da-DK" dirty="0"/>
              <a:t>Klart budskab og enkelt sprog</a:t>
            </a:r>
          </a:p>
          <a:p>
            <a:pPr marL="342900" indent="-342900">
              <a:lnSpc>
                <a:spcPct val="100000"/>
              </a:lnSpc>
            </a:pPr>
            <a:endParaRPr lang="da-DK" dirty="0"/>
          </a:p>
          <a:p>
            <a:endParaRPr lang="da-DK" dirty="0"/>
          </a:p>
        </p:txBody>
      </p:sp>
    </p:spTree>
    <p:extLst>
      <p:ext uri="{BB962C8B-B14F-4D97-AF65-F5344CB8AC3E}">
        <p14:creationId xmlns:p14="http://schemas.microsoft.com/office/powerpoint/2010/main" val="9155671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ijcSGBzkTqeZH7Id9UfPo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sGG3yYjZTcmjR0AQwmp7m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25L9pJHzQACYjj9alO.5a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OoK95u03T.Kmh0D_TdcPC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fxWVWWPlRl2YvN4S9T2vz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RM1bEJRoSiewwsDD0nuA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59A9C3DBC90E941A1B2808491BAB128" ma:contentTypeVersion="7" ma:contentTypeDescription="Opret et nyt dokument." ma:contentTypeScope="" ma:versionID="91d16a2933739852d253ae4ae459e1be">
  <xsd:schema xmlns:xsd="http://www.w3.org/2001/XMLSchema" xmlns:xs="http://www.w3.org/2001/XMLSchema" xmlns:p="http://schemas.microsoft.com/office/2006/metadata/properties" xmlns:ns2="16ca11c2-652e-4984-bdfe-49786aa2f500" xmlns:ns3="f26a3494-fb29-4aa4-bfb0-35341ca39cf4" targetNamespace="http://schemas.microsoft.com/office/2006/metadata/properties" ma:root="true" ma:fieldsID="770d8220dc17f23bd25660a39d935895" ns2:_="" ns3:_="">
    <xsd:import namespace="16ca11c2-652e-4984-bdfe-49786aa2f500"/>
    <xsd:import namespace="f26a3494-fb29-4aa4-bfb0-35341ca39c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ca11c2-652e-4984-bdfe-49786aa2f50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6a3494-fb29-4aa4-bfb0-35341ca39cf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0496B5-6F46-44E1-ABE3-EF7273E99D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ca11c2-652e-4984-bdfe-49786aa2f500"/>
    <ds:schemaRef ds:uri="f26a3494-fb29-4aa4-bfb0-35341ca39c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287103-0A20-47B0-95AB-A0AE334210BA}">
  <ds:schemaRefs>
    <ds:schemaRef ds:uri="http://schemas.microsoft.com/sharepoint/v3/contenttype/forms"/>
  </ds:schemaRefs>
</ds:datastoreItem>
</file>

<file path=customXml/itemProps3.xml><?xml version="1.0" encoding="utf-8"?>
<ds:datastoreItem xmlns:ds="http://schemas.openxmlformats.org/officeDocument/2006/customXml" ds:itemID="{B3DA4DC1-9928-4C5F-A24E-EB55353308BF}">
  <ds:schemaRefs>
    <ds:schemaRef ds:uri="http://purl.org/dc/elements/1.1/"/>
    <ds:schemaRef ds:uri="http://schemas.microsoft.com/office/2006/metadata/properties"/>
    <ds:schemaRef ds:uri="16ca11c2-652e-4984-bdfe-49786aa2f500"/>
    <ds:schemaRef ds:uri="http://purl.org/dc/terms/"/>
    <ds:schemaRef ds:uri="http://schemas.openxmlformats.org/package/2006/metadata/core-properties"/>
    <ds:schemaRef ds:uri="http://schemas.microsoft.com/office/2006/documentManagement/types"/>
    <ds:schemaRef ds:uri="f26a3494-fb29-4aa4-bfb0-35341ca39cf4"/>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248</TotalTime>
  <Words>988</Words>
  <Application>Microsoft Office PowerPoint</Application>
  <PresentationFormat>Widescreen</PresentationFormat>
  <Paragraphs>188</Paragraphs>
  <Slides>17</Slides>
  <Notes>15</Notes>
  <HiddenSlides>0</HiddenSlides>
  <MMClips>1</MMClips>
  <ScaleCrop>false</ScaleCrop>
  <HeadingPairs>
    <vt:vector size="8" baseType="variant">
      <vt:variant>
        <vt:lpstr>Benyttede skrifttyper</vt:lpstr>
      </vt:variant>
      <vt:variant>
        <vt:i4>4</vt:i4>
      </vt:variant>
      <vt:variant>
        <vt:lpstr>Tema</vt:lpstr>
      </vt:variant>
      <vt:variant>
        <vt:i4>1</vt:i4>
      </vt:variant>
      <vt:variant>
        <vt:lpstr>Integrerede OLE-servere</vt:lpstr>
      </vt:variant>
      <vt:variant>
        <vt:i4>1</vt:i4>
      </vt:variant>
      <vt:variant>
        <vt:lpstr>Slidetitler</vt:lpstr>
      </vt:variant>
      <vt:variant>
        <vt:i4>17</vt:i4>
      </vt:variant>
    </vt:vector>
  </HeadingPairs>
  <TitlesOfParts>
    <vt:vector size="23" baseType="lpstr">
      <vt:lpstr>Arial</vt:lpstr>
      <vt:lpstr>Calibri</vt:lpstr>
      <vt:lpstr>Calibri Light</vt:lpstr>
      <vt:lpstr>Courier New</vt:lpstr>
      <vt:lpstr>Office-tema</vt:lpstr>
      <vt:lpstr>think-cell Slide</vt:lpstr>
      <vt:lpstr>Kære Skole – Læs og fjern inden brug</vt:lpstr>
      <vt:lpstr>Aula erstatter SkoleIntra</vt:lpstr>
      <vt:lpstr>Tidsplan for Aula</vt:lpstr>
      <vt:lpstr>Hvad er Aula</vt:lpstr>
      <vt:lpstr>Aula udtrykker fællesskab og samling</vt:lpstr>
      <vt:lpstr>Hvad får vi med Aula?</vt:lpstr>
      <vt:lpstr>PowerPoint-præsentation</vt:lpstr>
      <vt:lpstr>Fra SkoleIntra til Aula</vt:lpstr>
      <vt:lpstr>Aula som momentum til at gentænke og styrke kommunikationen</vt:lpstr>
      <vt:lpstr>PowerPoint-præsentation</vt:lpstr>
      <vt:lpstr>PowerPoint-præsentation</vt:lpstr>
      <vt:lpstr>PowerPoint-præsentation</vt:lpstr>
      <vt:lpstr>PowerPoint-præsentation</vt:lpstr>
      <vt:lpstr>PowerPoint-præsentation</vt:lpstr>
      <vt:lpstr>Undervisningsforløb: Forældreloggerne</vt:lpstr>
      <vt:lpstr>Forældreloggerne</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Kære Skole – Læs og fjern inden brug</dc:title>
  <dc:creator>Frederikke Sofie Bech Høyer</dc:creator>
  <cp:lastModifiedBy>Frederikke Sofie Bech Høyer</cp:lastModifiedBy>
  <cp:revision>8</cp:revision>
  <dcterms:created xsi:type="dcterms:W3CDTF">2019-02-19T09:55:04Z</dcterms:created>
  <dcterms:modified xsi:type="dcterms:W3CDTF">2019-02-20T13:15:19Z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0x010100059A9C3DBC90E941A1B2808491BAB128</vt:lpwstr>
  </property>
</Properties>
</file>