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8"/>
  </p:notesMasterIdLst>
  <p:handoutMasterIdLst>
    <p:handoutMasterId r:id="rId9"/>
  </p:handoutMasterIdLst>
  <p:sldIdLst>
    <p:sldId id="511" r:id="rId5"/>
    <p:sldId id="531" r:id="rId6"/>
    <p:sldId id="532" r:id="rId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AE775B-90A8-36ED-28A6-6B140E9516AE}" name="Mette Soelberg" initials="MS" userId="S::soemet@aarhus.dk::45793563-16d9-4d94-889d-8ca0565562e2" providerId="AD"/>
  <p188:author id="{ECCBC995-A64E-280B-7DE8-8C0AD1D88142}" name="Pernille Remme Dalsgaard" initials="PRD" userId="S::perd@aarhus.dk::33e96c89-b870-475f-95fa-c64aba6b08c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5A2C4E"/>
    <a:srgbClr val="F5EAE3"/>
    <a:srgbClr val="5F3653"/>
    <a:srgbClr val="BD1D30"/>
    <a:srgbClr val="59827C"/>
    <a:srgbClr val="D3E6EC"/>
    <a:srgbClr val="000000"/>
    <a:srgbClr val="3B7589"/>
    <a:srgbClr val="3645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64E832-C576-4FDF-91A4-BD8C3881583E}" v="1130" vWet="1132" dt="2023-12-05T14:13:39.746"/>
    <p1510:client id="{7465C34C-4744-452A-B544-B74F0DCC834B}" v="2389" dt="2023-12-06T08:25:29.1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84" y="16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handoutMaster" Target="handoutMasters/handout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nille Remme Dalsgaard" userId="33e96c89-b870-475f-95fa-c64aba6b08c8" providerId="ADAL" clId="{5964E832-C576-4FDF-91A4-BD8C3881583E}"/>
    <pc:docChg chg="undo redo custSel delSld modSld">
      <pc:chgData name="Pernille Remme Dalsgaard" userId="33e96c89-b870-475f-95fa-c64aba6b08c8" providerId="ADAL" clId="{5964E832-C576-4FDF-91A4-BD8C3881583E}" dt="2023-12-05T14:11:32.962" v="1033"/>
      <pc:docMkLst>
        <pc:docMk/>
      </pc:docMkLst>
      <pc:sldChg chg="addSp delSp modSp mod addCm modCm">
        <pc:chgData name="Pernille Remme Dalsgaard" userId="33e96c89-b870-475f-95fa-c64aba6b08c8" providerId="ADAL" clId="{5964E832-C576-4FDF-91A4-BD8C3881583E}" dt="2023-12-05T14:11:32.962" v="1033"/>
        <pc:sldMkLst>
          <pc:docMk/>
          <pc:sldMk cId="4096917252" sldId="531"/>
        </pc:sldMkLst>
        <pc:spChg chg="del mod">
          <ac:chgData name="Pernille Remme Dalsgaard" userId="33e96c89-b870-475f-95fa-c64aba6b08c8" providerId="ADAL" clId="{5964E832-C576-4FDF-91A4-BD8C3881583E}" dt="2023-12-05T14:07:36.308" v="1014" actId="478"/>
          <ac:spMkLst>
            <pc:docMk/>
            <pc:sldMk cId="4096917252" sldId="531"/>
            <ac:spMk id="2" creationId="{45E6FC8F-1E8B-5792-5BBE-B98E4F705110}"/>
          </ac:spMkLst>
        </pc:spChg>
        <pc:spChg chg="add del mod">
          <ac:chgData name="Pernille Remme Dalsgaard" userId="33e96c89-b870-475f-95fa-c64aba6b08c8" providerId="ADAL" clId="{5964E832-C576-4FDF-91A4-BD8C3881583E}" dt="2023-12-05T14:06:56.924" v="1005"/>
          <ac:spMkLst>
            <pc:docMk/>
            <pc:sldMk cId="4096917252" sldId="531"/>
            <ac:spMk id="4" creationId="{D34F5DA2-1CBD-EAEA-CE62-4F11474BCE44}"/>
          </ac:spMkLst>
        </pc:spChg>
        <pc:spChg chg="mod">
          <ac:chgData name="Pernille Remme Dalsgaard" userId="33e96c89-b870-475f-95fa-c64aba6b08c8" providerId="ADAL" clId="{5964E832-C576-4FDF-91A4-BD8C3881583E}" dt="2023-12-05T14:07:21.560" v="1006"/>
          <ac:spMkLst>
            <pc:docMk/>
            <pc:sldMk cId="4096917252" sldId="531"/>
            <ac:spMk id="11" creationId="{F260B625-9EA7-4217-5772-B8C8C2D83AD8}"/>
          </ac:spMkLst>
        </pc:spChg>
        <pc:spChg chg="mod">
          <ac:chgData name="Pernille Remme Dalsgaard" userId="33e96c89-b870-475f-95fa-c64aba6b08c8" providerId="ADAL" clId="{5964E832-C576-4FDF-91A4-BD8C3881583E}" dt="2023-12-05T14:07:21.560" v="1006"/>
          <ac:spMkLst>
            <pc:docMk/>
            <pc:sldMk cId="4096917252" sldId="531"/>
            <ac:spMk id="13" creationId="{514A073A-6762-22E5-0746-D332E8FC0ACB}"/>
          </ac:spMkLst>
        </pc:spChg>
        <pc:spChg chg="mod">
          <ac:chgData name="Pernille Remme Dalsgaard" userId="33e96c89-b870-475f-95fa-c64aba6b08c8" providerId="ADAL" clId="{5964E832-C576-4FDF-91A4-BD8C3881583E}" dt="2023-12-05T14:07:21.560" v="1006"/>
          <ac:spMkLst>
            <pc:docMk/>
            <pc:sldMk cId="4096917252" sldId="531"/>
            <ac:spMk id="14" creationId="{1B3CD249-BE86-916C-EB5C-8A93B4C79C72}"/>
          </ac:spMkLst>
        </pc:spChg>
        <pc:spChg chg="mod">
          <ac:chgData name="Pernille Remme Dalsgaard" userId="33e96c89-b870-475f-95fa-c64aba6b08c8" providerId="ADAL" clId="{5964E832-C576-4FDF-91A4-BD8C3881583E}" dt="2023-12-05T14:07:21.560" v="1006"/>
          <ac:spMkLst>
            <pc:docMk/>
            <pc:sldMk cId="4096917252" sldId="531"/>
            <ac:spMk id="15" creationId="{24051162-EB74-942A-1B6C-0CCC4B0599E6}"/>
          </ac:spMkLst>
        </pc:spChg>
        <pc:spChg chg="del">
          <ac:chgData name="Pernille Remme Dalsgaard" userId="33e96c89-b870-475f-95fa-c64aba6b08c8" providerId="ADAL" clId="{5964E832-C576-4FDF-91A4-BD8C3881583E}" dt="2023-12-05T14:07:38.654" v="1015" actId="478"/>
          <ac:spMkLst>
            <pc:docMk/>
            <pc:sldMk cId="4096917252" sldId="531"/>
            <ac:spMk id="17" creationId="{1A231322-D67F-EC8A-0394-9A1B86EE3899}"/>
          </ac:spMkLst>
        </pc:spChg>
        <pc:spChg chg="del">
          <ac:chgData name="Pernille Remme Dalsgaard" userId="33e96c89-b870-475f-95fa-c64aba6b08c8" providerId="ADAL" clId="{5964E832-C576-4FDF-91A4-BD8C3881583E}" dt="2023-12-05T14:07:33.605" v="1011" actId="478"/>
          <ac:spMkLst>
            <pc:docMk/>
            <pc:sldMk cId="4096917252" sldId="531"/>
            <ac:spMk id="18" creationId="{C3900438-9D77-22CE-0C10-CC8C81CDD4CA}"/>
          </ac:spMkLst>
        </pc:spChg>
        <pc:spChg chg="del">
          <ac:chgData name="Pernille Remme Dalsgaard" userId="33e96c89-b870-475f-95fa-c64aba6b08c8" providerId="ADAL" clId="{5964E832-C576-4FDF-91A4-BD8C3881583E}" dt="2023-12-05T14:07:32.912" v="1010" actId="478"/>
          <ac:spMkLst>
            <pc:docMk/>
            <pc:sldMk cId="4096917252" sldId="531"/>
            <ac:spMk id="20" creationId="{A684EB97-18A4-BAED-F90E-7FCEEC833BC8}"/>
          </ac:spMkLst>
        </pc:spChg>
        <pc:spChg chg="del">
          <ac:chgData name="Pernille Remme Dalsgaard" userId="33e96c89-b870-475f-95fa-c64aba6b08c8" providerId="ADAL" clId="{5964E832-C576-4FDF-91A4-BD8C3881583E}" dt="2023-12-05T14:07:27.894" v="1008" actId="478"/>
          <ac:spMkLst>
            <pc:docMk/>
            <pc:sldMk cId="4096917252" sldId="531"/>
            <ac:spMk id="22" creationId="{78A68B2A-2142-E81E-1D5B-BBA221D2A671}"/>
          </ac:spMkLst>
        </pc:spChg>
        <pc:spChg chg="mod">
          <ac:chgData name="Pernille Remme Dalsgaard" userId="33e96c89-b870-475f-95fa-c64aba6b08c8" providerId="ADAL" clId="{5964E832-C576-4FDF-91A4-BD8C3881583E}" dt="2023-12-05T14:07:21.560" v="1006"/>
          <ac:spMkLst>
            <pc:docMk/>
            <pc:sldMk cId="4096917252" sldId="531"/>
            <ac:spMk id="23" creationId="{8EA24B0B-8CFB-FD12-896E-E698ABC8FCC6}"/>
          </ac:spMkLst>
        </pc:spChg>
        <pc:spChg chg="del mod">
          <ac:chgData name="Pernille Remme Dalsgaard" userId="33e96c89-b870-475f-95fa-c64aba6b08c8" providerId="ADAL" clId="{5964E832-C576-4FDF-91A4-BD8C3881583E}" dt="2023-12-05T14:07:31.235" v="1009" actId="478"/>
          <ac:spMkLst>
            <pc:docMk/>
            <pc:sldMk cId="4096917252" sldId="531"/>
            <ac:spMk id="24" creationId="{F26CABF6-6D98-632E-38BD-89B0D571E2EB}"/>
          </ac:spMkLst>
        </pc:spChg>
        <pc:spChg chg="del">
          <ac:chgData name="Pernille Remme Dalsgaard" userId="33e96c89-b870-475f-95fa-c64aba6b08c8" providerId="ADAL" clId="{5964E832-C576-4FDF-91A4-BD8C3881583E}" dt="2023-12-05T14:07:50.197" v="1018" actId="478"/>
          <ac:spMkLst>
            <pc:docMk/>
            <pc:sldMk cId="4096917252" sldId="531"/>
            <ac:spMk id="25" creationId="{65E948CD-236F-42CD-2AE6-A9C476FB24F1}"/>
          </ac:spMkLst>
        </pc:spChg>
        <pc:spChg chg="del">
          <ac:chgData name="Pernille Remme Dalsgaard" userId="33e96c89-b870-475f-95fa-c64aba6b08c8" providerId="ADAL" clId="{5964E832-C576-4FDF-91A4-BD8C3881583E}" dt="2023-12-05T14:07:50.969" v="1019" actId="478"/>
          <ac:spMkLst>
            <pc:docMk/>
            <pc:sldMk cId="4096917252" sldId="531"/>
            <ac:spMk id="28" creationId="{B6299B2B-7749-04B2-A593-876F51ED2840}"/>
          </ac:spMkLst>
        </pc:spChg>
        <pc:spChg chg="del">
          <ac:chgData name="Pernille Remme Dalsgaard" userId="33e96c89-b870-475f-95fa-c64aba6b08c8" providerId="ADAL" clId="{5964E832-C576-4FDF-91A4-BD8C3881583E}" dt="2023-12-05T14:07:49.254" v="1017" actId="478"/>
          <ac:spMkLst>
            <pc:docMk/>
            <pc:sldMk cId="4096917252" sldId="531"/>
            <ac:spMk id="29" creationId="{C4DF52D2-6F23-4201-1E6A-DB4EB7F70899}"/>
          </ac:spMkLst>
        </pc:spChg>
        <pc:spChg chg="mod">
          <ac:chgData name="Pernille Remme Dalsgaard" userId="33e96c89-b870-475f-95fa-c64aba6b08c8" providerId="ADAL" clId="{5964E832-C576-4FDF-91A4-BD8C3881583E}" dt="2023-12-05T14:08:07.443" v="1023" actId="1076"/>
          <ac:spMkLst>
            <pc:docMk/>
            <pc:sldMk cId="4096917252" sldId="531"/>
            <ac:spMk id="54" creationId="{ED3A14E9-102C-97C8-A9AB-81F4C8FDB292}"/>
          </ac:spMkLst>
        </pc:spChg>
        <pc:spChg chg="mod">
          <ac:chgData name="Pernille Remme Dalsgaard" userId="33e96c89-b870-475f-95fa-c64aba6b08c8" providerId="ADAL" clId="{5964E832-C576-4FDF-91A4-BD8C3881583E}" dt="2023-12-05T14:07:21.560" v="1006"/>
          <ac:spMkLst>
            <pc:docMk/>
            <pc:sldMk cId="4096917252" sldId="531"/>
            <ac:spMk id="55" creationId="{F6C8B167-4E5F-A106-6544-22F1746EEA53}"/>
          </ac:spMkLst>
        </pc:spChg>
        <pc:spChg chg="mod">
          <ac:chgData name="Pernille Remme Dalsgaard" userId="33e96c89-b870-475f-95fa-c64aba6b08c8" providerId="ADAL" clId="{5964E832-C576-4FDF-91A4-BD8C3881583E}" dt="2023-12-05T14:07:21.560" v="1006"/>
          <ac:spMkLst>
            <pc:docMk/>
            <pc:sldMk cId="4096917252" sldId="531"/>
            <ac:spMk id="58" creationId="{AF0559D2-A53C-22B6-B206-CA7C60BF493E}"/>
          </ac:spMkLst>
        </pc:spChg>
        <pc:spChg chg="mod">
          <ac:chgData name="Pernille Remme Dalsgaard" userId="33e96c89-b870-475f-95fa-c64aba6b08c8" providerId="ADAL" clId="{5964E832-C576-4FDF-91A4-BD8C3881583E}" dt="2023-12-05T14:07:21.560" v="1006"/>
          <ac:spMkLst>
            <pc:docMk/>
            <pc:sldMk cId="4096917252" sldId="531"/>
            <ac:spMk id="59" creationId="{460033DA-C56B-4B64-7205-42E792CE0F78}"/>
          </ac:spMkLst>
        </pc:spChg>
        <pc:spChg chg="mod">
          <ac:chgData name="Pernille Remme Dalsgaard" userId="33e96c89-b870-475f-95fa-c64aba6b08c8" providerId="ADAL" clId="{5964E832-C576-4FDF-91A4-BD8C3881583E}" dt="2023-12-05T14:07:21.560" v="1006"/>
          <ac:spMkLst>
            <pc:docMk/>
            <pc:sldMk cId="4096917252" sldId="531"/>
            <ac:spMk id="60" creationId="{34FDB18E-251B-5FCE-71C8-09DFAA2F7088}"/>
          </ac:spMkLst>
        </pc:spChg>
        <pc:spChg chg="mod">
          <ac:chgData name="Pernille Remme Dalsgaard" userId="33e96c89-b870-475f-95fa-c64aba6b08c8" providerId="ADAL" clId="{5964E832-C576-4FDF-91A4-BD8C3881583E}" dt="2023-12-05T14:07:21.560" v="1006"/>
          <ac:spMkLst>
            <pc:docMk/>
            <pc:sldMk cId="4096917252" sldId="531"/>
            <ac:spMk id="61" creationId="{5B50AC37-3AC8-4C90-6AC5-F1367715B172}"/>
          </ac:spMkLst>
        </pc:spChg>
        <pc:spChg chg="mod">
          <ac:chgData name="Pernille Remme Dalsgaard" userId="33e96c89-b870-475f-95fa-c64aba6b08c8" providerId="ADAL" clId="{5964E832-C576-4FDF-91A4-BD8C3881583E}" dt="2023-12-05T14:07:21.560" v="1006"/>
          <ac:spMkLst>
            <pc:docMk/>
            <pc:sldMk cId="4096917252" sldId="531"/>
            <ac:spMk id="62" creationId="{00DC912B-9B7F-963D-3CDB-B53861F702B0}"/>
          </ac:spMkLst>
        </pc:spChg>
        <pc:spChg chg="mod">
          <ac:chgData name="Pernille Remme Dalsgaard" userId="33e96c89-b870-475f-95fa-c64aba6b08c8" providerId="ADAL" clId="{5964E832-C576-4FDF-91A4-BD8C3881583E}" dt="2023-12-05T14:07:21.560" v="1006"/>
          <ac:spMkLst>
            <pc:docMk/>
            <pc:sldMk cId="4096917252" sldId="531"/>
            <ac:spMk id="63" creationId="{589F7D82-C8F3-7776-DDFA-E50043413AB4}"/>
          </ac:spMkLst>
        </pc:spChg>
        <pc:spChg chg="mod">
          <ac:chgData name="Pernille Remme Dalsgaard" userId="33e96c89-b870-475f-95fa-c64aba6b08c8" providerId="ADAL" clId="{5964E832-C576-4FDF-91A4-BD8C3881583E}" dt="2023-12-05T14:07:21.560" v="1006"/>
          <ac:spMkLst>
            <pc:docMk/>
            <pc:sldMk cId="4096917252" sldId="531"/>
            <ac:spMk id="64" creationId="{45E3D10E-67B7-FDCA-15F8-4131B370CA10}"/>
          </ac:spMkLst>
        </pc:spChg>
        <pc:spChg chg="mod">
          <ac:chgData name="Pernille Remme Dalsgaard" userId="33e96c89-b870-475f-95fa-c64aba6b08c8" providerId="ADAL" clId="{5964E832-C576-4FDF-91A4-BD8C3881583E}" dt="2023-12-05T14:07:21.560" v="1006"/>
          <ac:spMkLst>
            <pc:docMk/>
            <pc:sldMk cId="4096917252" sldId="531"/>
            <ac:spMk id="65" creationId="{BBFB5EC5-B8CF-F670-F06C-DE7F59674CA3}"/>
          </ac:spMkLst>
        </pc:spChg>
        <pc:spChg chg="mod">
          <ac:chgData name="Pernille Remme Dalsgaard" userId="33e96c89-b870-475f-95fa-c64aba6b08c8" providerId="ADAL" clId="{5964E832-C576-4FDF-91A4-BD8C3881583E}" dt="2023-12-05T14:07:21.560" v="1006"/>
          <ac:spMkLst>
            <pc:docMk/>
            <pc:sldMk cId="4096917252" sldId="531"/>
            <ac:spMk id="66" creationId="{4CE28769-F626-6FAF-0D26-A21294EBDB1E}"/>
          </ac:spMkLst>
        </pc:spChg>
        <pc:spChg chg="mod">
          <ac:chgData name="Pernille Remme Dalsgaard" userId="33e96c89-b870-475f-95fa-c64aba6b08c8" providerId="ADAL" clId="{5964E832-C576-4FDF-91A4-BD8C3881583E}" dt="2023-12-05T14:10:32.524" v="1032" actId="20577"/>
          <ac:spMkLst>
            <pc:docMk/>
            <pc:sldMk cId="4096917252" sldId="531"/>
            <ac:spMk id="67" creationId="{B51BBE4B-9FB9-44B6-1D76-07FB5225FDC9}"/>
          </ac:spMkLst>
        </pc:spChg>
        <pc:spChg chg="mod">
          <ac:chgData name="Pernille Remme Dalsgaard" userId="33e96c89-b870-475f-95fa-c64aba6b08c8" providerId="ADAL" clId="{5964E832-C576-4FDF-91A4-BD8C3881583E}" dt="2023-12-05T14:07:21.560" v="1006"/>
          <ac:spMkLst>
            <pc:docMk/>
            <pc:sldMk cId="4096917252" sldId="531"/>
            <ac:spMk id="68" creationId="{6E718206-868D-A18E-F7FB-4836307487C0}"/>
          </ac:spMkLst>
        </pc:spChg>
        <pc:spChg chg="add mod">
          <ac:chgData name="Pernille Remme Dalsgaard" userId="33e96c89-b870-475f-95fa-c64aba6b08c8" providerId="ADAL" clId="{5964E832-C576-4FDF-91A4-BD8C3881583E}" dt="2023-12-05T14:08:46.409" v="1028" actId="164"/>
          <ac:spMkLst>
            <pc:docMk/>
            <pc:sldMk cId="4096917252" sldId="531"/>
            <ac:spMk id="69" creationId="{48B05B9F-AE46-965E-D2D9-841D99B4F26D}"/>
          </ac:spMkLst>
        </pc:spChg>
        <pc:grpChg chg="add mod">
          <ac:chgData name="Pernille Remme Dalsgaard" userId="33e96c89-b870-475f-95fa-c64aba6b08c8" providerId="ADAL" clId="{5964E832-C576-4FDF-91A4-BD8C3881583E}" dt="2023-12-05T14:08:46.409" v="1028" actId="164"/>
          <ac:grpSpMkLst>
            <pc:docMk/>
            <pc:sldMk cId="4096917252" sldId="531"/>
            <ac:grpSpMk id="8" creationId="{164FBF9F-DF6D-15F8-5229-71D8D9F93EEC}"/>
          </ac:grpSpMkLst>
        </pc:grpChg>
        <pc:grpChg chg="add mod">
          <ac:chgData name="Pernille Remme Dalsgaard" userId="33e96c89-b870-475f-95fa-c64aba6b08c8" providerId="ADAL" clId="{5964E832-C576-4FDF-91A4-BD8C3881583E}" dt="2023-12-05T14:08:46.409" v="1028" actId="164"/>
          <ac:grpSpMkLst>
            <pc:docMk/>
            <pc:sldMk cId="4096917252" sldId="531"/>
            <ac:grpSpMk id="70" creationId="{DCE5BB2E-2FC2-96BE-9A8D-8DA79C71F530}"/>
          </ac:grpSpMkLst>
        </pc:grpChg>
        <pc:extLst>
          <p:ext xmlns:p="http://schemas.openxmlformats.org/presentationml/2006/main" uri="{D6D511B9-2390-475A-947B-AFAB55BFBCF1}">
            <pc226:cmChg xmlns:pc226="http://schemas.microsoft.com/office/powerpoint/2022/06/main/command" chg="add">
              <pc226:chgData name="Pernille Remme Dalsgaard" userId="33e96c89-b870-475f-95fa-c64aba6b08c8" providerId="ADAL" clId="{5964E832-C576-4FDF-91A4-BD8C3881583E}" dt="2023-12-05T14:11:32.962" v="1033"/>
              <pc2:cmMkLst xmlns:pc2="http://schemas.microsoft.com/office/powerpoint/2019/9/main/command">
                <pc:docMk/>
                <pc:sldMk cId="4096917252" sldId="531"/>
                <pc2:cmMk id="{15D338BA-9AF9-42C8-B93B-A8BA795E8FAC}"/>
              </pc2:cmMkLst>
              <pc226:cmRplyChg chg="add">
                <pc226:chgData name="Pernille Remme Dalsgaard" userId="33e96c89-b870-475f-95fa-c64aba6b08c8" providerId="ADAL" clId="{5964E832-C576-4FDF-91A4-BD8C3881583E}" dt="2023-12-05T14:11:32.962" v="1033"/>
                <pc2:cmRplyMkLst xmlns:pc2="http://schemas.microsoft.com/office/powerpoint/2019/9/main/command">
                  <pc:docMk/>
                  <pc:sldMk cId="4096917252" sldId="531"/>
                  <pc2:cmMk id="{15D338BA-9AF9-42C8-B93B-A8BA795E8FAC}"/>
                  <pc2:cmRplyMk id="{3AB2ADCB-8D82-4A47-A10E-70A32967B6C2}"/>
                </pc2:cmRplyMkLst>
              </pc226:cmRplyChg>
            </pc226:cmChg>
          </p:ext>
        </pc:extLst>
      </pc:sldChg>
      <pc:sldChg chg="addSp modSp del mod">
        <pc:chgData name="Pernille Remme Dalsgaard" userId="33e96c89-b870-475f-95fa-c64aba6b08c8" providerId="ADAL" clId="{5964E832-C576-4FDF-91A4-BD8C3881583E}" dt="2023-12-05T14:10:09.124" v="1031" actId="47"/>
        <pc:sldMkLst>
          <pc:docMk/>
          <pc:sldMk cId="1968464472" sldId="533"/>
        </pc:sldMkLst>
        <pc:spChg chg="add mod">
          <ac:chgData name="Pernille Remme Dalsgaard" userId="33e96c89-b870-475f-95fa-c64aba6b08c8" providerId="ADAL" clId="{5964E832-C576-4FDF-91A4-BD8C3881583E}" dt="2023-12-05T13:47:10.655" v="132" actId="1076"/>
          <ac:spMkLst>
            <pc:docMk/>
            <pc:sldMk cId="1968464472" sldId="533"/>
            <ac:spMk id="4" creationId="{5EA87426-990F-F9B1-5839-A8184848588A}"/>
          </ac:spMkLst>
        </pc:spChg>
        <pc:spChg chg="mod">
          <ac:chgData name="Pernille Remme Dalsgaard" userId="33e96c89-b870-475f-95fa-c64aba6b08c8" providerId="ADAL" clId="{5964E832-C576-4FDF-91A4-BD8C3881583E}" dt="2023-12-05T13:47:19.365" v="134" actId="1076"/>
          <ac:spMkLst>
            <pc:docMk/>
            <pc:sldMk cId="1968464472" sldId="533"/>
            <ac:spMk id="33" creationId="{5A2D244D-AFBC-5340-8A4F-084BDE2DD1D8}"/>
          </ac:spMkLst>
        </pc:spChg>
        <pc:spChg chg="mod">
          <ac:chgData name="Pernille Remme Dalsgaard" userId="33e96c89-b870-475f-95fa-c64aba6b08c8" providerId="ADAL" clId="{5964E832-C576-4FDF-91A4-BD8C3881583E}" dt="2023-12-05T13:47:15.862" v="133" actId="1076"/>
          <ac:spMkLst>
            <pc:docMk/>
            <pc:sldMk cId="1968464472" sldId="533"/>
            <ac:spMk id="48" creationId="{ECCB03D0-CA64-9488-46E5-CE8A4AE518D2}"/>
          </ac:spMkLst>
        </pc:spChg>
      </pc:sldChg>
      <pc:sldChg chg="addSp delSp modSp del mod">
        <pc:chgData name="Pernille Remme Dalsgaard" userId="33e96c89-b870-475f-95fa-c64aba6b08c8" providerId="ADAL" clId="{5964E832-C576-4FDF-91A4-BD8C3881583E}" dt="2023-12-05T14:10:00.153" v="1030" actId="47"/>
        <pc:sldMkLst>
          <pc:docMk/>
          <pc:sldMk cId="77995279" sldId="534"/>
        </pc:sldMkLst>
        <pc:spChg chg="mod">
          <ac:chgData name="Pernille Remme Dalsgaard" userId="33e96c89-b870-475f-95fa-c64aba6b08c8" providerId="ADAL" clId="{5964E832-C576-4FDF-91A4-BD8C3881583E}" dt="2023-12-05T14:06:42.165" v="1003" actId="164"/>
          <ac:spMkLst>
            <pc:docMk/>
            <pc:sldMk cId="77995279" sldId="534"/>
            <ac:spMk id="2" creationId="{45E6FC8F-1E8B-5792-5BBE-B98E4F705110}"/>
          </ac:spMkLst>
        </pc:spChg>
        <pc:spChg chg="mod">
          <ac:chgData name="Pernille Remme Dalsgaard" userId="33e96c89-b870-475f-95fa-c64aba6b08c8" providerId="ADAL" clId="{5964E832-C576-4FDF-91A4-BD8C3881583E}" dt="2023-12-05T14:06:42.165" v="1003" actId="164"/>
          <ac:spMkLst>
            <pc:docMk/>
            <pc:sldMk cId="77995279" sldId="534"/>
            <ac:spMk id="3" creationId="{F05F5D06-D9F9-BACE-D644-496BBB310482}"/>
          </ac:spMkLst>
        </pc:spChg>
        <pc:spChg chg="add del mod">
          <ac:chgData name="Pernille Remme Dalsgaard" userId="33e96c89-b870-475f-95fa-c64aba6b08c8" providerId="ADAL" clId="{5964E832-C576-4FDF-91A4-BD8C3881583E}" dt="2023-12-05T13:51:08.817" v="154" actId="478"/>
          <ac:spMkLst>
            <pc:docMk/>
            <pc:sldMk cId="77995279" sldId="534"/>
            <ac:spMk id="4" creationId="{C3C2B045-1415-73F1-83F7-BAEE8FF42B37}"/>
          </ac:spMkLst>
        </pc:spChg>
        <pc:spChg chg="add del mod">
          <ac:chgData name="Pernille Remme Dalsgaard" userId="33e96c89-b870-475f-95fa-c64aba6b08c8" providerId="ADAL" clId="{5964E832-C576-4FDF-91A4-BD8C3881583E}" dt="2023-12-05T13:51:22.690" v="156" actId="478"/>
          <ac:spMkLst>
            <pc:docMk/>
            <pc:sldMk cId="77995279" sldId="534"/>
            <ac:spMk id="8" creationId="{A93E5C26-D4E5-A608-0CD6-13B18651B1D6}"/>
          </ac:spMkLst>
        </pc:spChg>
        <pc:spChg chg="add del mod">
          <ac:chgData name="Pernille Remme Dalsgaard" userId="33e96c89-b870-475f-95fa-c64aba6b08c8" providerId="ADAL" clId="{5964E832-C576-4FDF-91A4-BD8C3881583E}" dt="2023-12-05T13:51:32.388" v="159" actId="478"/>
          <ac:spMkLst>
            <pc:docMk/>
            <pc:sldMk cId="77995279" sldId="534"/>
            <ac:spMk id="11" creationId="{F6C242DA-692B-195F-E195-A9715E0790A5}"/>
          </ac:spMkLst>
        </pc:spChg>
        <pc:spChg chg="add mod">
          <ac:chgData name="Pernille Remme Dalsgaard" userId="33e96c89-b870-475f-95fa-c64aba6b08c8" providerId="ADAL" clId="{5964E832-C576-4FDF-91A4-BD8C3881583E}" dt="2023-12-05T13:50:57.931" v="153" actId="1076"/>
          <ac:spMkLst>
            <pc:docMk/>
            <pc:sldMk cId="77995279" sldId="534"/>
            <ac:spMk id="13" creationId="{96C18D19-AFB2-99CA-6346-3E0F0B978D81}"/>
          </ac:spMkLst>
        </pc:spChg>
        <pc:spChg chg="add mod">
          <ac:chgData name="Pernille Remme Dalsgaard" userId="33e96c89-b870-475f-95fa-c64aba6b08c8" providerId="ADAL" clId="{5964E832-C576-4FDF-91A4-BD8C3881583E}" dt="2023-12-05T13:50:57.931" v="153" actId="1076"/>
          <ac:spMkLst>
            <pc:docMk/>
            <pc:sldMk cId="77995279" sldId="534"/>
            <ac:spMk id="14" creationId="{DA740103-A197-F761-FCFA-DFD2EA055EFC}"/>
          </ac:spMkLst>
        </pc:spChg>
        <pc:spChg chg="add mod">
          <ac:chgData name="Pernille Remme Dalsgaard" userId="33e96c89-b870-475f-95fa-c64aba6b08c8" providerId="ADAL" clId="{5964E832-C576-4FDF-91A4-BD8C3881583E}" dt="2023-12-05T13:50:57.931" v="153" actId="1076"/>
          <ac:spMkLst>
            <pc:docMk/>
            <pc:sldMk cId="77995279" sldId="534"/>
            <ac:spMk id="15" creationId="{40C7C92E-C3AD-3EAC-7444-95D3FA99F845}"/>
          </ac:spMkLst>
        </pc:spChg>
        <pc:spChg chg="mod">
          <ac:chgData name="Pernille Remme Dalsgaard" userId="33e96c89-b870-475f-95fa-c64aba6b08c8" providerId="ADAL" clId="{5964E832-C576-4FDF-91A4-BD8C3881583E}" dt="2023-12-05T14:06:42.165" v="1003" actId="164"/>
          <ac:spMkLst>
            <pc:docMk/>
            <pc:sldMk cId="77995279" sldId="534"/>
            <ac:spMk id="17" creationId="{1A231322-D67F-EC8A-0394-9A1B86EE3899}"/>
          </ac:spMkLst>
        </pc:spChg>
        <pc:spChg chg="mod">
          <ac:chgData name="Pernille Remme Dalsgaard" userId="33e96c89-b870-475f-95fa-c64aba6b08c8" providerId="ADAL" clId="{5964E832-C576-4FDF-91A4-BD8C3881583E}" dt="2023-12-05T14:06:42.165" v="1003" actId="164"/>
          <ac:spMkLst>
            <pc:docMk/>
            <pc:sldMk cId="77995279" sldId="534"/>
            <ac:spMk id="18" creationId="{C3900438-9D77-22CE-0C10-CC8C81CDD4CA}"/>
          </ac:spMkLst>
        </pc:spChg>
        <pc:spChg chg="mod">
          <ac:chgData name="Pernille Remme Dalsgaard" userId="33e96c89-b870-475f-95fa-c64aba6b08c8" providerId="ADAL" clId="{5964E832-C576-4FDF-91A4-BD8C3881583E}" dt="2023-12-05T14:06:42.165" v="1003" actId="164"/>
          <ac:spMkLst>
            <pc:docMk/>
            <pc:sldMk cId="77995279" sldId="534"/>
            <ac:spMk id="20" creationId="{A684EB97-18A4-BAED-F90E-7FCEEC833BC8}"/>
          </ac:spMkLst>
        </pc:spChg>
        <pc:spChg chg="mod">
          <ac:chgData name="Pernille Remme Dalsgaard" userId="33e96c89-b870-475f-95fa-c64aba6b08c8" providerId="ADAL" clId="{5964E832-C576-4FDF-91A4-BD8C3881583E}" dt="2023-12-05T14:06:42.165" v="1003" actId="164"/>
          <ac:spMkLst>
            <pc:docMk/>
            <pc:sldMk cId="77995279" sldId="534"/>
            <ac:spMk id="22" creationId="{78A68B2A-2142-E81E-1D5B-BBA221D2A671}"/>
          </ac:spMkLst>
        </pc:spChg>
        <pc:spChg chg="add del mod">
          <ac:chgData name="Pernille Remme Dalsgaard" userId="33e96c89-b870-475f-95fa-c64aba6b08c8" providerId="ADAL" clId="{5964E832-C576-4FDF-91A4-BD8C3881583E}" dt="2023-12-05T13:51:39.041" v="161" actId="478"/>
          <ac:spMkLst>
            <pc:docMk/>
            <pc:sldMk cId="77995279" sldId="534"/>
            <ac:spMk id="23" creationId="{C7CFF4B4-C388-A8A7-D791-EB482EB9A404}"/>
          </ac:spMkLst>
        </pc:spChg>
        <pc:spChg chg="mod">
          <ac:chgData name="Pernille Remme Dalsgaard" userId="33e96c89-b870-475f-95fa-c64aba6b08c8" providerId="ADAL" clId="{5964E832-C576-4FDF-91A4-BD8C3881583E}" dt="2023-12-05T14:06:42.165" v="1003" actId="164"/>
          <ac:spMkLst>
            <pc:docMk/>
            <pc:sldMk cId="77995279" sldId="534"/>
            <ac:spMk id="24" creationId="{F26CABF6-6D98-632E-38BD-89B0D571E2EB}"/>
          </ac:spMkLst>
        </pc:spChg>
        <pc:spChg chg="mod">
          <ac:chgData name="Pernille Remme Dalsgaard" userId="33e96c89-b870-475f-95fa-c64aba6b08c8" providerId="ADAL" clId="{5964E832-C576-4FDF-91A4-BD8C3881583E}" dt="2023-12-05T14:06:42.165" v="1003" actId="164"/>
          <ac:spMkLst>
            <pc:docMk/>
            <pc:sldMk cId="77995279" sldId="534"/>
            <ac:spMk id="25" creationId="{65E948CD-236F-42CD-2AE6-A9C476FB24F1}"/>
          </ac:spMkLst>
        </pc:spChg>
        <pc:spChg chg="mod">
          <ac:chgData name="Pernille Remme Dalsgaard" userId="33e96c89-b870-475f-95fa-c64aba6b08c8" providerId="ADAL" clId="{5964E832-C576-4FDF-91A4-BD8C3881583E}" dt="2023-12-05T14:06:42.165" v="1003" actId="164"/>
          <ac:spMkLst>
            <pc:docMk/>
            <pc:sldMk cId="77995279" sldId="534"/>
            <ac:spMk id="28" creationId="{B6299B2B-7749-04B2-A593-876F51ED2840}"/>
          </ac:spMkLst>
        </pc:spChg>
        <pc:spChg chg="mod">
          <ac:chgData name="Pernille Remme Dalsgaard" userId="33e96c89-b870-475f-95fa-c64aba6b08c8" providerId="ADAL" clId="{5964E832-C576-4FDF-91A4-BD8C3881583E}" dt="2023-12-05T14:06:42.165" v="1003" actId="164"/>
          <ac:spMkLst>
            <pc:docMk/>
            <pc:sldMk cId="77995279" sldId="534"/>
            <ac:spMk id="29" creationId="{C4DF52D2-6F23-4201-1E6A-DB4EB7F70899}"/>
          </ac:spMkLst>
        </pc:spChg>
        <pc:spChg chg="add mod">
          <ac:chgData name="Pernille Remme Dalsgaard" userId="33e96c89-b870-475f-95fa-c64aba6b08c8" providerId="ADAL" clId="{5964E832-C576-4FDF-91A4-BD8C3881583E}" dt="2023-12-05T13:50:57.931" v="153" actId="1076"/>
          <ac:spMkLst>
            <pc:docMk/>
            <pc:sldMk cId="77995279" sldId="534"/>
            <ac:spMk id="38" creationId="{152B4A1B-9162-733A-300E-ADB8DAC3F0FE}"/>
          </ac:spMkLst>
        </pc:spChg>
        <pc:spChg chg="add mod">
          <ac:chgData name="Pernille Remme Dalsgaard" userId="33e96c89-b870-475f-95fa-c64aba6b08c8" providerId="ADAL" clId="{5964E832-C576-4FDF-91A4-BD8C3881583E}" dt="2023-12-05T13:50:57.931" v="153" actId="1076"/>
          <ac:spMkLst>
            <pc:docMk/>
            <pc:sldMk cId="77995279" sldId="534"/>
            <ac:spMk id="40" creationId="{7E0AB354-BE5E-62C8-E852-5D8AA911FCFA}"/>
          </ac:spMkLst>
        </pc:spChg>
        <pc:spChg chg="add del mod">
          <ac:chgData name="Pernille Remme Dalsgaard" userId="33e96c89-b870-475f-95fa-c64aba6b08c8" providerId="ADAL" clId="{5964E832-C576-4FDF-91A4-BD8C3881583E}" dt="2023-12-05T13:51:27.218" v="158" actId="478"/>
          <ac:spMkLst>
            <pc:docMk/>
            <pc:sldMk cId="77995279" sldId="534"/>
            <ac:spMk id="49" creationId="{E11C6300-F228-FCDF-7BB6-6C9F3AF58D7C}"/>
          </ac:spMkLst>
        </pc:spChg>
        <pc:spChg chg="add del mod">
          <ac:chgData name="Pernille Remme Dalsgaard" userId="33e96c89-b870-475f-95fa-c64aba6b08c8" providerId="ADAL" clId="{5964E832-C576-4FDF-91A4-BD8C3881583E}" dt="2023-12-05T13:51:35.755" v="160" actId="478"/>
          <ac:spMkLst>
            <pc:docMk/>
            <pc:sldMk cId="77995279" sldId="534"/>
            <ac:spMk id="54" creationId="{50C0F29D-9F7C-5F6D-D649-4164F87DB3BE}"/>
          </ac:spMkLst>
        </pc:spChg>
        <pc:spChg chg="add mod">
          <ac:chgData name="Pernille Remme Dalsgaard" userId="33e96c89-b870-475f-95fa-c64aba6b08c8" providerId="ADAL" clId="{5964E832-C576-4FDF-91A4-BD8C3881583E}" dt="2023-12-05T13:50:57.931" v="153" actId="1076"/>
          <ac:spMkLst>
            <pc:docMk/>
            <pc:sldMk cId="77995279" sldId="534"/>
            <ac:spMk id="55" creationId="{2FCA333B-9DCC-58EB-9B93-48921DEEFCE5}"/>
          </ac:spMkLst>
        </pc:spChg>
        <pc:spChg chg="add mod">
          <ac:chgData name="Pernille Remme Dalsgaard" userId="33e96c89-b870-475f-95fa-c64aba6b08c8" providerId="ADAL" clId="{5964E832-C576-4FDF-91A4-BD8C3881583E}" dt="2023-12-05T14:06:42.165" v="1003" actId="164"/>
          <ac:spMkLst>
            <pc:docMk/>
            <pc:sldMk cId="77995279" sldId="534"/>
            <ac:spMk id="56" creationId="{F09B1439-FACB-8898-F0EB-778523C41A56}"/>
          </ac:spMkLst>
        </pc:spChg>
        <pc:spChg chg="add mod">
          <ac:chgData name="Pernille Remme Dalsgaard" userId="33e96c89-b870-475f-95fa-c64aba6b08c8" providerId="ADAL" clId="{5964E832-C576-4FDF-91A4-BD8C3881583E}" dt="2023-12-05T14:06:42.165" v="1003" actId="164"/>
          <ac:spMkLst>
            <pc:docMk/>
            <pc:sldMk cId="77995279" sldId="534"/>
            <ac:spMk id="57" creationId="{173428B3-5A06-5904-66C3-76DC031F9120}"/>
          </ac:spMkLst>
        </pc:spChg>
        <pc:spChg chg="add mod">
          <ac:chgData name="Pernille Remme Dalsgaard" userId="33e96c89-b870-475f-95fa-c64aba6b08c8" providerId="ADAL" clId="{5964E832-C576-4FDF-91A4-BD8C3881583E}" dt="2023-12-05T14:06:42.165" v="1003" actId="164"/>
          <ac:spMkLst>
            <pc:docMk/>
            <pc:sldMk cId="77995279" sldId="534"/>
            <ac:spMk id="58" creationId="{8F3BEDE6-11B2-3CB1-539A-AFA4D9EF63A2}"/>
          </ac:spMkLst>
        </pc:spChg>
        <pc:spChg chg="add mod">
          <ac:chgData name="Pernille Remme Dalsgaard" userId="33e96c89-b870-475f-95fa-c64aba6b08c8" providerId="ADAL" clId="{5964E832-C576-4FDF-91A4-BD8C3881583E}" dt="2023-12-05T14:06:42.165" v="1003" actId="164"/>
          <ac:spMkLst>
            <pc:docMk/>
            <pc:sldMk cId="77995279" sldId="534"/>
            <ac:spMk id="59" creationId="{B620AA1B-A231-D4AA-7093-0AFF8A6C0BF8}"/>
          </ac:spMkLst>
        </pc:spChg>
        <pc:spChg chg="add del mod">
          <ac:chgData name="Pernille Remme Dalsgaard" userId="33e96c89-b870-475f-95fa-c64aba6b08c8" providerId="ADAL" clId="{5964E832-C576-4FDF-91A4-BD8C3881583E}" dt="2023-12-05T14:06:42.165" v="1003" actId="164"/>
          <ac:spMkLst>
            <pc:docMk/>
            <pc:sldMk cId="77995279" sldId="534"/>
            <ac:spMk id="60" creationId="{FC68FF60-489E-9D03-1878-39C95A52DD5B}"/>
          </ac:spMkLst>
        </pc:spChg>
        <pc:spChg chg="add mod">
          <ac:chgData name="Pernille Remme Dalsgaard" userId="33e96c89-b870-475f-95fa-c64aba6b08c8" providerId="ADAL" clId="{5964E832-C576-4FDF-91A4-BD8C3881583E}" dt="2023-12-05T14:06:42.165" v="1003" actId="164"/>
          <ac:spMkLst>
            <pc:docMk/>
            <pc:sldMk cId="77995279" sldId="534"/>
            <ac:spMk id="61" creationId="{ABB0993C-08A9-646E-5601-291CB64AB2D5}"/>
          </ac:spMkLst>
        </pc:spChg>
        <pc:spChg chg="add mod">
          <ac:chgData name="Pernille Remme Dalsgaard" userId="33e96c89-b870-475f-95fa-c64aba6b08c8" providerId="ADAL" clId="{5964E832-C576-4FDF-91A4-BD8C3881583E}" dt="2023-12-05T14:06:42.165" v="1003" actId="164"/>
          <ac:spMkLst>
            <pc:docMk/>
            <pc:sldMk cId="77995279" sldId="534"/>
            <ac:spMk id="62" creationId="{09A45333-E70E-FB2A-9C12-99A536B94EF7}"/>
          </ac:spMkLst>
        </pc:spChg>
        <pc:spChg chg="add del">
          <ac:chgData name="Pernille Remme Dalsgaard" userId="33e96c89-b870-475f-95fa-c64aba6b08c8" providerId="ADAL" clId="{5964E832-C576-4FDF-91A4-BD8C3881583E}" dt="2023-12-05T13:57:53.637" v="308" actId="11529"/>
          <ac:spMkLst>
            <pc:docMk/>
            <pc:sldMk cId="77995279" sldId="534"/>
            <ac:spMk id="63" creationId="{03DEFCEF-3A2F-50B5-5E21-A50A2EFEF1DC}"/>
          </ac:spMkLst>
        </pc:spChg>
        <pc:grpChg chg="add mod">
          <ac:chgData name="Pernille Remme Dalsgaard" userId="33e96c89-b870-475f-95fa-c64aba6b08c8" providerId="ADAL" clId="{5964E832-C576-4FDF-91A4-BD8C3881583E}" dt="2023-12-05T14:06:42.165" v="1003" actId="164"/>
          <ac:grpSpMkLst>
            <pc:docMk/>
            <pc:sldMk cId="77995279" sldId="534"/>
            <ac:grpSpMk id="64" creationId="{D715DC97-8F38-CA7F-032E-A726E1B33C84}"/>
          </ac:grpSpMkLst>
        </pc:grpChg>
      </pc:sldChg>
    </pc:docChg>
  </pc:docChgLst>
  <pc:docChgLst>
    <pc:chgData name="Mette Soelberg" userId="45793563-16d9-4d94-889d-8ca0565562e2" providerId="ADAL" clId="{B6F0783D-66E6-4855-900D-BF7E94997BC9}"/>
    <pc:docChg chg="delSld">
      <pc:chgData name="Mette Soelberg" userId="45793563-16d9-4d94-889d-8ca0565562e2" providerId="ADAL" clId="{B6F0783D-66E6-4855-900D-BF7E94997BC9}" dt="2023-12-05T09:20:37.435" v="0" actId="47"/>
      <pc:docMkLst>
        <pc:docMk/>
      </pc:docMkLst>
      <pc:sldChg chg="del">
        <pc:chgData name="Mette Soelberg" userId="45793563-16d9-4d94-889d-8ca0565562e2" providerId="ADAL" clId="{B6F0783D-66E6-4855-900D-BF7E94997BC9}" dt="2023-12-05T09:20:37.435" v="0" actId="47"/>
        <pc:sldMkLst>
          <pc:docMk/>
          <pc:sldMk cId="3565795354" sldId="518"/>
        </pc:sldMkLst>
      </pc:sldChg>
    </pc:docChg>
  </pc:docChgLst>
  <pc:docChgLst>
    <pc:chgData name="Mette Soelberg" userId="45793563-16d9-4d94-889d-8ca0565562e2" providerId="ADAL" clId="{7465C34C-4744-452A-B544-B74F0DCC834B}"/>
    <pc:docChg chg="undo custSel addSld delSld modSld modMainMaster">
      <pc:chgData name="Mette Soelberg" userId="45793563-16d9-4d94-889d-8ca0565562e2" providerId="ADAL" clId="{7465C34C-4744-452A-B544-B74F0DCC834B}" dt="2023-12-06T08:25:29.166" v="6369"/>
      <pc:docMkLst>
        <pc:docMk/>
      </pc:docMkLst>
      <pc:sldChg chg="del">
        <pc:chgData name="Mette Soelberg" userId="45793563-16d9-4d94-889d-8ca0565562e2" providerId="ADAL" clId="{7465C34C-4744-452A-B544-B74F0DCC834B}" dt="2023-12-05T10:13:25.379" v="234" actId="47"/>
        <pc:sldMkLst>
          <pc:docMk/>
          <pc:sldMk cId="3552319246" sldId="454"/>
        </pc:sldMkLst>
      </pc:sldChg>
      <pc:sldChg chg="modSp add del mod setBg">
        <pc:chgData name="Mette Soelberg" userId="45793563-16d9-4d94-889d-8ca0565562e2" providerId="ADAL" clId="{7465C34C-4744-452A-B544-B74F0DCC834B}" dt="2023-12-05T13:47:49.319" v="4813" actId="47"/>
        <pc:sldMkLst>
          <pc:docMk/>
          <pc:sldMk cId="3099271276" sldId="463"/>
        </pc:sldMkLst>
        <pc:spChg chg="mod">
          <ac:chgData name="Mette Soelberg" userId="45793563-16d9-4d94-889d-8ca0565562e2" providerId="ADAL" clId="{7465C34C-4744-452A-B544-B74F0DCC834B}" dt="2023-12-05T13:46:34.269" v="4798" actId="20577"/>
          <ac:spMkLst>
            <pc:docMk/>
            <pc:sldMk cId="3099271276" sldId="463"/>
            <ac:spMk id="22" creationId="{D671606B-B700-44E8-AA2C-205DF7D4CB98}"/>
          </ac:spMkLst>
        </pc:spChg>
        <pc:spChg chg="mod">
          <ac:chgData name="Mette Soelberg" userId="45793563-16d9-4d94-889d-8ca0565562e2" providerId="ADAL" clId="{7465C34C-4744-452A-B544-B74F0DCC834B}" dt="2023-12-05T13:47:18.547" v="4812" actId="20577"/>
          <ac:spMkLst>
            <pc:docMk/>
            <pc:sldMk cId="3099271276" sldId="463"/>
            <ac:spMk id="23" creationId="{8E3BDB03-0F76-4B54-9F3D-18A6C2605ECC}"/>
          </ac:spMkLst>
        </pc:spChg>
      </pc:sldChg>
      <pc:sldChg chg="modSp mod modClrScheme chgLayout">
        <pc:chgData name="Mette Soelberg" userId="45793563-16d9-4d94-889d-8ca0565562e2" providerId="ADAL" clId="{7465C34C-4744-452A-B544-B74F0DCC834B}" dt="2023-12-05T10:26:25.397" v="325" actId="20577"/>
        <pc:sldMkLst>
          <pc:docMk/>
          <pc:sldMk cId="3968515720" sldId="511"/>
        </pc:sldMkLst>
        <pc:spChg chg="mod ord">
          <ac:chgData name="Mette Soelberg" userId="45793563-16d9-4d94-889d-8ca0565562e2" providerId="ADAL" clId="{7465C34C-4744-452A-B544-B74F0DCC834B}" dt="2023-12-05T10:26:25.397" v="325" actId="20577"/>
          <ac:spMkLst>
            <pc:docMk/>
            <pc:sldMk cId="3968515720" sldId="511"/>
            <ac:spMk id="3" creationId="{95CC9DC7-2D94-7D62-9AB7-D05D02F70384}"/>
          </ac:spMkLst>
        </pc:spChg>
        <pc:spChg chg="mod ord">
          <ac:chgData name="Mette Soelberg" userId="45793563-16d9-4d94-889d-8ca0565562e2" providerId="ADAL" clId="{7465C34C-4744-452A-B544-B74F0DCC834B}" dt="2023-12-05T10:03:48.105" v="126" actId="700"/>
          <ac:spMkLst>
            <pc:docMk/>
            <pc:sldMk cId="3968515720" sldId="511"/>
            <ac:spMk id="6" creationId="{A77F5CC2-DB55-1176-B9E5-80DBD96A640A}"/>
          </ac:spMkLst>
        </pc:spChg>
        <pc:spChg chg="mod ord">
          <ac:chgData name="Mette Soelberg" userId="45793563-16d9-4d94-889d-8ca0565562e2" providerId="ADAL" clId="{7465C34C-4744-452A-B544-B74F0DCC834B}" dt="2023-12-05T10:03:48.105" v="126" actId="700"/>
          <ac:spMkLst>
            <pc:docMk/>
            <pc:sldMk cId="3968515720" sldId="511"/>
            <ac:spMk id="8" creationId="{9A277FB6-E45D-8E4A-9981-A80ABB383782}"/>
          </ac:spMkLst>
        </pc:spChg>
      </pc:sldChg>
      <pc:sldChg chg="del">
        <pc:chgData name="Mette Soelberg" userId="45793563-16d9-4d94-889d-8ca0565562e2" providerId="ADAL" clId="{7465C34C-4744-452A-B544-B74F0DCC834B}" dt="2023-12-05T10:13:32.333" v="236" actId="47"/>
        <pc:sldMkLst>
          <pc:docMk/>
          <pc:sldMk cId="301331238" sldId="522"/>
        </pc:sldMkLst>
      </pc:sldChg>
      <pc:sldChg chg="del">
        <pc:chgData name="Mette Soelberg" userId="45793563-16d9-4d94-889d-8ca0565562e2" providerId="ADAL" clId="{7465C34C-4744-452A-B544-B74F0DCC834B}" dt="2023-12-05T10:13:32.979" v="237" actId="47"/>
        <pc:sldMkLst>
          <pc:docMk/>
          <pc:sldMk cId="1522112875" sldId="524"/>
        </pc:sldMkLst>
      </pc:sldChg>
      <pc:sldChg chg="del">
        <pc:chgData name="Mette Soelberg" userId="45793563-16d9-4d94-889d-8ca0565562e2" providerId="ADAL" clId="{7465C34C-4744-452A-B544-B74F0DCC834B}" dt="2023-12-05T10:13:34.229" v="239" actId="47"/>
        <pc:sldMkLst>
          <pc:docMk/>
          <pc:sldMk cId="326711449" sldId="525"/>
        </pc:sldMkLst>
      </pc:sldChg>
      <pc:sldChg chg="del">
        <pc:chgData name="Mette Soelberg" userId="45793563-16d9-4d94-889d-8ca0565562e2" providerId="ADAL" clId="{7465C34C-4744-452A-B544-B74F0DCC834B}" dt="2023-12-05T10:13:27.692" v="235" actId="47"/>
        <pc:sldMkLst>
          <pc:docMk/>
          <pc:sldMk cId="1263258986" sldId="526"/>
        </pc:sldMkLst>
      </pc:sldChg>
      <pc:sldChg chg="del">
        <pc:chgData name="Mette Soelberg" userId="45793563-16d9-4d94-889d-8ca0565562e2" providerId="ADAL" clId="{7465C34C-4744-452A-B544-B74F0DCC834B}" dt="2023-12-05T10:13:33.516" v="238" actId="47"/>
        <pc:sldMkLst>
          <pc:docMk/>
          <pc:sldMk cId="2909054722" sldId="527"/>
        </pc:sldMkLst>
      </pc:sldChg>
      <pc:sldChg chg="addSp delSp modSp new del mod setBg modClrScheme chgLayout">
        <pc:chgData name="Mette Soelberg" userId="45793563-16d9-4d94-889d-8ca0565562e2" providerId="ADAL" clId="{7465C34C-4744-452A-B544-B74F0DCC834B}" dt="2023-12-05T12:49:11.494" v="3529" actId="47"/>
        <pc:sldMkLst>
          <pc:docMk/>
          <pc:sldMk cId="463920681" sldId="528"/>
        </pc:sldMkLst>
        <pc:spChg chg="del mod ord">
          <ac:chgData name="Mette Soelberg" userId="45793563-16d9-4d94-889d-8ca0565562e2" providerId="ADAL" clId="{7465C34C-4744-452A-B544-B74F0DCC834B}" dt="2023-12-05T10:01:10.213" v="60" actId="700"/>
          <ac:spMkLst>
            <pc:docMk/>
            <pc:sldMk cId="463920681" sldId="528"/>
            <ac:spMk id="2" creationId="{FDF27488-DF37-25A7-357C-ABF2473DF982}"/>
          </ac:spMkLst>
        </pc:spChg>
        <pc:spChg chg="del">
          <ac:chgData name="Mette Soelberg" userId="45793563-16d9-4d94-889d-8ca0565562e2" providerId="ADAL" clId="{7465C34C-4744-452A-B544-B74F0DCC834B}" dt="2023-12-05T10:01:10.213" v="60" actId="700"/>
          <ac:spMkLst>
            <pc:docMk/>
            <pc:sldMk cId="463920681" sldId="528"/>
            <ac:spMk id="3" creationId="{591D187D-F032-20A2-1F99-74188E2E9323}"/>
          </ac:spMkLst>
        </pc:spChg>
        <pc:spChg chg="add del mod">
          <ac:chgData name="Mette Soelberg" userId="45793563-16d9-4d94-889d-8ca0565562e2" providerId="ADAL" clId="{7465C34C-4744-452A-B544-B74F0DCC834B}" dt="2023-12-05T11:34:10.690" v="1409" actId="478"/>
          <ac:spMkLst>
            <pc:docMk/>
            <pc:sldMk cId="463920681" sldId="528"/>
            <ac:spMk id="3" creationId="{6131F940-B8C4-DE9E-3DE5-6EFEFBE3DFCB}"/>
          </ac:spMkLst>
        </pc:spChg>
        <pc:spChg chg="add mod">
          <ac:chgData name="Mette Soelberg" userId="45793563-16d9-4d94-889d-8ca0565562e2" providerId="ADAL" clId="{7465C34C-4744-452A-B544-B74F0DCC834B}" dt="2023-12-05T12:17:13.313" v="3260" actId="1076"/>
          <ac:spMkLst>
            <pc:docMk/>
            <pc:sldMk cId="463920681" sldId="528"/>
            <ac:spMk id="4" creationId="{613762C1-F5E4-0A03-E3BB-260121AC47DE}"/>
          </ac:spMkLst>
        </pc:spChg>
        <pc:spChg chg="add del mod ord">
          <ac:chgData name="Mette Soelberg" userId="45793563-16d9-4d94-889d-8ca0565562e2" providerId="ADAL" clId="{7465C34C-4744-452A-B544-B74F0DCC834B}" dt="2023-12-05T10:01:12.541" v="61" actId="478"/>
          <ac:spMkLst>
            <pc:docMk/>
            <pc:sldMk cId="463920681" sldId="528"/>
            <ac:spMk id="4" creationId="{F48EB6BE-8AB2-992C-0C7F-4160210909B7}"/>
          </ac:spMkLst>
        </pc:spChg>
        <pc:spChg chg="add del mod ord">
          <ac:chgData name="Mette Soelberg" userId="45793563-16d9-4d94-889d-8ca0565562e2" providerId="ADAL" clId="{7465C34C-4744-452A-B544-B74F0DCC834B}" dt="2023-12-05T10:01:13.298" v="62" actId="478"/>
          <ac:spMkLst>
            <pc:docMk/>
            <pc:sldMk cId="463920681" sldId="528"/>
            <ac:spMk id="5" creationId="{D54417AB-A5DB-1F8C-47DD-A9DA7F26AA74}"/>
          </ac:spMkLst>
        </pc:spChg>
        <pc:spChg chg="add mod">
          <ac:chgData name="Mette Soelberg" userId="45793563-16d9-4d94-889d-8ca0565562e2" providerId="ADAL" clId="{7465C34C-4744-452A-B544-B74F0DCC834B}" dt="2023-12-05T12:13:42.299" v="3076" actId="6549"/>
          <ac:spMkLst>
            <pc:docMk/>
            <pc:sldMk cId="463920681" sldId="528"/>
            <ac:spMk id="6" creationId="{D9909435-708C-2BAA-9D1C-2569B51DF638}"/>
          </ac:spMkLst>
        </pc:spChg>
        <pc:spChg chg="add del mod">
          <ac:chgData name="Mette Soelberg" userId="45793563-16d9-4d94-889d-8ca0565562e2" providerId="ADAL" clId="{7465C34C-4744-452A-B544-B74F0DCC834B}" dt="2023-12-05T10:03:01.283" v="121" actId="478"/>
          <ac:spMkLst>
            <pc:docMk/>
            <pc:sldMk cId="463920681" sldId="528"/>
            <ac:spMk id="7" creationId="{3B22678B-4803-F316-4763-70C8B39A1FA2}"/>
          </ac:spMkLst>
        </pc:spChg>
        <pc:spChg chg="add mod">
          <ac:chgData name="Mette Soelberg" userId="45793563-16d9-4d94-889d-8ca0565562e2" providerId="ADAL" clId="{7465C34C-4744-452A-B544-B74F0DCC834B}" dt="2023-12-05T12:17:03.571" v="3258" actId="6549"/>
          <ac:spMkLst>
            <pc:docMk/>
            <pc:sldMk cId="463920681" sldId="528"/>
            <ac:spMk id="8" creationId="{430FC0D9-AAA8-344F-2876-87F0C2B65B4F}"/>
          </ac:spMkLst>
        </pc:spChg>
        <pc:spChg chg="add mod">
          <ac:chgData name="Mette Soelberg" userId="45793563-16d9-4d94-889d-8ca0565562e2" providerId="ADAL" clId="{7465C34C-4744-452A-B544-B74F0DCC834B}" dt="2023-12-05T12:17:10.066" v="3259" actId="1076"/>
          <ac:spMkLst>
            <pc:docMk/>
            <pc:sldMk cId="463920681" sldId="528"/>
            <ac:spMk id="9" creationId="{2A5AE3A3-2DD9-A618-EE0D-2FDA69335822}"/>
          </ac:spMkLst>
        </pc:spChg>
        <pc:spChg chg="add mod">
          <ac:chgData name="Mette Soelberg" userId="45793563-16d9-4d94-889d-8ca0565562e2" providerId="ADAL" clId="{7465C34C-4744-452A-B544-B74F0DCC834B}" dt="2023-12-05T11:59:35.841" v="2299" actId="1076"/>
          <ac:spMkLst>
            <pc:docMk/>
            <pc:sldMk cId="463920681" sldId="528"/>
            <ac:spMk id="10" creationId="{05BA018B-B0D0-40FB-0BA4-715CC3844F77}"/>
          </ac:spMkLst>
        </pc:spChg>
        <pc:spChg chg="add mod">
          <ac:chgData name="Mette Soelberg" userId="45793563-16d9-4d94-889d-8ca0565562e2" providerId="ADAL" clId="{7465C34C-4744-452A-B544-B74F0DCC834B}" dt="2023-12-05T12:20:09.756" v="3348" actId="1076"/>
          <ac:spMkLst>
            <pc:docMk/>
            <pc:sldMk cId="463920681" sldId="528"/>
            <ac:spMk id="11" creationId="{8D552056-D360-D88E-E631-836677FC4F31}"/>
          </ac:spMkLst>
        </pc:spChg>
        <pc:spChg chg="add del mod">
          <ac:chgData name="Mette Soelberg" userId="45793563-16d9-4d94-889d-8ca0565562e2" providerId="ADAL" clId="{7465C34C-4744-452A-B544-B74F0DCC834B}" dt="2023-12-05T10:07:10.397" v="154" actId="478"/>
          <ac:spMkLst>
            <pc:docMk/>
            <pc:sldMk cId="463920681" sldId="528"/>
            <ac:spMk id="12" creationId="{AEED5559-5C86-2E48-AB7C-3435F3BBEE86}"/>
          </ac:spMkLst>
        </pc:spChg>
        <pc:spChg chg="add mod">
          <ac:chgData name="Mette Soelberg" userId="45793563-16d9-4d94-889d-8ca0565562e2" providerId="ADAL" clId="{7465C34C-4744-452A-B544-B74F0DCC834B}" dt="2023-12-05T12:00:30.399" v="2309" actId="14100"/>
          <ac:spMkLst>
            <pc:docMk/>
            <pc:sldMk cId="463920681" sldId="528"/>
            <ac:spMk id="13" creationId="{3A5174FA-D5C8-49BB-C8EC-4BD4DFBB1007}"/>
          </ac:spMkLst>
        </pc:spChg>
        <pc:spChg chg="add mod">
          <ac:chgData name="Mette Soelberg" userId="45793563-16d9-4d94-889d-8ca0565562e2" providerId="ADAL" clId="{7465C34C-4744-452A-B544-B74F0DCC834B}" dt="2023-12-05T11:59:51.651" v="2308" actId="20577"/>
          <ac:spMkLst>
            <pc:docMk/>
            <pc:sldMk cId="463920681" sldId="528"/>
            <ac:spMk id="14" creationId="{9FBA24EE-89A0-4F4A-949D-1675FE978F9B}"/>
          </ac:spMkLst>
        </pc:spChg>
        <pc:spChg chg="add mod">
          <ac:chgData name="Mette Soelberg" userId="45793563-16d9-4d94-889d-8ca0565562e2" providerId="ADAL" clId="{7465C34C-4744-452A-B544-B74F0DCC834B}" dt="2023-12-05T12:18:45.402" v="3346" actId="20577"/>
          <ac:spMkLst>
            <pc:docMk/>
            <pc:sldMk cId="463920681" sldId="528"/>
            <ac:spMk id="15" creationId="{2063CC74-E4FC-83DB-99DF-72E314548C68}"/>
          </ac:spMkLst>
        </pc:spChg>
        <pc:spChg chg="add del mod">
          <ac:chgData name="Mette Soelberg" userId="45793563-16d9-4d94-889d-8ca0565562e2" providerId="ADAL" clId="{7465C34C-4744-452A-B544-B74F0DCC834B}" dt="2023-12-05T11:54:23.544" v="2266" actId="478"/>
          <ac:spMkLst>
            <pc:docMk/>
            <pc:sldMk cId="463920681" sldId="528"/>
            <ac:spMk id="16" creationId="{47F873E1-7B6E-5B5C-8F81-F55A48E74821}"/>
          </ac:spMkLst>
        </pc:spChg>
        <pc:spChg chg="add mod">
          <ac:chgData name="Mette Soelberg" userId="45793563-16d9-4d94-889d-8ca0565562e2" providerId="ADAL" clId="{7465C34C-4744-452A-B544-B74F0DCC834B}" dt="2023-12-05T11:51:01.485" v="2148" actId="6549"/>
          <ac:spMkLst>
            <pc:docMk/>
            <pc:sldMk cId="463920681" sldId="528"/>
            <ac:spMk id="17" creationId="{18232278-CAF3-1F5B-7B1A-CB40097A303B}"/>
          </ac:spMkLst>
        </pc:spChg>
        <pc:spChg chg="add mod">
          <ac:chgData name="Mette Soelberg" userId="45793563-16d9-4d94-889d-8ca0565562e2" providerId="ADAL" clId="{7465C34C-4744-452A-B544-B74F0DCC834B}" dt="2023-12-05T11:59:42.526" v="2300" actId="1076"/>
          <ac:spMkLst>
            <pc:docMk/>
            <pc:sldMk cId="463920681" sldId="528"/>
            <ac:spMk id="18" creationId="{FDD39B93-0224-4141-13E4-3EAF1EF690FA}"/>
          </ac:spMkLst>
        </pc:spChg>
        <pc:spChg chg="add mod">
          <ac:chgData name="Mette Soelberg" userId="45793563-16d9-4d94-889d-8ca0565562e2" providerId="ADAL" clId="{7465C34C-4744-452A-B544-B74F0DCC834B}" dt="2023-12-05T11:54:02.941" v="2264" actId="14100"/>
          <ac:spMkLst>
            <pc:docMk/>
            <pc:sldMk cId="463920681" sldId="528"/>
            <ac:spMk id="20" creationId="{B19F5390-0E8F-789F-6F72-0BDA6B9CD639}"/>
          </ac:spMkLst>
        </pc:spChg>
        <pc:spChg chg="add mod">
          <ac:chgData name="Mette Soelberg" userId="45793563-16d9-4d94-889d-8ca0565562e2" providerId="ADAL" clId="{7465C34C-4744-452A-B544-B74F0DCC834B}" dt="2023-12-05T12:16:30.443" v="3251" actId="14100"/>
          <ac:spMkLst>
            <pc:docMk/>
            <pc:sldMk cId="463920681" sldId="528"/>
            <ac:spMk id="21" creationId="{16449AC2-AAB4-F269-9312-62CEBADFA607}"/>
          </ac:spMkLst>
        </pc:spChg>
      </pc:sldChg>
      <pc:sldChg chg="addSp delSp modSp new del mod">
        <pc:chgData name="Mette Soelberg" userId="45793563-16d9-4d94-889d-8ca0565562e2" providerId="ADAL" clId="{7465C34C-4744-452A-B544-B74F0DCC834B}" dt="2023-12-05T10:26:52.713" v="328" actId="47"/>
        <pc:sldMkLst>
          <pc:docMk/>
          <pc:sldMk cId="886834194" sldId="529"/>
        </pc:sldMkLst>
        <pc:spChg chg="del">
          <ac:chgData name="Mette Soelberg" userId="45793563-16d9-4d94-889d-8ca0565562e2" providerId="ADAL" clId="{7465C34C-4744-452A-B544-B74F0DCC834B}" dt="2023-12-05T10:23:10.721" v="240" actId="478"/>
          <ac:spMkLst>
            <pc:docMk/>
            <pc:sldMk cId="886834194" sldId="529"/>
            <ac:spMk id="2" creationId="{5E20FD16-7B9F-24E9-FE35-FCED2B527B90}"/>
          </ac:spMkLst>
        </pc:spChg>
        <pc:spChg chg="del">
          <ac:chgData name="Mette Soelberg" userId="45793563-16d9-4d94-889d-8ca0565562e2" providerId="ADAL" clId="{7465C34C-4744-452A-B544-B74F0DCC834B}" dt="2023-12-05T10:23:12.194" v="241" actId="478"/>
          <ac:spMkLst>
            <pc:docMk/>
            <pc:sldMk cId="886834194" sldId="529"/>
            <ac:spMk id="3" creationId="{EC46AC0D-4F1C-A493-E7B3-3D9B13AB3828}"/>
          </ac:spMkLst>
        </pc:spChg>
        <pc:spChg chg="add mod">
          <ac:chgData name="Mette Soelberg" userId="45793563-16d9-4d94-889d-8ca0565562e2" providerId="ADAL" clId="{7465C34C-4744-452A-B544-B74F0DCC834B}" dt="2023-12-05T10:24:00.847" v="274" actId="113"/>
          <ac:spMkLst>
            <pc:docMk/>
            <pc:sldMk cId="886834194" sldId="529"/>
            <ac:spMk id="4" creationId="{5947B89D-2C5B-B730-4E1E-9270F4B0CAA0}"/>
          </ac:spMkLst>
        </pc:spChg>
        <pc:spChg chg="add mod">
          <ac:chgData name="Mette Soelberg" userId="45793563-16d9-4d94-889d-8ca0565562e2" providerId="ADAL" clId="{7465C34C-4744-452A-B544-B74F0DCC834B}" dt="2023-12-05T10:23:43.029" v="251" actId="14100"/>
          <ac:spMkLst>
            <pc:docMk/>
            <pc:sldMk cId="886834194" sldId="529"/>
            <ac:spMk id="5" creationId="{1B3622BF-671D-C1AA-F529-DD65E9A6D796}"/>
          </ac:spMkLst>
        </pc:spChg>
        <pc:spChg chg="add mod">
          <ac:chgData name="Mette Soelberg" userId="45793563-16d9-4d94-889d-8ca0565562e2" providerId="ADAL" clId="{7465C34C-4744-452A-B544-B74F0DCC834B}" dt="2023-12-05T10:23:29.195" v="246" actId="14100"/>
          <ac:spMkLst>
            <pc:docMk/>
            <pc:sldMk cId="886834194" sldId="529"/>
            <ac:spMk id="6" creationId="{45EDD4DB-DEF6-5FE6-F97F-021CDD76FC6C}"/>
          </ac:spMkLst>
        </pc:spChg>
        <pc:spChg chg="add mod">
          <ac:chgData name="Mette Soelberg" userId="45793563-16d9-4d94-889d-8ca0565562e2" providerId="ADAL" clId="{7465C34C-4744-452A-B544-B74F0DCC834B}" dt="2023-12-05T10:23:38.516" v="249" actId="1076"/>
          <ac:spMkLst>
            <pc:docMk/>
            <pc:sldMk cId="886834194" sldId="529"/>
            <ac:spMk id="7" creationId="{D8755FB7-1BD7-7B30-070A-EC8281DF52BB}"/>
          </ac:spMkLst>
        </pc:spChg>
        <pc:spChg chg="add del mod">
          <ac:chgData name="Mette Soelberg" userId="45793563-16d9-4d94-889d-8ca0565562e2" providerId="ADAL" clId="{7465C34C-4744-452A-B544-B74F0DCC834B}" dt="2023-12-05T10:24:56.940" v="300" actId="478"/>
          <ac:spMkLst>
            <pc:docMk/>
            <pc:sldMk cId="886834194" sldId="529"/>
            <ac:spMk id="8" creationId="{24700BB4-696F-FF44-7DE8-A98D91FC846B}"/>
          </ac:spMkLst>
        </pc:spChg>
        <pc:spChg chg="add del mod">
          <ac:chgData name="Mette Soelberg" userId="45793563-16d9-4d94-889d-8ca0565562e2" providerId="ADAL" clId="{7465C34C-4744-452A-B544-B74F0DCC834B}" dt="2023-12-05T10:24:20.321" v="286" actId="478"/>
          <ac:spMkLst>
            <pc:docMk/>
            <pc:sldMk cId="886834194" sldId="529"/>
            <ac:spMk id="9" creationId="{048904EA-842E-78A3-56BA-7CD4C5D4B785}"/>
          </ac:spMkLst>
        </pc:spChg>
        <pc:spChg chg="add mod">
          <ac:chgData name="Mette Soelberg" userId="45793563-16d9-4d94-889d-8ca0565562e2" providerId="ADAL" clId="{7465C34C-4744-452A-B544-B74F0DCC834B}" dt="2023-12-05T10:24:44.737" v="298" actId="1076"/>
          <ac:spMkLst>
            <pc:docMk/>
            <pc:sldMk cId="886834194" sldId="529"/>
            <ac:spMk id="10" creationId="{802B152B-456F-05F5-33E9-86D6EB5B8D99}"/>
          </ac:spMkLst>
        </pc:spChg>
      </pc:sldChg>
      <pc:sldChg chg="delSp modSp new del mod">
        <pc:chgData name="Mette Soelberg" userId="45793563-16d9-4d94-889d-8ca0565562e2" providerId="ADAL" clId="{7465C34C-4744-452A-B544-B74F0DCC834B}" dt="2023-12-05T12:38:30.266" v="3413" actId="47"/>
        <pc:sldMkLst>
          <pc:docMk/>
          <pc:sldMk cId="2678891812" sldId="530"/>
        </pc:sldMkLst>
        <pc:spChg chg="mod">
          <ac:chgData name="Mette Soelberg" userId="45793563-16d9-4d94-889d-8ca0565562e2" providerId="ADAL" clId="{7465C34C-4744-452A-B544-B74F0DCC834B}" dt="2023-12-05T10:25:20.381" v="316" actId="27636"/>
          <ac:spMkLst>
            <pc:docMk/>
            <pc:sldMk cId="2678891812" sldId="530"/>
            <ac:spMk id="2" creationId="{834AC724-B0D6-141C-E413-0E88AD10125A}"/>
          </ac:spMkLst>
        </pc:spChg>
        <pc:spChg chg="del">
          <ac:chgData name="Mette Soelberg" userId="45793563-16d9-4d94-889d-8ca0565562e2" providerId="ADAL" clId="{7465C34C-4744-452A-B544-B74F0DCC834B}" dt="2023-12-05T10:25:22.591" v="317" actId="478"/>
          <ac:spMkLst>
            <pc:docMk/>
            <pc:sldMk cId="2678891812" sldId="530"/>
            <ac:spMk id="3" creationId="{5D2802E4-814E-359B-95A5-F422228B8EE8}"/>
          </ac:spMkLst>
        </pc:spChg>
      </pc:sldChg>
      <pc:sldChg chg="addSp delSp modSp add mod setBg delCm modCm">
        <pc:chgData name="Mette Soelberg" userId="45793563-16d9-4d94-889d-8ca0565562e2" providerId="ADAL" clId="{7465C34C-4744-452A-B544-B74F0DCC834B}" dt="2023-12-06T08:25:22.658" v="6367" actId="1036"/>
        <pc:sldMkLst>
          <pc:docMk/>
          <pc:sldMk cId="4096917252" sldId="531"/>
        </pc:sldMkLst>
        <pc:spChg chg="add mod">
          <ac:chgData name="Mette Soelberg" userId="45793563-16d9-4d94-889d-8ca0565562e2" providerId="ADAL" clId="{7465C34C-4744-452A-B544-B74F0DCC834B}" dt="2023-12-05T13:58:39.276" v="5853" actId="1035"/>
          <ac:spMkLst>
            <pc:docMk/>
            <pc:sldMk cId="4096917252" sldId="531"/>
            <ac:spMk id="2" creationId="{45E6FC8F-1E8B-5792-5BBE-B98E4F705110}"/>
          </ac:spMkLst>
        </pc:spChg>
        <pc:spChg chg="add del mod">
          <ac:chgData name="Mette Soelberg" userId="45793563-16d9-4d94-889d-8ca0565562e2" providerId="ADAL" clId="{7465C34C-4744-452A-B544-B74F0DCC834B}" dt="2023-12-05T11:11:55.263" v="414" actId="478"/>
          <ac:spMkLst>
            <pc:docMk/>
            <pc:sldMk cId="4096917252" sldId="531"/>
            <ac:spMk id="2" creationId="{D58168D3-8F6E-1F5E-C82B-A7D968AEE8F5}"/>
          </ac:spMkLst>
        </pc:spChg>
        <pc:spChg chg="add del mod">
          <ac:chgData name="Mette Soelberg" userId="45793563-16d9-4d94-889d-8ca0565562e2" providerId="ADAL" clId="{7465C34C-4744-452A-B544-B74F0DCC834B}" dt="2023-12-05T11:11:54.061" v="413" actId="478"/>
          <ac:spMkLst>
            <pc:docMk/>
            <pc:sldMk cId="4096917252" sldId="531"/>
            <ac:spMk id="3" creationId="{366D2046-CFD0-C43A-E948-9D9F4CBA573B}"/>
          </ac:spMkLst>
        </pc:spChg>
        <pc:spChg chg="add del mod">
          <ac:chgData name="Mette Soelberg" userId="45793563-16d9-4d94-889d-8ca0565562e2" providerId="ADAL" clId="{7465C34C-4744-452A-B544-B74F0DCC834B}" dt="2023-12-06T08:24:41.860" v="6349" actId="1035"/>
          <ac:spMkLst>
            <pc:docMk/>
            <pc:sldMk cId="4096917252" sldId="531"/>
            <ac:spMk id="3" creationId="{F05F5D06-D9F9-BACE-D644-496BBB310482}"/>
          </ac:spMkLst>
        </pc:spChg>
        <pc:spChg chg="add del mod">
          <ac:chgData name="Mette Soelberg" userId="45793563-16d9-4d94-889d-8ca0565562e2" providerId="ADAL" clId="{7465C34C-4744-452A-B544-B74F0DCC834B}" dt="2023-12-05T12:53:45.202" v="3689" actId="478"/>
          <ac:spMkLst>
            <pc:docMk/>
            <pc:sldMk cId="4096917252" sldId="531"/>
            <ac:spMk id="4" creationId="{56EA36AC-4727-AD50-1345-FFA5DF29A6C7}"/>
          </ac:spMkLst>
        </pc:spChg>
        <pc:spChg chg="add mod ord">
          <ac:chgData name="Mette Soelberg" userId="45793563-16d9-4d94-889d-8ca0565562e2" providerId="ADAL" clId="{7465C34C-4744-452A-B544-B74F0DCC834B}" dt="2023-12-06T08:24:41.860" v="6349" actId="1035"/>
          <ac:spMkLst>
            <pc:docMk/>
            <pc:sldMk cId="4096917252" sldId="531"/>
            <ac:spMk id="5" creationId="{934447E7-BFDD-E802-58E7-31B9BE63C291}"/>
          </ac:spMkLst>
        </pc:spChg>
        <pc:spChg chg="add mod">
          <ac:chgData name="Mette Soelberg" userId="45793563-16d9-4d94-889d-8ca0565562e2" providerId="ADAL" clId="{7465C34C-4744-452A-B544-B74F0DCC834B}" dt="2023-12-05T12:38:50.608" v="3417" actId="6549"/>
          <ac:spMkLst>
            <pc:docMk/>
            <pc:sldMk cId="4096917252" sldId="531"/>
            <ac:spMk id="6" creationId="{A87AABCA-E991-E49A-13F9-26C4352B702B}"/>
          </ac:spMkLst>
        </pc:spChg>
        <pc:spChg chg="add mod">
          <ac:chgData name="Mette Soelberg" userId="45793563-16d9-4d94-889d-8ca0565562e2" providerId="ADAL" clId="{7465C34C-4744-452A-B544-B74F0DCC834B}" dt="2023-12-06T08:24:41.860" v="6349" actId="1035"/>
          <ac:spMkLst>
            <pc:docMk/>
            <pc:sldMk cId="4096917252" sldId="531"/>
            <ac:spMk id="7" creationId="{E4550E20-DD7F-DEBC-7391-1A917F419271}"/>
          </ac:spMkLst>
        </pc:spChg>
        <pc:spChg chg="del mod">
          <ac:chgData name="Mette Soelberg" userId="45793563-16d9-4d94-889d-8ca0565562e2" providerId="ADAL" clId="{7465C34C-4744-452A-B544-B74F0DCC834B}" dt="2023-12-05T12:20:46.514" v="3349" actId="478"/>
          <ac:spMkLst>
            <pc:docMk/>
            <pc:sldMk cId="4096917252" sldId="531"/>
            <ac:spMk id="8" creationId="{430FC0D9-AAA8-344F-2876-87F0C2B65B4F}"/>
          </ac:spMkLst>
        </pc:spChg>
        <pc:spChg chg="add del mod">
          <ac:chgData name="Mette Soelberg" userId="45793563-16d9-4d94-889d-8ca0565562e2" providerId="ADAL" clId="{7465C34C-4744-452A-B544-B74F0DCC834B}" dt="2023-12-05T13:01:39.938" v="3824"/>
          <ac:spMkLst>
            <pc:docMk/>
            <pc:sldMk cId="4096917252" sldId="531"/>
            <ac:spMk id="8" creationId="{BAD155B5-45C0-325D-D3BD-B86BDFC4E6A9}"/>
          </ac:spMkLst>
        </pc:spChg>
        <pc:spChg chg="del mod">
          <ac:chgData name="Mette Soelberg" userId="45793563-16d9-4d94-889d-8ca0565562e2" providerId="ADAL" clId="{7465C34C-4744-452A-B544-B74F0DCC834B}" dt="2023-12-05T12:20:46.514" v="3349" actId="478"/>
          <ac:spMkLst>
            <pc:docMk/>
            <pc:sldMk cId="4096917252" sldId="531"/>
            <ac:spMk id="9" creationId="{2A5AE3A3-2DD9-A618-EE0D-2FDA69335822}"/>
          </ac:spMkLst>
        </pc:spChg>
        <pc:spChg chg="add mod ord">
          <ac:chgData name="Mette Soelberg" userId="45793563-16d9-4d94-889d-8ca0565562e2" providerId="ADAL" clId="{7465C34C-4744-452A-B544-B74F0DCC834B}" dt="2023-12-06T08:24:41.860" v="6349" actId="1035"/>
          <ac:spMkLst>
            <pc:docMk/>
            <pc:sldMk cId="4096917252" sldId="531"/>
            <ac:spMk id="9" creationId="{3057A144-3962-F8E8-53FA-2354DF4CF59B}"/>
          </ac:spMkLst>
        </pc:spChg>
        <pc:spChg chg="add mod">
          <ac:chgData name="Mette Soelberg" userId="45793563-16d9-4d94-889d-8ca0565562e2" providerId="ADAL" clId="{7465C34C-4744-452A-B544-B74F0DCC834B}" dt="2023-12-05T12:38:47.276" v="3416" actId="1076"/>
          <ac:spMkLst>
            <pc:docMk/>
            <pc:sldMk cId="4096917252" sldId="531"/>
            <ac:spMk id="10" creationId="{9C13C909-E586-5F55-C38C-35FC88BF7369}"/>
          </ac:spMkLst>
        </pc:spChg>
        <pc:spChg chg="add del mod ord">
          <ac:chgData name="Mette Soelberg" userId="45793563-16d9-4d94-889d-8ca0565562e2" providerId="ADAL" clId="{7465C34C-4744-452A-B544-B74F0DCC834B}" dt="2023-12-05T12:53:59.947" v="3692" actId="478"/>
          <ac:spMkLst>
            <pc:docMk/>
            <pc:sldMk cId="4096917252" sldId="531"/>
            <ac:spMk id="11" creationId="{6542EE0E-14FC-287B-6EF1-4766173F18D0}"/>
          </ac:spMkLst>
        </pc:spChg>
        <pc:spChg chg="del mod">
          <ac:chgData name="Mette Soelberg" userId="45793563-16d9-4d94-889d-8ca0565562e2" providerId="ADAL" clId="{7465C34C-4744-452A-B544-B74F0DCC834B}" dt="2023-12-05T12:20:46.514" v="3349" actId="478"/>
          <ac:spMkLst>
            <pc:docMk/>
            <pc:sldMk cId="4096917252" sldId="531"/>
            <ac:spMk id="11" creationId="{8D552056-D360-D88E-E631-836677FC4F31}"/>
          </ac:spMkLst>
        </pc:spChg>
        <pc:spChg chg="add mod ord">
          <ac:chgData name="Mette Soelberg" userId="45793563-16d9-4d94-889d-8ca0565562e2" providerId="ADAL" clId="{7465C34C-4744-452A-B544-B74F0DCC834B}" dt="2023-12-06T08:24:41.860" v="6349" actId="1035"/>
          <ac:spMkLst>
            <pc:docMk/>
            <pc:sldMk cId="4096917252" sldId="531"/>
            <ac:spMk id="12" creationId="{657ABE38-C9B4-C6A9-F625-0CCD02FCE8B3}"/>
          </ac:spMkLst>
        </pc:spChg>
        <pc:spChg chg="del mod">
          <ac:chgData name="Mette Soelberg" userId="45793563-16d9-4d94-889d-8ca0565562e2" providerId="ADAL" clId="{7465C34C-4744-452A-B544-B74F0DCC834B}" dt="2023-12-05T12:20:46.514" v="3349" actId="478"/>
          <ac:spMkLst>
            <pc:docMk/>
            <pc:sldMk cId="4096917252" sldId="531"/>
            <ac:spMk id="13" creationId="{3A5174FA-D5C8-49BB-C8EC-4BD4DFBB1007}"/>
          </ac:spMkLst>
        </pc:spChg>
        <pc:spChg chg="del">
          <ac:chgData name="Mette Soelberg" userId="45793563-16d9-4d94-889d-8ca0565562e2" providerId="ADAL" clId="{7465C34C-4744-452A-B544-B74F0DCC834B}" dt="2023-12-05T10:26:57.687" v="330" actId="478"/>
          <ac:spMkLst>
            <pc:docMk/>
            <pc:sldMk cId="4096917252" sldId="531"/>
            <ac:spMk id="14" creationId="{9FBA24EE-89A0-4F4A-949D-1675FE978F9B}"/>
          </ac:spMkLst>
        </pc:spChg>
        <pc:spChg chg="add del">
          <ac:chgData name="Mette Soelberg" userId="45793563-16d9-4d94-889d-8ca0565562e2" providerId="ADAL" clId="{7465C34C-4744-452A-B544-B74F0DCC834B}" dt="2023-12-05T12:55:44.072" v="3738" actId="22"/>
          <ac:spMkLst>
            <pc:docMk/>
            <pc:sldMk cId="4096917252" sldId="531"/>
            <ac:spMk id="14" creationId="{B1C6F7B2-0695-BA21-D0A4-61BDF5C6DD9F}"/>
          </ac:spMkLst>
        </pc:spChg>
        <pc:spChg chg="del">
          <ac:chgData name="Mette Soelberg" userId="45793563-16d9-4d94-889d-8ca0565562e2" providerId="ADAL" clId="{7465C34C-4744-452A-B544-B74F0DCC834B}" dt="2023-12-05T10:27:00.465" v="331" actId="478"/>
          <ac:spMkLst>
            <pc:docMk/>
            <pc:sldMk cId="4096917252" sldId="531"/>
            <ac:spMk id="15" creationId="{2063CC74-E4FC-83DB-99DF-72E314548C68}"/>
          </ac:spMkLst>
        </pc:spChg>
        <pc:spChg chg="add mod">
          <ac:chgData name="Mette Soelberg" userId="45793563-16d9-4d94-889d-8ca0565562e2" providerId="ADAL" clId="{7465C34C-4744-452A-B544-B74F0DCC834B}" dt="2023-12-05T12:23:31.256" v="3380" actId="1076"/>
          <ac:spMkLst>
            <pc:docMk/>
            <pc:sldMk cId="4096917252" sldId="531"/>
            <ac:spMk id="16" creationId="{8238DDA5-F803-A1CF-A486-AD0E5A407E4A}"/>
          </ac:spMkLst>
        </pc:spChg>
        <pc:spChg chg="del mod">
          <ac:chgData name="Mette Soelberg" userId="45793563-16d9-4d94-889d-8ca0565562e2" providerId="ADAL" clId="{7465C34C-4744-452A-B544-B74F0DCC834B}" dt="2023-12-05T12:20:49.323" v="3350" actId="478"/>
          <ac:spMkLst>
            <pc:docMk/>
            <pc:sldMk cId="4096917252" sldId="531"/>
            <ac:spMk id="17" creationId="{18232278-CAF3-1F5B-7B1A-CB40097A303B}"/>
          </ac:spMkLst>
        </pc:spChg>
        <pc:spChg chg="add mod">
          <ac:chgData name="Mette Soelberg" userId="45793563-16d9-4d94-889d-8ca0565562e2" providerId="ADAL" clId="{7465C34C-4744-452A-B544-B74F0DCC834B}" dt="2023-12-05T13:58:39.276" v="5853" actId="1035"/>
          <ac:spMkLst>
            <pc:docMk/>
            <pc:sldMk cId="4096917252" sldId="531"/>
            <ac:spMk id="17" creationId="{1A231322-D67F-EC8A-0394-9A1B86EE3899}"/>
          </ac:spMkLst>
        </pc:spChg>
        <pc:spChg chg="add mod">
          <ac:chgData name="Mette Soelberg" userId="45793563-16d9-4d94-889d-8ca0565562e2" providerId="ADAL" clId="{7465C34C-4744-452A-B544-B74F0DCC834B}" dt="2023-12-05T13:58:39.276" v="5853" actId="1035"/>
          <ac:spMkLst>
            <pc:docMk/>
            <pc:sldMk cId="4096917252" sldId="531"/>
            <ac:spMk id="18" creationId="{C3900438-9D77-22CE-0C10-CC8C81CDD4CA}"/>
          </ac:spMkLst>
        </pc:spChg>
        <pc:spChg chg="del">
          <ac:chgData name="Mette Soelberg" userId="45793563-16d9-4d94-889d-8ca0565562e2" providerId="ADAL" clId="{7465C34C-4744-452A-B544-B74F0DCC834B}" dt="2023-12-05T10:26:56.569" v="329" actId="478"/>
          <ac:spMkLst>
            <pc:docMk/>
            <pc:sldMk cId="4096917252" sldId="531"/>
            <ac:spMk id="18" creationId="{FDD39B93-0224-4141-13E4-3EAF1EF690FA}"/>
          </ac:spMkLst>
        </pc:spChg>
        <pc:spChg chg="add mod">
          <ac:chgData name="Mette Soelberg" userId="45793563-16d9-4d94-889d-8ca0565562e2" providerId="ADAL" clId="{7465C34C-4744-452A-B544-B74F0DCC834B}" dt="2023-12-06T08:24:41.860" v="6349" actId="1035"/>
          <ac:spMkLst>
            <pc:docMk/>
            <pc:sldMk cId="4096917252" sldId="531"/>
            <ac:spMk id="19" creationId="{C75EC14A-E72D-8A12-E560-1BFB4289E133}"/>
          </ac:spMkLst>
        </pc:spChg>
        <pc:spChg chg="add mod">
          <ac:chgData name="Mette Soelberg" userId="45793563-16d9-4d94-889d-8ca0565562e2" providerId="ADAL" clId="{7465C34C-4744-452A-B544-B74F0DCC834B}" dt="2023-12-05T13:58:39.276" v="5853" actId="1035"/>
          <ac:spMkLst>
            <pc:docMk/>
            <pc:sldMk cId="4096917252" sldId="531"/>
            <ac:spMk id="20" creationId="{A684EB97-18A4-BAED-F90E-7FCEEC833BC8}"/>
          </ac:spMkLst>
        </pc:spChg>
        <pc:spChg chg="del">
          <ac:chgData name="Mette Soelberg" userId="45793563-16d9-4d94-889d-8ca0565562e2" providerId="ADAL" clId="{7465C34C-4744-452A-B544-B74F0DCC834B}" dt="2023-12-05T10:27:00.465" v="331" actId="478"/>
          <ac:spMkLst>
            <pc:docMk/>
            <pc:sldMk cId="4096917252" sldId="531"/>
            <ac:spMk id="20" creationId="{B19F5390-0E8F-789F-6F72-0BDA6B9CD639}"/>
          </ac:spMkLst>
        </pc:spChg>
        <pc:spChg chg="add mod">
          <ac:chgData name="Mette Soelberg" userId="45793563-16d9-4d94-889d-8ca0565562e2" providerId="ADAL" clId="{7465C34C-4744-452A-B544-B74F0DCC834B}" dt="2023-12-05T13:58:39.276" v="5853" actId="1035"/>
          <ac:spMkLst>
            <pc:docMk/>
            <pc:sldMk cId="4096917252" sldId="531"/>
            <ac:spMk id="22" creationId="{78A68B2A-2142-E81E-1D5B-BBA221D2A671}"/>
          </ac:spMkLst>
        </pc:spChg>
        <pc:spChg chg="add del mod">
          <ac:chgData name="Mette Soelberg" userId="45793563-16d9-4d94-889d-8ca0565562e2" providerId="ADAL" clId="{7465C34C-4744-452A-B544-B74F0DCC834B}" dt="2023-12-05T12:59:34.599" v="3779" actId="478"/>
          <ac:spMkLst>
            <pc:docMk/>
            <pc:sldMk cId="4096917252" sldId="531"/>
            <ac:spMk id="23" creationId="{68E72D1A-12BE-A2B8-1DDC-15CBF2F31044}"/>
          </ac:spMkLst>
        </pc:spChg>
        <pc:spChg chg="add del mod">
          <ac:chgData name="Mette Soelberg" userId="45793563-16d9-4d94-889d-8ca0565562e2" providerId="ADAL" clId="{7465C34C-4744-452A-B544-B74F0DCC834B}" dt="2023-12-05T12:38:25.430" v="3412"/>
          <ac:spMkLst>
            <pc:docMk/>
            <pc:sldMk cId="4096917252" sldId="531"/>
            <ac:spMk id="23" creationId="{6EE7C19B-6BA1-13FD-A515-B34C2F10442B}"/>
          </ac:spMkLst>
        </pc:spChg>
        <pc:spChg chg="add mod">
          <ac:chgData name="Mette Soelberg" userId="45793563-16d9-4d94-889d-8ca0565562e2" providerId="ADAL" clId="{7465C34C-4744-452A-B544-B74F0DCC834B}" dt="2023-12-05T13:58:39.276" v="5853" actId="1035"/>
          <ac:spMkLst>
            <pc:docMk/>
            <pc:sldMk cId="4096917252" sldId="531"/>
            <ac:spMk id="24" creationId="{F26CABF6-6D98-632E-38BD-89B0D571E2EB}"/>
          </ac:spMkLst>
        </pc:spChg>
        <pc:spChg chg="add mod">
          <ac:chgData name="Mette Soelberg" userId="45793563-16d9-4d94-889d-8ca0565562e2" providerId="ADAL" clId="{7465C34C-4744-452A-B544-B74F0DCC834B}" dt="2023-12-05T13:58:39.276" v="5853" actId="1035"/>
          <ac:spMkLst>
            <pc:docMk/>
            <pc:sldMk cId="4096917252" sldId="531"/>
            <ac:spMk id="25" creationId="{65E948CD-236F-42CD-2AE6-A9C476FB24F1}"/>
          </ac:spMkLst>
        </pc:spChg>
        <pc:spChg chg="add mod">
          <ac:chgData name="Mette Soelberg" userId="45793563-16d9-4d94-889d-8ca0565562e2" providerId="ADAL" clId="{7465C34C-4744-452A-B544-B74F0DCC834B}" dt="2023-12-06T08:24:41.860" v="6349" actId="1035"/>
          <ac:spMkLst>
            <pc:docMk/>
            <pc:sldMk cId="4096917252" sldId="531"/>
            <ac:spMk id="26" creationId="{8C82FB11-BFA9-E0EB-F3F5-CB245D5590C8}"/>
          </ac:spMkLst>
        </pc:spChg>
        <pc:spChg chg="add mod">
          <ac:chgData name="Mette Soelberg" userId="45793563-16d9-4d94-889d-8ca0565562e2" providerId="ADAL" clId="{7465C34C-4744-452A-B544-B74F0DCC834B}" dt="2023-12-06T08:24:41.860" v="6349" actId="1035"/>
          <ac:spMkLst>
            <pc:docMk/>
            <pc:sldMk cId="4096917252" sldId="531"/>
            <ac:spMk id="27" creationId="{02FB280D-309B-F856-6527-0F4EE22D5E0C}"/>
          </ac:spMkLst>
        </pc:spChg>
        <pc:spChg chg="add mod">
          <ac:chgData name="Mette Soelberg" userId="45793563-16d9-4d94-889d-8ca0565562e2" providerId="ADAL" clId="{7465C34C-4744-452A-B544-B74F0DCC834B}" dt="2023-12-05T13:58:39.276" v="5853" actId="1035"/>
          <ac:spMkLst>
            <pc:docMk/>
            <pc:sldMk cId="4096917252" sldId="531"/>
            <ac:spMk id="28" creationId="{B6299B2B-7749-04B2-A593-876F51ED2840}"/>
          </ac:spMkLst>
        </pc:spChg>
        <pc:spChg chg="add mod">
          <ac:chgData name="Mette Soelberg" userId="45793563-16d9-4d94-889d-8ca0565562e2" providerId="ADAL" clId="{7465C34C-4744-452A-B544-B74F0DCC834B}" dt="2023-12-05T13:58:39.276" v="5853" actId="1035"/>
          <ac:spMkLst>
            <pc:docMk/>
            <pc:sldMk cId="4096917252" sldId="531"/>
            <ac:spMk id="29" creationId="{C4DF52D2-6F23-4201-1E6A-DB4EB7F70899}"/>
          </ac:spMkLst>
        </pc:spChg>
        <pc:spChg chg="add mod">
          <ac:chgData name="Mette Soelberg" userId="45793563-16d9-4d94-889d-8ca0565562e2" providerId="ADAL" clId="{7465C34C-4744-452A-B544-B74F0DCC834B}" dt="2023-12-06T08:24:41.860" v="6349" actId="1035"/>
          <ac:spMkLst>
            <pc:docMk/>
            <pc:sldMk cId="4096917252" sldId="531"/>
            <ac:spMk id="30" creationId="{DB588CAD-9E2A-6F6D-8225-9A4FFC6B3351}"/>
          </ac:spMkLst>
        </pc:spChg>
        <pc:spChg chg="add mod">
          <ac:chgData name="Mette Soelberg" userId="45793563-16d9-4d94-889d-8ca0565562e2" providerId="ADAL" clId="{7465C34C-4744-452A-B544-B74F0DCC834B}" dt="2023-12-06T08:24:41.860" v="6349" actId="1035"/>
          <ac:spMkLst>
            <pc:docMk/>
            <pc:sldMk cId="4096917252" sldId="531"/>
            <ac:spMk id="31" creationId="{9320D004-F82A-9DEC-64CA-B30887BBFB97}"/>
          </ac:spMkLst>
        </pc:spChg>
        <pc:spChg chg="add mod">
          <ac:chgData name="Mette Soelberg" userId="45793563-16d9-4d94-889d-8ca0565562e2" providerId="ADAL" clId="{7465C34C-4744-452A-B544-B74F0DCC834B}" dt="2023-12-06T08:24:41.860" v="6349" actId="1035"/>
          <ac:spMkLst>
            <pc:docMk/>
            <pc:sldMk cId="4096917252" sldId="531"/>
            <ac:spMk id="32" creationId="{C0F2FCE7-FBC2-8CEE-A15D-71977978A735}"/>
          </ac:spMkLst>
        </pc:spChg>
        <pc:spChg chg="add mod">
          <ac:chgData name="Mette Soelberg" userId="45793563-16d9-4d94-889d-8ca0565562e2" providerId="ADAL" clId="{7465C34C-4744-452A-B544-B74F0DCC834B}" dt="2023-12-06T08:24:41.860" v="6349" actId="1035"/>
          <ac:spMkLst>
            <pc:docMk/>
            <pc:sldMk cId="4096917252" sldId="531"/>
            <ac:spMk id="33" creationId="{F73E598E-32C7-7CD9-0D1D-2E7125513BE6}"/>
          </ac:spMkLst>
        </pc:spChg>
        <pc:spChg chg="add mod">
          <ac:chgData name="Mette Soelberg" userId="45793563-16d9-4d94-889d-8ca0565562e2" providerId="ADAL" clId="{7465C34C-4744-452A-B544-B74F0DCC834B}" dt="2023-12-06T08:24:41.860" v="6349" actId="1035"/>
          <ac:spMkLst>
            <pc:docMk/>
            <pc:sldMk cId="4096917252" sldId="531"/>
            <ac:spMk id="34" creationId="{CB05DB3C-78F7-EA51-4A73-0D3D5898FE73}"/>
          </ac:spMkLst>
        </pc:spChg>
        <pc:spChg chg="add mod">
          <ac:chgData name="Mette Soelberg" userId="45793563-16d9-4d94-889d-8ca0565562e2" providerId="ADAL" clId="{7465C34C-4744-452A-B544-B74F0DCC834B}" dt="2023-12-06T08:24:41.860" v="6349" actId="1035"/>
          <ac:spMkLst>
            <pc:docMk/>
            <pc:sldMk cId="4096917252" sldId="531"/>
            <ac:spMk id="35" creationId="{34E39C4A-A4CE-1E4D-D562-F642DC191165}"/>
          </ac:spMkLst>
        </pc:spChg>
        <pc:spChg chg="add mod ord">
          <ac:chgData name="Mette Soelberg" userId="45793563-16d9-4d94-889d-8ca0565562e2" providerId="ADAL" clId="{7465C34C-4744-452A-B544-B74F0DCC834B}" dt="2023-12-06T08:24:41.860" v="6349" actId="1035"/>
          <ac:spMkLst>
            <pc:docMk/>
            <pc:sldMk cId="4096917252" sldId="531"/>
            <ac:spMk id="36" creationId="{8B4DCAC5-F023-358B-D749-E6D391AA67C5}"/>
          </ac:spMkLst>
        </pc:spChg>
        <pc:spChg chg="add mod ord">
          <ac:chgData name="Mette Soelberg" userId="45793563-16d9-4d94-889d-8ca0565562e2" providerId="ADAL" clId="{7465C34C-4744-452A-B544-B74F0DCC834B}" dt="2023-12-06T08:24:41.860" v="6349" actId="1035"/>
          <ac:spMkLst>
            <pc:docMk/>
            <pc:sldMk cId="4096917252" sldId="531"/>
            <ac:spMk id="37" creationId="{D6FB5BDF-1484-3B7A-8E83-EB1015E64F0C}"/>
          </ac:spMkLst>
        </pc:spChg>
        <pc:spChg chg="add del mod">
          <ac:chgData name="Mette Soelberg" userId="45793563-16d9-4d94-889d-8ca0565562e2" providerId="ADAL" clId="{7465C34C-4744-452A-B544-B74F0DCC834B}" dt="2023-12-05T13:23:06.946" v="4306" actId="478"/>
          <ac:spMkLst>
            <pc:docMk/>
            <pc:sldMk cId="4096917252" sldId="531"/>
            <ac:spMk id="38" creationId="{10C00FBE-7215-8FA9-D1DB-BB5EBA8A1842}"/>
          </ac:spMkLst>
        </pc:spChg>
        <pc:spChg chg="add mod">
          <ac:chgData name="Mette Soelberg" userId="45793563-16d9-4d94-889d-8ca0565562e2" providerId="ADAL" clId="{7465C34C-4744-452A-B544-B74F0DCC834B}" dt="2023-12-06T08:24:41.860" v="6349" actId="1035"/>
          <ac:spMkLst>
            <pc:docMk/>
            <pc:sldMk cId="4096917252" sldId="531"/>
            <ac:spMk id="39" creationId="{87D9A3DA-632C-147C-1B13-26865F20F647}"/>
          </ac:spMkLst>
        </pc:spChg>
        <pc:spChg chg="add del mod">
          <ac:chgData name="Mette Soelberg" userId="45793563-16d9-4d94-889d-8ca0565562e2" providerId="ADAL" clId="{7465C34C-4744-452A-B544-B74F0DCC834B}" dt="2023-12-05T13:22:36.814" v="4293" actId="478"/>
          <ac:spMkLst>
            <pc:docMk/>
            <pc:sldMk cId="4096917252" sldId="531"/>
            <ac:spMk id="40" creationId="{D0029323-E380-B19E-0D08-AE7CD2EC3734}"/>
          </ac:spMkLst>
        </pc:spChg>
        <pc:spChg chg="add mod">
          <ac:chgData name="Mette Soelberg" userId="45793563-16d9-4d94-889d-8ca0565562e2" providerId="ADAL" clId="{7465C34C-4744-452A-B544-B74F0DCC834B}" dt="2023-12-06T08:24:41.860" v="6349" actId="1035"/>
          <ac:spMkLst>
            <pc:docMk/>
            <pc:sldMk cId="4096917252" sldId="531"/>
            <ac:spMk id="41" creationId="{5979FFE7-D723-2266-5E0F-B291E1925F5E}"/>
          </ac:spMkLst>
        </pc:spChg>
        <pc:spChg chg="add mod">
          <ac:chgData name="Mette Soelberg" userId="45793563-16d9-4d94-889d-8ca0565562e2" providerId="ADAL" clId="{7465C34C-4744-452A-B544-B74F0DCC834B}" dt="2023-12-06T08:24:41.860" v="6349" actId="1035"/>
          <ac:spMkLst>
            <pc:docMk/>
            <pc:sldMk cId="4096917252" sldId="531"/>
            <ac:spMk id="42" creationId="{E3148C1C-F51A-0312-E679-D0D7FD94AF3C}"/>
          </ac:spMkLst>
        </pc:spChg>
        <pc:spChg chg="add mod">
          <ac:chgData name="Mette Soelberg" userId="45793563-16d9-4d94-889d-8ca0565562e2" providerId="ADAL" clId="{7465C34C-4744-452A-B544-B74F0DCC834B}" dt="2023-12-06T08:24:41.860" v="6349" actId="1035"/>
          <ac:spMkLst>
            <pc:docMk/>
            <pc:sldMk cId="4096917252" sldId="531"/>
            <ac:spMk id="43" creationId="{6AB1FBCA-FCA2-016B-7612-D958C367BB27}"/>
          </ac:spMkLst>
        </pc:spChg>
        <pc:spChg chg="add mod">
          <ac:chgData name="Mette Soelberg" userId="45793563-16d9-4d94-889d-8ca0565562e2" providerId="ADAL" clId="{7465C34C-4744-452A-B544-B74F0DCC834B}" dt="2023-12-06T08:24:41.860" v="6349" actId="1035"/>
          <ac:spMkLst>
            <pc:docMk/>
            <pc:sldMk cId="4096917252" sldId="531"/>
            <ac:spMk id="44" creationId="{8D629986-BAE2-9D1A-0D63-592A7BEA0F28}"/>
          </ac:spMkLst>
        </pc:spChg>
        <pc:spChg chg="add mod">
          <ac:chgData name="Mette Soelberg" userId="45793563-16d9-4d94-889d-8ca0565562e2" providerId="ADAL" clId="{7465C34C-4744-452A-B544-B74F0DCC834B}" dt="2023-12-06T08:24:41.860" v="6349" actId="1035"/>
          <ac:spMkLst>
            <pc:docMk/>
            <pc:sldMk cId="4096917252" sldId="531"/>
            <ac:spMk id="45" creationId="{1CD13716-5E5A-0531-881C-0F87F932DA05}"/>
          </ac:spMkLst>
        </pc:spChg>
        <pc:spChg chg="add mod">
          <ac:chgData name="Mette Soelberg" userId="45793563-16d9-4d94-889d-8ca0565562e2" providerId="ADAL" clId="{7465C34C-4744-452A-B544-B74F0DCC834B}" dt="2023-12-06T08:24:41.860" v="6349" actId="1035"/>
          <ac:spMkLst>
            <pc:docMk/>
            <pc:sldMk cId="4096917252" sldId="531"/>
            <ac:spMk id="46" creationId="{35347AF4-9C3A-5121-8AA9-25D94E80CBA2}"/>
          </ac:spMkLst>
        </pc:spChg>
        <pc:spChg chg="add mod">
          <ac:chgData name="Mette Soelberg" userId="45793563-16d9-4d94-889d-8ca0565562e2" providerId="ADAL" clId="{7465C34C-4744-452A-B544-B74F0DCC834B}" dt="2023-12-06T08:24:41.860" v="6349" actId="1035"/>
          <ac:spMkLst>
            <pc:docMk/>
            <pc:sldMk cId="4096917252" sldId="531"/>
            <ac:spMk id="47" creationId="{2184EC04-F760-F3CA-96FD-09316BB2FB32}"/>
          </ac:spMkLst>
        </pc:spChg>
        <pc:spChg chg="add mod">
          <ac:chgData name="Mette Soelberg" userId="45793563-16d9-4d94-889d-8ca0565562e2" providerId="ADAL" clId="{7465C34C-4744-452A-B544-B74F0DCC834B}" dt="2023-12-06T08:24:41.860" v="6349" actId="1035"/>
          <ac:spMkLst>
            <pc:docMk/>
            <pc:sldMk cId="4096917252" sldId="531"/>
            <ac:spMk id="48" creationId="{C6100A03-2100-596E-537E-03B933A1B710}"/>
          </ac:spMkLst>
        </pc:spChg>
        <pc:spChg chg="add del mod">
          <ac:chgData name="Mette Soelberg" userId="45793563-16d9-4d94-889d-8ca0565562e2" providerId="ADAL" clId="{7465C34C-4744-452A-B544-B74F0DCC834B}" dt="2023-12-05T13:22:10.037" v="4272" actId="478"/>
          <ac:spMkLst>
            <pc:docMk/>
            <pc:sldMk cId="4096917252" sldId="531"/>
            <ac:spMk id="49" creationId="{70550647-21F1-F892-4765-FCC4B9A8FE72}"/>
          </ac:spMkLst>
        </pc:spChg>
        <pc:spChg chg="add mod ord">
          <ac:chgData name="Mette Soelberg" userId="45793563-16d9-4d94-889d-8ca0565562e2" providerId="ADAL" clId="{7465C34C-4744-452A-B544-B74F0DCC834B}" dt="2023-12-06T08:24:41.860" v="6349" actId="1035"/>
          <ac:spMkLst>
            <pc:docMk/>
            <pc:sldMk cId="4096917252" sldId="531"/>
            <ac:spMk id="50" creationId="{4C85F44F-CCCA-B85F-8EE0-6E4BE82D704A}"/>
          </ac:spMkLst>
        </pc:spChg>
        <pc:spChg chg="add mod">
          <ac:chgData name="Mette Soelberg" userId="45793563-16d9-4d94-889d-8ca0565562e2" providerId="ADAL" clId="{7465C34C-4744-452A-B544-B74F0DCC834B}" dt="2023-12-06T08:24:41.860" v="6349" actId="1035"/>
          <ac:spMkLst>
            <pc:docMk/>
            <pc:sldMk cId="4096917252" sldId="531"/>
            <ac:spMk id="51" creationId="{A5FAABD9-49B8-6DB8-5DDE-BB02644B209F}"/>
          </ac:spMkLst>
        </pc:spChg>
        <pc:spChg chg="add mod">
          <ac:chgData name="Mette Soelberg" userId="45793563-16d9-4d94-889d-8ca0565562e2" providerId="ADAL" clId="{7465C34C-4744-452A-B544-B74F0DCC834B}" dt="2023-12-06T08:24:41.860" v="6349" actId="1035"/>
          <ac:spMkLst>
            <pc:docMk/>
            <pc:sldMk cId="4096917252" sldId="531"/>
            <ac:spMk id="52" creationId="{73E0A3AB-E5C8-8FB1-5585-FB058DA063B8}"/>
          </ac:spMkLst>
        </pc:spChg>
        <pc:spChg chg="add mod">
          <ac:chgData name="Mette Soelberg" userId="45793563-16d9-4d94-889d-8ca0565562e2" providerId="ADAL" clId="{7465C34C-4744-452A-B544-B74F0DCC834B}" dt="2023-12-06T08:24:41.860" v="6349" actId="1035"/>
          <ac:spMkLst>
            <pc:docMk/>
            <pc:sldMk cId="4096917252" sldId="531"/>
            <ac:spMk id="53" creationId="{34252082-6073-EB32-DF53-B2F348A864E1}"/>
          </ac:spMkLst>
        </pc:spChg>
        <pc:spChg chg="add mod">
          <ac:chgData name="Mette Soelberg" userId="45793563-16d9-4d94-889d-8ca0565562e2" providerId="ADAL" clId="{7465C34C-4744-452A-B544-B74F0DCC834B}" dt="2023-12-06T08:24:41.860" v="6349" actId="1035"/>
          <ac:spMkLst>
            <pc:docMk/>
            <pc:sldMk cId="4096917252" sldId="531"/>
            <ac:spMk id="54" creationId="{ED3A14E9-102C-97C8-A9AB-81F4C8FDB292}"/>
          </ac:spMkLst>
        </pc:spChg>
        <pc:spChg chg="add del mod">
          <ac:chgData name="Mette Soelberg" userId="45793563-16d9-4d94-889d-8ca0565562e2" providerId="ADAL" clId="{7465C34C-4744-452A-B544-B74F0DCC834B}" dt="2023-12-05T14:06:17.565" v="6138" actId="478"/>
          <ac:spMkLst>
            <pc:docMk/>
            <pc:sldMk cId="4096917252" sldId="531"/>
            <ac:spMk id="56" creationId="{A35C7997-4EAD-0B85-36D7-5C01430B4BE5}"/>
          </ac:spMkLst>
        </pc:spChg>
        <pc:spChg chg="add mod">
          <ac:chgData name="Mette Soelberg" userId="45793563-16d9-4d94-889d-8ca0565562e2" providerId="ADAL" clId="{7465C34C-4744-452A-B544-B74F0DCC834B}" dt="2023-12-06T08:25:22.658" v="6367" actId="1036"/>
          <ac:spMkLst>
            <pc:docMk/>
            <pc:sldMk cId="4096917252" sldId="531"/>
            <ac:spMk id="57" creationId="{21764BB5-C984-7FCB-ADB9-3B2E1178F7CA}"/>
          </ac:spMkLst>
        </pc:spChg>
        <pc:grpChg chg="mod">
          <ac:chgData name="Mette Soelberg" userId="45793563-16d9-4d94-889d-8ca0565562e2" providerId="ADAL" clId="{7465C34C-4744-452A-B544-B74F0DCC834B}" dt="2023-12-06T08:24:41.860" v="6349" actId="1035"/>
          <ac:grpSpMkLst>
            <pc:docMk/>
            <pc:sldMk cId="4096917252" sldId="531"/>
            <ac:grpSpMk id="70" creationId="{DCE5BB2E-2FC2-96BE-9A8D-8DA79C71F530}"/>
          </ac:grpSpMkLst>
        </pc:grpChg>
        <pc:picChg chg="add del mod">
          <ac:chgData name="Mette Soelberg" userId="45793563-16d9-4d94-889d-8ca0565562e2" providerId="ADAL" clId="{7465C34C-4744-452A-B544-B74F0DCC834B}" dt="2023-12-05T12:43:24.706" v="3468" actId="478"/>
          <ac:picMkLst>
            <pc:docMk/>
            <pc:sldMk cId="4096917252" sldId="531"/>
            <ac:picMk id="24" creationId="{3693BA2B-B5CB-21E3-2AC4-9608F926D34E}"/>
          </ac:picMkLst>
        </pc:picChg>
        <pc:picChg chg="add del mod ord">
          <ac:chgData name="Mette Soelberg" userId="45793563-16d9-4d94-889d-8ca0565562e2" providerId="ADAL" clId="{7465C34C-4744-452A-B544-B74F0DCC834B}" dt="2023-12-05T12:43:27.136" v="3469" actId="478"/>
          <ac:picMkLst>
            <pc:docMk/>
            <pc:sldMk cId="4096917252" sldId="531"/>
            <ac:picMk id="25" creationId="{F758014D-DB93-C1F6-CB8C-A60BE3FD728E}"/>
          </ac:picMkLst>
        </pc:picChg>
        <pc:cxnChg chg="add mod">
          <ac:chgData name="Mette Soelberg" userId="45793563-16d9-4d94-889d-8ca0565562e2" providerId="ADAL" clId="{7465C34C-4744-452A-B544-B74F0DCC834B}" dt="2023-12-05T12:35:18.029" v="3383"/>
          <ac:cxnSpMkLst>
            <pc:docMk/>
            <pc:sldMk cId="4096917252" sldId="531"/>
            <ac:cxnSpMk id="21" creationId="{92663DA8-224A-8DFE-ED74-BF6C82D2A337}"/>
          </ac:cxnSpMkLst>
        </pc:cxnChg>
        <pc:extLst>
          <p:ext xmlns:p="http://schemas.openxmlformats.org/presentationml/2006/main" uri="{D6D511B9-2390-475A-947B-AFAB55BFBCF1}">
            <pc226:cmChg xmlns:pc226="http://schemas.microsoft.com/office/powerpoint/2022/06/main/command" chg="del">
              <pc226:chgData name="Mette Soelberg" userId="45793563-16d9-4d94-889d-8ca0565562e2" providerId="ADAL" clId="{7465C34C-4744-452A-B544-B74F0DCC834B}" dt="2023-12-05T14:13:48.496" v="6141"/>
              <pc2:cmMkLst xmlns:pc2="http://schemas.microsoft.com/office/powerpoint/2019/9/main/command">
                <pc:docMk/>
                <pc:sldMk cId="4096917252" sldId="531"/>
                <pc2:cmMk id="{15D338BA-9AF9-42C8-B93B-A8BA795E8FAC}"/>
              </pc2:cmMkLst>
              <pc226:cmRplyChg chg="add">
                <pc226:chgData name="Mette Soelberg" userId="45793563-16d9-4d94-889d-8ca0565562e2" providerId="ADAL" clId="{7465C34C-4744-452A-B544-B74F0DCC834B}" dt="2023-12-05T14:13:38.398" v="6140"/>
                <pc2:cmRplyMkLst xmlns:pc2="http://schemas.microsoft.com/office/powerpoint/2019/9/main/command">
                  <pc:docMk/>
                  <pc:sldMk cId="4096917252" sldId="531"/>
                  <pc2:cmMk id="{15D338BA-9AF9-42C8-B93B-A8BA795E8FAC}"/>
                  <pc2:cmRplyMk id="{E658B043-0411-4285-A6D7-E261EEB12086}"/>
                </pc2:cmRplyMkLst>
              </pc226:cmRplyChg>
            </pc226:cmChg>
          </p:ext>
        </pc:extLst>
      </pc:sldChg>
      <pc:sldChg chg="addSp delSp modSp add mod">
        <pc:chgData name="Mette Soelberg" userId="45793563-16d9-4d94-889d-8ca0565562e2" providerId="ADAL" clId="{7465C34C-4744-452A-B544-B74F0DCC834B}" dt="2023-12-06T08:25:29.166" v="6369"/>
        <pc:sldMkLst>
          <pc:docMk/>
          <pc:sldMk cId="2222174826" sldId="532"/>
        </pc:sldMkLst>
        <pc:spChg chg="add mod">
          <ac:chgData name="Mette Soelberg" userId="45793563-16d9-4d94-889d-8ca0565562e2" providerId="ADAL" clId="{7465C34C-4744-452A-B544-B74F0DCC834B}" dt="2023-12-05T12:53:13.286" v="3680" actId="14100"/>
          <ac:spMkLst>
            <pc:docMk/>
            <pc:sldMk cId="2222174826" sldId="532"/>
            <ac:spMk id="2" creationId="{950CF583-9CD1-90D3-7962-65F85C1393D0}"/>
          </ac:spMkLst>
        </pc:spChg>
        <pc:spChg chg="add mod">
          <ac:chgData name="Mette Soelberg" userId="45793563-16d9-4d94-889d-8ca0565562e2" providerId="ADAL" clId="{7465C34C-4744-452A-B544-B74F0DCC834B}" dt="2023-12-05T14:20:25.647" v="6218" actId="20577"/>
          <ac:spMkLst>
            <pc:docMk/>
            <pc:sldMk cId="2222174826" sldId="532"/>
            <ac:spMk id="3" creationId="{01484E5F-F708-1FE9-EF01-DFC268F4C350}"/>
          </ac:spMkLst>
        </pc:spChg>
        <pc:spChg chg="add mod">
          <ac:chgData name="Mette Soelberg" userId="45793563-16d9-4d94-889d-8ca0565562e2" providerId="ADAL" clId="{7465C34C-4744-452A-B544-B74F0DCC834B}" dt="2023-12-05T12:21:21.006" v="3355" actId="1076"/>
          <ac:spMkLst>
            <pc:docMk/>
            <pc:sldMk cId="2222174826" sldId="532"/>
            <ac:spMk id="4" creationId="{7AB58843-58E8-0A54-65A3-A2D7178BD781}"/>
          </ac:spMkLst>
        </pc:spChg>
        <pc:spChg chg="add mod">
          <ac:chgData name="Mette Soelberg" userId="45793563-16d9-4d94-889d-8ca0565562e2" providerId="ADAL" clId="{7465C34C-4744-452A-B544-B74F0DCC834B}" dt="2023-12-05T12:21:31.909" v="3357" actId="120"/>
          <ac:spMkLst>
            <pc:docMk/>
            <pc:sldMk cId="2222174826" sldId="532"/>
            <ac:spMk id="5" creationId="{6C4054DB-D712-C689-F25B-15C08CC01916}"/>
          </ac:spMkLst>
        </pc:spChg>
        <pc:spChg chg="add mod">
          <ac:chgData name="Mette Soelberg" userId="45793563-16d9-4d94-889d-8ca0565562e2" providerId="ADAL" clId="{7465C34C-4744-452A-B544-B74F0DCC834B}" dt="2023-12-06T08:22:42.284" v="6273" actId="14100"/>
          <ac:spMkLst>
            <pc:docMk/>
            <pc:sldMk cId="2222174826" sldId="532"/>
            <ac:spMk id="6" creationId="{5364ED63-D7BB-D1BB-FAB5-87FC7C374773}"/>
          </ac:spMkLst>
        </pc:spChg>
        <pc:spChg chg="add mod ord">
          <ac:chgData name="Mette Soelberg" userId="45793563-16d9-4d94-889d-8ca0565562e2" providerId="ADAL" clId="{7465C34C-4744-452A-B544-B74F0DCC834B}" dt="2023-12-05T12:53:16.964" v="3684" actId="1038"/>
          <ac:spMkLst>
            <pc:docMk/>
            <pc:sldMk cId="2222174826" sldId="532"/>
            <ac:spMk id="7" creationId="{4027B9DD-1261-2907-116F-176EFB6DD8D8}"/>
          </ac:spMkLst>
        </pc:spChg>
        <pc:spChg chg="del">
          <ac:chgData name="Mette Soelberg" userId="45793563-16d9-4d94-889d-8ca0565562e2" providerId="ADAL" clId="{7465C34C-4744-452A-B544-B74F0DCC834B}" dt="2023-12-05T10:27:57.167" v="339" actId="478"/>
          <ac:spMkLst>
            <pc:docMk/>
            <pc:sldMk cId="2222174826" sldId="532"/>
            <ac:spMk id="8" creationId="{430FC0D9-AAA8-344F-2876-87F0C2B65B4F}"/>
          </ac:spMkLst>
        </pc:spChg>
        <pc:spChg chg="add mod">
          <ac:chgData name="Mette Soelberg" userId="45793563-16d9-4d94-889d-8ca0565562e2" providerId="ADAL" clId="{7465C34C-4744-452A-B544-B74F0DCC834B}" dt="2023-12-05T14:05:51.894" v="6128" actId="1035"/>
          <ac:spMkLst>
            <pc:docMk/>
            <pc:sldMk cId="2222174826" sldId="532"/>
            <ac:spMk id="8" creationId="{A043B179-7A4A-B5EE-1F3E-BEA77236B861}"/>
          </ac:spMkLst>
        </pc:spChg>
        <pc:spChg chg="del">
          <ac:chgData name="Mette Soelberg" userId="45793563-16d9-4d94-889d-8ca0565562e2" providerId="ADAL" clId="{7465C34C-4744-452A-B544-B74F0DCC834B}" dt="2023-12-05T10:27:57.167" v="339" actId="478"/>
          <ac:spMkLst>
            <pc:docMk/>
            <pc:sldMk cId="2222174826" sldId="532"/>
            <ac:spMk id="9" creationId="{2A5AE3A3-2DD9-A618-EE0D-2FDA69335822}"/>
          </ac:spMkLst>
        </pc:spChg>
        <pc:spChg chg="add mod">
          <ac:chgData name="Mette Soelberg" userId="45793563-16d9-4d94-889d-8ca0565562e2" providerId="ADAL" clId="{7465C34C-4744-452A-B544-B74F0DCC834B}" dt="2023-12-05T14:05:51.894" v="6128" actId="1035"/>
          <ac:spMkLst>
            <pc:docMk/>
            <pc:sldMk cId="2222174826" sldId="532"/>
            <ac:spMk id="9" creationId="{49DADA33-635B-E167-C9AB-78B63B85B665}"/>
          </ac:spMkLst>
        </pc:spChg>
        <pc:spChg chg="add mod ord">
          <ac:chgData name="Mette Soelberg" userId="45793563-16d9-4d94-889d-8ca0565562e2" providerId="ADAL" clId="{7465C34C-4744-452A-B544-B74F0DCC834B}" dt="2023-12-05T14:21:13.026" v="6221" actId="1076"/>
          <ac:spMkLst>
            <pc:docMk/>
            <pc:sldMk cId="2222174826" sldId="532"/>
            <ac:spMk id="10" creationId="{877994D0-5701-A9C0-CB72-842BA0CEAEFD}"/>
          </ac:spMkLst>
        </pc:spChg>
        <pc:spChg chg="add mod">
          <ac:chgData name="Mette Soelberg" userId="45793563-16d9-4d94-889d-8ca0565562e2" providerId="ADAL" clId="{7465C34C-4744-452A-B544-B74F0DCC834B}" dt="2023-12-05T14:05:51.894" v="6128" actId="1035"/>
          <ac:spMkLst>
            <pc:docMk/>
            <pc:sldMk cId="2222174826" sldId="532"/>
            <ac:spMk id="11" creationId="{47E73774-C3BD-33FE-C4DA-40787A060005}"/>
          </ac:spMkLst>
        </pc:spChg>
        <pc:spChg chg="del">
          <ac:chgData name="Mette Soelberg" userId="45793563-16d9-4d94-889d-8ca0565562e2" providerId="ADAL" clId="{7465C34C-4744-452A-B544-B74F0DCC834B}" dt="2023-12-05T10:27:57.167" v="339" actId="478"/>
          <ac:spMkLst>
            <pc:docMk/>
            <pc:sldMk cId="2222174826" sldId="532"/>
            <ac:spMk id="11" creationId="{8D552056-D360-D88E-E631-836677FC4F31}"/>
          </ac:spMkLst>
        </pc:spChg>
        <pc:spChg chg="add mod">
          <ac:chgData name="Mette Soelberg" userId="45793563-16d9-4d94-889d-8ca0565562e2" providerId="ADAL" clId="{7465C34C-4744-452A-B544-B74F0DCC834B}" dt="2023-12-06T08:25:29.166" v="6369"/>
          <ac:spMkLst>
            <pc:docMk/>
            <pc:sldMk cId="2222174826" sldId="532"/>
            <ac:spMk id="12" creationId="{3CBC6BD1-9A9C-E962-B29C-4EFD4F4587E6}"/>
          </ac:spMkLst>
        </pc:spChg>
        <pc:spChg chg="add del mod">
          <ac:chgData name="Mette Soelberg" userId="45793563-16d9-4d94-889d-8ca0565562e2" providerId="ADAL" clId="{7465C34C-4744-452A-B544-B74F0DCC834B}" dt="2023-12-05T13:24:09.110" v="4311" actId="21"/>
          <ac:spMkLst>
            <pc:docMk/>
            <pc:sldMk cId="2222174826" sldId="532"/>
            <ac:spMk id="12" creationId="{B697B1DF-2ED2-6CFA-D734-571499E5012A}"/>
          </ac:spMkLst>
        </pc:spChg>
        <pc:spChg chg="add mod">
          <ac:chgData name="Mette Soelberg" userId="45793563-16d9-4d94-889d-8ca0565562e2" providerId="ADAL" clId="{7465C34C-4744-452A-B544-B74F0DCC834B}" dt="2023-12-05T14:05:51.894" v="6128" actId="1035"/>
          <ac:spMkLst>
            <pc:docMk/>
            <pc:sldMk cId="2222174826" sldId="532"/>
            <ac:spMk id="13" creationId="{14801FDC-1DD4-66A1-4530-E599FD473D15}"/>
          </ac:spMkLst>
        </pc:spChg>
        <pc:spChg chg="del">
          <ac:chgData name="Mette Soelberg" userId="45793563-16d9-4d94-889d-8ca0565562e2" providerId="ADAL" clId="{7465C34C-4744-452A-B544-B74F0DCC834B}" dt="2023-12-05T10:27:57.167" v="339" actId="478"/>
          <ac:spMkLst>
            <pc:docMk/>
            <pc:sldMk cId="2222174826" sldId="532"/>
            <ac:spMk id="13" creationId="{3A5174FA-D5C8-49BB-C8EC-4BD4DFBB1007}"/>
          </ac:spMkLst>
        </pc:spChg>
        <pc:spChg chg="del mod">
          <ac:chgData name="Mette Soelberg" userId="45793563-16d9-4d94-889d-8ca0565562e2" providerId="ADAL" clId="{7465C34C-4744-452A-B544-B74F0DCC834B}" dt="2023-12-05T12:20:52.081" v="3351" actId="478"/>
          <ac:spMkLst>
            <pc:docMk/>
            <pc:sldMk cId="2222174826" sldId="532"/>
            <ac:spMk id="14" creationId="{9FBA24EE-89A0-4F4A-949D-1675FE978F9B}"/>
          </ac:spMkLst>
        </pc:spChg>
        <pc:spChg chg="add mod">
          <ac:chgData name="Mette Soelberg" userId="45793563-16d9-4d94-889d-8ca0565562e2" providerId="ADAL" clId="{7465C34C-4744-452A-B544-B74F0DCC834B}" dt="2023-12-05T14:05:51.894" v="6128" actId="1035"/>
          <ac:spMkLst>
            <pc:docMk/>
            <pc:sldMk cId="2222174826" sldId="532"/>
            <ac:spMk id="14" creationId="{DF207AE1-635F-2900-71CD-2E166BF2646E}"/>
          </ac:spMkLst>
        </pc:spChg>
        <pc:spChg chg="del">
          <ac:chgData name="Mette Soelberg" userId="45793563-16d9-4d94-889d-8ca0565562e2" providerId="ADAL" clId="{7465C34C-4744-452A-B544-B74F0DCC834B}" dt="2023-12-05T12:20:52.081" v="3351" actId="478"/>
          <ac:spMkLst>
            <pc:docMk/>
            <pc:sldMk cId="2222174826" sldId="532"/>
            <ac:spMk id="15" creationId="{2063CC74-E4FC-83DB-99DF-72E314548C68}"/>
          </ac:spMkLst>
        </pc:spChg>
        <pc:spChg chg="add mod">
          <ac:chgData name="Mette Soelberg" userId="45793563-16d9-4d94-889d-8ca0565562e2" providerId="ADAL" clId="{7465C34C-4744-452A-B544-B74F0DCC834B}" dt="2023-12-05T14:05:51.894" v="6128" actId="1035"/>
          <ac:spMkLst>
            <pc:docMk/>
            <pc:sldMk cId="2222174826" sldId="532"/>
            <ac:spMk id="15" creationId="{7C369FA7-F28E-CEF4-A106-D63629FD452A}"/>
          </ac:spMkLst>
        </pc:spChg>
        <pc:spChg chg="del mod">
          <ac:chgData name="Mette Soelberg" userId="45793563-16d9-4d94-889d-8ca0565562e2" providerId="ADAL" clId="{7465C34C-4744-452A-B544-B74F0DCC834B}" dt="2023-12-05T12:20:52.081" v="3351" actId="478"/>
          <ac:spMkLst>
            <pc:docMk/>
            <pc:sldMk cId="2222174826" sldId="532"/>
            <ac:spMk id="17" creationId="{18232278-CAF3-1F5B-7B1A-CB40097A303B}"/>
          </ac:spMkLst>
        </pc:spChg>
        <pc:spChg chg="add mod">
          <ac:chgData name="Mette Soelberg" userId="45793563-16d9-4d94-889d-8ca0565562e2" providerId="ADAL" clId="{7465C34C-4744-452A-B544-B74F0DCC834B}" dt="2023-12-05T14:05:51.894" v="6128" actId="1035"/>
          <ac:spMkLst>
            <pc:docMk/>
            <pc:sldMk cId="2222174826" sldId="532"/>
            <ac:spMk id="17" creationId="{1DD3B33B-A602-35E1-1BB4-3A10C31FFC15}"/>
          </ac:spMkLst>
        </pc:spChg>
        <pc:spChg chg="add mod">
          <ac:chgData name="Mette Soelberg" userId="45793563-16d9-4d94-889d-8ca0565562e2" providerId="ADAL" clId="{7465C34C-4744-452A-B544-B74F0DCC834B}" dt="2023-12-05T14:05:51.894" v="6128" actId="1035"/>
          <ac:spMkLst>
            <pc:docMk/>
            <pc:sldMk cId="2222174826" sldId="532"/>
            <ac:spMk id="18" creationId="{0DB61442-15DE-7F3B-F8DC-DB71542679A7}"/>
          </ac:spMkLst>
        </pc:spChg>
        <pc:spChg chg="del mod">
          <ac:chgData name="Mette Soelberg" userId="45793563-16d9-4d94-889d-8ca0565562e2" providerId="ADAL" clId="{7465C34C-4744-452A-B544-B74F0DCC834B}" dt="2023-12-05T10:28:07.658" v="345"/>
          <ac:spMkLst>
            <pc:docMk/>
            <pc:sldMk cId="2222174826" sldId="532"/>
            <ac:spMk id="18" creationId="{FDD39B93-0224-4141-13E4-3EAF1EF690FA}"/>
          </ac:spMkLst>
        </pc:spChg>
        <pc:spChg chg="add del mod">
          <ac:chgData name="Mette Soelberg" userId="45793563-16d9-4d94-889d-8ca0565562e2" providerId="ADAL" clId="{7465C34C-4744-452A-B544-B74F0DCC834B}" dt="2023-12-05T14:02:30.695" v="5966" actId="478"/>
          <ac:spMkLst>
            <pc:docMk/>
            <pc:sldMk cId="2222174826" sldId="532"/>
            <ac:spMk id="19" creationId="{A6C20C9F-CE6C-16B7-F6BC-72627096F91E}"/>
          </ac:spMkLst>
        </pc:spChg>
        <pc:spChg chg="add mod">
          <ac:chgData name="Mette Soelberg" userId="45793563-16d9-4d94-889d-8ca0565562e2" providerId="ADAL" clId="{7465C34C-4744-452A-B544-B74F0DCC834B}" dt="2023-12-05T14:05:51.894" v="6128" actId="1035"/>
          <ac:spMkLst>
            <pc:docMk/>
            <pc:sldMk cId="2222174826" sldId="532"/>
            <ac:spMk id="20" creationId="{707FC52F-1A70-AC34-42BF-4D5712831C77}"/>
          </ac:spMkLst>
        </pc:spChg>
        <pc:spChg chg="del mod">
          <ac:chgData name="Mette Soelberg" userId="45793563-16d9-4d94-889d-8ca0565562e2" providerId="ADAL" clId="{7465C34C-4744-452A-B544-B74F0DCC834B}" dt="2023-12-05T12:20:52.081" v="3351" actId="478"/>
          <ac:spMkLst>
            <pc:docMk/>
            <pc:sldMk cId="2222174826" sldId="532"/>
            <ac:spMk id="20" creationId="{B19F5390-0E8F-789F-6F72-0BDA6B9CD639}"/>
          </ac:spMkLst>
        </pc:spChg>
        <pc:spChg chg="add del mod">
          <ac:chgData name="Mette Soelberg" userId="45793563-16d9-4d94-889d-8ca0565562e2" providerId="ADAL" clId="{7465C34C-4744-452A-B544-B74F0DCC834B}" dt="2023-12-05T13:24:11.119" v="4312" actId="478"/>
          <ac:spMkLst>
            <pc:docMk/>
            <pc:sldMk cId="2222174826" sldId="532"/>
            <ac:spMk id="21" creationId="{35D58142-16F8-B2F4-E4EF-2A9B6C07C504}"/>
          </ac:spMkLst>
        </pc:spChg>
        <pc:spChg chg="add mod">
          <ac:chgData name="Mette Soelberg" userId="45793563-16d9-4d94-889d-8ca0565562e2" providerId="ADAL" clId="{7465C34C-4744-452A-B544-B74F0DCC834B}" dt="2023-12-05T14:05:51.894" v="6128" actId="1035"/>
          <ac:spMkLst>
            <pc:docMk/>
            <pc:sldMk cId="2222174826" sldId="532"/>
            <ac:spMk id="22" creationId="{7810B024-6873-017E-7070-2CC967A949D4}"/>
          </ac:spMkLst>
        </pc:spChg>
        <pc:spChg chg="add mod">
          <ac:chgData name="Mette Soelberg" userId="45793563-16d9-4d94-889d-8ca0565562e2" providerId="ADAL" clId="{7465C34C-4744-452A-B544-B74F0DCC834B}" dt="2023-12-05T14:05:51.894" v="6128" actId="1035"/>
          <ac:spMkLst>
            <pc:docMk/>
            <pc:sldMk cId="2222174826" sldId="532"/>
            <ac:spMk id="23" creationId="{096DE89C-FB34-8912-BA5D-5C7CBE64D54D}"/>
          </ac:spMkLst>
        </pc:spChg>
        <pc:spChg chg="add del mod ord">
          <ac:chgData name="Mette Soelberg" userId="45793563-16d9-4d94-889d-8ca0565562e2" providerId="ADAL" clId="{7465C34C-4744-452A-B544-B74F0DCC834B}" dt="2023-12-05T12:44:13.891" v="3481" actId="21"/>
          <ac:spMkLst>
            <pc:docMk/>
            <pc:sldMk cId="2222174826" sldId="532"/>
            <ac:spMk id="23" creationId="{9030ED6E-3C9D-D429-B675-0EDC9FD9C364}"/>
          </ac:spMkLst>
        </pc:spChg>
        <pc:spChg chg="add mod">
          <ac:chgData name="Mette Soelberg" userId="45793563-16d9-4d94-889d-8ca0565562e2" providerId="ADAL" clId="{7465C34C-4744-452A-B544-B74F0DCC834B}" dt="2023-12-05T14:05:51.894" v="6128" actId="1035"/>
          <ac:spMkLst>
            <pc:docMk/>
            <pc:sldMk cId="2222174826" sldId="532"/>
            <ac:spMk id="24" creationId="{B2765F0F-05A8-105D-8365-B566620DD24B}"/>
          </ac:spMkLst>
        </pc:spChg>
        <pc:spChg chg="add mod">
          <ac:chgData name="Mette Soelberg" userId="45793563-16d9-4d94-889d-8ca0565562e2" providerId="ADAL" clId="{7465C34C-4744-452A-B544-B74F0DCC834B}" dt="2023-12-05T14:05:51.894" v="6128" actId="1035"/>
          <ac:spMkLst>
            <pc:docMk/>
            <pc:sldMk cId="2222174826" sldId="532"/>
            <ac:spMk id="25" creationId="{E8606DC9-561C-3038-0E2D-0A0B975D3A78}"/>
          </ac:spMkLst>
        </pc:spChg>
        <pc:spChg chg="add mod">
          <ac:chgData name="Mette Soelberg" userId="45793563-16d9-4d94-889d-8ca0565562e2" providerId="ADAL" clId="{7465C34C-4744-452A-B544-B74F0DCC834B}" dt="2023-12-05T14:05:51.894" v="6128" actId="1035"/>
          <ac:spMkLst>
            <pc:docMk/>
            <pc:sldMk cId="2222174826" sldId="532"/>
            <ac:spMk id="26" creationId="{69984B7C-CEF9-EB4A-3F2C-97887A665619}"/>
          </ac:spMkLst>
        </pc:spChg>
        <pc:spChg chg="add mod">
          <ac:chgData name="Mette Soelberg" userId="45793563-16d9-4d94-889d-8ca0565562e2" providerId="ADAL" clId="{7465C34C-4744-452A-B544-B74F0DCC834B}" dt="2023-12-05T14:05:51.894" v="6128" actId="1035"/>
          <ac:spMkLst>
            <pc:docMk/>
            <pc:sldMk cId="2222174826" sldId="532"/>
            <ac:spMk id="27" creationId="{66EF09C6-3E00-0644-7A04-A5E349CF0CB8}"/>
          </ac:spMkLst>
        </pc:spChg>
        <pc:spChg chg="add mod">
          <ac:chgData name="Mette Soelberg" userId="45793563-16d9-4d94-889d-8ca0565562e2" providerId="ADAL" clId="{7465C34C-4744-452A-B544-B74F0DCC834B}" dt="2023-12-05T14:05:51.894" v="6128" actId="1035"/>
          <ac:spMkLst>
            <pc:docMk/>
            <pc:sldMk cId="2222174826" sldId="532"/>
            <ac:spMk id="28" creationId="{3A5E46EB-FC95-3CEF-16CF-745AF3BD9EF1}"/>
          </ac:spMkLst>
        </pc:spChg>
        <pc:spChg chg="add mod">
          <ac:chgData name="Mette Soelberg" userId="45793563-16d9-4d94-889d-8ca0565562e2" providerId="ADAL" clId="{7465C34C-4744-452A-B544-B74F0DCC834B}" dt="2023-12-05T14:05:51.894" v="6128" actId="1035"/>
          <ac:spMkLst>
            <pc:docMk/>
            <pc:sldMk cId="2222174826" sldId="532"/>
            <ac:spMk id="29" creationId="{B53CB518-C828-B115-82A8-45F2F99D2EFB}"/>
          </ac:spMkLst>
        </pc:spChg>
        <pc:spChg chg="add mod">
          <ac:chgData name="Mette Soelberg" userId="45793563-16d9-4d94-889d-8ca0565562e2" providerId="ADAL" clId="{7465C34C-4744-452A-B544-B74F0DCC834B}" dt="2023-12-05T14:05:51.894" v="6128" actId="1035"/>
          <ac:spMkLst>
            <pc:docMk/>
            <pc:sldMk cId="2222174826" sldId="532"/>
            <ac:spMk id="30" creationId="{DA49E3CA-400E-0A3C-139A-D97A139EFEF7}"/>
          </ac:spMkLst>
        </pc:spChg>
        <pc:spChg chg="add mod">
          <ac:chgData name="Mette Soelberg" userId="45793563-16d9-4d94-889d-8ca0565562e2" providerId="ADAL" clId="{7465C34C-4744-452A-B544-B74F0DCC834B}" dt="2023-12-05T14:05:51.894" v="6128" actId="1035"/>
          <ac:spMkLst>
            <pc:docMk/>
            <pc:sldMk cId="2222174826" sldId="532"/>
            <ac:spMk id="31" creationId="{1FA8F0DA-E6B2-7F5A-B7C5-4C5A8A81E004}"/>
          </ac:spMkLst>
        </pc:spChg>
        <pc:spChg chg="add mod">
          <ac:chgData name="Mette Soelberg" userId="45793563-16d9-4d94-889d-8ca0565562e2" providerId="ADAL" clId="{7465C34C-4744-452A-B544-B74F0DCC834B}" dt="2023-12-05T14:05:51.894" v="6128" actId="1035"/>
          <ac:spMkLst>
            <pc:docMk/>
            <pc:sldMk cId="2222174826" sldId="532"/>
            <ac:spMk id="32" creationId="{A178682C-8DC0-7230-750C-8D70E496CA9A}"/>
          </ac:spMkLst>
        </pc:spChg>
        <pc:spChg chg="add mod ord">
          <ac:chgData name="Mette Soelberg" userId="45793563-16d9-4d94-889d-8ca0565562e2" providerId="ADAL" clId="{7465C34C-4744-452A-B544-B74F0DCC834B}" dt="2023-12-05T14:05:51.894" v="6128" actId="1035"/>
          <ac:spMkLst>
            <pc:docMk/>
            <pc:sldMk cId="2222174826" sldId="532"/>
            <ac:spMk id="33" creationId="{26F02660-1099-DD71-964F-2DDAEC5948AA}"/>
          </ac:spMkLst>
        </pc:spChg>
        <pc:spChg chg="add mod">
          <ac:chgData name="Mette Soelberg" userId="45793563-16d9-4d94-889d-8ca0565562e2" providerId="ADAL" clId="{7465C34C-4744-452A-B544-B74F0DCC834B}" dt="2023-12-05T14:20:12.220" v="6216" actId="1038"/>
          <ac:spMkLst>
            <pc:docMk/>
            <pc:sldMk cId="2222174826" sldId="532"/>
            <ac:spMk id="34" creationId="{1901135E-1FD0-EC6E-DAE6-B0E9C003E95F}"/>
          </ac:spMkLst>
        </pc:spChg>
        <pc:spChg chg="add mod">
          <ac:chgData name="Mette Soelberg" userId="45793563-16d9-4d94-889d-8ca0565562e2" providerId="ADAL" clId="{7465C34C-4744-452A-B544-B74F0DCC834B}" dt="2023-12-05T14:05:51.894" v="6128" actId="1035"/>
          <ac:spMkLst>
            <pc:docMk/>
            <pc:sldMk cId="2222174826" sldId="532"/>
            <ac:spMk id="35" creationId="{14865AD7-4408-C7C3-3758-B76447405065}"/>
          </ac:spMkLst>
        </pc:spChg>
        <pc:spChg chg="add del mod">
          <ac:chgData name="Mette Soelberg" userId="45793563-16d9-4d94-889d-8ca0565562e2" providerId="ADAL" clId="{7465C34C-4744-452A-B544-B74F0DCC834B}" dt="2023-12-05T12:44:20.562" v="3484" actId="21"/>
          <ac:spMkLst>
            <pc:docMk/>
            <pc:sldMk cId="2222174826" sldId="532"/>
            <ac:spMk id="35" creationId="{EBDFCF2C-A66C-B140-6870-938F25DDF824}"/>
          </ac:spMkLst>
        </pc:spChg>
        <pc:spChg chg="add mod">
          <ac:chgData name="Mette Soelberg" userId="45793563-16d9-4d94-889d-8ca0565562e2" providerId="ADAL" clId="{7465C34C-4744-452A-B544-B74F0DCC834B}" dt="2023-12-05T12:53:16.964" v="3684" actId="1038"/>
          <ac:spMkLst>
            <pc:docMk/>
            <pc:sldMk cId="2222174826" sldId="532"/>
            <ac:spMk id="36" creationId="{871128D2-CA69-EA1A-7BFE-69FFC2881723}"/>
          </ac:spMkLst>
        </pc:spChg>
        <pc:spChg chg="add mod">
          <ac:chgData name="Mette Soelberg" userId="45793563-16d9-4d94-889d-8ca0565562e2" providerId="ADAL" clId="{7465C34C-4744-452A-B544-B74F0DCC834B}" dt="2023-12-05T14:05:51.894" v="6128" actId="1035"/>
          <ac:spMkLst>
            <pc:docMk/>
            <pc:sldMk cId="2222174826" sldId="532"/>
            <ac:spMk id="37" creationId="{751581A8-49EA-DCFF-3B27-F54D80144231}"/>
          </ac:spMkLst>
        </pc:spChg>
        <pc:spChg chg="add mod">
          <ac:chgData name="Mette Soelberg" userId="45793563-16d9-4d94-889d-8ca0565562e2" providerId="ADAL" clId="{7465C34C-4744-452A-B544-B74F0DCC834B}" dt="2023-12-05T14:05:51.894" v="6128" actId="1035"/>
          <ac:spMkLst>
            <pc:docMk/>
            <pc:sldMk cId="2222174826" sldId="532"/>
            <ac:spMk id="38" creationId="{DEF9F52A-0725-E65F-44EF-6699624C88D7}"/>
          </ac:spMkLst>
        </pc:spChg>
        <pc:spChg chg="add mod">
          <ac:chgData name="Mette Soelberg" userId="45793563-16d9-4d94-889d-8ca0565562e2" providerId="ADAL" clId="{7465C34C-4744-452A-B544-B74F0DCC834B}" dt="2023-12-05T14:05:51.894" v="6128" actId="1035"/>
          <ac:spMkLst>
            <pc:docMk/>
            <pc:sldMk cId="2222174826" sldId="532"/>
            <ac:spMk id="39" creationId="{50916126-D337-E475-EC7D-E77498077D90}"/>
          </ac:spMkLst>
        </pc:spChg>
        <pc:spChg chg="add mod">
          <ac:chgData name="Mette Soelberg" userId="45793563-16d9-4d94-889d-8ca0565562e2" providerId="ADAL" clId="{7465C34C-4744-452A-B544-B74F0DCC834B}" dt="2023-12-05T14:05:51.894" v="6128" actId="1035"/>
          <ac:spMkLst>
            <pc:docMk/>
            <pc:sldMk cId="2222174826" sldId="532"/>
            <ac:spMk id="40" creationId="{0D51726F-BF0D-583F-30AB-DD51E07D35DA}"/>
          </ac:spMkLst>
        </pc:spChg>
        <pc:spChg chg="add del mod">
          <ac:chgData name="Mette Soelberg" userId="45793563-16d9-4d94-889d-8ca0565562e2" providerId="ADAL" clId="{7465C34C-4744-452A-B544-B74F0DCC834B}" dt="2023-12-05T14:03:54.589" v="6063" actId="21"/>
          <ac:spMkLst>
            <pc:docMk/>
            <pc:sldMk cId="2222174826" sldId="532"/>
            <ac:spMk id="41" creationId="{F474E391-28CF-F0A0-9E70-0FCAAE1D85E7}"/>
          </ac:spMkLst>
        </pc:spChg>
        <pc:spChg chg="add mod">
          <ac:chgData name="Mette Soelberg" userId="45793563-16d9-4d94-889d-8ca0565562e2" providerId="ADAL" clId="{7465C34C-4744-452A-B544-B74F0DCC834B}" dt="2023-12-05T14:05:51.894" v="6128" actId="1035"/>
          <ac:spMkLst>
            <pc:docMk/>
            <pc:sldMk cId="2222174826" sldId="532"/>
            <ac:spMk id="42" creationId="{8124138A-4340-F093-57B8-22E6B6B25E09}"/>
          </ac:spMkLst>
        </pc:spChg>
        <pc:spChg chg="add mod">
          <ac:chgData name="Mette Soelberg" userId="45793563-16d9-4d94-889d-8ca0565562e2" providerId="ADAL" clId="{7465C34C-4744-452A-B544-B74F0DCC834B}" dt="2023-12-05T14:05:51.894" v="6128" actId="1035"/>
          <ac:spMkLst>
            <pc:docMk/>
            <pc:sldMk cId="2222174826" sldId="532"/>
            <ac:spMk id="43" creationId="{10F8933A-8433-53B8-D865-11E79ADD52E0}"/>
          </ac:spMkLst>
        </pc:spChg>
        <pc:spChg chg="add del mod">
          <ac:chgData name="Mette Soelberg" userId="45793563-16d9-4d94-889d-8ca0565562e2" providerId="ADAL" clId="{7465C34C-4744-452A-B544-B74F0DCC834B}" dt="2023-12-05T13:29:40.324" v="4547" actId="478"/>
          <ac:spMkLst>
            <pc:docMk/>
            <pc:sldMk cId="2222174826" sldId="532"/>
            <ac:spMk id="44" creationId="{57763990-C024-F229-E31A-F155E49CD4B1}"/>
          </ac:spMkLst>
        </pc:spChg>
        <pc:spChg chg="add mod">
          <ac:chgData name="Mette Soelberg" userId="45793563-16d9-4d94-889d-8ca0565562e2" providerId="ADAL" clId="{7465C34C-4744-452A-B544-B74F0DCC834B}" dt="2023-12-05T14:05:51.894" v="6128" actId="1035"/>
          <ac:spMkLst>
            <pc:docMk/>
            <pc:sldMk cId="2222174826" sldId="532"/>
            <ac:spMk id="45" creationId="{FC6AD6BC-F37B-EBA1-27FB-B0B41B6EA42C}"/>
          </ac:spMkLst>
        </pc:spChg>
        <pc:spChg chg="add mod">
          <ac:chgData name="Mette Soelberg" userId="45793563-16d9-4d94-889d-8ca0565562e2" providerId="ADAL" clId="{7465C34C-4744-452A-B544-B74F0DCC834B}" dt="2023-12-05T14:05:51.894" v="6128" actId="1035"/>
          <ac:spMkLst>
            <pc:docMk/>
            <pc:sldMk cId="2222174826" sldId="532"/>
            <ac:spMk id="46" creationId="{86EEEB97-AF9B-2990-2633-05D15514F5B5}"/>
          </ac:spMkLst>
        </pc:spChg>
        <pc:spChg chg="add mod ord">
          <ac:chgData name="Mette Soelberg" userId="45793563-16d9-4d94-889d-8ca0565562e2" providerId="ADAL" clId="{7465C34C-4744-452A-B544-B74F0DCC834B}" dt="2023-12-05T14:05:51.894" v="6128" actId="1035"/>
          <ac:spMkLst>
            <pc:docMk/>
            <pc:sldMk cId="2222174826" sldId="532"/>
            <ac:spMk id="47" creationId="{D69BE593-BCBE-C039-E58E-EDB3F6093DD7}"/>
          </ac:spMkLst>
        </pc:spChg>
        <pc:spChg chg="add mod">
          <ac:chgData name="Mette Soelberg" userId="45793563-16d9-4d94-889d-8ca0565562e2" providerId="ADAL" clId="{7465C34C-4744-452A-B544-B74F0DCC834B}" dt="2023-12-05T14:05:51.894" v="6128" actId="1035"/>
          <ac:spMkLst>
            <pc:docMk/>
            <pc:sldMk cId="2222174826" sldId="532"/>
            <ac:spMk id="48" creationId="{616702F0-916E-EEEB-EEE7-8A827FE3BECC}"/>
          </ac:spMkLst>
        </pc:spChg>
        <pc:spChg chg="add mod">
          <ac:chgData name="Mette Soelberg" userId="45793563-16d9-4d94-889d-8ca0565562e2" providerId="ADAL" clId="{7465C34C-4744-452A-B544-B74F0DCC834B}" dt="2023-12-05T14:05:51.894" v="6128" actId="1035"/>
          <ac:spMkLst>
            <pc:docMk/>
            <pc:sldMk cId="2222174826" sldId="532"/>
            <ac:spMk id="49" creationId="{0ED706A2-BAB2-69A5-E634-721371CAA889}"/>
          </ac:spMkLst>
        </pc:spChg>
        <pc:spChg chg="add mod">
          <ac:chgData name="Mette Soelberg" userId="45793563-16d9-4d94-889d-8ca0565562e2" providerId="ADAL" clId="{7465C34C-4744-452A-B544-B74F0DCC834B}" dt="2023-12-05T14:05:51.894" v="6128" actId="1035"/>
          <ac:spMkLst>
            <pc:docMk/>
            <pc:sldMk cId="2222174826" sldId="532"/>
            <ac:spMk id="50" creationId="{CDF00A05-7FE1-FC00-9873-9150A0EEBC11}"/>
          </ac:spMkLst>
        </pc:spChg>
        <pc:spChg chg="add mod">
          <ac:chgData name="Mette Soelberg" userId="45793563-16d9-4d94-889d-8ca0565562e2" providerId="ADAL" clId="{7465C34C-4744-452A-B544-B74F0DCC834B}" dt="2023-12-05T14:05:51.894" v="6128" actId="1035"/>
          <ac:spMkLst>
            <pc:docMk/>
            <pc:sldMk cId="2222174826" sldId="532"/>
            <ac:spMk id="51" creationId="{245FF172-BC29-36D0-15C1-9E07C5C2DE74}"/>
          </ac:spMkLst>
        </pc:spChg>
        <pc:spChg chg="add del mod">
          <ac:chgData name="Mette Soelberg" userId="45793563-16d9-4d94-889d-8ca0565562e2" providerId="ADAL" clId="{7465C34C-4744-452A-B544-B74F0DCC834B}" dt="2023-12-05T13:31:47.247" v="4650" actId="478"/>
          <ac:spMkLst>
            <pc:docMk/>
            <pc:sldMk cId="2222174826" sldId="532"/>
            <ac:spMk id="52" creationId="{8B08C02C-E45E-0AD5-53A8-16486FFD428E}"/>
          </ac:spMkLst>
        </pc:spChg>
        <pc:spChg chg="add mod">
          <ac:chgData name="Mette Soelberg" userId="45793563-16d9-4d94-889d-8ca0565562e2" providerId="ADAL" clId="{7465C34C-4744-452A-B544-B74F0DCC834B}" dt="2023-12-05T14:05:51.894" v="6128" actId="1035"/>
          <ac:spMkLst>
            <pc:docMk/>
            <pc:sldMk cId="2222174826" sldId="532"/>
            <ac:spMk id="53" creationId="{7006CF9E-4B7D-C61B-0856-10D7BF820FAB}"/>
          </ac:spMkLst>
        </pc:spChg>
        <pc:spChg chg="add mod">
          <ac:chgData name="Mette Soelberg" userId="45793563-16d9-4d94-889d-8ca0565562e2" providerId="ADAL" clId="{7465C34C-4744-452A-B544-B74F0DCC834B}" dt="2023-12-05T14:05:57.500" v="6137" actId="1036"/>
          <ac:spMkLst>
            <pc:docMk/>
            <pc:sldMk cId="2222174826" sldId="532"/>
            <ac:spMk id="54" creationId="{16AAADE1-DA06-8806-254C-006E1834362D}"/>
          </ac:spMkLst>
        </pc:spChg>
        <pc:spChg chg="add del mod">
          <ac:chgData name="Mette Soelberg" userId="45793563-16d9-4d94-889d-8ca0565562e2" providerId="ADAL" clId="{7465C34C-4744-452A-B544-B74F0DCC834B}" dt="2023-12-06T08:25:28.793" v="6368" actId="478"/>
          <ac:spMkLst>
            <pc:docMk/>
            <pc:sldMk cId="2222174826" sldId="532"/>
            <ac:spMk id="55" creationId="{F7C480B0-6547-4DD1-F2FA-36DCA44B803A}"/>
          </ac:spMkLst>
        </pc:spChg>
        <pc:spChg chg="add mod">
          <ac:chgData name="Mette Soelberg" userId="45793563-16d9-4d94-889d-8ca0565562e2" providerId="ADAL" clId="{7465C34C-4744-452A-B544-B74F0DCC834B}" dt="2023-12-05T14:05:51.894" v="6128" actId="1035"/>
          <ac:spMkLst>
            <pc:docMk/>
            <pc:sldMk cId="2222174826" sldId="532"/>
            <ac:spMk id="56" creationId="{FF140B8C-2A6F-DDE0-EDAA-64F3F105CDE2}"/>
          </ac:spMkLst>
        </pc:spChg>
        <pc:spChg chg="add mod">
          <ac:chgData name="Mette Soelberg" userId="45793563-16d9-4d94-889d-8ca0565562e2" providerId="ADAL" clId="{7465C34C-4744-452A-B544-B74F0DCC834B}" dt="2023-12-05T14:05:51.894" v="6128" actId="1035"/>
          <ac:spMkLst>
            <pc:docMk/>
            <pc:sldMk cId="2222174826" sldId="532"/>
            <ac:spMk id="57" creationId="{6ED4DD0C-041D-FF34-929A-74FF11557AA7}"/>
          </ac:spMkLst>
        </pc:spChg>
        <pc:spChg chg="add mod">
          <ac:chgData name="Mette Soelberg" userId="45793563-16d9-4d94-889d-8ca0565562e2" providerId="ADAL" clId="{7465C34C-4744-452A-B544-B74F0DCC834B}" dt="2023-12-05T14:05:51.894" v="6128" actId="1035"/>
          <ac:spMkLst>
            <pc:docMk/>
            <pc:sldMk cId="2222174826" sldId="532"/>
            <ac:spMk id="58" creationId="{135F737C-62E5-AA14-243B-825D5AF74E38}"/>
          </ac:spMkLst>
        </pc:spChg>
        <pc:spChg chg="add mod">
          <ac:chgData name="Mette Soelberg" userId="45793563-16d9-4d94-889d-8ca0565562e2" providerId="ADAL" clId="{7465C34C-4744-452A-B544-B74F0DCC834B}" dt="2023-12-05T14:05:51.894" v="6128" actId="1035"/>
          <ac:spMkLst>
            <pc:docMk/>
            <pc:sldMk cId="2222174826" sldId="532"/>
            <ac:spMk id="59" creationId="{4CC8A4A0-D3B1-EE34-75FA-16EE7FFD7200}"/>
          </ac:spMkLst>
        </pc:spChg>
        <pc:spChg chg="add mod">
          <ac:chgData name="Mette Soelberg" userId="45793563-16d9-4d94-889d-8ca0565562e2" providerId="ADAL" clId="{7465C34C-4744-452A-B544-B74F0DCC834B}" dt="2023-12-05T14:05:51.894" v="6128" actId="1035"/>
          <ac:spMkLst>
            <pc:docMk/>
            <pc:sldMk cId="2222174826" sldId="532"/>
            <ac:spMk id="60" creationId="{1F840886-3439-42D0-3D52-B616B3FC7CF9}"/>
          </ac:spMkLst>
        </pc:spChg>
        <pc:spChg chg="add mod">
          <ac:chgData name="Mette Soelberg" userId="45793563-16d9-4d94-889d-8ca0565562e2" providerId="ADAL" clId="{7465C34C-4744-452A-B544-B74F0DCC834B}" dt="2023-12-05T14:05:51.894" v="6128" actId="1035"/>
          <ac:spMkLst>
            <pc:docMk/>
            <pc:sldMk cId="2222174826" sldId="532"/>
            <ac:spMk id="61" creationId="{6EA21763-338D-C708-4089-16C70B55F4BE}"/>
          </ac:spMkLst>
        </pc:spChg>
        <pc:spChg chg="add mod">
          <ac:chgData name="Mette Soelberg" userId="45793563-16d9-4d94-889d-8ca0565562e2" providerId="ADAL" clId="{7465C34C-4744-452A-B544-B74F0DCC834B}" dt="2023-12-05T14:05:57.500" v="6137" actId="1036"/>
          <ac:spMkLst>
            <pc:docMk/>
            <pc:sldMk cId="2222174826" sldId="532"/>
            <ac:spMk id="62" creationId="{F7AB251F-CFAC-544E-91F9-3BE6BCB6F830}"/>
          </ac:spMkLst>
        </pc:spChg>
        <pc:picChg chg="add del mod">
          <ac:chgData name="Mette Soelberg" userId="45793563-16d9-4d94-889d-8ca0565562e2" providerId="ADAL" clId="{7465C34C-4744-452A-B544-B74F0DCC834B}" dt="2023-12-05T12:40:59.816" v="3429" actId="21"/>
          <ac:picMkLst>
            <pc:docMk/>
            <pc:sldMk cId="2222174826" sldId="532"/>
            <ac:picMk id="25" creationId="{7239E32F-9DC1-D958-F184-D01BF2ED8AA3}"/>
          </ac:picMkLst>
        </pc:picChg>
        <pc:picChg chg="add del mod">
          <ac:chgData name="Mette Soelberg" userId="45793563-16d9-4d94-889d-8ca0565562e2" providerId="ADAL" clId="{7465C34C-4744-452A-B544-B74F0DCC834B}" dt="2023-12-05T12:40:59.816" v="3429" actId="21"/>
          <ac:picMkLst>
            <pc:docMk/>
            <pc:sldMk cId="2222174826" sldId="532"/>
            <ac:picMk id="27" creationId="{A67EC156-330E-B395-FB6B-C2CF135743CE}"/>
          </ac:picMkLst>
        </pc:picChg>
        <pc:picChg chg="add del mod">
          <ac:chgData name="Mette Soelberg" userId="45793563-16d9-4d94-889d-8ca0565562e2" providerId="ADAL" clId="{7465C34C-4744-452A-B544-B74F0DCC834B}" dt="2023-12-05T12:40:59.816" v="3429" actId="21"/>
          <ac:picMkLst>
            <pc:docMk/>
            <pc:sldMk cId="2222174826" sldId="532"/>
            <ac:picMk id="29" creationId="{7BE982AB-283F-71F1-3138-D7CCA059D8C1}"/>
          </ac:picMkLst>
        </pc:picChg>
        <pc:picChg chg="add del mod">
          <ac:chgData name="Mette Soelberg" userId="45793563-16d9-4d94-889d-8ca0565562e2" providerId="ADAL" clId="{7465C34C-4744-452A-B544-B74F0DCC834B}" dt="2023-12-05T12:40:59.816" v="3429" actId="21"/>
          <ac:picMkLst>
            <pc:docMk/>
            <pc:sldMk cId="2222174826" sldId="532"/>
            <ac:picMk id="31" creationId="{C0314098-C8C8-D7B8-CF1B-1F4EA332E08E}"/>
          </ac:picMkLst>
        </pc:picChg>
        <pc:picChg chg="add del mod">
          <ac:chgData name="Mette Soelberg" userId="45793563-16d9-4d94-889d-8ca0565562e2" providerId="ADAL" clId="{7465C34C-4744-452A-B544-B74F0DCC834B}" dt="2023-12-05T12:40:59.816" v="3429" actId="21"/>
          <ac:picMkLst>
            <pc:docMk/>
            <pc:sldMk cId="2222174826" sldId="532"/>
            <ac:picMk id="33" creationId="{74898F00-0E88-16C1-21A6-7B305B24A0E9}"/>
          </ac:picMkLst>
        </pc:picChg>
        <pc:cxnChg chg="add mod">
          <ac:chgData name="Mette Soelberg" userId="45793563-16d9-4d94-889d-8ca0565562e2" providerId="ADAL" clId="{7465C34C-4744-452A-B544-B74F0DCC834B}" dt="2023-12-05T12:22:03.467" v="3363" actId="12788"/>
          <ac:cxnSpMkLst>
            <pc:docMk/>
            <pc:sldMk cId="2222174826" sldId="532"/>
            <ac:cxnSpMk id="16" creationId="{80128271-60EA-A583-7B6E-00D87DDA911C}"/>
          </ac:cxnSpMkLst>
        </pc:cxnChg>
      </pc:sldChg>
      <pc:sldChg chg="addSp delSp modSp new del mod">
        <pc:chgData name="Mette Soelberg" userId="45793563-16d9-4d94-889d-8ca0565562e2" providerId="ADAL" clId="{7465C34C-4744-452A-B544-B74F0DCC834B}" dt="2023-12-05T12:48:11.685" v="3528" actId="47"/>
        <pc:sldMkLst>
          <pc:docMk/>
          <pc:sldMk cId="1213470385" sldId="533"/>
        </pc:sldMkLst>
        <pc:spChg chg="del">
          <ac:chgData name="Mette Soelberg" userId="45793563-16d9-4d94-889d-8ca0565562e2" providerId="ADAL" clId="{7465C34C-4744-452A-B544-B74F0DCC834B}" dt="2023-12-05T12:41:05.663" v="3431" actId="478"/>
          <ac:spMkLst>
            <pc:docMk/>
            <pc:sldMk cId="1213470385" sldId="533"/>
            <ac:spMk id="2" creationId="{CFC2305C-10BE-42F2-DF9F-FB5AC8B49FC4}"/>
          </ac:spMkLst>
        </pc:spChg>
        <pc:spChg chg="del">
          <ac:chgData name="Mette Soelberg" userId="45793563-16d9-4d94-889d-8ca0565562e2" providerId="ADAL" clId="{7465C34C-4744-452A-B544-B74F0DCC834B}" dt="2023-12-05T12:41:06.794" v="3432" actId="478"/>
          <ac:spMkLst>
            <pc:docMk/>
            <pc:sldMk cId="1213470385" sldId="533"/>
            <ac:spMk id="3" creationId="{9222C5C0-757D-4F65-EE27-9FA21801E620}"/>
          </ac:spMkLst>
        </pc:spChg>
        <pc:picChg chg="add del mod">
          <ac:chgData name="Mette Soelberg" userId="45793563-16d9-4d94-889d-8ca0565562e2" providerId="ADAL" clId="{7465C34C-4744-452A-B544-B74F0DCC834B}" dt="2023-12-05T12:41:18.320" v="3439" actId="478"/>
          <ac:picMkLst>
            <pc:docMk/>
            <pc:sldMk cId="1213470385" sldId="533"/>
            <ac:picMk id="4" creationId="{2A0C4AD6-4B22-B313-A770-6C06E2D95E0B}"/>
          </ac:picMkLst>
        </pc:picChg>
        <pc:picChg chg="add mod">
          <ac:chgData name="Mette Soelberg" userId="45793563-16d9-4d94-889d-8ca0565562e2" providerId="ADAL" clId="{7465C34C-4744-452A-B544-B74F0DCC834B}" dt="2023-12-05T12:41:13.014" v="3437" actId="1076"/>
          <ac:picMkLst>
            <pc:docMk/>
            <pc:sldMk cId="1213470385" sldId="533"/>
            <ac:picMk id="5" creationId="{749F0A87-0C80-9B78-A6F0-36569144A8FD}"/>
          </ac:picMkLst>
        </pc:picChg>
        <pc:picChg chg="add mod">
          <ac:chgData name="Mette Soelberg" userId="45793563-16d9-4d94-889d-8ca0565562e2" providerId="ADAL" clId="{7465C34C-4744-452A-B544-B74F0DCC834B}" dt="2023-12-05T12:41:11.891" v="3436" actId="1076"/>
          <ac:picMkLst>
            <pc:docMk/>
            <pc:sldMk cId="1213470385" sldId="533"/>
            <ac:picMk id="6" creationId="{23E3F951-FD95-0750-5249-FDBEF7E9CA28}"/>
          </ac:picMkLst>
        </pc:picChg>
        <pc:picChg chg="add del mod">
          <ac:chgData name="Mette Soelberg" userId="45793563-16d9-4d94-889d-8ca0565562e2" providerId="ADAL" clId="{7465C34C-4744-452A-B544-B74F0DCC834B}" dt="2023-12-05T12:41:57.411" v="3449" actId="21"/>
          <ac:picMkLst>
            <pc:docMk/>
            <pc:sldMk cId="1213470385" sldId="533"/>
            <ac:picMk id="7" creationId="{415017B6-3B3F-F479-ABCD-C3927F888688}"/>
          </ac:picMkLst>
        </pc:picChg>
        <pc:picChg chg="add del mod">
          <ac:chgData name="Mette Soelberg" userId="45793563-16d9-4d94-889d-8ca0565562e2" providerId="ADAL" clId="{7465C34C-4744-452A-B544-B74F0DCC834B}" dt="2023-12-05T12:41:21.990" v="3440" actId="21"/>
          <ac:picMkLst>
            <pc:docMk/>
            <pc:sldMk cId="1213470385" sldId="533"/>
            <ac:picMk id="8" creationId="{1D6322FF-006C-427B-2236-7F3BA0B56F6D}"/>
          </ac:picMkLst>
        </pc:picChg>
      </pc:sldChg>
      <pc:sldChg chg="addSp modSp new del">
        <pc:chgData name="Mette Soelberg" userId="45793563-16d9-4d94-889d-8ca0565562e2" providerId="ADAL" clId="{7465C34C-4744-452A-B544-B74F0DCC834B}" dt="2023-12-05T14:01:44.607" v="5934" actId="47"/>
        <pc:sldMkLst>
          <pc:docMk/>
          <pc:sldMk cId="3421943903" sldId="535"/>
        </pc:sldMkLst>
        <pc:spChg chg="add mod">
          <ac:chgData name="Mette Soelberg" userId="45793563-16d9-4d94-889d-8ca0565562e2" providerId="ADAL" clId="{7465C34C-4744-452A-B544-B74F0DCC834B}" dt="2023-12-05T14:01:37.874" v="5933"/>
          <ac:spMkLst>
            <pc:docMk/>
            <pc:sldMk cId="3421943903" sldId="535"/>
            <ac:spMk id="4" creationId="{055E61F3-DEBD-D21C-ABE1-D778C4A4ACC7}"/>
          </ac:spMkLst>
        </pc:spChg>
        <pc:spChg chg="add mod">
          <ac:chgData name="Mette Soelberg" userId="45793563-16d9-4d94-889d-8ca0565562e2" providerId="ADAL" clId="{7465C34C-4744-452A-B544-B74F0DCC834B}" dt="2023-12-05T14:01:37.874" v="5933"/>
          <ac:spMkLst>
            <pc:docMk/>
            <pc:sldMk cId="3421943903" sldId="535"/>
            <ac:spMk id="5" creationId="{028EBB77-FFA4-0D50-8F44-DB9BDDD61377}"/>
          </ac:spMkLst>
        </pc:spChg>
        <pc:spChg chg="add mod">
          <ac:chgData name="Mette Soelberg" userId="45793563-16d9-4d94-889d-8ca0565562e2" providerId="ADAL" clId="{7465C34C-4744-452A-B544-B74F0DCC834B}" dt="2023-12-05T14:01:37.874" v="5933"/>
          <ac:spMkLst>
            <pc:docMk/>
            <pc:sldMk cId="3421943903" sldId="535"/>
            <ac:spMk id="6" creationId="{52246805-9F73-0416-9038-20DBF6DBBA45}"/>
          </ac:spMkLst>
        </pc:spChg>
        <pc:spChg chg="add mod">
          <ac:chgData name="Mette Soelberg" userId="45793563-16d9-4d94-889d-8ca0565562e2" providerId="ADAL" clId="{7465C34C-4744-452A-B544-B74F0DCC834B}" dt="2023-12-05T14:01:37.874" v="5933"/>
          <ac:spMkLst>
            <pc:docMk/>
            <pc:sldMk cId="3421943903" sldId="535"/>
            <ac:spMk id="7" creationId="{7756BB17-4A83-5B61-8B9A-2F2E1CC8DAD4}"/>
          </ac:spMkLst>
        </pc:spChg>
        <pc:spChg chg="add mod">
          <ac:chgData name="Mette Soelberg" userId="45793563-16d9-4d94-889d-8ca0565562e2" providerId="ADAL" clId="{7465C34C-4744-452A-B544-B74F0DCC834B}" dt="2023-12-05T14:01:37.874" v="5933"/>
          <ac:spMkLst>
            <pc:docMk/>
            <pc:sldMk cId="3421943903" sldId="535"/>
            <ac:spMk id="8" creationId="{3F377FFE-88CB-6535-C10A-19A9D4EEC1BF}"/>
          </ac:spMkLst>
        </pc:spChg>
        <pc:spChg chg="add mod">
          <ac:chgData name="Mette Soelberg" userId="45793563-16d9-4d94-889d-8ca0565562e2" providerId="ADAL" clId="{7465C34C-4744-452A-B544-B74F0DCC834B}" dt="2023-12-05T14:01:37.874" v="5933"/>
          <ac:spMkLst>
            <pc:docMk/>
            <pc:sldMk cId="3421943903" sldId="535"/>
            <ac:spMk id="9" creationId="{7B1B9025-32A7-FD17-6F6D-A44E4B525190}"/>
          </ac:spMkLst>
        </pc:spChg>
        <pc:spChg chg="add mod">
          <ac:chgData name="Mette Soelberg" userId="45793563-16d9-4d94-889d-8ca0565562e2" providerId="ADAL" clId="{7465C34C-4744-452A-B544-B74F0DCC834B}" dt="2023-12-05T14:01:37.874" v="5933"/>
          <ac:spMkLst>
            <pc:docMk/>
            <pc:sldMk cId="3421943903" sldId="535"/>
            <ac:spMk id="10" creationId="{519FD405-1F38-82D5-3E1C-D154C21C5629}"/>
          </ac:spMkLst>
        </pc:spChg>
      </pc:sldChg>
      <pc:sldMasterChg chg="setBg modSldLayout">
        <pc:chgData name="Mette Soelberg" userId="45793563-16d9-4d94-889d-8ca0565562e2" providerId="ADAL" clId="{7465C34C-4744-452A-B544-B74F0DCC834B}" dt="2023-12-05T12:38:42.615" v="3415"/>
        <pc:sldMasterMkLst>
          <pc:docMk/>
          <pc:sldMasterMk cId="4067047074" sldId="2147483664"/>
        </pc:sldMasterMkLst>
        <pc:sldLayoutChg chg="setBg">
          <pc:chgData name="Mette Soelberg" userId="45793563-16d9-4d94-889d-8ca0565562e2" providerId="ADAL" clId="{7465C34C-4744-452A-B544-B74F0DCC834B}" dt="2023-12-05T12:38:42.615" v="3415"/>
          <pc:sldLayoutMkLst>
            <pc:docMk/>
            <pc:sldMasterMk cId="4067047074" sldId="2147483664"/>
            <pc:sldLayoutMk cId="2262008071" sldId="2147483665"/>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2963592425" sldId="2147483666"/>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2380507525" sldId="2147483667"/>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711187849" sldId="2147483670"/>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1743895057" sldId="2147483672"/>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4200677346" sldId="2147483675"/>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2999832457" sldId="2147483676"/>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2587961835" sldId="2147483677"/>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2683238121" sldId="2147483756"/>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3048183161" sldId="2147483757"/>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1638757236" sldId="2147483758"/>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914990852" sldId="2147483760"/>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1871882692" sldId="2147483761"/>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3791512650" sldId="2147483775"/>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2216867913" sldId="2147483776"/>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1666690641" sldId="2147483777"/>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982534803" sldId="2147483778"/>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4044972289" sldId="2147483779"/>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1749473789" sldId="2147483780"/>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3099462305" sldId="2147483781"/>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2730417582" sldId="2147483782"/>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3634118517" sldId="2147483783"/>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1492751187" sldId="2147483785"/>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260030772" sldId="2147483786"/>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191126677" sldId="2147483787"/>
          </pc:sldLayoutMkLst>
        </pc:sldLayoutChg>
        <pc:sldLayoutChg chg="setBg">
          <pc:chgData name="Mette Soelberg" userId="45793563-16d9-4d94-889d-8ca0565562e2" providerId="ADAL" clId="{7465C34C-4744-452A-B544-B74F0DCC834B}" dt="2023-12-05T12:38:42.615" v="3415"/>
          <pc:sldLayoutMkLst>
            <pc:docMk/>
            <pc:sldMasterMk cId="4067047074" sldId="2147483664"/>
            <pc:sldLayoutMk cId="2218671910" sldId="214748378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546E2B25-B3F4-4730-A625-E2F1F0BDE8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2E121571-EF07-48FB-9882-93D93D631D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DC9018D-37C8-49C6-9CBD-5D4B58BC09B7}" type="datetimeFigureOut">
              <a:rPr lang="da-DK" smtClean="0"/>
              <a:t>06-12-2023</a:t>
            </a:fld>
            <a:endParaRPr lang="da-DK"/>
          </a:p>
        </p:txBody>
      </p:sp>
      <p:sp>
        <p:nvSpPr>
          <p:cNvPr id="4" name="Pladsholder til sidefod 3">
            <a:extLst>
              <a:ext uri="{FF2B5EF4-FFF2-40B4-BE49-F238E27FC236}">
                <a16:creationId xmlns:a16="http://schemas.microsoft.com/office/drawing/2014/main" id="{04A94F32-9A49-4F37-B37D-A9DA79D0D4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4B6F828C-C44D-4BC2-9E8D-F9A31F6A93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273DF7-ECAD-4DB4-A720-70FCF8F3CA50}" type="slidenum">
              <a:rPr lang="da-DK" smtClean="0"/>
              <a:t>‹nr.›</a:t>
            </a:fld>
            <a:endParaRPr lang="da-DK"/>
          </a:p>
        </p:txBody>
      </p:sp>
    </p:spTree>
    <p:extLst>
      <p:ext uri="{BB962C8B-B14F-4D97-AF65-F5344CB8AC3E}">
        <p14:creationId xmlns:p14="http://schemas.microsoft.com/office/powerpoint/2010/main" val="3452097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149A75-8BDD-4BB5-9E91-BC8DCEB4439D}" type="datetimeFigureOut">
              <a:rPr lang="da-DK" smtClean="0"/>
              <a:t>06-12-2023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595DB-B3DD-4F4F-9217-E0FCB5994260}" type="slidenum">
              <a:rPr lang="da-DK" smtClean="0"/>
              <a:t>‹nr.›</a:t>
            </a:fld>
            <a:endParaRPr lang="da-DK"/>
          </a:p>
        </p:txBody>
      </p:sp>
    </p:spTree>
    <p:extLst>
      <p:ext uri="{BB962C8B-B14F-4D97-AF65-F5344CB8AC3E}">
        <p14:creationId xmlns:p14="http://schemas.microsoft.com/office/powerpoint/2010/main" val="3798547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D5595DB-B3DD-4F4F-9217-E0FCB5994260}" type="slidenum">
              <a:rPr lang="da-DK" smtClean="0"/>
              <a:t>2</a:t>
            </a:fld>
            <a:endParaRPr lang="da-DK"/>
          </a:p>
        </p:txBody>
      </p:sp>
    </p:spTree>
    <p:extLst>
      <p:ext uri="{BB962C8B-B14F-4D97-AF65-F5344CB8AC3E}">
        <p14:creationId xmlns:p14="http://schemas.microsoft.com/office/powerpoint/2010/main" val="22329219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28.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1">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7B223F83-48D0-F3FA-F191-F7D1D7FA47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0327" r="20323"/>
          <a:stretch/>
        </p:blipFill>
        <p:spPr>
          <a:xfrm>
            <a:off x="0" y="0"/>
            <a:ext cx="12191999" cy="6858000"/>
          </a:xfrm>
          <a:prstGeom prst="rect">
            <a:avLst/>
          </a:prstGeom>
        </p:spPr>
      </p:pic>
      <p:sp>
        <p:nvSpPr>
          <p:cNvPr id="4" name="Rektangel 3">
            <a:extLst>
              <a:ext uri="{FF2B5EF4-FFF2-40B4-BE49-F238E27FC236}">
                <a16:creationId xmlns:a16="http://schemas.microsoft.com/office/drawing/2014/main" id="{648F8776-4F2F-46CF-B00F-31D698D29B39}"/>
              </a:ext>
            </a:extLst>
          </p:cNvPr>
          <p:cNvSpPr/>
          <p:nvPr userDrawn="1"/>
        </p:nvSpPr>
        <p:spPr>
          <a:xfrm>
            <a:off x="-550" y="5009194"/>
            <a:ext cx="12192549" cy="1358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F0CD16C3-3137-4814-863E-FC14584F7B0B}"/>
              </a:ext>
            </a:extLst>
          </p:cNvPr>
          <p:cNvSpPr/>
          <p:nvPr userDrawn="1"/>
        </p:nvSpPr>
        <p:spPr>
          <a:xfrm>
            <a:off x="9572625" y="5009194"/>
            <a:ext cx="2275892" cy="1358949"/>
          </a:xfrm>
          <a:prstGeom prst="rect">
            <a:avLst/>
          </a:prstGeom>
          <a:solidFill>
            <a:srgbClr val="5F3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554C2F19-D17F-4A7E-9AA8-D450C1285D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60705" y="5258842"/>
            <a:ext cx="1629618" cy="830673"/>
          </a:xfrm>
          <a:prstGeom prst="rect">
            <a:avLst/>
          </a:prstGeom>
        </p:spPr>
      </p:pic>
      <p:sp>
        <p:nvSpPr>
          <p:cNvPr id="14" name="Pladsholder til tekst 13">
            <a:extLst>
              <a:ext uri="{FF2B5EF4-FFF2-40B4-BE49-F238E27FC236}">
                <a16:creationId xmlns:a16="http://schemas.microsoft.com/office/drawing/2014/main" id="{A00E7935-92B6-43AA-84D3-D666A66EDA7F}"/>
              </a:ext>
            </a:extLst>
          </p:cNvPr>
          <p:cNvSpPr>
            <a:spLocks noGrp="1"/>
          </p:cNvSpPr>
          <p:nvPr>
            <p:ph type="body" sz="quarter" idx="10" hasCustomPrompt="1"/>
          </p:nvPr>
        </p:nvSpPr>
        <p:spPr>
          <a:xfrm>
            <a:off x="229652" y="5123925"/>
            <a:ext cx="6106963" cy="463238"/>
          </a:xfrm>
        </p:spPr>
        <p:txBody>
          <a:bodyPr anchor="b">
            <a:noAutofit/>
          </a:bodyPr>
          <a:lstStyle>
            <a:lvl1pPr marL="0" indent="0">
              <a:buNone/>
              <a:defRPr sz="2800">
                <a:latin typeface="Arial Black" panose="020B0A04020102020204" pitchFamily="34" charset="0"/>
              </a:defRPr>
            </a:lvl1pPr>
          </a:lstStyle>
          <a:p>
            <a:pPr lvl="0"/>
            <a:r>
              <a:rPr lang="da-DK"/>
              <a:t>INDSÆT TITEL </a:t>
            </a:r>
          </a:p>
        </p:txBody>
      </p:sp>
      <p:sp>
        <p:nvSpPr>
          <p:cNvPr id="15" name="Pladsholder til tekst 13">
            <a:extLst>
              <a:ext uri="{FF2B5EF4-FFF2-40B4-BE49-F238E27FC236}">
                <a16:creationId xmlns:a16="http://schemas.microsoft.com/office/drawing/2014/main" id="{C3C14397-6360-4467-AC79-2A84F89B6EE0}"/>
              </a:ext>
            </a:extLst>
          </p:cNvPr>
          <p:cNvSpPr>
            <a:spLocks noGrp="1"/>
          </p:cNvSpPr>
          <p:nvPr>
            <p:ph type="body" sz="quarter" idx="11" hasCustomPrompt="1"/>
          </p:nvPr>
        </p:nvSpPr>
        <p:spPr>
          <a:xfrm>
            <a:off x="229651" y="5587163"/>
            <a:ext cx="6106963" cy="382226"/>
          </a:xfrm>
        </p:spPr>
        <p:txBody>
          <a:bodyPr anchor="b">
            <a:noAutofit/>
          </a:bodyPr>
          <a:lstStyle>
            <a:lvl1pPr marL="0" indent="0">
              <a:buNone/>
              <a:defRPr sz="2000" b="1">
                <a:latin typeface="+mj-lt"/>
              </a:defRPr>
            </a:lvl1pPr>
          </a:lstStyle>
          <a:p>
            <a:pPr lvl="0"/>
            <a:r>
              <a:rPr lang="da-DK"/>
              <a:t>Indsæt evt. undertitel</a:t>
            </a:r>
          </a:p>
        </p:txBody>
      </p:sp>
      <p:sp>
        <p:nvSpPr>
          <p:cNvPr id="16" name="Pladsholder til tekst 13">
            <a:extLst>
              <a:ext uri="{FF2B5EF4-FFF2-40B4-BE49-F238E27FC236}">
                <a16:creationId xmlns:a16="http://schemas.microsoft.com/office/drawing/2014/main" id="{71AB491A-1778-4A79-A6EA-9D5D0D95C736}"/>
              </a:ext>
            </a:extLst>
          </p:cNvPr>
          <p:cNvSpPr>
            <a:spLocks noGrp="1"/>
          </p:cNvSpPr>
          <p:nvPr>
            <p:ph type="body" sz="quarter" idx="12" hasCustomPrompt="1"/>
          </p:nvPr>
        </p:nvSpPr>
        <p:spPr>
          <a:xfrm>
            <a:off x="229650" y="5969389"/>
            <a:ext cx="5079190" cy="371750"/>
          </a:xfrm>
        </p:spPr>
        <p:txBody>
          <a:bodyPr anchor="b">
            <a:noAutofit/>
          </a:bodyPr>
          <a:lstStyle>
            <a:lvl1pPr marL="0" indent="0">
              <a:buNone/>
              <a:defRPr sz="2000" b="0">
                <a:latin typeface="+mj-lt"/>
              </a:defRPr>
            </a:lvl1pPr>
          </a:lstStyle>
          <a:p>
            <a:pPr lvl="0"/>
            <a:r>
              <a:rPr lang="da-DK"/>
              <a:t>Afdeling, sted, dato</a:t>
            </a:r>
          </a:p>
        </p:txBody>
      </p:sp>
      <p:pic>
        <p:nvPicPr>
          <p:cNvPr id="11" name="Billede 10" descr="Et billede, der indeholder tekst, silhuet&#10;&#10;Automatisk genereret beskrivelse">
            <a:extLst>
              <a:ext uri="{FF2B5EF4-FFF2-40B4-BE49-F238E27FC236}">
                <a16:creationId xmlns:a16="http://schemas.microsoft.com/office/drawing/2014/main" id="{B89986B3-C0CE-056F-12BA-63A9F1389AC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19984"/>
          <a:stretch/>
        </p:blipFill>
        <p:spPr>
          <a:xfrm>
            <a:off x="9644514" y="4364480"/>
            <a:ext cx="2204003" cy="790515"/>
          </a:xfrm>
          <a:prstGeom prst="rect">
            <a:avLst/>
          </a:prstGeom>
        </p:spPr>
      </p:pic>
    </p:spTree>
    <p:extLst>
      <p:ext uri="{BB962C8B-B14F-4D97-AF65-F5344CB8AC3E}">
        <p14:creationId xmlns:p14="http://schemas.microsoft.com/office/powerpoint/2010/main" val="3048183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dsslide m bro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7B80A-F2BF-4245-ADF0-C31A7BE5FE2F}"/>
              </a:ext>
            </a:extLst>
          </p:cNvPr>
          <p:cNvSpPr>
            <a:spLocks noGrp="1"/>
          </p:cNvSpPr>
          <p:nvPr>
            <p:ph type="title"/>
          </p:nvPr>
        </p:nvSpPr>
        <p:spPr>
          <a:xfrm>
            <a:off x="5546725" y="438628"/>
            <a:ext cx="5816600" cy="576000"/>
          </a:xfrm>
        </p:spPr>
        <p:txBody>
          <a:bodyPr anchor="b"/>
          <a:lstStyle/>
          <a:p>
            <a:r>
              <a:rPr lang="da-DK"/>
              <a:t>Klik for at redigere titeltypografien i masteren</a:t>
            </a:r>
          </a:p>
        </p:txBody>
      </p:sp>
      <p:sp>
        <p:nvSpPr>
          <p:cNvPr id="9" name="Pladsholder til indhold 8">
            <a:extLst>
              <a:ext uri="{FF2B5EF4-FFF2-40B4-BE49-F238E27FC236}">
                <a16:creationId xmlns:a16="http://schemas.microsoft.com/office/drawing/2014/main" id="{40ADC232-FA8A-44CF-BE7C-A849133FC3E4}"/>
              </a:ext>
            </a:extLst>
          </p:cNvPr>
          <p:cNvSpPr>
            <a:spLocks noGrp="1"/>
          </p:cNvSpPr>
          <p:nvPr>
            <p:ph sz="quarter" idx="10"/>
          </p:nvPr>
        </p:nvSpPr>
        <p:spPr>
          <a:xfrm>
            <a:off x="5546725" y="1245262"/>
            <a:ext cx="5744051" cy="5063464"/>
          </a:xfrm>
        </p:spPr>
        <p:txBody>
          <a:bodyPr>
            <a:normAutofit/>
          </a:bodyPr>
          <a:lstStyle>
            <a:lvl1pPr>
              <a:buClr>
                <a:schemeClr val="accent4"/>
              </a:buClr>
              <a:buSzPct val="150000"/>
              <a:defRPr sz="2000"/>
            </a:lvl1pPr>
            <a:lvl2pPr>
              <a:buClr>
                <a:schemeClr val="accent4"/>
              </a:buClr>
              <a:buSzPct val="150000"/>
              <a:defRPr sz="1800"/>
            </a:lvl2pPr>
            <a:lvl3pPr>
              <a:buClr>
                <a:schemeClr val="accent4"/>
              </a:buClr>
              <a:buSzPct val="150000"/>
              <a:defRPr sz="1600"/>
            </a:lvl3pPr>
            <a:lvl4pPr>
              <a:buClr>
                <a:schemeClr val="accent4"/>
              </a:buClr>
              <a:buSzPct val="150000"/>
              <a:defRPr sz="1400"/>
            </a:lvl4pPr>
            <a:lvl5pPr>
              <a:buClr>
                <a:schemeClr val="accent4"/>
              </a:buClr>
              <a:buSzPct val="150000"/>
              <a:defRPr sz="14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8" name="Pladsholder til billede 7" descr="Et billede, der indeholder natur, bred, solnedgang&#10;&#10;Automatisk genereret beskrivelse">
            <a:extLst>
              <a:ext uri="{FF2B5EF4-FFF2-40B4-BE49-F238E27FC236}">
                <a16:creationId xmlns:a16="http://schemas.microsoft.com/office/drawing/2014/main" id="{093E956E-1A30-87C4-C562-0D71605AA8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572" t="9433" r="25139"/>
          <a:stretch/>
        </p:blipFill>
        <p:spPr>
          <a:xfrm>
            <a:off x="0" y="0"/>
            <a:ext cx="5408613" cy="6827838"/>
          </a:xfrm>
          <a:prstGeom prst="rect">
            <a:avLst/>
          </a:prstGeom>
        </p:spPr>
      </p:pic>
    </p:spTree>
    <p:extLst>
      <p:ext uri="{BB962C8B-B14F-4D97-AF65-F5344CB8AC3E}">
        <p14:creationId xmlns:p14="http://schemas.microsoft.com/office/powerpoint/2010/main" val="4044972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ndholdsslide m bro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7B80A-F2BF-4245-ADF0-C31A7BE5FE2F}"/>
              </a:ext>
            </a:extLst>
          </p:cNvPr>
          <p:cNvSpPr>
            <a:spLocks noGrp="1"/>
          </p:cNvSpPr>
          <p:nvPr>
            <p:ph type="title"/>
          </p:nvPr>
        </p:nvSpPr>
        <p:spPr>
          <a:xfrm>
            <a:off x="5546725" y="438628"/>
            <a:ext cx="5816600" cy="576000"/>
          </a:xfrm>
        </p:spPr>
        <p:txBody>
          <a:bodyPr anchor="b"/>
          <a:lstStyle/>
          <a:p>
            <a:r>
              <a:rPr lang="da-DK"/>
              <a:t>Klik for at redigere titeltypografien i masteren</a:t>
            </a:r>
          </a:p>
        </p:txBody>
      </p:sp>
      <p:sp>
        <p:nvSpPr>
          <p:cNvPr id="9" name="Pladsholder til indhold 8">
            <a:extLst>
              <a:ext uri="{FF2B5EF4-FFF2-40B4-BE49-F238E27FC236}">
                <a16:creationId xmlns:a16="http://schemas.microsoft.com/office/drawing/2014/main" id="{40ADC232-FA8A-44CF-BE7C-A849133FC3E4}"/>
              </a:ext>
            </a:extLst>
          </p:cNvPr>
          <p:cNvSpPr>
            <a:spLocks noGrp="1"/>
          </p:cNvSpPr>
          <p:nvPr>
            <p:ph sz="quarter" idx="10"/>
          </p:nvPr>
        </p:nvSpPr>
        <p:spPr>
          <a:xfrm>
            <a:off x="5546725" y="1245262"/>
            <a:ext cx="5744051" cy="5063464"/>
          </a:xfrm>
        </p:spPr>
        <p:txBody>
          <a:bodyPr>
            <a:normAutofit/>
          </a:bodyPr>
          <a:lstStyle>
            <a:lvl1pPr>
              <a:buClr>
                <a:schemeClr val="accent4"/>
              </a:buClr>
              <a:buSzPct val="150000"/>
              <a:defRPr sz="2000"/>
            </a:lvl1pPr>
            <a:lvl2pPr>
              <a:buClr>
                <a:schemeClr val="accent4"/>
              </a:buClr>
              <a:buSzPct val="150000"/>
              <a:defRPr sz="1800"/>
            </a:lvl2pPr>
            <a:lvl3pPr>
              <a:buClr>
                <a:schemeClr val="accent4"/>
              </a:buClr>
              <a:buSzPct val="150000"/>
              <a:defRPr sz="1600"/>
            </a:lvl3pPr>
            <a:lvl4pPr>
              <a:buClr>
                <a:schemeClr val="accent4"/>
              </a:buClr>
              <a:buSzPct val="150000"/>
              <a:defRPr sz="1400"/>
            </a:lvl4pPr>
            <a:lvl5pPr>
              <a:buClr>
                <a:schemeClr val="accent4"/>
              </a:buClr>
              <a:buSzPct val="150000"/>
              <a:defRPr sz="14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5" name="Billede 4" descr="Et billede, der indeholder bygning, udendørs, scene, vej&#10;&#10;Automatisk genereret beskrivelse">
            <a:extLst>
              <a:ext uri="{FF2B5EF4-FFF2-40B4-BE49-F238E27FC236}">
                <a16:creationId xmlns:a16="http://schemas.microsoft.com/office/drawing/2014/main" id="{8E9A2A80-79E9-FDEC-03A3-E84CFED129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221" r="30685"/>
          <a:stretch/>
        </p:blipFill>
        <p:spPr>
          <a:xfrm>
            <a:off x="0" y="0"/>
            <a:ext cx="5408613" cy="6858000"/>
          </a:xfrm>
          <a:prstGeom prst="rect">
            <a:avLst/>
          </a:prstGeom>
        </p:spPr>
      </p:pic>
    </p:spTree>
    <p:extLst>
      <p:ext uri="{BB962C8B-B14F-4D97-AF65-F5344CB8AC3E}">
        <p14:creationId xmlns:p14="http://schemas.microsoft.com/office/powerpoint/2010/main" val="2218671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holdsslide m tegning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7B80A-F2BF-4245-ADF0-C31A7BE5FE2F}"/>
              </a:ext>
            </a:extLst>
          </p:cNvPr>
          <p:cNvSpPr>
            <a:spLocks noGrp="1"/>
          </p:cNvSpPr>
          <p:nvPr>
            <p:ph type="title"/>
          </p:nvPr>
        </p:nvSpPr>
        <p:spPr>
          <a:xfrm>
            <a:off x="5546725" y="438628"/>
            <a:ext cx="5816600" cy="576000"/>
          </a:xfrm>
        </p:spPr>
        <p:txBody>
          <a:bodyPr anchor="b"/>
          <a:lstStyle/>
          <a:p>
            <a:r>
              <a:rPr lang="da-DK"/>
              <a:t>Klik for at redigere titeltypografien i masteren</a:t>
            </a:r>
          </a:p>
        </p:txBody>
      </p:sp>
      <p:sp>
        <p:nvSpPr>
          <p:cNvPr id="9" name="Pladsholder til indhold 8">
            <a:extLst>
              <a:ext uri="{FF2B5EF4-FFF2-40B4-BE49-F238E27FC236}">
                <a16:creationId xmlns:a16="http://schemas.microsoft.com/office/drawing/2014/main" id="{40ADC232-FA8A-44CF-BE7C-A849133FC3E4}"/>
              </a:ext>
            </a:extLst>
          </p:cNvPr>
          <p:cNvSpPr>
            <a:spLocks noGrp="1"/>
          </p:cNvSpPr>
          <p:nvPr>
            <p:ph sz="quarter" idx="10"/>
          </p:nvPr>
        </p:nvSpPr>
        <p:spPr>
          <a:xfrm>
            <a:off x="5546725" y="1245262"/>
            <a:ext cx="5744051" cy="5063464"/>
          </a:xfrm>
        </p:spPr>
        <p:txBody>
          <a:bodyPr>
            <a:normAutofit/>
          </a:bodyPr>
          <a:lstStyle>
            <a:lvl1pPr>
              <a:buClr>
                <a:schemeClr val="accent4"/>
              </a:buClr>
              <a:buSzPct val="150000"/>
              <a:defRPr sz="2000"/>
            </a:lvl1pPr>
            <a:lvl2pPr>
              <a:buClr>
                <a:schemeClr val="accent4"/>
              </a:buClr>
              <a:buSzPct val="150000"/>
              <a:defRPr sz="1800"/>
            </a:lvl2pPr>
            <a:lvl3pPr>
              <a:buClr>
                <a:schemeClr val="accent4"/>
              </a:buClr>
              <a:buSzPct val="150000"/>
              <a:defRPr sz="1600"/>
            </a:lvl3pPr>
            <a:lvl4pPr>
              <a:buClr>
                <a:schemeClr val="accent4"/>
              </a:buClr>
              <a:buSzPct val="150000"/>
              <a:defRPr sz="1400"/>
            </a:lvl4pPr>
            <a:lvl5pPr>
              <a:buClr>
                <a:schemeClr val="accent4"/>
              </a:buClr>
              <a:buSzPct val="150000"/>
              <a:defRPr sz="14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4" name="Billede 3" descr="Et billede, der indeholder udendørs, bygning, person, gade&#10;&#10;Automatisk genereret beskrivelse">
            <a:extLst>
              <a:ext uri="{FF2B5EF4-FFF2-40B4-BE49-F238E27FC236}">
                <a16:creationId xmlns:a16="http://schemas.microsoft.com/office/drawing/2014/main" id="{57A70FBA-5B39-1871-1D56-FC1EED4F672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8490" t="1413" r="29774" b="695"/>
          <a:stretch/>
        </p:blipFill>
        <p:spPr>
          <a:xfrm>
            <a:off x="0" y="0"/>
            <a:ext cx="5408612" cy="6819900"/>
          </a:xfrm>
          <a:prstGeom prst="rect">
            <a:avLst/>
          </a:prstGeom>
        </p:spPr>
      </p:pic>
    </p:spTree>
    <p:extLst>
      <p:ext uri="{BB962C8B-B14F-4D97-AF65-F5344CB8AC3E}">
        <p14:creationId xmlns:p14="http://schemas.microsoft.com/office/powerpoint/2010/main" val="1749473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holdsslide m regnbu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7B80A-F2BF-4245-ADF0-C31A7BE5FE2F}"/>
              </a:ext>
            </a:extLst>
          </p:cNvPr>
          <p:cNvSpPr>
            <a:spLocks noGrp="1"/>
          </p:cNvSpPr>
          <p:nvPr>
            <p:ph type="title"/>
          </p:nvPr>
        </p:nvSpPr>
        <p:spPr>
          <a:xfrm>
            <a:off x="5546725" y="438628"/>
            <a:ext cx="5816600" cy="576000"/>
          </a:xfrm>
        </p:spPr>
        <p:txBody>
          <a:bodyPr anchor="b"/>
          <a:lstStyle/>
          <a:p>
            <a:r>
              <a:rPr lang="da-DK"/>
              <a:t>Klik for at redigere titeltypografien i masteren</a:t>
            </a:r>
          </a:p>
        </p:txBody>
      </p:sp>
      <p:sp>
        <p:nvSpPr>
          <p:cNvPr id="9" name="Pladsholder til indhold 8">
            <a:extLst>
              <a:ext uri="{FF2B5EF4-FFF2-40B4-BE49-F238E27FC236}">
                <a16:creationId xmlns:a16="http://schemas.microsoft.com/office/drawing/2014/main" id="{40ADC232-FA8A-44CF-BE7C-A849133FC3E4}"/>
              </a:ext>
            </a:extLst>
          </p:cNvPr>
          <p:cNvSpPr>
            <a:spLocks noGrp="1"/>
          </p:cNvSpPr>
          <p:nvPr>
            <p:ph sz="quarter" idx="10"/>
          </p:nvPr>
        </p:nvSpPr>
        <p:spPr>
          <a:xfrm>
            <a:off x="5546725" y="1245262"/>
            <a:ext cx="5744051" cy="5063464"/>
          </a:xfrm>
        </p:spPr>
        <p:txBody>
          <a:bodyPr>
            <a:normAutofit/>
          </a:bodyPr>
          <a:lstStyle>
            <a:lvl1pPr>
              <a:buClr>
                <a:schemeClr val="accent4"/>
              </a:buClr>
              <a:buSzPct val="150000"/>
              <a:defRPr sz="2000"/>
            </a:lvl1pPr>
            <a:lvl2pPr>
              <a:buClr>
                <a:schemeClr val="accent4"/>
              </a:buClr>
              <a:buSzPct val="150000"/>
              <a:defRPr sz="1800"/>
            </a:lvl2pPr>
            <a:lvl3pPr>
              <a:buClr>
                <a:schemeClr val="accent4"/>
              </a:buClr>
              <a:buSzPct val="150000"/>
              <a:defRPr sz="1600"/>
            </a:lvl3pPr>
            <a:lvl4pPr>
              <a:buClr>
                <a:schemeClr val="accent4"/>
              </a:buClr>
              <a:buSzPct val="150000"/>
              <a:defRPr sz="1400"/>
            </a:lvl4pPr>
            <a:lvl5pPr>
              <a:buClr>
                <a:schemeClr val="accent4"/>
              </a:buClr>
              <a:buSzPct val="150000"/>
              <a:defRPr sz="14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5" name="Pladsholder til indhold 4" descr="Et billede, der indeholder himmel, udendørs, bro, jernbane&#10;&#10;Automatisk genereret beskrivelse">
            <a:extLst>
              <a:ext uri="{FF2B5EF4-FFF2-40B4-BE49-F238E27FC236}">
                <a16:creationId xmlns:a16="http://schemas.microsoft.com/office/drawing/2014/main" id="{1E6864FC-0617-7B49-7AB0-B5DFD22F7D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3588" r="23588"/>
          <a:stretch/>
        </p:blipFill>
        <p:spPr>
          <a:xfrm>
            <a:off x="0" y="0"/>
            <a:ext cx="5408613" cy="6827838"/>
          </a:xfrm>
          <a:prstGeom prst="rect">
            <a:avLst/>
          </a:prstGeom>
        </p:spPr>
      </p:pic>
    </p:spTree>
    <p:extLst>
      <p:ext uri="{BB962C8B-B14F-4D97-AF65-F5344CB8AC3E}">
        <p14:creationId xmlns:p14="http://schemas.microsoft.com/office/powerpoint/2010/main" val="3099462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holdsslide m Aro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7B80A-F2BF-4245-ADF0-C31A7BE5FE2F}"/>
              </a:ext>
            </a:extLst>
          </p:cNvPr>
          <p:cNvSpPr>
            <a:spLocks noGrp="1"/>
          </p:cNvSpPr>
          <p:nvPr>
            <p:ph type="title"/>
          </p:nvPr>
        </p:nvSpPr>
        <p:spPr>
          <a:xfrm>
            <a:off x="5546725" y="438628"/>
            <a:ext cx="5816600" cy="576000"/>
          </a:xfrm>
        </p:spPr>
        <p:txBody>
          <a:bodyPr anchor="b"/>
          <a:lstStyle/>
          <a:p>
            <a:r>
              <a:rPr lang="da-DK"/>
              <a:t>Klik for at redigere titeltypografien i masteren</a:t>
            </a:r>
          </a:p>
        </p:txBody>
      </p:sp>
      <p:sp>
        <p:nvSpPr>
          <p:cNvPr id="9" name="Pladsholder til indhold 8">
            <a:extLst>
              <a:ext uri="{FF2B5EF4-FFF2-40B4-BE49-F238E27FC236}">
                <a16:creationId xmlns:a16="http://schemas.microsoft.com/office/drawing/2014/main" id="{40ADC232-FA8A-44CF-BE7C-A849133FC3E4}"/>
              </a:ext>
            </a:extLst>
          </p:cNvPr>
          <p:cNvSpPr>
            <a:spLocks noGrp="1"/>
          </p:cNvSpPr>
          <p:nvPr>
            <p:ph sz="quarter" idx="10"/>
          </p:nvPr>
        </p:nvSpPr>
        <p:spPr>
          <a:xfrm>
            <a:off x="5546725" y="1245262"/>
            <a:ext cx="5744051" cy="5063464"/>
          </a:xfrm>
        </p:spPr>
        <p:txBody>
          <a:bodyPr>
            <a:normAutofit/>
          </a:bodyPr>
          <a:lstStyle>
            <a:lvl1pPr>
              <a:buClr>
                <a:schemeClr val="accent4"/>
              </a:buClr>
              <a:buSzPct val="150000"/>
              <a:defRPr sz="2000"/>
            </a:lvl1pPr>
            <a:lvl2pPr>
              <a:buClr>
                <a:schemeClr val="accent4"/>
              </a:buClr>
              <a:buSzPct val="150000"/>
              <a:defRPr sz="1800"/>
            </a:lvl2pPr>
            <a:lvl3pPr>
              <a:buClr>
                <a:schemeClr val="accent4"/>
              </a:buClr>
              <a:buSzPct val="150000"/>
              <a:defRPr sz="1600"/>
            </a:lvl3pPr>
            <a:lvl4pPr>
              <a:buClr>
                <a:schemeClr val="accent4"/>
              </a:buClr>
              <a:buSzPct val="150000"/>
              <a:defRPr sz="1400"/>
            </a:lvl4pPr>
            <a:lvl5pPr>
              <a:buClr>
                <a:schemeClr val="accent4"/>
              </a:buClr>
              <a:buSzPct val="150000"/>
              <a:defRPr sz="14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6" name="Pladsholder til billede 4" descr="Et billede, der indeholder udendørs&#10;&#10;Automatisk genereret beskrivelse">
            <a:extLst>
              <a:ext uri="{FF2B5EF4-FFF2-40B4-BE49-F238E27FC236}">
                <a16:creationId xmlns:a16="http://schemas.microsoft.com/office/drawing/2014/main" id="{002EDC1E-D92E-D482-DC2F-37FD2CE3C72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3612" r="23612"/>
          <a:stretch/>
        </p:blipFill>
        <p:spPr>
          <a:xfrm>
            <a:off x="0" y="0"/>
            <a:ext cx="5408613" cy="6827838"/>
          </a:xfrm>
          <a:prstGeom prst="rect">
            <a:avLst/>
          </a:prstGeom>
        </p:spPr>
      </p:pic>
    </p:spTree>
    <p:extLst>
      <p:ext uri="{BB962C8B-B14F-4D97-AF65-F5344CB8AC3E}">
        <p14:creationId xmlns:p14="http://schemas.microsoft.com/office/powerpoint/2010/main" val="2730417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holdsslide m regnbu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7B80A-F2BF-4245-ADF0-C31A7BE5FE2F}"/>
              </a:ext>
            </a:extLst>
          </p:cNvPr>
          <p:cNvSpPr>
            <a:spLocks noGrp="1"/>
          </p:cNvSpPr>
          <p:nvPr>
            <p:ph type="title"/>
          </p:nvPr>
        </p:nvSpPr>
        <p:spPr>
          <a:xfrm>
            <a:off x="5546725" y="438628"/>
            <a:ext cx="5816600" cy="576000"/>
          </a:xfrm>
        </p:spPr>
        <p:txBody>
          <a:bodyPr anchor="b"/>
          <a:lstStyle/>
          <a:p>
            <a:r>
              <a:rPr lang="da-DK"/>
              <a:t>Klik for at redigere titeltypografien i masteren</a:t>
            </a:r>
          </a:p>
        </p:txBody>
      </p:sp>
      <p:sp>
        <p:nvSpPr>
          <p:cNvPr id="9" name="Pladsholder til indhold 8">
            <a:extLst>
              <a:ext uri="{FF2B5EF4-FFF2-40B4-BE49-F238E27FC236}">
                <a16:creationId xmlns:a16="http://schemas.microsoft.com/office/drawing/2014/main" id="{40ADC232-FA8A-44CF-BE7C-A849133FC3E4}"/>
              </a:ext>
            </a:extLst>
          </p:cNvPr>
          <p:cNvSpPr>
            <a:spLocks noGrp="1"/>
          </p:cNvSpPr>
          <p:nvPr>
            <p:ph sz="quarter" idx="10"/>
          </p:nvPr>
        </p:nvSpPr>
        <p:spPr>
          <a:xfrm>
            <a:off x="5546725" y="1245262"/>
            <a:ext cx="5744051" cy="5063464"/>
          </a:xfrm>
        </p:spPr>
        <p:txBody>
          <a:bodyPr>
            <a:normAutofit/>
          </a:bodyPr>
          <a:lstStyle>
            <a:lvl1pPr>
              <a:buClr>
                <a:schemeClr val="accent4"/>
              </a:buClr>
              <a:buSzPct val="150000"/>
              <a:defRPr sz="2000"/>
            </a:lvl1pPr>
            <a:lvl2pPr>
              <a:buClr>
                <a:schemeClr val="accent4"/>
              </a:buClr>
              <a:buSzPct val="150000"/>
              <a:defRPr sz="1800"/>
            </a:lvl2pPr>
            <a:lvl3pPr>
              <a:buClr>
                <a:schemeClr val="accent4"/>
              </a:buClr>
              <a:buSzPct val="150000"/>
              <a:defRPr sz="1600"/>
            </a:lvl3pPr>
            <a:lvl4pPr>
              <a:buClr>
                <a:schemeClr val="accent4"/>
              </a:buClr>
              <a:buSzPct val="150000"/>
              <a:defRPr sz="1400"/>
            </a:lvl4pPr>
            <a:lvl5pPr>
              <a:buClr>
                <a:schemeClr val="accent4"/>
              </a:buClr>
              <a:buSzPct val="150000"/>
              <a:defRPr sz="14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4" name="Pladsholder til billede 5" descr="Et billede, der indeholder lys, mørk, nat, laser&#10;&#10;Automatisk genereret beskrivelse">
            <a:extLst>
              <a:ext uri="{FF2B5EF4-FFF2-40B4-BE49-F238E27FC236}">
                <a16:creationId xmlns:a16="http://schemas.microsoft.com/office/drawing/2014/main" id="{0B11B466-7D3E-C602-9AEE-0B3C74D4A9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0302" r="20302"/>
          <a:stretch>
            <a:fillRect/>
          </a:stretch>
        </p:blipFill>
        <p:spPr>
          <a:xfrm>
            <a:off x="0" y="0"/>
            <a:ext cx="5408612" cy="6829425"/>
          </a:xfrm>
          <a:prstGeom prst="rect">
            <a:avLst/>
          </a:prstGeom>
        </p:spPr>
      </p:pic>
    </p:spTree>
    <p:extLst>
      <p:ext uri="{BB962C8B-B14F-4D97-AF65-F5344CB8AC3E}">
        <p14:creationId xmlns:p14="http://schemas.microsoft.com/office/powerpoint/2010/main" val="3634118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holdsslide m virtual reality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7B80A-F2BF-4245-ADF0-C31A7BE5FE2F}"/>
              </a:ext>
            </a:extLst>
          </p:cNvPr>
          <p:cNvSpPr>
            <a:spLocks noGrp="1"/>
          </p:cNvSpPr>
          <p:nvPr>
            <p:ph type="title"/>
          </p:nvPr>
        </p:nvSpPr>
        <p:spPr>
          <a:xfrm>
            <a:off x="5546725" y="438628"/>
            <a:ext cx="5816600" cy="576000"/>
          </a:xfrm>
        </p:spPr>
        <p:txBody>
          <a:bodyPr anchor="b"/>
          <a:lstStyle/>
          <a:p>
            <a:r>
              <a:rPr lang="da-DK"/>
              <a:t>Klik for at redigere titeltypografien i masteren</a:t>
            </a:r>
          </a:p>
        </p:txBody>
      </p:sp>
      <p:sp>
        <p:nvSpPr>
          <p:cNvPr id="9" name="Pladsholder til indhold 8">
            <a:extLst>
              <a:ext uri="{FF2B5EF4-FFF2-40B4-BE49-F238E27FC236}">
                <a16:creationId xmlns:a16="http://schemas.microsoft.com/office/drawing/2014/main" id="{40ADC232-FA8A-44CF-BE7C-A849133FC3E4}"/>
              </a:ext>
            </a:extLst>
          </p:cNvPr>
          <p:cNvSpPr>
            <a:spLocks noGrp="1"/>
          </p:cNvSpPr>
          <p:nvPr>
            <p:ph sz="quarter" idx="10"/>
          </p:nvPr>
        </p:nvSpPr>
        <p:spPr>
          <a:xfrm>
            <a:off x="5546725" y="1245262"/>
            <a:ext cx="5744051" cy="5063464"/>
          </a:xfrm>
        </p:spPr>
        <p:txBody>
          <a:bodyPr>
            <a:normAutofit/>
          </a:bodyPr>
          <a:lstStyle>
            <a:lvl1pPr>
              <a:buClr>
                <a:schemeClr val="accent4"/>
              </a:buClr>
              <a:buSzPct val="150000"/>
              <a:defRPr sz="2000"/>
            </a:lvl1pPr>
            <a:lvl2pPr>
              <a:buClr>
                <a:schemeClr val="accent4"/>
              </a:buClr>
              <a:buSzPct val="150000"/>
              <a:defRPr sz="1800"/>
            </a:lvl2pPr>
            <a:lvl3pPr>
              <a:buClr>
                <a:schemeClr val="accent4"/>
              </a:buClr>
              <a:buSzPct val="150000"/>
              <a:defRPr sz="1600"/>
            </a:lvl3pPr>
            <a:lvl4pPr>
              <a:buClr>
                <a:schemeClr val="accent4"/>
              </a:buClr>
              <a:buSzPct val="150000"/>
              <a:defRPr sz="1400"/>
            </a:lvl4pPr>
            <a:lvl5pPr>
              <a:buClr>
                <a:schemeClr val="accent4"/>
              </a:buClr>
              <a:buSzPct val="150000"/>
              <a:defRPr sz="14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5" name="Billede 4" descr="Et billede, der indeholder tennis, atletik, sport, bane&#10;&#10;Automatisk genereret beskrivelse">
            <a:extLst>
              <a:ext uri="{FF2B5EF4-FFF2-40B4-BE49-F238E27FC236}">
                <a16:creationId xmlns:a16="http://schemas.microsoft.com/office/drawing/2014/main" id="{D6CE0617-4EA8-2AEF-6B2A-C4A7C9A2F4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988"/>
          <a:stretch/>
        </p:blipFill>
        <p:spPr>
          <a:xfrm>
            <a:off x="-1" y="0"/>
            <a:ext cx="5408611" cy="6858000"/>
          </a:xfrm>
          <a:prstGeom prst="rect">
            <a:avLst/>
          </a:prstGeom>
        </p:spPr>
      </p:pic>
    </p:spTree>
    <p:extLst>
      <p:ext uri="{BB962C8B-B14F-4D97-AF65-F5344CB8AC3E}">
        <p14:creationId xmlns:p14="http://schemas.microsoft.com/office/powerpoint/2010/main" val="1492751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holdsslide m byliv">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7B80A-F2BF-4245-ADF0-C31A7BE5FE2F}"/>
              </a:ext>
            </a:extLst>
          </p:cNvPr>
          <p:cNvSpPr>
            <a:spLocks noGrp="1"/>
          </p:cNvSpPr>
          <p:nvPr>
            <p:ph type="title"/>
          </p:nvPr>
        </p:nvSpPr>
        <p:spPr>
          <a:xfrm>
            <a:off x="5546725" y="438628"/>
            <a:ext cx="5816600" cy="576000"/>
          </a:xfrm>
        </p:spPr>
        <p:txBody>
          <a:bodyPr anchor="b"/>
          <a:lstStyle/>
          <a:p>
            <a:r>
              <a:rPr lang="da-DK"/>
              <a:t>Klik for at redigere titeltypografien i masteren</a:t>
            </a:r>
          </a:p>
        </p:txBody>
      </p:sp>
      <p:sp>
        <p:nvSpPr>
          <p:cNvPr id="9" name="Pladsholder til indhold 8">
            <a:extLst>
              <a:ext uri="{FF2B5EF4-FFF2-40B4-BE49-F238E27FC236}">
                <a16:creationId xmlns:a16="http://schemas.microsoft.com/office/drawing/2014/main" id="{40ADC232-FA8A-44CF-BE7C-A849133FC3E4}"/>
              </a:ext>
            </a:extLst>
          </p:cNvPr>
          <p:cNvSpPr>
            <a:spLocks noGrp="1"/>
          </p:cNvSpPr>
          <p:nvPr>
            <p:ph sz="quarter" idx="10"/>
          </p:nvPr>
        </p:nvSpPr>
        <p:spPr>
          <a:xfrm>
            <a:off x="5546725" y="1229631"/>
            <a:ext cx="5744051" cy="5063464"/>
          </a:xfrm>
        </p:spPr>
        <p:txBody>
          <a:bodyPr>
            <a:normAutofit/>
          </a:bodyPr>
          <a:lstStyle>
            <a:lvl1pPr>
              <a:buClr>
                <a:schemeClr val="accent4"/>
              </a:buClr>
              <a:buSzPct val="150000"/>
              <a:defRPr sz="2000"/>
            </a:lvl1pPr>
            <a:lvl2pPr>
              <a:buClr>
                <a:schemeClr val="accent4"/>
              </a:buClr>
              <a:buSzPct val="150000"/>
              <a:defRPr sz="1800"/>
            </a:lvl2pPr>
            <a:lvl3pPr>
              <a:buClr>
                <a:schemeClr val="accent4"/>
              </a:buClr>
              <a:buSzPct val="150000"/>
              <a:defRPr sz="1600"/>
            </a:lvl3pPr>
            <a:lvl4pPr>
              <a:buClr>
                <a:schemeClr val="accent4"/>
              </a:buClr>
              <a:buSzPct val="150000"/>
              <a:defRPr sz="1400"/>
            </a:lvl4pPr>
            <a:lvl5pPr>
              <a:buClr>
                <a:schemeClr val="accent4"/>
              </a:buClr>
              <a:buSzPct val="150000"/>
              <a:defRPr sz="14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4" name="Billede 24" descr="Et billede, der indeholder udendørs, vej, bygning, gade&#10;&#10;Beskrivelsen er genereret automatisk">
            <a:extLst>
              <a:ext uri="{FF2B5EF4-FFF2-40B4-BE49-F238E27FC236}">
                <a16:creationId xmlns:a16="http://schemas.microsoft.com/office/drawing/2014/main" id="{ED33BCF9-587B-5DF4-6F54-4CD699624E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905" r="12905"/>
          <a:stretch/>
        </p:blipFill>
        <p:spPr>
          <a:xfrm>
            <a:off x="0" y="0"/>
            <a:ext cx="5408613" cy="6827838"/>
          </a:xfrm>
          <a:prstGeom prst="rect">
            <a:avLst/>
          </a:prstGeom>
        </p:spPr>
      </p:pic>
    </p:spTree>
    <p:extLst>
      <p:ext uri="{BB962C8B-B14F-4D97-AF65-F5344CB8AC3E}">
        <p14:creationId xmlns:p14="http://schemas.microsoft.com/office/powerpoint/2010/main" val="260030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dholdsslide m arbejdere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7B80A-F2BF-4245-ADF0-C31A7BE5FE2F}"/>
              </a:ext>
            </a:extLst>
          </p:cNvPr>
          <p:cNvSpPr>
            <a:spLocks noGrp="1"/>
          </p:cNvSpPr>
          <p:nvPr>
            <p:ph type="title"/>
          </p:nvPr>
        </p:nvSpPr>
        <p:spPr>
          <a:xfrm>
            <a:off x="5546725" y="438628"/>
            <a:ext cx="5816600" cy="576000"/>
          </a:xfrm>
        </p:spPr>
        <p:txBody>
          <a:bodyPr anchor="b"/>
          <a:lstStyle/>
          <a:p>
            <a:r>
              <a:rPr lang="da-DK"/>
              <a:t>Klik for at redigere titeltypografien i masteren</a:t>
            </a:r>
          </a:p>
        </p:txBody>
      </p:sp>
      <p:sp>
        <p:nvSpPr>
          <p:cNvPr id="9" name="Pladsholder til indhold 8">
            <a:extLst>
              <a:ext uri="{FF2B5EF4-FFF2-40B4-BE49-F238E27FC236}">
                <a16:creationId xmlns:a16="http://schemas.microsoft.com/office/drawing/2014/main" id="{40ADC232-FA8A-44CF-BE7C-A849133FC3E4}"/>
              </a:ext>
            </a:extLst>
          </p:cNvPr>
          <p:cNvSpPr>
            <a:spLocks noGrp="1"/>
          </p:cNvSpPr>
          <p:nvPr>
            <p:ph sz="quarter" idx="10"/>
          </p:nvPr>
        </p:nvSpPr>
        <p:spPr>
          <a:xfrm>
            <a:off x="5546725" y="1245262"/>
            <a:ext cx="5744051" cy="5063464"/>
          </a:xfrm>
        </p:spPr>
        <p:txBody>
          <a:bodyPr>
            <a:normAutofit/>
          </a:bodyPr>
          <a:lstStyle>
            <a:lvl1pPr>
              <a:buClr>
                <a:schemeClr val="accent4"/>
              </a:buClr>
              <a:buSzPct val="150000"/>
              <a:defRPr sz="2000"/>
            </a:lvl1pPr>
            <a:lvl2pPr>
              <a:buClr>
                <a:schemeClr val="accent4"/>
              </a:buClr>
              <a:buSzPct val="150000"/>
              <a:defRPr sz="1800"/>
            </a:lvl2pPr>
            <a:lvl3pPr>
              <a:buClr>
                <a:schemeClr val="accent4"/>
              </a:buClr>
              <a:buSzPct val="150000"/>
              <a:defRPr sz="1600"/>
            </a:lvl3pPr>
            <a:lvl4pPr>
              <a:buClr>
                <a:schemeClr val="accent4"/>
              </a:buClr>
              <a:buSzPct val="150000"/>
              <a:defRPr sz="1400"/>
            </a:lvl4pPr>
            <a:lvl5pPr>
              <a:buClr>
                <a:schemeClr val="accent4"/>
              </a:buClr>
              <a:buSzPct val="150000"/>
              <a:defRPr sz="14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6" name="Billede 5" descr="Et billede, der indeholder person, farverig, gruppe, familie&#10;&#10;Automatisk genereret beskrivelse">
            <a:extLst>
              <a:ext uri="{FF2B5EF4-FFF2-40B4-BE49-F238E27FC236}">
                <a16:creationId xmlns:a16="http://schemas.microsoft.com/office/drawing/2014/main" id="{D3C1C1EB-C822-FCF1-705A-15D6AE635C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140" t="135" r="38176" b="-135"/>
          <a:stretch/>
        </p:blipFill>
        <p:spPr>
          <a:xfrm>
            <a:off x="0" y="0"/>
            <a:ext cx="5408613" cy="6858000"/>
          </a:xfrm>
          <a:prstGeom prst="rect">
            <a:avLst/>
          </a:prstGeom>
        </p:spPr>
      </p:pic>
    </p:spTree>
    <p:extLst>
      <p:ext uri="{BB962C8B-B14F-4D97-AF65-F5344CB8AC3E}">
        <p14:creationId xmlns:p14="http://schemas.microsoft.com/office/powerpoint/2010/main" val="2380507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til nyt afsnit lilla">
    <p:spTree>
      <p:nvGrpSpPr>
        <p:cNvPr id="1" name=""/>
        <p:cNvGrpSpPr/>
        <p:nvPr/>
      </p:nvGrpSpPr>
      <p:grpSpPr>
        <a:xfrm>
          <a:off x="0" y="0"/>
          <a:ext cx="0" cy="0"/>
          <a:chOff x="0" y="0"/>
          <a:chExt cx="0" cy="0"/>
        </a:xfrm>
      </p:grpSpPr>
      <p:pic>
        <p:nvPicPr>
          <p:cNvPr id="8" name="Billede 7" descr="Et billede, der indeholder tekst, silhuet&#10;&#10;Automatisk genereret beskrivelse">
            <a:extLst>
              <a:ext uri="{FF2B5EF4-FFF2-40B4-BE49-F238E27FC236}">
                <a16:creationId xmlns:a16="http://schemas.microsoft.com/office/drawing/2014/main" id="{1FBB2BDE-A167-4C7D-1F7C-1519439F0BE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9984"/>
          <a:stretch/>
        </p:blipFill>
        <p:spPr>
          <a:xfrm>
            <a:off x="-1185485" y="2629444"/>
            <a:ext cx="13368866" cy="4795039"/>
          </a:xfrm>
          <a:prstGeom prst="rect">
            <a:avLst/>
          </a:prstGeom>
        </p:spPr>
      </p:pic>
      <p:sp>
        <p:nvSpPr>
          <p:cNvPr id="6" name="Pladsholder til tekst 13">
            <a:extLst>
              <a:ext uri="{FF2B5EF4-FFF2-40B4-BE49-F238E27FC236}">
                <a16:creationId xmlns:a16="http://schemas.microsoft.com/office/drawing/2014/main" id="{974DBB69-54B9-43B4-BEB7-76513874F8D5}"/>
              </a:ext>
            </a:extLst>
          </p:cNvPr>
          <p:cNvSpPr>
            <a:spLocks noGrp="1"/>
          </p:cNvSpPr>
          <p:nvPr>
            <p:ph type="body" sz="quarter" idx="10" hasCustomPrompt="1"/>
          </p:nvPr>
        </p:nvSpPr>
        <p:spPr>
          <a:xfrm>
            <a:off x="4149447" y="1822693"/>
            <a:ext cx="6106963" cy="576000"/>
          </a:xfrm>
        </p:spPr>
        <p:txBody>
          <a:bodyPr anchor="b">
            <a:noAutofit/>
          </a:bodyPr>
          <a:lstStyle>
            <a:lvl1pPr marL="0" indent="0" algn="r">
              <a:buNone/>
              <a:defRPr sz="2800">
                <a:latin typeface="Arial Black" panose="020B0A04020102020204" pitchFamily="34" charset="0"/>
              </a:defRPr>
            </a:lvl1pPr>
          </a:lstStyle>
          <a:p>
            <a:pPr lvl="0"/>
            <a:r>
              <a:rPr lang="da-DK"/>
              <a:t>INDSÆT TITEL </a:t>
            </a:r>
          </a:p>
        </p:txBody>
      </p:sp>
      <p:sp>
        <p:nvSpPr>
          <p:cNvPr id="7" name="Pladsholder til tekst 13">
            <a:extLst>
              <a:ext uri="{FF2B5EF4-FFF2-40B4-BE49-F238E27FC236}">
                <a16:creationId xmlns:a16="http://schemas.microsoft.com/office/drawing/2014/main" id="{6669095E-B432-437A-AAC7-DAE2D0F55FDC}"/>
              </a:ext>
            </a:extLst>
          </p:cNvPr>
          <p:cNvSpPr>
            <a:spLocks noGrp="1"/>
          </p:cNvSpPr>
          <p:nvPr>
            <p:ph type="body" sz="quarter" idx="11" hasCustomPrompt="1"/>
          </p:nvPr>
        </p:nvSpPr>
        <p:spPr>
          <a:xfrm>
            <a:off x="4149446" y="2466906"/>
            <a:ext cx="6106963" cy="382226"/>
          </a:xfrm>
        </p:spPr>
        <p:txBody>
          <a:bodyPr anchor="b">
            <a:noAutofit/>
          </a:bodyPr>
          <a:lstStyle>
            <a:lvl1pPr marL="0" indent="0" algn="r">
              <a:buNone/>
              <a:defRPr sz="2000" b="0">
                <a:latin typeface="+mj-lt"/>
              </a:defRPr>
            </a:lvl1pPr>
          </a:lstStyle>
          <a:p>
            <a:pPr lvl="0"/>
            <a:r>
              <a:rPr lang="da-DK"/>
              <a:t>Indsæt evt. undertitel</a:t>
            </a:r>
          </a:p>
        </p:txBody>
      </p:sp>
    </p:spTree>
    <p:extLst>
      <p:ext uri="{BB962C8B-B14F-4D97-AF65-F5344CB8AC3E}">
        <p14:creationId xmlns:p14="http://schemas.microsoft.com/office/powerpoint/2010/main" val="2262008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2">
    <p:spTree>
      <p:nvGrpSpPr>
        <p:cNvPr id="1" name=""/>
        <p:cNvGrpSpPr/>
        <p:nvPr/>
      </p:nvGrpSpPr>
      <p:grpSpPr>
        <a:xfrm>
          <a:off x="0" y="0"/>
          <a:ext cx="0" cy="0"/>
          <a:chOff x="0" y="0"/>
          <a:chExt cx="0" cy="0"/>
        </a:xfrm>
      </p:grpSpPr>
      <p:pic>
        <p:nvPicPr>
          <p:cNvPr id="6" name="Billede 5" descr="Et billede, der indeholder plante&#10;&#10;Automatisk genereret beskrivelse">
            <a:extLst>
              <a:ext uri="{FF2B5EF4-FFF2-40B4-BE49-F238E27FC236}">
                <a16:creationId xmlns:a16="http://schemas.microsoft.com/office/drawing/2014/main" id="{72354829-7620-D4BC-4C79-AB3BDC1D8B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905"/>
            <a:ext cx="12192000" cy="6850190"/>
          </a:xfrm>
          <a:prstGeom prst="rect">
            <a:avLst/>
          </a:prstGeom>
        </p:spPr>
      </p:pic>
      <p:sp>
        <p:nvSpPr>
          <p:cNvPr id="4" name="Rektangel 3">
            <a:extLst>
              <a:ext uri="{FF2B5EF4-FFF2-40B4-BE49-F238E27FC236}">
                <a16:creationId xmlns:a16="http://schemas.microsoft.com/office/drawing/2014/main" id="{2290EC62-FF2B-425A-A85D-2A0B3E243AED}"/>
              </a:ext>
            </a:extLst>
          </p:cNvPr>
          <p:cNvSpPr/>
          <p:nvPr userDrawn="1"/>
        </p:nvSpPr>
        <p:spPr>
          <a:xfrm>
            <a:off x="-550" y="5355296"/>
            <a:ext cx="12192549" cy="108698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a:p>
        </p:txBody>
      </p:sp>
      <p:pic>
        <p:nvPicPr>
          <p:cNvPr id="5" name="Billede 4">
            <a:extLst>
              <a:ext uri="{FF2B5EF4-FFF2-40B4-BE49-F238E27FC236}">
                <a16:creationId xmlns:a16="http://schemas.microsoft.com/office/drawing/2014/main" id="{52B9F458-0294-4D15-9401-67842A192AE8}"/>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a:ext>
            </a:extLst>
          </a:blip>
          <a:stretch>
            <a:fillRect/>
          </a:stretch>
        </p:blipFill>
        <p:spPr>
          <a:xfrm>
            <a:off x="10777929" y="5633282"/>
            <a:ext cx="1166372" cy="594541"/>
          </a:xfrm>
          <a:prstGeom prst="rect">
            <a:avLst/>
          </a:prstGeom>
        </p:spPr>
      </p:pic>
      <p:sp>
        <p:nvSpPr>
          <p:cNvPr id="9" name="Pladsholder til tekst 13">
            <a:extLst>
              <a:ext uri="{FF2B5EF4-FFF2-40B4-BE49-F238E27FC236}">
                <a16:creationId xmlns:a16="http://schemas.microsoft.com/office/drawing/2014/main" id="{A73A4B52-34F8-402B-AFC6-040DE4EE4EE5}"/>
              </a:ext>
            </a:extLst>
          </p:cNvPr>
          <p:cNvSpPr>
            <a:spLocks noGrp="1"/>
          </p:cNvSpPr>
          <p:nvPr>
            <p:ph type="body" sz="quarter" idx="10" hasCustomPrompt="1"/>
          </p:nvPr>
        </p:nvSpPr>
        <p:spPr>
          <a:xfrm>
            <a:off x="238174" y="5500908"/>
            <a:ext cx="6106963" cy="463238"/>
          </a:xfrm>
        </p:spPr>
        <p:txBody>
          <a:bodyPr anchor="b">
            <a:noAutofit/>
          </a:bodyPr>
          <a:lstStyle>
            <a:lvl1pPr marL="0" indent="0">
              <a:buNone/>
              <a:defRPr sz="2800">
                <a:solidFill>
                  <a:sysClr val="windowText" lastClr="000000"/>
                </a:solidFill>
                <a:latin typeface="Arial Black" panose="020B0A04020102020204" pitchFamily="34" charset="0"/>
              </a:defRPr>
            </a:lvl1pPr>
          </a:lstStyle>
          <a:p>
            <a:pPr lvl="0"/>
            <a:r>
              <a:rPr lang="da-DK"/>
              <a:t>INDSÆT TITEL </a:t>
            </a:r>
          </a:p>
        </p:txBody>
      </p:sp>
      <p:sp>
        <p:nvSpPr>
          <p:cNvPr id="10" name="Pladsholder til tekst 13">
            <a:extLst>
              <a:ext uri="{FF2B5EF4-FFF2-40B4-BE49-F238E27FC236}">
                <a16:creationId xmlns:a16="http://schemas.microsoft.com/office/drawing/2014/main" id="{5C15B949-F3AE-4DB6-A2FE-8654F796B9F9}"/>
              </a:ext>
            </a:extLst>
          </p:cNvPr>
          <p:cNvSpPr>
            <a:spLocks noGrp="1"/>
          </p:cNvSpPr>
          <p:nvPr>
            <p:ph type="body" sz="quarter" idx="12" hasCustomPrompt="1"/>
          </p:nvPr>
        </p:nvSpPr>
        <p:spPr>
          <a:xfrm>
            <a:off x="238174" y="5981819"/>
            <a:ext cx="5079190" cy="371750"/>
          </a:xfrm>
        </p:spPr>
        <p:txBody>
          <a:bodyPr anchor="b">
            <a:noAutofit/>
          </a:bodyPr>
          <a:lstStyle>
            <a:lvl1pPr marL="0" indent="0">
              <a:buNone/>
              <a:defRPr sz="2000" b="0">
                <a:solidFill>
                  <a:sysClr val="windowText" lastClr="000000"/>
                </a:solidFill>
                <a:latin typeface="+mj-lt"/>
              </a:defRPr>
            </a:lvl1pPr>
          </a:lstStyle>
          <a:p>
            <a:pPr lvl="0"/>
            <a:r>
              <a:rPr lang="da-DK"/>
              <a:t>Afdeling, sted, dato</a:t>
            </a:r>
          </a:p>
        </p:txBody>
      </p:sp>
    </p:spTree>
    <p:extLst>
      <p:ext uri="{BB962C8B-B14F-4D97-AF65-F5344CB8AC3E}">
        <p14:creationId xmlns:p14="http://schemas.microsoft.com/office/powerpoint/2010/main" val="1743895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til nyt afsnit blå">
    <p:spTree>
      <p:nvGrpSpPr>
        <p:cNvPr id="1" name=""/>
        <p:cNvGrpSpPr/>
        <p:nvPr/>
      </p:nvGrpSpPr>
      <p:grpSpPr>
        <a:xfrm>
          <a:off x="0" y="0"/>
          <a:ext cx="0" cy="0"/>
          <a:chOff x="0" y="0"/>
          <a:chExt cx="0" cy="0"/>
        </a:xfrm>
      </p:grpSpPr>
      <p:sp>
        <p:nvSpPr>
          <p:cNvPr id="6" name="Pladsholder til tekst 13">
            <a:extLst>
              <a:ext uri="{FF2B5EF4-FFF2-40B4-BE49-F238E27FC236}">
                <a16:creationId xmlns:a16="http://schemas.microsoft.com/office/drawing/2014/main" id="{974DBB69-54B9-43B4-BEB7-76513874F8D5}"/>
              </a:ext>
            </a:extLst>
          </p:cNvPr>
          <p:cNvSpPr>
            <a:spLocks noGrp="1"/>
          </p:cNvSpPr>
          <p:nvPr>
            <p:ph type="body" sz="quarter" idx="10" hasCustomPrompt="1"/>
          </p:nvPr>
        </p:nvSpPr>
        <p:spPr>
          <a:xfrm>
            <a:off x="4207504" y="1575950"/>
            <a:ext cx="6106963" cy="576000"/>
          </a:xfrm>
        </p:spPr>
        <p:txBody>
          <a:bodyPr anchor="b">
            <a:noAutofit/>
          </a:bodyPr>
          <a:lstStyle>
            <a:lvl1pPr marL="0" indent="0" algn="r">
              <a:buNone/>
              <a:defRPr sz="2800">
                <a:latin typeface="Arial Black" panose="020B0A04020102020204" pitchFamily="34" charset="0"/>
              </a:defRPr>
            </a:lvl1pPr>
          </a:lstStyle>
          <a:p>
            <a:pPr lvl="0"/>
            <a:r>
              <a:rPr lang="da-DK"/>
              <a:t>INDSÆT TITEL </a:t>
            </a:r>
          </a:p>
        </p:txBody>
      </p:sp>
      <p:sp>
        <p:nvSpPr>
          <p:cNvPr id="7" name="Pladsholder til tekst 13">
            <a:extLst>
              <a:ext uri="{FF2B5EF4-FFF2-40B4-BE49-F238E27FC236}">
                <a16:creationId xmlns:a16="http://schemas.microsoft.com/office/drawing/2014/main" id="{6669095E-B432-437A-AAC7-DAE2D0F55FDC}"/>
              </a:ext>
            </a:extLst>
          </p:cNvPr>
          <p:cNvSpPr>
            <a:spLocks noGrp="1"/>
          </p:cNvSpPr>
          <p:nvPr>
            <p:ph type="body" sz="quarter" idx="11" hasCustomPrompt="1"/>
          </p:nvPr>
        </p:nvSpPr>
        <p:spPr>
          <a:xfrm>
            <a:off x="4207503" y="2220163"/>
            <a:ext cx="6106963" cy="382226"/>
          </a:xfrm>
        </p:spPr>
        <p:txBody>
          <a:bodyPr anchor="b">
            <a:noAutofit/>
          </a:bodyPr>
          <a:lstStyle>
            <a:lvl1pPr marL="0" indent="0" algn="r">
              <a:buNone/>
              <a:defRPr sz="2000" b="0">
                <a:latin typeface="+mj-lt"/>
              </a:defRPr>
            </a:lvl1pPr>
          </a:lstStyle>
          <a:p>
            <a:pPr lvl="0"/>
            <a:r>
              <a:rPr lang="da-DK"/>
              <a:t>Indsæt evt. undertitel</a:t>
            </a:r>
          </a:p>
        </p:txBody>
      </p:sp>
      <p:pic>
        <p:nvPicPr>
          <p:cNvPr id="10" name="object 6">
            <a:extLst>
              <a:ext uri="{FF2B5EF4-FFF2-40B4-BE49-F238E27FC236}">
                <a16:creationId xmlns:a16="http://schemas.microsoft.com/office/drawing/2014/main" id="{A35498BC-93ED-B6D0-5458-4BE3499F4C3A}"/>
              </a:ext>
            </a:extLst>
          </p:cNvPr>
          <p:cNvPicPr/>
          <p:nvPr userDrawn="1"/>
        </p:nvPicPr>
        <p:blipFill rotWithShape="1">
          <a:blip r:embed="rId2" cstate="print"/>
          <a:srcRect l="7466" r="19343" b="16691"/>
          <a:stretch/>
        </p:blipFill>
        <p:spPr>
          <a:xfrm>
            <a:off x="0" y="2278424"/>
            <a:ext cx="12192000" cy="4579576"/>
          </a:xfrm>
          <a:prstGeom prst="rect">
            <a:avLst/>
          </a:prstGeom>
        </p:spPr>
      </p:pic>
    </p:spTree>
    <p:extLst>
      <p:ext uri="{BB962C8B-B14F-4D97-AF65-F5344CB8AC3E}">
        <p14:creationId xmlns:p14="http://schemas.microsoft.com/office/powerpoint/2010/main" val="91499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til nyt afsnit petroleum">
    <p:spTree>
      <p:nvGrpSpPr>
        <p:cNvPr id="1" name=""/>
        <p:cNvGrpSpPr/>
        <p:nvPr/>
      </p:nvGrpSpPr>
      <p:grpSpPr>
        <a:xfrm>
          <a:off x="0" y="0"/>
          <a:ext cx="0" cy="0"/>
          <a:chOff x="0" y="0"/>
          <a:chExt cx="0" cy="0"/>
        </a:xfrm>
      </p:grpSpPr>
      <p:sp>
        <p:nvSpPr>
          <p:cNvPr id="6" name="Pladsholder til tekst 13">
            <a:extLst>
              <a:ext uri="{FF2B5EF4-FFF2-40B4-BE49-F238E27FC236}">
                <a16:creationId xmlns:a16="http://schemas.microsoft.com/office/drawing/2014/main" id="{974DBB69-54B9-43B4-BEB7-76513874F8D5}"/>
              </a:ext>
            </a:extLst>
          </p:cNvPr>
          <p:cNvSpPr>
            <a:spLocks noGrp="1"/>
          </p:cNvSpPr>
          <p:nvPr>
            <p:ph type="body" sz="quarter" idx="10" hasCustomPrompt="1"/>
          </p:nvPr>
        </p:nvSpPr>
        <p:spPr>
          <a:xfrm>
            <a:off x="4207504" y="1575950"/>
            <a:ext cx="6106963" cy="576000"/>
          </a:xfrm>
        </p:spPr>
        <p:txBody>
          <a:bodyPr anchor="b">
            <a:noAutofit/>
          </a:bodyPr>
          <a:lstStyle>
            <a:lvl1pPr marL="0" indent="0" algn="r">
              <a:buNone/>
              <a:defRPr sz="2800">
                <a:latin typeface="Arial Black" panose="020B0A04020102020204" pitchFamily="34" charset="0"/>
              </a:defRPr>
            </a:lvl1pPr>
          </a:lstStyle>
          <a:p>
            <a:pPr lvl="0"/>
            <a:r>
              <a:rPr lang="da-DK"/>
              <a:t>INDSÆT TITEL </a:t>
            </a:r>
          </a:p>
        </p:txBody>
      </p:sp>
      <p:sp>
        <p:nvSpPr>
          <p:cNvPr id="7" name="Pladsholder til tekst 13">
            <a:extLst>
              <a:ext uri="{FF2B5EF4-FFF2-40B4-BE49-F238E27FC236}">
                <a16:creationId xmlns:a16="http://schemas.microsoft.com/office/drawing/2014/main" id="{6669095E-B432-437A-AAC7-DAE2D0F55FDC}"/>
              </a:ext>
            </a:extLst>
          </p:cNvPr>
          <p:cNvSpPr>
            <a:spLocks noGrp="1"/>
          </p:cNvSpPr>
          <p:nvPr>
            <p:ph type="body" sz="quarter" idx="11" hasCustomPrompt="1"/>
          </p:nvPr>
        </p:nvSpPr>
        <p:spPr>
          <a:xfrm>
            <a:off x="4207503" y="2220163"/>
            <a:ext cx="6106963" cy="382226"/>
          </a:xfrm>
        </p:spPr>
        <p:txBody>
          <a:bodyPr anchor="b">
            <a:noAutofit/>
          </a:bodyPr>
          <a:lstStyle>
            <a:lvl1pPr marL="0" indent="0" algn="r">
              <a:buNone/>
              <a:defRPr sz="2000" b="0">
                <a:latin typeface="+mj-lt"/>
              </a:defRPr>
            </a:lvl1pPr>
          </a:lstStyle>
          <a:p>
            <a:pPr lvl="0"/>
            <a:r>
              <a:rPr lang="da-DK"/>
              <a:t>Indsæt evt. undertitel</a:t>
            </a:r>
          </a:p>
        </p:txBody>
      </p:sp>
      <p:pic>
        <p:nvPicPr>
          <p:cNvPr id="8" name="object 9">
            <a:extLst>
              <a:ext uri="{FF2B5EF4-FFF2-40B4-BE49-F238E27FC236}">
                <a16:creationId xmlns:a16="http://schemas.microsoft.com/office/drawing/2014/main" id="{599FD60C-EAB2-9F85-D5CE-711837BBEE7D}"/>
              </a:ext>
            </a:extLst>
          </p:cNvPr>
          <p:cNvPicPr/>
          <p:nvPr userDrawn="1"/>
        </p:nvPicPr>
        <p:blipFill rotWithShape="1">
          <a:blip r:embed="rId2" cstate="print"/>
          <a:srcRect l="7225" r="22121"/>
          <a:stretch/>
        </p:blipFill>
        <p:spPr>
          <a:xfrm>
            <a:off x="-304800" y="2220163"/>
            <a:ext cx="12496800" cy="5080027"/>
          </a:xfrm>
          <a:prstGeom prst="rect">
            <a:avLst/>
          </a:prstGeom>
        </p:spPr>
      </p:pic>
    </p:spTree>
    <p:extLst>
      <p:ext uri="{BB962C8B-B14F-4D97-AF65-F5344CB8AC3E}">
        <p14:creationId xmlns:p14="http://schemas.microsoft.com/office/powerpoint/2010/main" val="1871882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itat og billede 1 ">
    <p:spTree>
      <p:nvGrpSpPr>
        <p:cNvPr id="1" name=""/>
        <p:cNvGrpSpPr/>
        <p:nvPr/>
      </p:nvGrpSpPr>
      <p:grpSpPr>
        <a:xfrm>
          <a:off x="0" y="0"/>
          <a:ext cx="0" cy="0"/>
          <a:chOff x="0" y="0"/>
          <a:chExt cx="0" cy="0"/>
        </a:xfrm>
      </p:grpSpPr>
      <p:pic>
        <p:nvPicPr>
          <p:cNvPr id="3" name="Billede 2" descr="Et billede, der indeholder person, tekst, opbevarer, mand&#10;&#10;Automatisk genereret beskrivelse">
            <a:extLst>
              <a:ext uri="{FF2B5EF4-FFF2-40B4-BE49-F238E27FC236}">
                <a16:creationId xmlns:a16="http://schemas.microsoft.com/office/drawing/2014/main" id="{559D656D-3A66-4DB5-B3D8-3A93378ADF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813" b="7813"/>
          <a:stretch/>
        </p:blipFill>
        <p:spPr>
          <a:xfrm>
            <a:off x="0" y="0"/>
            <a:ext cx="12192000" cy="6858000"/>
          </a:xfrm>
          <a:prstGeom prst="rect">
            <a:avLst/>
          </a:prstGeom>
        </p:spPr>
      </p:pic>
      <p:sp>
        <p:nvSpPr>
          <p:cNvPr id="4" name="Rektangel 3">
            <a:extLst>
              <a:ext uri="{FF2B5EF4-FFF2-40B4-BE49-F238E27FC236}">
                <a16:creationId xmlns:a16="http://schemas.microsoft.com/office/drawing/2014/main" id="{88177F70-C563-481D-A044-6B835DE54BFC}"/>
              </a:ext>
            </a:extLst>
          </p:cNvPr>
          <p:cNvSpPr/>
          <p:nvPr userDrawn="1"/>
        </p:nvSpPr>
        <p:spPr>
          <a:xfrm>
            <a:off x="0" y="0"/>
            <a:ext cx="12192000" cy="6858000"/>
          </a:xfrm>
          <a:prstGeom prst="rect">
            <a:avLst/>
          </a:prstGeom>
          <a:gradFill flip="none" rotWithShape="1">
            <a:gsLst>
              <a:gs pos="0">
                <a:srgbClr val="5A2C4E"/>
              </a:gs>
              <a:gs pos="97345">
                <a:srgbClr val="5A2C4E">
                  <a:alpha val="0"/>
                </a:srgbClr>
              </a:gs>
              <a:gs pos="60176">
                <a:srgbClr val="5A2C4E">
                  <a:alpha val="35000"/>
                </a:srgbClr>
              </a:gs>
              <a:gs pos="28000">
                <a:srgbClr val="5A2C4E">
                  <a:alpha val="7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tekst 6">
            <a:extLst>
              <a:ext uri="{FF2B5EF4-FFF2-40B4-BE49-F238E27FC236}">
                <a16:creationId xmlns:a16="http://schemas.microsoft.com/office/drawing/2014/main" id="{F0A5FD14-6ADD-41DB-9AE3-8D57058401CD}"/>
              </a:ext>
            </a:extLst>
          </p:cNvPr>
          <p:cNvSpPr>
            <a:spLocks noGrp="1"/>
          </p:cNvSpPr>
          <p:nvPr>
            <p:ph type="body" sz="quarter" idx="10" hasCustomPrompt="1"/>
          </p:nvPr>
        </p:nvSpPr>
        <p:spPr>
          <a:xfrm>
            <a:off x="4099198" y="4843702"/>
            <a:ext cx="6996112" cy="1595437"/>
          </a:xfrm>
        </p:spPr>
        <p:txBody>
          <a:bodyPr>
            <a:normAutofit/>
          </a:bodyPr>
          <a:lstStyle>
            <a:lvl1pPr marL="0" indent="0" algn="r">
              <a:buNone/>
              <a:defRPr sz="4000">
                <a:solidFill>
                  <a:schemeClr val="bg1"/>
                </a:solidFill>
                <a:latin typeface="Arial Black" panose="020B0A04020102020204" pitchFamily="34" charset="0"/>
              </a:defRPr>
            </a:lvl1pPr>
          </a:lstStyle>
          <a:p>
            <a:pPr lvl="0"/>
            <a:r>
              <a:rPr lang="da-DK"/>
              <a:t>Indsæt citat eller anden kort tekst </a:t>
            </a:r>
          </a:p>
        </p:txBody>
      </p:sp>
    </p:spTree>
    <p:extLst>
      <p:ext uri="{BB962C8B-B14F-4D97-AF65-F5344CB8AC3E}">
        <p14:creationId xmlns:p14="http://schemas.microsoft.com/office/powerpoint/2010/main" val="2999832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itat og billede 2">
    <p:spTree>
      <p:nvGrpSpPr>
        <p:cNvPr id="1" name=""/>
        <p:cNvGrpSpPr/>
        <p:nvPr/>
      </p:nvGrpSpPr>
      <p:grpSpPr>
        <a:xfrm>
          <a:off x="0" y="0"/>
          <a:ext cx="0" cy="0"/>
          <a:chOff x="0" y="0"/>
          <a:chExt cx="0" cy="0"/>
        </a:xfrm>
      </p:grpSpPr>
      <p:pic>
        <p:nvPicPr>
          <p:cNvPr id="6" name="Pladsholder til billede 10">
            <a:extLst>
              <a:ext uri="{FF2B5EF4-FFF2-40B4-BE49-F238E27FC236}">
                <a16:creationId xmlns:a16="http://schemas.microsoft.com/office/drawing/2014/main" id="{64D7F874-B82F-C734-8355-A514DBD488ED}"/>
              </a:ext>
            </a:extLst>
          </p:cNvPr>
          <p:cNvPicPr>
            <a:picLocks noChangeAspect="1"/>
          </p:cNvPicPr>
          <p:nvPr userDrawn="1"/>
        </p:nvPicPr>
        <p:blipFill>
          <a:blip r:embed="rId2" cstate="screen">
            <a:extLst>
              <a:ext uri="{28A0092B-C50C-407E-A947-70E740481C1C}">
                <a14:useLocalDpi xmlns:a14="http://schemas.microsoft.com/office/drawing/2010/main"/>
              </a:ext>
            </a:extLst>
          </a:blip>
          <a:srcRect t="7813" b="7813"/>
          <a:stretch>
            <a:fillRect/>
          </a:stretch>
        </p:blipFill>
        <p:spPr>
          <a:xfrm>
            <a:off x="-9121" y="-7101"/>
            <a:ext cx="12192000" cy="6858000"/>
          </a:xfrm>
          <a:prstGeom prst="rect">
            <a:avLst/>
          </a:prstGeom>
        </p:spPr>
      </p:pic>
      <p:sp>
        <p:nvSpPr>
          <p:cNvPr id="14" name="Pladsholder til billede 13">
            <a:extLst>
              <a:ext uri="{FF2B5EF4-FFF2-40B4-BE49-F238E27FC236}">
                <a16:creationId xmlns:a16="http://schemas.microsoft.com/office/drawing/2014/main" id="{2F04D003-B763-4BA4-90DD-A984E654EA36}"/>
              </a:ext>
            </a:extLst>
          </p:cNvPr>
          <p:cNvSpPr>
            <a:spLocks noGrp="1"/>
          </p:cNvSpPr>
          <p:nvPr>
            <p:ph type="pic" sz="quarter" idx="13"/>
          </p:nvPr>
        </p:nvSpPr>
        <p:spPr>
          <a:xfrm>
            <a:off x="0" y="0"/>
            <a:ext cx="12192000" cy="6858000"/>
          </a:xfrm>
        </p:spPr>
        <p:txBody>
          <a:bodyPr/>
          <a:lstStyle/>
          <a:p>
            <a:r>
              <a:rPr lang="da-DK"/>
              <a:t>Klik på ikonet for at tilføje et billede</a:t>
            </a:r>
          </a:p>
        </p:txBody>
      </p:sp>
      <p:sp>
        <p:nvSpPr>
          <p:cNvPr id="4" name="Rektangel 3">
            <a:extLst>
              <a:ext uri="{FF2B5EF4-FFF2-40B4-BE49-F238E27FC236}">
                <a16:creationId xmlns:a16="http://schemas.microsoft.com/office/drawing/2014/main" id="{0C3B6EDB-2F86-4C65-A059-B571A7F28E8E}"/>
              </a:ext>
            </a:extLst>
          </p:cNvPr>
          <p:cNvSpPr/>
          <p:nvPr userDrawn="1"/>
        </p:nvSpPr>
        <p:spPr>
          <a:xfrm>
            <a:off x="-9120" y="7101"/>
            <a:ext cx="12201120" cy="6858000"/>
          </a:xfrm>
          <a:prstGeom prst="rect">
            <a:avLst/>
          </a:prstGeom>
          <a:solidFill>
            <a:srgbClr val="59827C">
              <a:alpha val="2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tekst 9">
            <a:extLst>
              <a:ext uri="{FF2B5EF4-FFF2-40B4-BE49-F238E27FC236}">
                <a16:creationId xmlns:a16="http://schemas.microsoft.com/office/drawing/2014/main" id="{AFA53697-0426-4309-912F-9C09713EF35F}"/>
              </a:ext>
            </a:extLst>
          </p:cNvPr>
          <p:cNvSpPr>
            <a:spLocks noGrp="1"/>
          </p:cNvSpPr>
          <p:nvPr>
            <p:ph type="body" sz="quarter" idx="12" hasCustomPrompt="1"/>
          </p:nvPr>
        </p:nvSpPr>
        <p:spPr>
          <a:xfrm>
            <a:off x="2588823" y="2415397"/>
            <a:ext cx="6996112" cy="2428857"/>
          </a:xfrm>
        </p:spPr>
        <p:txBody>
          <a:bodyPr>
            <a:normAutofit/>
          </a:bodyPr>
          <a:lstStyle>
            <a:lvl1pPr marL="0" indent="0">
              <a:buNone/>
              <a:defRPr sz="4800">
                <a:solidFill>
                  <a:schemeClr val="bg1"/>
                </a:solidFill>
                <a:latin typeface="Arial Black" panose="020B0A04020102020204" pitchFamily="34" charset="0"/>
              </a:defRPr>
            </a:lvl1pPr>
          </a:lstStyle>
          <a:p>
            <a:pPr lvl="0"/>
            <a:r>
              <a:rPr lang="da-DK"/>
              <a:t>Indsæt citat eller kort tekst</a:t>
            </a:r>
          </a:p>
        </p:txBody>
      </p:sp>
      <p:pic>
        <p:nvPicPr>
          <p:cNvPr id="5" name="Billede 4" descr="Et billede, der indeholder tekst, silhuet&#10;&#10;Automatisk genereret beskrivelse">
            <a:extLst>
              <a:ext uri="{FF2B5EF4-FFF2-40B4-BE49-F238E27FC236}">
                <a16:creationId xmlns:a16="http://schemas.microsoft.com/office/drawing/2014/main" id="{3F82AD74-88C3-7D02-0369-5C0C1FA1C51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19984" b="12764"/>
          <a:stretch/>
        </p:blipFill>
        <p:spPr>
          <a:xfrm>
            <a:off x="10035208" y="6190266"/>
            <a:ext cx="2156792" cy="674835"/>
          </a:xfrm>
          <a:prstGeom prst="rect">
            <a:avLst/>
          </a:prstGeom>
        </p:spPr>
      </p:pic>
      <p:cxnSp>
        <p:nvCxnSpPr>
          <p:cNvPr id="7" name="Lige forbindelse 6">
            <a:extLst>
              <a:ext uri="{FF2B5EF4-FFF2-40B4-BE49-F238E27FC236}">
                <a16:creationId xmlns:a16="http://schemas.microsoft.com/office/drawing/2014/main" id="{8A461E97-2ADD-4A8B-D690-DFC927DAAA99}"/>
              </a:ext>
            </a:extLst>
          </p:cNvPr>
          <p:cNvCxnSpPr>
            <a:cxnSpLocks/>
          </p:cNvCxnSpPr>
          <p:nvPr userDrawn="1"/>
        </p:nvCxnSpPr>
        <p:spPr>
          <a:xfrm>
            <a:off x="0" y="6848475"/>
            <a:ext cx="12192000" cy="1"/>
          </a:xfrm>
          <a:prstGeom prst="line">
            <a:avLst/>
          </a:prstGeom>
          <a:ln w="57150">
            <a:solidFill>
              <a:srgbClr val="5F3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961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slutningsslide 1">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0591FB70-C878-00B2-244E-832BB3F2EF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789" r="22861"/>
          <a:stretch/>
        </p:blipFill>
        <p:spPr>
          <a:xfrm>
            <a:off x="0" y="0"/>
            <a:ext cx="12192000" cy="6858000"/>
          </a:xfrm>
          <a:prstGeom prst="rect">
            <a:avLst/>
          </a:prstGeom>
        </p:spPr>
      </p:pic>
      <p:sp>
        <p:nvSpPr>
          <p:cNvPr id="4" name="Rektangel 3">
            <a:extLst>
              <a:ext uri="{FF2B5EF4-FFF2-40B4-BE49-F238E27FC236}">
                <a16:creationId xmlns:a16="http://schemas.microsoft.com/office/drawing/2014/main" id="{1F8DCFE5-6A8F-4098-B7D5-63809E306BCB}"/>
              </a:ext>
            </a:extLst>
          </p:cNvPr>
          <p:cNvSpPr/>
          <p:nvPr userDrawn="1"/>
        </p:nvSpPr>
        <p:spPr>
          <a:xfrm flipH="1">
            <a:off x="0" y="0"/>
            <a:ext cx="12192000" cy="6858000"/>
          </a:xfrm>
          <a:prstGeom prst="rect">
            <a:avLst/>
          </a:prstGeom>
          <a:gradFill flip="none" rotWithShape="1">
            <a:gsLst>
              <a:gs pos="0">
                <a:schemeClr val="accent2"/>
              </a:gs>
              <a:gs pos="100000">
                <a:schemeClr val="accent2">
                  <a:alpha val="0"/>
                </a:schemeClr>
              </a:gs>
              <a:gs pos="70000">
                <a:schemeClr val="accent2">
                  <a:alpha val="25000"/>
                </a:schemeClr>
              </a:gs>
              <a:gs pos="35000">
                <a:schemeClr val="accent2">
                  <a:alpha val="6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Grafik 4">
            <a:extLst>
              <a:ext uri="{FF2B5EF4-FFF2-40B4-BE49-F238E27FC236}">
                <a16:creationId xmlns:a16="http://schemas.microsoft.com/office/drawing/2014/main" id="{08FA8F9F-6A36-4001-962B-F22A75DC4E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7589" y="417006"/>
            <a:ext cx="5216525" cy="7307358"/>
          </a:xfrm>
          <a:prstGeom prst="rect">
            <a:avLst/>
          </a:prstGeom>
        </p:spPr>
      </p:pic>
    </p:spTree>
    <p:extLst>
      <p:ext uri="{BB962C8B-B14F-4D97-AF65-F5344CB8AC3E}">
        <p14:creationId xmlns:p14="http://schemas.microsoft.com/office/powerpoint/2010/main" val="4200677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slutningsslide 2">
    <p:spTree>
      <p:nvGrpSpPr>
        <p:cNvPr id="1" name=""/>
        <p:cNvGrpSpPr/>
        <p:nvPr/>
      </p:nvGrpSpPr>
      <p:grpSpPr>
        <a:xfrm>
          <a:off x="0" y="0"/>
          <a:ext cx="0" cy="0"/>
          <a:chOff x="0" y="0"/>
          <a:chExt cx="0" cy="0"/>
        </a:xfrm>
      </p:grpSpPr>
      <p:pic>
        <p:nvPicPr>
          <p:cNvPr id="7" name="Billede 6" descr="Et billede, der indeholder træ, udendørs, græs, plante&#10;&#10;Automatisk genereret beskrivelse">
            <a:extLst>
              <a:ext uri="{FF2B5EF4-FFF2-40B4-BE49-F238E27FC236}">
                <a16:creationId xmlns:a16="http://schemas.microsoft.com/office/drawing/2014/main" id="{CC7C0A35-8446-E95A-3885-48F0DEC28B7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15691"/>
          <a:stretch/>
        </p:blipFill>
        <p:spPr>
          <a:xfrm>
            <a:off x="0" y="0"/>
            <a:ext cx="12192000" cy="6858000"/>
          </a:xfrm>
          <a:prstGeom prst="rect">
            <a:avLst/>
          </a:prstGeom>
        </p:spPr>
      </p:pic>
      <p:pic>
        <p:nvPicPr>
          <p:cNvPr id="5" name="Grafik 4">
            <a:extLst>
              <a:ext uri="{FF2B5EF4-FFF2-40B4-BE49-F238E27FC236}">
                <a16:creationId xmlns:a16="http://schemas.microsoft.com/office/drawing/2014/main" id="{08FA8F9F-6A36-4001-962B-F22A75DC4E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51389" y="-103694"/>
            <a:ext cx="5216525" cy="7307358"/>
          </a:xfrm>
          <a:prstGeom prst="rect">
            <a:avLst/>
          </a:prstGeom>
        </p:spPr>
      </p:pic>
      <p:sp>
        <p:nvSpPr>
          <p:cNvPr id="4" name="Rektangel 3">
            <a:extLst>
              <a:ext uri="{FF2B5EF4-FFF2-40B4-BE49-F238E27FC236}">
                <a16:creationId xmlns:a16="http://schemas.microsoft.com/office/drawing/2014/main" id="{0F99809F-0EF8-4133-9686-77071D10A6EB}"/>
              </a:ext>
            </a:extLst>
          </p:cNvPr>
          <p:cNvSpPr/>
          <p:nvPr userDrawn="1"/>
        </p:nvSpPr>
        <p:spPr>
          <a:xfrm flipH="1">
            <a:off x="0" y="0"/>
            <a:ext cx="12192000" cy="6858000"/>
          </a:xfrm>
          <a:prstGeom prst="rect">
            <a:avLst/>
          </a:prstGeom>
          <a:gradFill flip="none" rotWithShape="1">
            <a:gsLst>
              <a:gs pos="0">
                <a:schemeClr val="accent2"/>
              </a:gs>
              <a:gs pos="100000">
                <a:schemeClr val="accent2">
                  <a:alpha val="0"/>
                </a:schemeClr>
              </a:gs>
              <a:gs pos="70000">
                <a:schemeClr val="accent2">
                  <a:alpha val="25000"/>
                </a:schemeClr>
              </a:gs>
              <a:gs pos="35000">
                <a:schemeClr val="accent2">
                  <a:alpha val="6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83238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slutningsslide 3">
    <p:spTree>
      <p:nvGrpSpPr>
        <p:cNvPr id="1" name=""/>
        <p:cNvGrpSpPr/>
        <p:nvPr/>
      </p:nvGrpSpPr>
      <p:grpSpPr>
        <a:xfrm>
          <a:off x="0" y="0"/>
          <a:ext cx="0" cy="0"/>
          <a:chOff x="0" y="0"/>
          <a:chExt cx="0" cy="0"/>
        </a:xfrm>
      </p:grpSpPr>
      <p:pic>
        <p:nvPicPr>
          <p:cNvPr id="6" name="Billede 5" descr="Et billede, der indeholder tekst, silhuet&#10;&#10;Automatisk genereret beskrivelse">
            <a:extLst>
              <a:ext uri="{FF2B5EF4-FFF2-40B4-BE49-F238E27FC236}">
                <a16:creationId xmlns:a16="http://schemas.microsoft.com/office/drawing/2014/main" id="{05CF4891-094A-A7D6-9018-DD96DEA31E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9984"/>
          <a:stretch/>
        </p:blipFill>
        <p:spPr>
          <a:xfrm>
            <a:off x="-892221" y="0"/>
            <a:ext cx="13239864" cy="4748769"/>
          </a:xfrm>
          <a:prstGeom prst="rect">
            <a:avLst/>
          </a:prstGeom>
          <a:ln>
            <a:solidFill>
              <a:schemeClr val="accent2"/>
            </a:solidFill>
          </a:ln>
        </p:spPr>
      </p:pic>
      <p:sp>
        <p:nvSpPr>
          <p:cNvPr id="3" name="Rektangel 2">
            <a:extLst>
              <a:ext uri="{FF2B5EF4-FFF2-40B4-BE49-F238E27FC236}">
                <a16:creationId xmlns:a16="http://schemas.microsoft.com/office/drawing/2014/main" id="{FB4BD14B-E6DF-432F-B632-7F8352ED103C}"/>
              </a:ext>
            </a:extLst>
          </p:cNvPr>
          <p:cNvSpPr/>
          <p:nvPr userDrawn="1"/>
        </p:nvSpPr>
        <p:spPr>
          <a:xfrm>
            <a:off x="0" y="4542020"/>
            <a:ext cx="12192000" cy="2330970"/>
          </a:xfrm>
          <a:prstGeom prst="rect">
            <a:avLst/>
          </a:prstGeom>
          <a:solidFill>
            <a:srgbClr val="5F3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3">
            <a:extLst>
              <a:ext uri="{FF2B5EF4-FFF2-40B4-BE49-F238E27FC236}">
                <a16:creationId xmlns:a16="http://schemas.microsoft.com/office/drawing/2014/main" id="{116BE58E-2F72-409E-81EE-DCD6BF6479C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06498" y="5266259"/>
            <a:ext cx="5381625" cy="1104900"/>
          </a:xfrm>
          <a:prstGeom prst="rect">
            <a:avLst/>
          </a:prstGeom>
        </p:spPr>
      </p:pic>
    </p:spTree>
    <p:extLst>
      <p:ext uri="{BB962C8B-B14F-4D97-AF65-F5344CB8AC3E}">
        <p14:creationId xmlns:p14="http://schemas.microsoft.com/office/powerpoint/2010/main" val="711187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3">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A8772A1D-937E-3CC0-303E-03BFA3401B4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5618"/>
          <a:stretch/>
        </p:blipFill>
        <p:spPr>
          <a:xfrm>
            <a:off x="0" y="-1"/>
            <a:ext cx="12192000" cy="6858001"/>
          </a:xfrm>
          <a:prstGeom prst="rect">
            <a:avLst/>
          </a:prstGeom>
        </p:spPr>
      </p:pic>
      <p:sp>
        <p:nvSpPr>
          <p:cNvPr id="4" name="Rektangel 3">
            <a:extLst>
              <a:ext uri="{FF2B5EF4-FFF2-40B4-BE49-F238E27FC236}">
                <a16:creationId xmlns:a16="http://schemas.microsoft.com/office/drawing/2014/main" id="{2290EC62-FF2B-425A-A85D-2A0B3E243AED}"/>
              </a:ext>
            </a:extLst>
          </p:cNvPr>
          <p:cNvSpPr/>
          <p:nvPr userDrawn="1"/>
        </p:nvSpPr>
        <p:spPr>
          <a:xfrm>
            <a:off x="-550" y="5355296"/>
            <a:ext cx="12192549" cy="108698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a:p>
        </p:txBody>
      </p:sp>
      <p:pic>
        <p:nvPicPr>
          <p:cNvPr id="5" name="Billede 4">
            <a:extLst>
              <a:ext uri="{FF2B5EF4-FFF2-40B4-BE49-F238E27FC236}">
                <a16:creationId xmlns:a16="http://schemas.microsoft.com/office/drawing/2014/main" id="{52B9F458-0294-4D15-9401-67842A192A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77929" y="5633282"/>
            <a:ext cx="1166372" cy="594541"/>
          </a:xfrm>
          <a:prstGeom prst="rect">
            <a:avLst/>
          </a:prstGeom>
        </p:spPr>
      </p:pic>
      <p:sp>
        <p:nvSpPr>
          <p:cNvPr id="9" name="Pladsholder til tekst 13">
            <a:extLst>
              <a:ext uri="{FF2B5EF4-FFF2-40B4-BE49-F238E27FC236}">
                <a16:creationId xmlns:a16="http://schemas.microsoft.com/office/drawing/2014/main" id="{A73A4B52-34F8-402B-AFC6-040DE4EE4EE5}"/>
              </a:ext>
            </a:extLst>
          </p:cNvPr>
          <p:cNvSpPr>
            <a:spLocks noGrp="1"/>
          </p:cNvSpPr>
          <p:nvPr>
            <p:ph type="body" sz="quarter" idx="10" hasCustomPrompt="1"/>
          </p:nvPr>
        </p:nvSpPr>
        <p:spPr>
          <a:xfrm>
            <a:off x="238174" y="5500908"/>
            <a:ext cx="6106963" cy="463238"/>
          </a:xfrm>
        </p:spPr>
        <p:txBody>
          <a:bodyPr anchor="b">
            <a:noAutofit/>
          </a:bodyPr>
          <a:lstStyle>
            <a:lvl1pPr marL="0" indent="0">
              <a:buNone/>
              <a:defRPr sz="2800">
                <a:solidFill>
                  <a:schemeClr val="bg1"/>
                </a:solidFill>
                <a:latin typeface="Arial Black" panose="020B0A04020102020204" pitchFamily="34" charset="0"/>
              </a:defRPr>
            </a:lvl1pPr>
          </a:lstStyle>
          <a:p>
            <a:pPr lvl="0"/>
            <a:r>
              <a:rPr lang="da-DK"/>
              <a:t>INDSÆT TITEL </a:t>
            </a:r>
          </a:p>
        </p:txBody>
      </p:sp>
      <p:sp>
        <p:nvSpPr>
          <p:cNvPr id="10" name="Pladsholder til tekst 13">
            <a:extLst>
              <a:ext uri="{FF2B5EF4-FFF2-40B4-BE49-F238E27FC236}">
                <a16:creationId xmlns:a16="http://schemas.microsoft.com/office/drawing/2014/main" id="{5C15B949-F3AE-4DB6-A2FE-8654F796B9F9}"/>
              </a:ext>
            </a:extLst>
          </p:cNvPr>
          <p:cNvSpPr>
            <a:spLocks noGrp="1"/>
          </p:cNvSpPr>
          <p:nvPr>
            <p:ph type="body" sz="quarter" idx="12" hasCustomPrompt="1"/>
          </p:nvPr>
        </p:nvSpPr>
        <p:spPr>
          <a:xfrm>
            <a:off x="238174" y="5981819"/>
            <a:ext cx="5079190" cy="371750"/>
          </a:xfrm>
        </p:spPr>
        <p:txBody>
          <a:bodyPr anchor="b">
            <a:noAutofit/>
          </a:bodyPr>
          <a:lstStyle>
            <a:lvl1pPr marL="0" indent="0">
              <a:buNone/>
              <a:defRPr sz="2000" b="0">
                <a:solidFill>
                  <a:schemeClr val="bg1"/>
                </a:solidFill>
                <a:latin typeface="+mj-lt"/>
              </a:defRPr>
            </a:lvl1pPr>
          </a:lstStyle>
          <a:p>
            <a:pPr lvl="0"/>
            <a:r>
              <a:rPr lang="da-DK"/>
              <a:t>Afdeling, sted, dato</a:t>
            </a:r>
          </a:p>
        </p:txBody>
      </p:sp>
    </p:spTree>
    <p:extLst>
      <p:ext uri="{BB962C8B-B14F-4D97-AF65-F5344CB8AC3E}">
        <p14:creationId xmlns:p14="http://schemas.microsoft.com/office/powerpoint/2010/main" val="1638757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holdslide hel side">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232D8AF8-A0F5-4BFA-BC39-F3FA126B8E1B}"/>
              </a:ext>
            </a:extLst>
          </p:cNvPr>
          <p:cNvSpPr>
            <a:spLocks noGrp="1"/>
          </p:cNvSpPr>
          <p:nvPr>
            <p:ph type="title"/>
          </p:nvPr>
        </p:nvSpPr>
        <p:spPr>
          <a:xfrm>
            <a:off x="562703" y="438150"/>
            <a:ext cx="10515600" cy="576000"/>
          </a:xfrm>
          <a:prstGeom prst="rect">
            <a:avLst/>
          </a:prstGeom>
        </p:spPr>
        <p:txBody>
          <a:bodyPr>
            <a:normAutofit/>
          </a:bodyPr>
          <a:lstStyle>
            <a:lvl1pPr>
              <a:defRPr sz="3200">
                <a:latin typeface="Arial Black" panose="020B0A04020102020204"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E956F8C-F7DB-4D6B-8585-0B1E78C9CAB1}"/>
              </a:ext>
            </a:extLst>
          </p:cNvPr>
          <p:cNvSpPr>
            <a:spLocks noGrp="1"/>
          </p:cNvSpPr>
          <p:nvPr>
            <p:ph sz="quarter" idx="11"/>
          </p:nvPr>
        </p:nvSpPr>
        <p:spPr>
          <a:xfrm>
            <a:off x="562703" y="1251189"/>
            <a:ext cx="10515600" cy="5082936"/>
          </a:xfrm>
        </p:spPr>
        <p:txBody>
          <a:bodyPr/>
          <a:lstStyle>
            <a:lvl2pPr marL="542925" indent="-180975">
              <a:defRPr/>
            </a:lvl2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963592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dholdsslide m billede t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7B80A-F2BF-4245-ADF0-C31A7BE5FE2F}"/>
              </a:ext>
            </a:extLst>
          </p:cNvPr>
          <p:cNvSpPr>
            <a:spLocks noGrp="1"/>
          </p:cNvSpPr>
          <p:nvPr>
            <p:ph type="title"/>
          </p:nvPr>
        </p:nvSpPr>
        <p:spPr>
          <a:xfrm>
            <a:off x="5546725" y="438628"/>
            <a:ext cx="5816600" cy="576000"/>
          </a:xfrm>
        </p:spPr>
        <p:txBody>
          <a:bodyPr anchor="b"/>
          <a:lstStyle/>
          <a:p>
            <a:r>
              <a:rPr lang="da-DK"/>
              <a:t>Klik for at redigere titeltypografien i masteren</a:t>
            </a:r>
          </a:p>
        </p:txBody>
      </p:sp>
      <p:sp>
        <p:nvSpPr>
          <p:cNvPr id="9" name="Pladsholder til indhold 8">
            <a:extLst>
              <a:ext uri="{FF2B5EF4-FFF2-40B4-BE49-F238E27FC236}">
                <a16:creationId xmlns:a16="http://schemas.microsoft.com/office/drawing/2014/main" id="{40ADC232-FA8A-44CF-BE7C-A849133FC3E4}"/>
              </a:ext>
            </a:extLst>
          </p:cNvPr>
          <p:cNvSpPr>
            <a:spLocks noGrp="1"/>
          </p:cNvSpPr>
          <p:nvPr>
            <p:ph sz="quarter" idx="10"/>
          </p:nvPr>
        </p:nvSpPr>
        <p:spPr>
          <a:xfrm>
            <a:off x="5546725" y="1245262"/>
            <a:ext cx="5744051" cy="5063464"/>
          </a:xfrm>
        </p:spPr>
        <p:txBody>
          <a:bodyPr>
            <a:normAutofit/>
          </a:bodyPr>
          <a:lstStyle>
            <a:lvl1pPr>
              <a:buClr>
                <a:schemeClr val="accent4"/>
              </a:buClr>
              <a:buSzPct val="150000"/>
              <a:defRPr sz="2000"/>
            </a:lvl1pPr>
            <a:lvl2pPr>
              <a:buClr>
                <a:schemeClr val="accent4"/>
              </a:buClr>
              <a:buSzPct val="150000"/>
              <a:defRPr sz="1800"/>
            </a:lvl2pPr>
            <a:lvl3pPr>
              <a:buClr>
                <a:schemeClr val="accent4"/>
              </a:buClr>
              <a:buSzPct val="150000"/>
              <a:defRPr sz="1600"/>
            </a:lvl3pPr>
            <a:lvl4pPr>
              <a:buClr>
                <a:schemeClr val="accent4"/>
              </a:buClr>
              <a:buSzPct val="150000"/>
              <a:defRPr sz="1400"/>
            </a:lvl4pPr>
            <a:lvl5pPr>
              <a:buClr>
                <a:schemeClr val="accent4"/>
              </a:buClr>
              <a:buSzPct val="150000"/>
              <a:defRPr sz="14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billede 6">
            <a:extLst>
              <a:ext uri="{FF2B5EF4-FFF2-40B4-BE49-F238E27FC236}">
                <a16:creationId xmlns:a16="http://schemas.microsoft.com/office/drawing/2014/main" id="{C0DC6B3B-0009-E5F7-FF7A-40B7B46538E7}"/>
              </a:ext>
            </a:extLst>
          </p:cNvPr>
          <p:cNvSpPr>
            <a:spLocks noGrp="1"/>
          </p:cNvSpPr>
          <p:nvPr>
            <p:ph type="pic" sz="quarter" idx="11" hasCustomPrompt="1"/>
          </p:nvPr>
        </p:nvSpPr>
        <p:spPr>
          <a:xfrm>
            <a:off x="0" y="0"/>
            <a:ext cx="5408613" cy="6827838"/>
          </a:xfrm>
        </p:spPr>
        <p:txBody>
          <a:bodyPr/>
          <a:lstStyle>
            <a:lvl1pPr>
              <a:defRPr/>
            </a:lvl1pPr>
          </a:lstStyle>
          <a:p>
            <a:r>
              <a:rPr lang="da-DK"/>
              <a:t>Klik på ikonet for at indsætte billede</a:t>
            </a:r>
          </a:p>
        </p:txBody>
      </p:sp>
    </p:spTree>
    <p:extLst>
      <p:ext uri="{BB962C8B-B14F-4D97-AF65-F5344CB8AC3E}">
        <p14:creationId xmlns:p14="http://schemas.microsoft.com/office/powerpoint/2010/main" val="191126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holdsslide m billede bro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7B80A-F2BF-4245-ADF0-C31A7BE5FE2F}"/>
              </a:ext>
            </a:extLst>
          </p:cNvPr>
          <p:cNvSpPr>
            <a:spLocks noGrp="1"/>
          </p:cNvSpPr>
          <p:nvPr>
            <p:ph type="title"/>
          </p:nvPr>
        </p:nvSpPr>
        <p:spPr>
          <a:xfrm>
            <a:off x="5546725" y="438628"/>
            <a:ext cx="5816600" cy="576000"/>
          </a:xfrm>
        </p:spPr>
        <p:txBody>
          <a:bodyPr anchor="b"/>
          <a:lstStyle/>
          <a:p>
            <a:r>
              <a:rPr lang="da-DK"/>
              <a:t>Klik for at redigere titeltypografien i masteren</a:t>
            </a:r>
          </a:p>
        </p:txBody>
      </p:sp>
      <p:sp>
        <p:nvSpPr>
          <p:cNvPr id="9" name="Pladsholder til indhold 8">
            <a:extLst>
              <a:ext uri="{FF2B5EF4-FFF2-40B4-BE49-F238E27FC236}">
                <a16:creationId xmlns:a16="http://schemas.microsoft.com/office/drawing/2014/main" id="{40ADC232-FA8A-44CF-BE7C-A849133FC3E4}"/>
              </a:ext>
            </a:extLst>
          </p:cNvPr>
          <p:cNvSpPr>
            <a:spLocks noGrp="1"/>
          </p:cNvSpPr>
          <p:nvPr>
            <p:ph sz="quarter" idx="10"/>
          </p:nvPr>
        </p:nvSpPr>
        <p:spPr>
          <a:xfrm>
            <a:off x="5546725" y="1245262"/>
            <a:ext cx="5744051" cy="5063464"/>
          </a:xfrm>
        </p:spPr>
        <p:txBody>
          <a:bodyPr>
            <a:normAutofit/>
          </a:bodyPr>
          <a:lstStyle>
            <a:lvl1pPr>
              <a:buClr>
                <a:schemeClr val="accent4"/>
              </a:buClr>
              <a:buSzPct val="150000"/>
              <a:defRPr sz="2000"/>
            </a:lvl1pPr>
            <a:lvl2pPr>
              <a:buClr>
                <a:schemeClr val="accent4"/>
              </a:buClr>
              <a:buSzPct val="150000"/>
              <a:defRPr sz="1800"/>
            </a:lvl2pPr>
            <a:lvl3pPr>
              <a:buClr>
                <a:schemeClr val="accent4"/>
              </a:buClr>
              <a:buSzPct val="150000"/>
              <a:defRPr sz="1600"/>
            </a:lvl3pPr>
            <a:lvl4pPr>
              <a:buClr>
                <a:schemeClr val="accent4"/>
              </a:buClr>
              <a:buSzPct val="150000"/>
              <a:defRPr sz="1400"/>
            </a:lvl4pPr>
            <a:lvl5pPr>
              <a:buClr>
                <a:schemeClr val="accent4"/>
              </a:buClr>
              <a:buSzPct val="150000"/>
              <a:defRPr sz="14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6" name="Pladsholder til billede 6" descr="Et billede, der indeholder gammel, snavset&#10;&#10;Automatisk genereret beskrivelse">
            <a:extLst>
              <a:ext uri="{FF2B5EF4-FFF2-40B4-BE49-F238E27FC236}">
                <a16:creationId xmlns:a16="http://schemas.microsoft.com/office/drawing/2014/main" id="{9BCDD37B-ECAD-D0E5-378A-04D0CF12F1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640" r="20938"/>
          <a:stretch/>
        </p:blipFill>
        <p:spPr>
          <a:xfrm>
            <a:off x="0" y="0"/>
            <a:ext cx="5408613" cy="6827838"/>
          </a:xfrm>
          <a:prstGeom prst="rect">
            <a:avLst/>
          </a:prstGeom>
        </p:spPr>
      </p:pic>
    </p:spTree>
    <p:extLst>
      <p:ext uri="{BB962C8B-B14F-4D97-AF65-F5344CB8AC3E}">
        <p14:creationId xmlns:p14="http://schemas.microsoft.com/office/powerpoint/2010/main" val="3791512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holdsslide m billede hus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BB63FC-89A4-4503-A15E-0F28F30AAC91}"/>
              </a:ext>
            </a:extLst>
          </p:cNvPr>
          <p:cNvSpPr>
            <a:spLocks noGrp="1"/>
          </p:cNvSpPr>
          <p:nvPr>
            <p:ph type="title"/>
          </p:nvPr>
        </p:nvSpPr>
        <p:spPr>
          <a:xfrm>
            <a:off x="5693434" y="440545"/>
            <a:ext cx="5660366" cy="576000"/>
          </a:xfrm>
          <a:prstGeom prst="rect">
            <a:avLst/>
          </a:prstGeom>
        </p:spPr>
        <p:txBody>
          <a:bodyPr/>
          <a:lstStyle>
            <a:lvl1pPr>
              <a:defRPr sz="3200">
                <a:latin typeface="Arial Black" panose="020B0A04020102020204" pitchFamily="34" charset="0"/>
              </a:defRPr>
            </a:lvl1pPr>
          </a:lstStyle>
          <a:p>
            <a:r>
              <a:rPr lang="da-DK"/>
              <a:t>Klik for at redigere titeltypografien i masteren</a:t>
            </a:r>
          </a:p>
        </p:txBody>
      </p:sp>
      <p:sp>
        <p:nvSpPr>
          <p:cNvPr id="7" name="Pladsholder til indhold 6">
            <a:extLst>
              <a:ext uri="{FF2B5EF4-FFF2-40B4-BE49-F238E27FC236}">
                <a16:creationId xmlns:a16="http://schemas.microsoft.com/office/drawing/2014/main" id="{6AA3CF0B-95B8-4D2C-90C2-D386B5B47F5E}"/>
              </a:ext>
            </a:extLst>
          </p:cNvPr>
          <p:cNvSpPr>
            <a:spLocks noGrp="1"/>
          </p:cNvSpPr>
          <p:nvPr>
            <p:ph sz="quarter" idx="11"/>
          </p:nvPr>
        </p:nvSpPr>
        <p:spPr>
          <a:xfrm>
            <a:off x="5693434" y="1242202"/>
            <a:ext cx="5728629" cy="5285177"/>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10" name="Pladsholder til billede 5" descr="Et billede, der indeholder bygning, udendørs, græs, hus&#10;&#10;Automatisk genereret beskrivelse">
            <a:extLst>
              <a:ext uri="{FF2B5EF4-FFF2-40B4-BE49-F238E27FC236}">
                <a16:creationId xmlns:a16="http://schemas.microsoft.com/office/drawing/2014/main" id="{9E973593-9AD8-FA31-0EC5-502E6B90ED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480" t="220" r="32156" b="220"/>
          <a:stretch/>
        </p:blipFill>
        <p:spPr>
          <a:xfrm>
            <a:off x="9525" y="15081"/>
            <a:ext cx="5408613" cy="6827838"/>
          </a:xfrm>
          <a:prstGeom prst="rect">
            <a:avLst/>
          </a:prstGeom>
        </p:spPr>
      </p:pic>
    </p:spTree>
    <p:extLst>
      <p:ext uri="{BB962C8B-B14F-4D97-AF65-F5344CB8AC3E}">
        <p14:creationId xmlns:p14="http://schemas.microsoft.com/office/powerpoint/2010/main" val="2216867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dsslide m billede Aarhus Ø">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7B80A-F2BF-4245-ADF0-C31A7BE5FE2F}"/>
              </a:ext>
            </a:extLst>
          </p:cNvPr>
          <p:cNvSpPr>
            <a:spLocks noGrp="1"/>
          </p:cNvSpPr>
          <p:nvPr>
            <p:ph type="title"/>
          </p:nvPr>
        </p:nvSpPr>
        <p:spPr>
          <a:xfrm>
            <a:off x="5546725" y="438628"/>
            <a:ext cx="5816600" cy="576000"/>
          </a:xfrm>
        </p:spPr>
        <p:txBody>
          <a:bodyPr anchor="b"/>
          <a:lstStyle/>
          <a:p>
            <a:r>
              <a:rPr lang="da-DK"/>
              <a:t>Klik for at redigere titeltypografien i masteren</a:t>
            </a:r>
          </a:p>
        </p:txBody>
      </p:sp>
      <p:sp>
        <p:nvSpPr>
          <p:cNvPr id="9" name="Pladsholder til indhold 8">
            <a:extLst>
              <a:ext uri="{FF2B5EF4-FFF2-40B4-BE49-F238E27FC236}">
                <a16:creationId xmlns:a16="http://schemas.microsoft.com/office/drawing/2014/main" id="{40ADC232-FA8A-44CF-BE7C-A849133FC3E4}"/>
              </a:ext>
            </a:extLst>
          </p:cNvPr>
          <p:cNvSpPr>
            <a:spLocks noGrp="1"/>
          </p:cNvSpPr>
          <p:nvPr>
            <p:ph sz="quarter" idx="10"/>
          </p:nvPr>
        </p:nvSpPr>
        <p:spPr>
          <a:xfrm>
            <a:off x="5546725" y="1245262"/>
            <a:ext cx="5744051" cy="5063464"/>
          </a:xfrm>
        </p:spPr>
        <p:txBody>
          <a:bodyPr>
            <a:normAutofit/>
          </a:bodyPr>
          <a:lstStyle>
            <a:lvl1pPr>
              <a:buClr>
                <a:schemeClr val="accent4"/>
              </a:buClr>
              <a:buSzPct val="150000"/>
              <a:defRPr sz="2000"/>
            </a:lvl1pPr>
            <a:lvl2pPr>
              <a:buClr>
                <a:schemeClr val="accent4"/>
              </a:buClr>
              <a:buSzPct val="150000"/>
              <a:defRPr sz="1800"/>
            </a:lvl2pPr>
            <a:lvl3pPr>
              <a:buClr>
                <a:schemeClr val="accent4"/>
              </a:buClr>
              <a:buSzPct val="150000"/>
              <a:defRPr sz="1600"/>
            </a:lvl3pPr>
            <a:lvl4pPr>
              <a:buClr>
                <a:schemeClr val="accent4"/>
              </a:buClr>
              <a:buSzPct val="150000"/>
              <a:defRPr sz="1400"/>
            </a:lvl4pPr>
            <a:lvl5pPr>
              <a:buClr>
                <a:schemeClr val="accent4"/>
              </a:buClr>
              <a:buSzPct val="150000"/>
              <a:defRPr sz="14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6" name="Billede 5" descr="Et billede, der indeholder væg&#10;&#10;Automatisk genereret beskrivelse">
            <a:extLst>
              <a:ext uri="{FF2B5EF4-FFF2-40B4-BE49-F238E27FC236}">
                <a16:creationId xmlns:a16="http://schemas.microsoft.com/office/drawing/2014/main" id="{3175E1C6-6962-BFED-2F78-80F766453C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736" t="616" r="20203"/>
          <a:stretch/>
        </p:blipFill>
        <p:spPr>
          <a:xfrm>
            <a:off x="0" y="0"/>
            <a:ext cx="5408613" cy="6815818"/>
          </a:xfrm>
          <a:prstGeom prst="rect">
            <a:avLst/>
          </a:prstGeom>
        </p:spPr>
      </p:pic>
    </p:spTree>
    <p:extLst>
      <p:ext uri="{BB962C8B-B14F-4D97-AF65-F5344CB8AC3E}">
        <p14:creationId xmlns:p14="http://schemas.microsoft.com/office/powerpoint/2010/main" val="1666690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holdsslide m billede Aahus Ø ">
    <p:spTree>
      <p:nvGrpSpPr>
        <p:cNvPr id="1" name=""/>
        <p:cNvGrpSpPr/>
        <p:nvPr/>
      </p:nvGrpSpPr>
      <p:grpSpPr>
        <a:xfrm>
          <a:off x="0" y="0"/>
          <a:ext cx="0" cy="0"/>
          <a:chOff x="0" y="0"/>
          <a:chExt cx="0" cy="0"/>
        </a:xfrm>
      </p:grpSpPr>
      <p:pic>
        <p:nvPicPr>
          <p:cNvPr id="6" name="Billede 5" descr="Et billede, der indeholder bygning, by&#10;&#10;Automatisk genereret beskrivelse">
            <a:extLst>
              <a:ext uri="{FF2B5EF4-FFF2-40B4-BE49-F238E27FC236}">
                <a16:creationId xmlns:a16="http://schemas.microsoft.com/office/drawing/2014/main" id="{27863FC3-CA40-9453-B7AC-2EF09E4535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5642" r="11782"/>
          <a:stretch/>
        </p:blipFill>
        <p:spPr>
          <a:xfrm>
            <a:off x="-1" y="-30162"/>
            <a:ext cx="5408613" cy="6858000"/>
          </a:xfrm>
          <a:prstGeom prst="rect">
            <a:avLst/>
          </a:prstGeom>
        </p:spPr>
      </p:pic>
      <p:sp>
        <p:nvSpPr>
          <p:cNvPr id="2" name="Titel 1">
            <a:extLst>
              <a:ext uri="{FF2B5EF4-FFF2-40B4-BE49-F238E27FC236}">
                <a16:creationId xmlns:a16="http://schemas.microsoft.com/office/drawing/2014/main" id="{C637B80A-F2BF-4245-ADF0-C31A7BE5FE2F}"/>
              </a:ext>
            </a:extLst>
          </p:cNvPr>
          <p:cNvSpPr>
            <a:spLocks noGrp="1"/>
          </p:cNvSpPr>
          <p:nvPr>
            <p:ph type="title"/>
          </p:nvPr>
        </p:nvSpPr>
        <p:spPr>
          <a:xfrm>
            <a:off x="5546725" y="438628"/>
            <a:ext cx="5816600" cy="576000"/>
          </a:xfrm>
        </p:spPr>
        <p:txBody>
          <a:bodyPr anchor="b"/>
          <a:lstStyle/>
          <a:p>
            <a:r>
              <a:rPr lang="da-DK"/>
              <a:t>Klik for at redigere titeltypografien i masteren</a:t>
            </a:r>
          </a:p>
        </p:txBody>
      </p:sp>
      <p:sp>
        <p:nvSpPr>
          <p:cNvPr id="9" name="Pladsholder til indhold 8">
            <a:extLst>
              <a:ext uri="{FF2B5EF4-FFF2-40B4-BE49-F238E27FC236}">
                <a16:creationId xmlns:a16="http://schemas.microsoft.com/office/drawing/2014/main" id="{40ADC232-FA8A-44CF-BE7C-A849133FC3E4}"/>
              </a:ext>
            </a:extLst>
          </p:cNvPr>
          <p:cNvSpPr>
            <a:spLocks noGrp="1"/>
          </p:cNvSpPr>
          <p:nvPr>
            <p:ph sz="quarter" idx="10"/>
          </p:nvPr>
        </p:nvSpPr>
        <p:spPr>
          <a:xfrm>
            <a:off x="5546725" y="1245262"/>
            <a:ext cx="5744051" cy="5063464"/>
          </a:xfrm>
        </p:spPr>
        <p:txBody>
          <a:bodyPr>
            <a:normAutofit/>
          </a:bodyPr>
          <a:lstStyle>
            <a:lvl1pPr>
              <a:buClr>
                <a:schemeClr val="accent4"/>
              </a:buClr>
              <a:buSzPct val="150000"/>
              <a:defRPr sz="2000"/>
            </a:lvl1pPr>
            <a:lvl2pPr>
              <a:buClr>
                <a:schemeClr val="accent4"/>
              </a:buClr>
              <a:buSzPct val="150000"/>
              <a:defRPr sz="1800"/>
            </a:lvl2pPr>
            <a:lvl3pPr>
              <a:buClr>
                <a:schemeClr val="accent4"/>
              </a:buClr>
              <a:buSzPct val="150000"/>
              <a:defRPr sz="1600"/>
            </a:lvl3pPr>
            <a:lvl4pPr>
              <a:buClr>
                <a:schemeClr val="accent4"/>
              </a:buClr>
              <a:buSzPct val="150000"/>
              <a:defRPr sz="1400"/>
            </a:lvl4pPr>
            <a:lvl5pPr>
              <a:buClr>
                <a:schemeClr val="accent4"/>
              </a:buClr>
              <a:buSzPct val="150000"/>
              <a:defRPr sz="14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982534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pic>
        <p:nvPicPr>
          <p:cNvPr id="9" name="Billede 8" descr="Et billede, der indeholder tekst, silhuet&#10;&#10;Automatisk genereret beskrivelse">
            <a:extLst>
              <a:ext uri="{FF2B5EF4-FFF2-40B4-BE49-F238E27FC236}">
                <a16:creationId xmlns:a16="http://schemas.microsoft.com/office/drawing/2014/main" id="{6A19EA7C-C0B5-44C5-E68C-0D223458F153}"/>
              </a:ext>
            </a:extLst>
          </p:cNvPr>
          <p:cNvPicPr>
            <a:picLocks noChangeAspect="1"/>
          </p:cNvPicPr>
          <p:nvPr userDrawn="1"/>
        </p:nvPicPr>
        <p:blipFill rotWithShape="1">
          <a:blip r:embed="rId28" cstate="screen">
            <a:extLst>
              <a:ext uri="{28A0092B-C50C-407E-A947-70E740481C1C}">
                <a14:useLocalDpi xmlns:a14="http://schemas.microsoft.com/office/drawing/2010/main"/>
              </a:ext>
            </a:extLst>
          </a:blip>
          <a:srcRect r="19984" b="12764"/>
          <a:stretch/>
        </p:blipFill>
        <p:spPr>
          <a:xfrm>
            <a:off x="10035208" y="6190266"/>
            <a:ext cx="2156792" cy="674835"/>
          </a:xfrm>
          <a:prstGeom prst="rect">
            <a:avLst/>
          </a:prstGeom>
        </p:spPr>
      </p:pic>
      <p:sp>
        <p:nvSpPr>
          <p:cNvPr id="2" name="Pladsholder til titel 1">
            <a:extLst>
              <a:ext uri="{FF2B5EF4-FFF2-40B4-BE49-F238E27FC236}">
                <a16:creationId xmlns:a16="http://schemas.microsoft.com/office/drawing/2014/main" id="{BFD92973-3849-43F6-898B-4B895FF8F5C6}"/>
              </a:ext>
            </a:extLst>
          </p:cNvPr>
          <p:cNvSpPr>
            <a:spLocks noGrp="1"/>
          </p:cNvSpPr>
          <p:nvPr>
            <p:ph type="title"/>
          </p:nvPr>
        </p:nvSpPr>
        <p:spPr>
          <a:xfrm>
            <a:off x="570782" y="447675"/>
            <a:ext cx="10515600" cy="576000"/>
          </a:xfrm>
          <a:prstGeom prst="rect">
            <a:avLst/>
          </a:prstGeom>
        </p:spPr>
        <p:txBody>
          <a:bodyPr vert="horz" lIns="91440" tIns="45720" rIns="91440" bIns="45720" rtlCol="0" anchor="b">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FCFB7CF-875E-4071-8044-D2F5223537BC}"/>
              </a:ext>
            </a:extLst>
          </p:cNvPr>
          <p:cNvSpPr>
            <a:spLocks noGrp="1"/>
          </p:cNvSpPr>
          <p:nvPr>
            <p:ph type="body" idx="1"/>
          </p:nvPr>
        </p:nvSpPr>
        <p:spPr>
          <a:xfrm>
            <a:off x="570782" y="1243466"/>
            <a:ext cx="10515600" cy="5041955"/>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cxnSp>
        <p:nvCxnSpPr>
          <p:cNvPr id="8" name="Lige forbindelse 7">
            <a:extLst>
              <a:ext uri="{FF2B5EF4-FFF2-40B4-BE49-F238E27FC236}">
                <a16:creationId xmlns:a16="http://schemas.microsoft.com/office/drawing/2014/main" id="{2CC2D1FE-4782-4A5A-AEB0-1F24881AA955}"/>
              </a:ext>
            </a:extLst>
          </p:cNvPr>
          <p:cNvCxnSpPr>
            <a:cxnSpLocks/>
          </p:cNvCxnSpPr>
          <p:nvPr userDrawn="1"/>
        </p:nvCxnSpPr>
        <p:spPr>
          <a:xfrm>
            <a:off x="0" y="6848475"/>
            <a:ext cx="12192000" cy="1"/>
          </a:xfrm>
          <a:prstGeom prst="line">
            <a:avLst/>
          </a:prstGeom>
          <a:ln w="57150">
            <a:solidFill>
              <a:srgbClr val="5F3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047074"/>
      </p:ext>
    </p:extLst>
  </p:cSld>
  <p:clrMap bg1="lt1" tx1="dk1" bg2="lt2" tx2="dk2" accent1="accent1" accent2="accent2" accent3="accent3" accent4="accent4" accent5="accent5" accent6="accent6" hlink="hlink" folHlink="folHlink"/>
  <p:sldLayoutIdLst>
    <p:sldLayoutId id="2147483757" r:id="rId1"/>
    <p:sldLayoutId id="2147483672" r:id="rId2"/>
    <p:sldLayoutId id="2147483758" r:id="rId3"/>
    <p:sldLayoutId id="2147483666" r:id="rId4"/>
    <p:sldLayoutId id="2147483787" r:id="rId5"/>
    <p:sldLayoutId id="2147483775" r:id="rId6"/>
    <p:sldLayoutId id="2147483776" r:id="rId7"/>
    <p:sldLayoutId id="2147483777" r:id="rId8"/>
    <p:sldLayoutId id="2147483778" r:id="rId9"/>
    <p:sldLayoutId id="2147483779" r:id="rId10"/>
    <p:sldLayoutId id="2147483789" r:id="rId11"/>
    <p:sldLayoutId id="2147483780" r:id="rId12"/>
    <p:sldLayoutId id="2147483781" r:id="rId13"/>
    <p:sldLayoutId id="2147483782" r:id="rId14"/>
    <p:sldLayoutId id="2147483783" r:id="rId15"/>
    <p:sldLayoutId id="2147483785" r:id="rId16"/>
    <p:sldLayoutId id="2147483786" r:id="rId17"/>
    <p:sldLayoutId id="2147483667" r:id="rId18"/>
    <p:sldLayoutId id="2147483665" r:id="rId19"/>
    <p:sldLayoutId id="2147483760" r:id="rId20"/>
    <p:sldLayoutId id="2147483761" r:id="rId21"/>
    <p:sldLayoutId id="2147483676" r:id="rId22"/>
    <p:sldLayoutId id="2147483677" r:id="rId23"/>
    <p:sldLayoutId id="2147483675" r:id="rId24"/>
    <p:sldLayoutId id="2147483756" r:id="rId25"/>
    <p:sldLayoutId id="2147483670" r:id="rId26"/>
  </p:sldLayoutIdLst>
  <p:txStyles>
    <p:titleStyle>
      <a:lvl1pPr algn="l" defTabSz="914400" rtl="0" eaLnBrk="1" latinLnBrk="0" hangingPunct="1">
        <a:lnSpc>
          <a:spcPct val="90000"/>
        </a:lnSpc>
        <a:spcBef>
          <a:spcPct val="0"/>
        </a:spcBef>
        <a:buNone/>
        <a:defRPr sz="3200" kern="1200">
          <a:solidFill>
            <a:schemeClr val="tx1"/>
          </a:solidFill>
          <a:latin typeface="Arial black(Overskrifter)"/>
          <a:ea typeface="+mj-ea"/>
          <a:cs typeface="+mj-cs"/>
        </a:defRPr>
      </a:lvl1pPr>
    </p:titleStyle>
    <p:bodyStyle>
      <a:lvl1pPr marL="180975" indent="-180975"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542925" indent="-1809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714375"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895350" indent="-1809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990600" indent="-1809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0" userDrawn="1">
          <p15:clr>
            <a:srgbClr val="F26B43"/>
          </p15:clr>
        </p15:guide>
        <p15:guide id="2" pos="3840" userDrawn="1">
          <p15:clr>
            <a:srgbClr val="F26B43"/>
          </p15:clr>
        </p15:guide>
        <p15:guide id="3" orient="horz" pos="777" userDrawn="1">
          <p15:clr>
            <a:srgbClr val="F26B43"/>
          </p15:clr>
        </p15:guide>
        <p15:guide id="4" orient="horz" pos="3974" userDrawn="1">
          <p15:clr>
            <a:srgbClr val="F26B43"/>
          </p15:clr>
        </p15:guide>
        <p15:guide id="5" orient="horz" pos="2160" userDrawn="1">
          <p15:clr>
            <a:srgbClr val="F26B43"/>
          </p15:clr>
        </p15:guide>
        <p15:guide id="6" pos="34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A77F5CC2-DB55-1176-B9E5-80DBD96A640A}"/>
              </a:ext>
            </a:extLst>
          </p:cNvPr>
          <p:cNvSpPr>
            <a:spLocks noGrp="1"/>
          </p:cNvSpPr>
          <p:nvPr>
            <p:ph type="body" sz="quarter" idx="10"/>
          </p:nvPr>
        </p:nvSpPr>
        <p:spPr>
          <a:xfrm>
            <a:off x="229652" y="5123925"/>
            <a:ext cx="9221919" cy="463238"/>
          </a:xfrm>
        </p:spPr>
        <p:txBody>
          <a:bodyPr/>
          <a:lstStyle/>
          <a:p>
            <a:r>
              <a:rPr lang="da-DK"/>
              <a:t>SPOR 1: FREMTIDENS SERVICE</a:t>
            </a:r>
          </a:p>
        </p:txBody>
      </p:sp>
      <p:sp>
        <p:nvSpPr>
          <p:cNvPr id="8" name="Pladsholder til tekst 7">
            <a:extLst>
              <a:ext uri="{FF2B5EF4-FFF2-40B4-BE49-F238E27FC236}">
                <a16:creationId xmlns:a16="http://schemas.microsoft.com/office/drawing/2014/main" id="{9A277FB6-E45D-8E4A-9981-A80ABB383782}"/>
              </a:ext>
            </a:extLst>
          </p:cNvPr>
          <p:cNvSpPr>
            <a:spLocks noGrp="1"/>
          </p:cNvSpPr>
          <p:nvPr>
            <p:ph type="body" sz="quarter" idx="12"/>
          </p:nvPr>
        </p:nvSpPr>
        <p:spPr>
          <a:xfrm>
            <a:off x="229650" y="5969389"/>
            <a:ext cx="7745950" cy="382226"/>
          </a:xfrm>
        </p:spPr>
        <p:txBody>
          <a:bodyPr/>
          <a:lstStyle/>
          <a:p>
            <a:r>
              <a:rPr lang="da-DK" i="1"/>
              <a:t>Sundheds- og Omsorgsudvalgsmøde d. 13.12.2023</a:t>
            </a:r>
          </a:p>
        </p:txBody>
      </p:sp>
      <p:sp>
        <p:nvSpPr>
          <p:cNvPr id="3" name="Pladsholder til tekst 2">
            <a:extLst>
              <a:ext uri="{FF2B5EF4-FFF2-40B4-BE49-F238E27FC236}">
                <a16:creationId xmlns:a16="http://schemas.microsoft.com/office/drawing/2014/main" id="{95CC9DC7-2D94-7D62-9AB7-D05D02F70384}"/>
              </a:ext>
            </a:extLst>
          </p:cNvPr>
          <p:cNvSpPr>
            <a:spLocks noGrp="1"/>
          </p:cNvSpPr>
          <p:nvPr>
            <p:ph type="body" sz="quarter" idx="11"/>
          </p:nvPr>
        </p:nvSpPr>
        <p:spPr/>
        <p:txBody>
          <a:bodyPr/>
          <a:lstStyle/>
          <a:p>
            <a:r>
              <a:rPr lang="da-DK"/>
              <a:t>Oversigt over de fire prøvehandlinger</a:t>
            </a:r>
          </a:p>
        </p:txBody>
      </p:sp>
    </p:spTree>
    <p:extLst>
      <p:ext uri="{BB962C8B-B14F-4D97-AF65-F5344CB8AC3E}">
        <p14:creationId xmlns:p14="http://schemas.microsoft.com/office/powerpoint/2010/main" val="3968515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utediagram: Alternativ proces 49">
            <a:extLst>
              <a:ext uri="{FF2B5EF4-FFF2-40B4-BE49-F238E27FC236}">
                <a16:creationId xmlns:a16="http://schemas.microsoft.com/office/drawing/2014/main" id="{4C85F44F-CCCA-B85F-8EE0-6E4BE82D704A}"/>
              </a:ext>
            </a:extLst>
          </p:cNvPr>
          <p:cNvSpPr/>
          <p:nvPr/>
        </p:nvSpPr>
        <p:spPr>
          <a:xfrm>
            <a:off x="11282667" y="4376389"/>
            <a:ext cx="156970" cy="720549"/>
          </a:xfrm>
          <a:prstGeom prst="flowChartAlternateProcess">
            <a:avLst/>
          </a:prstGeom>
          <a:solidFill>
            <a:srgbClr val="5A2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utediagram: Alternativ proces 36">
            <a:extLst>
              <a:ext uri="{FF2B5EF4-FFF2-40B4-BE49-F238E27FC236}">
                <a16:creationId xmlns:a16="http://schemas.microsoft.com/office/drawing/2014/main" id="{D6FB5BDF-1484-3B7A-8E83-EB1015E64F0C}"/>
              </a:ext>
            </a:extLst>
          </p:cNvPr>
          <p:cNvSpPr/>
          <p:nvPr/>
        </p:nvSpPr>
        <p:spPr>
          <a:xfrm>
            <a:off x="7372902" y="4417452"/>
            <a:ext cx="156970" cy="720549"/>
          </a:xfrm>
          <a:prstGeom prst="flowChartAlternateProcess">
            <a:avLst/>
          </a:prstGeom>
          <a:solidFill>
            <a:srgbClr val="5A2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Rutediagram: Alternativ proces 35">
            <a:extLst>
              <a:ext uri="{FF2B5EF4-FFF2-40B4-BE49-F238E27FC236}">
                <a16:creationId xmlns:a16="http://schemas.microsoft.com/office/drawing/2014/main" id="{8B4DCAC5-F023-358B-D749-E6D391AA67C5}"/>
              </a:ext>
            </a:extLst>
          </p:cNvPr>
          <p:cNvSpPr/>
          <p:nvPr/>
        </p:nvSpPr>
        <p:spPr>
          <a:xfrm>
            <a:off x="6601940" y="4417452"/>
            <a:ext cx="156970" cy="720549"/>
          </a:xfrm>
          <a:prstGeom prst="flowChartAlternateProcess">
            <a:avLst/>
          </a:prstGeom>
          <a:solidFill>
            <a:srgbClr val="5A2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kstfelt 8">
            <a:extLst>
              <a:ext uri="{FF2B5EF4-FFF2-40B4-BE49-F238E27FC236}">
                <a16:creationId xmlns:a16="http://schemas.microsoft.com/office/drawing/2014/main" id="{3057A144-3962-F8E8-53FA-2354DF4CF59B}"/>
              </a:ext>
            </a:extLst>
          </p:cNvPr>
          <p:cNvSpPr txBox="1"/>
          <p:nvPr/>
        </p:nvSpPr>
        <p:spPr>
          <a:xfrm>
            <a:off x="363089" y="883354"/>
            <a:ext cx="2996628" cy="2631490"/>
          </a:xfrm>
          <a:prstGeom prst="rect">
            <a:avLst/>
          </a:prstGeom>
          <a:solidFill>
            <a:schemeClr val="accent6">
              <a:lumMod val="90000"/>
            </a:schemeClr>
          </a:solidFill>
        </p:spPr>
        <p:txBody>
          <a:bodyPr wrap="square">
            <a:spAutoFit/>
          </a:bodyPr>
          <a:lstStyle/>
          <a:p>
            <a:r>
              <a:rPr lang="da-DK" sz="1100" b="1" i="0">
                <a:solidFill>
                  <a:srgbClr val="374151"/>
                </a:solidFill>
                <a:effectLst/>
              </a:rPr>
              <a:t>Hvem definerer sundhed?</a:t>
            </a:r>
          </a:p>
          <a:p>
            <a:r>
              <a:rPr lang="da-DK" sz="1100" b="0" i="0">
                <a:solidFill>
                  <a:srgbClr val="374151"/>
                </a:solidFill>
                <a:effectLst/>
              </a:rPr>
              <a:t>Det er et vildt problem i sig selv at knække koden til mere sundhed og trivsel i </a:t>
            </a:r>
            <a:r>
              <a:rPr lang="da-DK" sz="1100">
                <a:solidFill>
                  <a:srgbClr val="374151"/>
                </a:solidFill>
              </a:rPr>
              <a:t>udsatte boligområder. </a:t>
            </a:r>
          </a:p>
          <a:p>
            <a:endParaRPr lang="da-DK" sz="1100">
              <a:solidFill>
                <a:srgbClr val="374151"/>
              </a:solidFill>
            </a:endParaRPr>
          </a:p>
          <a:p>
            <a:r>
              <a:rPr lang="da-DK" sz="1100">
                <a:solidFill>
                  <a:srgbClr val="374151"/>
                </a:solidFill>
              </a:rPr>
              <a:t>M</a:t>
            </a:r>
            <a:r>
              <a:rPr lang="da-DK" sz="1100">
                <a:solidFill>
                  <a:schemeClr val="tx1">
                    <a:lumMod val="85000"/>
                    <a:lumOff val="15000"/>
                  </a:schemeClr>
                </a:solidFill>
              </a:rPr>
              <a:t>ed afsæt i Viby Syd vil vi </a:t>
            </a:r>
            <a:r>
              <a:rPr lang="da-DK" sz="1100" b="1">
                <a:solidFill>
                  <a:schemeClr val="tx1">
                    <a:lumMod val="85000"/>
                    <a:lumOff val="15000"/>
                  </a:schemeClr>
                </a:solidFill>
              </a:rPr>
              <a:t>på fællesskabets vegne </a:t>
            </a:r>
            <a:r>
              <a:rPr lang="da-DK" sz="1100" b="1">
                <a:solidFill>
                  <a:schemeClr val="tx1">
                    <a:lumMod val="85000"/>
                    <a:lumOff val="15000"/>
                  </a:schemeClr>
                </a:solidFill>
                <a:ea typeface="Calibri" panose="020F0502020204030204" pitchFamily="34" charset="0"/>
              </a:rPr>
              <a:t>mobilisere lokale ressourcer, der kan arbejde sammen</a:t>
            </a:r>
            <a:r>
              <a:rPr lang="da-DK" sz="1100">
                <a:solidFill>
                  <a:schemeClr val="tx1">
                    <a:lumMod val="85000"/>
                    <a:lumOff val="15000"/>
                  </a:schemeClr>
                </a:solidFill>
                <a:ea typeface="Calibri" panose="020F0502020204030204" pitchFamily="34" charset="0"/>
              </a:rPr>
              <a:t> om områdets sundhedsudfordringer og danne afsæt for ny relationel velfærd.</a:t>
            </a:r>
          </a:p>
          <a:p>
            <a:endParaRPr lang="da-DK" sz="1100">
              <a:solidFill>
                <a:schemeClr val="tx1">
                  <a:lumMod val="85000"/>
                  <a:lumOff val="15000"/>
                </a:schemeClr>
              </a:solidFill>
            </a:endParaRPr>
          </a:p>
          <a:p>
            <a:r>
              <a:rPr lang="da-DK" sz="1100">
                <a:solidFill>
                  <a:schemeClr val="tx1">
                    <a:lumMod val="85000"/>
                    <a:lumOff val="15000"/>
                  </a:schemeClr>
                </a:solidFill>
              </a:rPr>
              <a:t>Vi ved ikke på forhånd hvad der er på spil, eller hvilke løsninger der vil virke. Det skal vi finde ud af ved at tale med beboerne, følge familier og få indblik i livssituationer.  </a:t>
            </a:r>
            <a:endParaRPr lang="da-DK" sz="1100"/>
          </a:p>
        </p:txBody>
      </p:sp>
      <p:sp>
        <p:nvSpPr>
          <p:cNvPr id="6" name="Tekstfelt 5">
            <a:extLst>
              <a:ext uri="{FF2B5EF4-FFF2-40B4-BE49-F238E27FC236}">
                <a16:creationId xmlns:a16="http://schemas.microsoft.com/office/drawing/2014/main" id="{A87AABCA-E991-E49A-13F9-26C4352B702B}"/>
              </a:ext>
            </a:extLst>
          </p:cNvPr>
          <p:cNvSpPr txBox="1"/>
          <p:nvPr/>
        </p:nvSpPr>
        <p:spPr>
          <a:xfrm>
            <a:off x="386652" y="91246"/>
            <a:ext cx="2572678" cy="415498"/>
          </a:xfrm>
          <a:prstGeom prst="rect">
            <a:avLst/>
          </a:prstGeom>
          <a:noFill/>
        </p:spPr>
        <p:txBody>
          <a:bodyPr wrap="square">
            <a:spAutoFit/>
          </a:bodyPr>
          <a:lstStyle/>
          <a:p>
            <a:r>
              <a:rPr lang="da-DK" sz="1000" b="1"/>
              <a:t>PRØVEHANDLING 1</a:t>
            </a:r>
          </a:p>
          <a:p>
            <a:r>
              <a:rPr lang="da-DK" sz="1100" b="1">
                <a:solidFill>
                  <a:schemeClr val="accent6">
                    <a:lumMod val="50000"/>
                  </a:schemeClr>
                </a:solidFill>
              </a:rPr>
              <a:t>AL MAGT TIL CIVILSAMFUNDET</a:t>
            </a:r>
            <a:endParaRPr lang="da-DK" sz="1400" b="1"/>
          </a:p>
        </p:txBody>
      </p:sp>
      <p:sp>
        <p:nvSpPr>
          <p:cNvPr id="7" name="Tekstfelt 6">
            <a:extLst>
              <a:ext uri="{FF2B5EF4-FFF2-40B4-BE49-F238E27FC236}">
                <a16:creationId xmlns:a16="http://schemas.microsoft.com/office/drawing/2014/main" id="{E4550E20-DD7F-DEBC-7391-1A917F419271}"/>
              </a:ext>
            </a:extLst>
          </p:cNvPr>
          <p:cNvSpPr txBox="1"/>
          <p:nvPr/>
        </p:nvSpPr>
        <p:spPr>
          <a:xfrm>
            <a:off x="6489320" y="909479"/>
            <a:ext cx="2996629" cy="2631490"/>
          </a:xfrm>
          <a:prstGeom prst="rect">
            <a:avLst/>
          </a:prstGeom>
          <a:solidFill>
            <a:schemeClr val="accent2">
              <a:lumMod val="20000"/>
              <a:lumOff val="80000"/>
            </a:schemeClr>
          </a:solidFill>
        </p:spPr>
        <p:txBody>
          <a:bodyPr wrap="square">
            <a:spAutoFit/>
          </a:bodyPr>
          <a:lstStyle/>
          <a:p>
            <a:r>
              <a:rPr lang="da-DK" sz="1100" b="1"/>
              <a:t>Pligt før rettigheder</a:t>
            </a:r>
          </a:p>
          <a:p>
            <a:r>
              <a:rPr lang="da-DK" sz="1100"/>
              <a:t>Prøvehandlingen skal eksperimentere med elementer fra den hollandske model, hvor man tydeligt indgår aftaler med pårørende om at bidrage til plejehjemmet, når deres kære flytter ind. </a:t>
            </a:r>
          </a:p>
          <a:p>
            <a:endParaRPr lang="da-DK" sz="1100"/>
          </a:p>
          <a:p>
            <a:r>
              <a:rPr lang="da-DK" sz="1100"/>
              <a:t>Aftalerne er forpligtende og afstemt med pårørende og borger og kan fx gå ud på at stå for et socialt arrangement en eftermiddag om måneden, som kommer flere beboere til gavn.</a:t>
            </a:r>
          </a:p>
          <a:p>
            <a:endParaRPr lang="da-DK" sz="1100"/>
          </a:p>
          <a:p>
            <a:endParaRPr lang="da-DK" sz="1100"/>
          </a:p>
          <a:p>
            <a:endParaRPr lang="da-DK" sz="1100"/>
          </a:p>
        </p:txBody>
      </p:sp>
      <p:sp>
        <p:nvSpPr>
          <p:cNvPr id="10" name="Tekstfelt 9">
            <a:extLst>
              <a:ext uri="{FF2B5EF4-FFF2-40B4-BE49-F238E27FC236}">
                <a16:creationId xmlns:a16="http://schemas.microsoft.com/office/drawing/2014/main" id="{9C13C909-E586-5F55-C38C-35FC88BF7369}"/>
              </a:ext>
            </a:extLst>
          </p:cNvPr>
          <p:cNvSpPr txBox="1"/>
          <p:nvPr/>
        </p:nvSpPr>
        <p:spPr>
          <a:xfrm>
            <a:off x="6489320" y="91246"/>
            <a:ext cx="5530960" cy="415498"/>
          </a:xfrm>
          <a:prstGeom prst="rect">
            <a:avLst/>
          </a:prstGeom>
          <a:noFill/>
        </p:spPr>
        <p:txBody>
          <a:bodyPr wrap="square">
            <a:spAutoFit/>
          </a:bodyPr>
          <a:lstStyle/>
          <a:p>
            <a:r>
              <a:rPr lang="da-DK" sz="1000" b="1"/>
              <a:t>PRØVEHANDLING 2 </a:t>
            </a:r>
          </a:p>
          <a:p>
            <a:r>
              <a:rPr lang="da-DK" sz="1100" b="1">
                <a:solidFill>
                  <a:schemeClr val="accent2">
                    <a:lumMod val="60000"/>
                    <a:lumOff val="40000"/>
                  </a:schemeClr>
                </a:solidFill>
              </a:rPr>
              <a:t>AFPRØVNING AF BORGERDREVEN VELFÆRD</a:t>
            </a:r>
            <a:endParaRPr lang="da-DK" b="1"/>
          </a:p>
        </p:txBody>
      </p:sp>
      <p:sp>
        <p:nvSpPr>
          <p:cNvPr id="16" name="Tekstfelt 15">
            <a:extLst>
              <a:ext uri="{FF2B5EF4-FFF2-40B4-BE49-F238E27FC236}">
                <a16:creationId xmlns:a16="http://schemas.microsoft.com/office/drawing/2014/main" id="{8238DDA5-F803-A1CF-A486-AD0E5A407E4A}"/>
              </a:ext>
            </a:extLst>
          </p:cNvPr>
          <p:cNvSpPr txBox="1"/>
          <p:nvPr/>
        </p:nvSpPr>
        <p:spPr>
          <a:xfrm>
            <a:off x="6096000" y="460578"/>
            <a:ext cx="2765478" cy="261610"/>
          </a:xfrm>
          <a:prstGeom prst="rect">
            <a:avLst/>
          </a:prstGeom>
          <a:noFill/>
        </p:spPr>
        <p:txBody>
          <a:bodyPr wrap="square">
            <a:spAutoFit/>
          </a:bodyPr>
          <a:lstStyle/>
          <a:p>
            <a:pPr algn="ctr"/>
            <a:r>
              <a:rPr lang="da-DK" sz="1100" b="1">
                <a:solidFill>
                  <a:schemeClr val="accent4">
                    <a:lumMod val="60000"/>
                    <a:lumOff val="40000"/>
                  </a:schemeClr>
                </a:solidFill>
              </a:rPr>
              <a:t>2.A PÅRØRENDEAFTALER</a:t>
            </a:r>
            <a:endParaRPr lang="da-DK" sz="1100"/>
          </a:p>
        </p:txBody>
      </p:sp>
      <p:sp>
        <p:nvSpPr>
          <p:cNvPr id="19" name="Pil: højre 18">
            <a:extLst>
              <a:ext uri="{FF2B5EF4-FFF2-40B4-BE49-F238E27FC236}">
                <a16:creationId xmlns:a16="http://schemas.microsoft.com/office/drawing/2014/main" id="{C75EC14A-E72D-8A12-E560-1BFB4289E133}"/>
              </a:ext>
            </a:extLst>
          </p:cNvPr>
          <p:cNvSpPr/>
          <p:nvPr/>
        </p:nvSpPr>
        <p:spPr>
          <a:xfrm>
            <a:off x="6485093" y="5128482"/>
            <a:ext cx="5224769" cy="346540"/>
          </a:xfrm>
          <a:prstGeom prst="rightArrow">
            <a:avLst>
              <a:gd name="adj1" fmla="val 39744"/>
              <a:gd name="adj2" fmla="val 55128"/>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 name="Lige forbindelse 20">
            <a:extLst>
              <a:ext uri="{FF2B5EF4-FFF2-40B4-BE49-F238E27FC236}">
                <a16:creationId xmlns:a16="http://schemas.microsoft.com/office/drawing/2014/main" id="{92663DA8-224A-8DFE-ED74-BF6C82D2A337}"/>
              </a:ext>
            </a:extLst>
          </p:cNvPr>
          <p:cNvCxnSpPr>
            <a:cxnSpLocks/>
          </p:cNvCxnSpPr>
          <p:nvPr/>
        </p:nvCxnSpPr>
        <p:spPr>
          <a:xfrm>
            <a:off x="6096000" y="0"/>
            <a:ext cx="0" cy="68580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8C82FB11-BFA9-E0EB-F3F5-CB245D5590C8}"/>
              </a:ext>
            </a:extLst>
          </p:cNvPr>
          <p:cNvSpPr/>
          <p:nvPr/>
        </p:nvSpPr>
        <p:spPr>
          <a:xfrm>
            <a:off x="3283527" y="1047915"/>
            <a:ext cx="2668386" cy="2098833"/>
          </a:xfrm>
          <a:custGeom>
            <a:avLst/>
            <a:gdLst>
              <a:gd name="connsiteX0" fmla="*/ 0 w 2668386"/>
              <a:gd name="connsiteY0" fmla="*/ 1049417 h 2098833"/>
              <a:gd name="connsiteX1" fmla="*/ 1334193 w 2668386"/>
              <a:gd name="connsiteY1" fmla="*/ 0 h 2098833"/>
              <a:gd name="connsiteX2" fmla="*/ 2668386 w 2668386"/>
              <a:gd name="connsiteY2" fmla="*/ 1049417 h 2098833"/>
              <a:gd name="connsiteX3" fmla="*/ 1334193 w 2668386"/>
              <a:gd name="connsiteY3" fmla="*/ 2098834 h 2098833"/>
              <a:gd name="connsiteX4" fmla="*/ 0 w 2668386"/>
              <a:gd name="connsiteY4" fmla="*/ 1049417 h 2098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386" h="2098833" fill="none" extrusionOk="0">
                <a:moveTo>
                  <a:pt x="0" y="1049417"/>
                </a:moveTo>
                <a:cubicBezTo>
                  <a:pt x="94334" y="548675"/>
                  <a:pt x="569423" y="-35008"/>
                  <a:pt x="1334193" y="0"/>
                </a:cubicBezTo>
                <a:cubicBezTo>
                  <a:pt x="1978751" y="5795"/>
                  <a:pt x="2658638" y="509235"/>
                  <a:pt x="2668386" y="1049417"/>
                </a:cubicBezTo>
                <a:cubicBezTo>
                  <a:pt x="2668924" y="1468820"/>
                  <a:pt x="2006299" y="2120992"/>
                  <a:pt x="1334193" y="2098834"/>
                </a:cubicBezTo>
                <a:cubicBezTo>
                  <a:pt x="577442" y="2073089"/>
                  <a:pt x="55012" y="1598139"/>
                  <a:pt x="0" y="1049417"/>
                </a:cubicBezTo>
                <a:close/>
              </a:path>
              <a:path w="2668386" h="2098833" stroke="0" extrusionOk="0">
                <a:moveTo>
                  <a:pt x="0" y="1049417"/>
                </a:moveTo>
                <a:cubicBezTo>
                  <a:pt x="-45562" y="385823"/>
                  <a:pt x="724956" y="-56911"/>
                  <a:pt x="1334193" y="0"/>
                </a:cubicBezTo>
                <a:cubicBezTo>
                  <a:pt x="2098648" y="58512"/>
                  <a:pt x="2595807" y="503679"/>
                  <a:pt x="2668386" y="1049417"/>
                </a:cubicBezTo>
                <a:cubicBezTo>
                  <a:pt x="2610953" y="1579155"/>
                  <a:pt x="2223968" y="2041999"/>
                  <a:pt x="1334193" y="2098834"/>
                </a:cubicBezTo>
                <a:cubicBezTo>
                  <a:pt x="526453" y="2024953"/>
                  <a:pt x="72358" y="1683823"/>
                  <a:pt x="0" y="1049417"/>
                </a:cubicBezTo>
                <a:close/>
              </a:path>
            </a:pathLst>
          </a:custGeom>
          <a:solidFill>
            <a:schemeClr val="accent6">
              <a:lumMod val="50000"/>
            </a:schemeClr>
          </a:solidFill>
          <a:ln>
            <a:solidFill>
              <a:schemeClr val="accent6">
                <a:lumMod val="50000"/>
              </a:schemeClr>
            </a:solidFill>
            <a:extLst>
              <a:ext uri="{C807C97D-BFC1-408E-A445-0C87EB9F89A2}">
                <ask:lineSketchStyleProps xmlns:ask="http://schemas.microsoft.com/office/drawing/2018/sketchyshapes" sd="3978248048">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934447E7-BFDD-E802-58E7-31B9BE63C291}"/>
              </a:ext>
            </a:extLst>
          </p:cNvPr>
          <p:cNvSpPr txBox="1"/>
          <p:nvPr/>
        </p:nvSpPr>
        <p:spPr>
          <a:xfrm>
            <a:off x="3521374" y="1427509"/>
            <a:ext cx="2014886" cy="1169551"/>
          </a:xfrm>
          <a:prstGeom prst="rect">
            <a:avLst/>
          </a:prstGeom>
          <a:noFill/>
        </p:spPr>
        <p:txBody>
          <a:bodyPr wrap="square">
            <a:spAutoFit/>
          </a:bodyPr>
          <a:lstStyle/>
          <a:p>
            <a:pPr indent="-349200" algn="ctr" defTabSz="540000"/>
            <a:r>
              <a:rPr lang="da-DK" sz="1000" b="1">
                <a:solidFill>
                  <a:schemeClr val="bg1"/>
                </a:solidFill>
                <a:ea typeface="Calibri" panose="020F0502020204030204" pitchFamily="34" charset="0"/>
              </a:rPr>
              <a:t>Tør vi slippe det hele fri?</a:t>
            </a:r>
          </a:p>
          <a:p>
            <a:pPr indent="-349200" algn="ctr" defTabSz="540000"/>
            <a:r>
              <a:rPr lang="da-DK" sz="1000">
                <a:solidFill>
                  <a:schemeClr val="bg1"/>
                </a:solidFill>
                <a:ea typeface="Calibri" panose="020F0502020204030204" pitchFamily="34" charset="0"/>
              </a:rPr>
              <a:t>Hvor meget magt tør vi give tilbage til lokalsamfundet? Hvem definerer egentlig sundhed? Hvad skal vi investere i? Og hvem skal udgøre ”samfundsansvarsholdet”?</a:t>
            </a:r>
          </a:p>
        </p:txBody>
      </p:sp>
      <p:sp>
        <p:nvSpPr>
          <p:cNvPr id="27" name="Ellipse 26">
            <a:extLst>
              <a:ext uri="{FF2B5EF4-FFF2-40B4-BE49-F238E27FC236}">
                <a16:creationId xmlns:a16="http://schemas.microsoft.com/office/drawing/2014/main" id="{02FB280D-309B-F856-6527-0F4EE22D5E0C}"/>
              </a:ext>
            </a:extLst>
          </p:cNvPr>
          <p:cNvSpPr/>
          <p:nvPr/>
        </p:nvSpPr>
        <p:spPr>
          <a:xfrm>
            <a:off x="9366900" y="1060390"/>
            <a:ext cx="2653380" cy="2369429"/>
          </a:xfrm>
          <a:custGeom>
            <a:avLst/>
            <a:gdLst>
              <a:gd name="connsiteX0" fmla="*/ 0 w 2653380"/>
              <a:gd name="connsiteY0" fmla="*/ 1184715 h 2369429"/>
              <a:gd name="connsiteX1" fmla="*/ 1326690 w 2653380"/>
              <a:gd name="connsiteY1" fmla="*/ 0 h 2369429"/>
              <a:gd name="connsiteX2" fmla="*/ 2653380 w 2653380"/>
              <a:gd name="connsiteY2" fmla="*/ 1184715 h 2369429"/>
              <a:gd name="connsiteX3" fmla="*/ 1326690 w 2653380"/>
              <a:gd name="connsiteY3" fmla="*/ 2369430 h 2369429"/>
              <a:gd name="connsiteX4" fmla="*/ 0 w 2653380"/>
              <a:gd name="connsiteY4" fmla="*/ 1184715 h 236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380" h="2369429" fill="none" extrusionOk="0">
                <a:moveTo>
                  <a:pt x="0" y="1184715"/>
                </a:moveTo>
                <a:cubicBezTo>
                  <a:pt x="91727" y="607071"/>
                  <a:pt x="539113" y="-68805"/>
                  <a:pt x="1326690" y="0"/>
                </a:cubicBezTo>
                <a:cubicBezTo>
                  <a:pt x="1974515" y="5330"/>
                  <a:pt x="2617064" y="677170"/>
                  <a:pt x="2653380" y="1184715"/>
                </a:cubicBezTo>
                <a:cubicBezTo>
                  <a:pt x="2653497" y="1804218"/>
                  <a:pt x="1984901" y="2394925"/>
                  <a:pt x="1326690" y="2369430"/>
                </a:cubicBezTo>
                <a:cubicBezTo>
                  <a:pt x="584701" y="2357425"/>
                  <a:pt x="85722" y="1790936"/>
                  <a:pt x="0" y="1184715"/>
                </a:cubicBezTo>
                <a:close/>
              </a:path>
              <a:path w="2653380" h="2369429" stroke="0" extrusionOk="0">
                <a:moveTo>
                  <a:pt x="0" y="1184715"/>
                </a:moveTo>
                <a:cubicBezTo>
                  <a:pt x="-42025" y="452920"/>
                  <a:pt x="731541" y="-61346"/>
                  <a:pt x="1326690" y="0"/>
                </a:cubicBezTo>
                <a:cubicBezTo>
                  <a:pt x="2118377" y="125025"/>
                  <a:pt x="2586423" y="561633"/>
                  <a:pt x="2653380" y="1184715"/>
                </a:cubicBezTo>
                <a:cubicBezTo>
                  <a:pt x="2587898" y="1782191"/>
                  <a:pt x="2192655" y="2319905"/>
                  <a:pt x="1326690" y="2369430"/>
                </a:cubicBezTo>
                <a:cubicBezTo>
                  <a:pt x="548089" y="2321601"/>
                  <a:pt x="108067" y="1920903"/>
                  <a:pt x="0" y="1184715"/>
                </a:cubicBezTo>
                <a:close/>
              </a:path>
            </a:pathLst>
          </a:custGeom>
          <a:solidFill>
            <a:schemeClr val="accent2">
              <a:lumMod val="40000"/>
              <a:lumOff val="60000"/>
            </a:schemeClr>
          </a:solidFill>
          <a:ln>
            <a:solidFill>
              <a:schemeClr val="accent2">
                <a:lumMod val="40000"/>
                <a:lumOff val="60000"/>
              </a:schemeClr>
            </a:solidFill>
            <a:extLst>
              <a:ext uri="{C807C97D-BFC1-408E-A445-0C87EB9F89A2}">
                <ask:lineSketchStyleProps xmlns:ask="http://schemas.microsoft.com/office/drawing/2018/sketchyshapes" sd="3978248048">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a:extLst>
              <a:ext uri="{FF2B5EF4-FFF2-40B4-BE49-F238E27FC236}">
                <a16:creationId xmlns:a16="http://schemas.microsoft.com/office/drawing/2014/main" id="{657ABE38-C9B4-C6A9-F625-0CCD02FCE8B3}"/>
              </a:ext>
            </a:extLst>
          </p:cNvPr>
          <p:cNvSpPr txBox="1"/>
          <p:nvPr/>
        </p:nvSpPr>
        <p:spPr>
          <a:xfrm>
            <a:off x="9485949" y="1461169"/>
            <a:ext cx="2342962" cy="1631216"/>
          </a:xfrm>
          <a:prstGeom prst="rect">
            <a:avLst/>
          </a:prstGeom>
          <a:noFill/>
        </p:spPr>
        <p:txBody>
          <a:bodyPr wrap="square">
            <a:spAutoFit/>
          </a:bodyPr>
          <a:lstStyle/>
          <a:p>
            <a:pPr indent="-349200" algn="ctr" defTabSz="540000"/>
            <a:r>
              <a:rPr lang="da-DK" sz="1000" b="1"/>
              <a:t>Hvad sker der når vi udfordrer samfundskontrakten?</a:t>
            </a:r>
          </a:p>
          <a:p>
            <a:pPr indent="-349200" algn="ctr" defTabSz="540000"/>
            <a:r>
              <a:rPr lang="da-DK" sz="1000"/>
              <a:t>Vil det mere bindende aftaleelement bidrage til mere relation og mindre transaktion mellem pårørende og plejehjem – eller det modsatte?</a:t>
            </a:r>
          </a:p>
          <a:p>
            <a:pPr indent="-349200" algn="ctr" defTabSz="540000"/>
            <a:endParaRPr lang="da-DK" sz="1000"/>
          </a:p>
          <a:p>
            <a:pPr indent="-349200" algn="ctr" defTabSz="540000"/>
            <a:r>
              <a:rPr lang="da-DK" sz="1000"/>
              <a:t>Hvad er rimeligt, og tør vi stå på mål for de dilemmaer, der kan opstå ved et aftalebrud?</a:t>
            </a:r>
          </a:p>
        </p:txBody>
      </p:sp>
      <p:sp>
        <p:nvSpPr>
          <p:cNvPr id="3" name="Tekstfelt 2">
            <a:extLst>
              <a:ext uri="{FF2B5EF4-FFF2-40B4-BE49-F238E27FC236}">
                <a16:creationId xmlns:a16="http://schemas.microsoft.com/office/drawing/2014/main" id="{F05F5D06-D9F9-BACE-D644-496BBB310482}"/>
              </a:ext>
            </a:extLst>
          </p:cNvPr>
          <p:cNvSpPr txBox="1"/>
          <p:nvPr/>
        </p:nvSpPr>
        <p:spPr>
          <a:xfrm>
            <a:off x="1041750" y="5468587"/>
            <a:ext cx="627501" cy="200055"/>
          </a:xfrm>
          <a:prstGeom prst="rect">
            <a:avLst/>
          </a:prstGeom>
          <a:noFill/>
        </p:spPr>
        <p:txBody>
          <a:bodyPr wrap="square" rtlCol="0">
            <a:spAutoFit/>
          </a:bodyPr>
          <a:lstStyle/>
          <a:p>
            <a:endParaRPr lang="da-DK" sz="700"/>
          </a:p>
        </p:txBody>
      </p:sp>
      <p:sp>
        <p:nvSpPr>
          <p:cNvPr id="30" name="Tekstfelt 29">
            <a:extLst>
              <a:ext uri="{FF2B5EF4-FFF2-40B4-BE49-F238E27FC236}">
                <a16:creationId xmlns:a16="http://schemas.microsoft.com/office/drawing/2014/main" id="{DB588CAD-9E2A-6F6D-8225-9A4FFC6B3351}"/>
              </a:ext>
            </a:extLst>
          </p:cNvPr>
          <p:cNvSpPr txBox="1"/>
          <p:nvPr/>
        </p:nvSpPr>
        <p:spPr>
          <a:xfrm>
            <a:off x="7275447" y="5444728"/>
            <a:ext cx="1166981" cy="954107"/>
          </a:xfrm>
          <a:prstGeom prst="rect">
            <a:avLst/>
          </a:prstGeom>
          <a:noFill/>
        </p:spPr>
        <p:txBody>
          <a:bodyPr wrap="square" rtlCol="0">
            <a:spAutoFit/>
          </a:bodyPr>
          <a:lstStyle/>
          <a:p>
            <a:r>
              <a:rPr lang="da-DK" sz="800" b="1"/>
              <a:t>Udvikling af prøvehandling </a:t>
            </a:r>
          </a:p>
          <a:p>
            <a:r>
              <a:rPr lang="da-DK" sz="800"/>
              <a:t>(bl.a. interviews med medarbejdere, borgere og pårørende)</a:t>
            </a:r>
          </a:p>
          <a:p>
            <a:r>
              <a:rPr lang="da-DK" sz="800"/>
              <a:t>  </a:t>
            </a:r>
          </a:p>
        </p:txBody>
      </p:sp>
      <p:sp>
        <p:nvSpPr>
          <p:cNvPr id="31" name="Tekstfelt 30">
            <a:extLst>
              <a:ext uri="{FF2B5EF4-FFF2-40B4-BE49-F238E27FC236}">
                <a16:creationId xmlns:a16="http://schemas.microsoft.com/office/drawing/2014/main" id="{9320D004-F82A-9DEC-64CA-B30887BBFB97}"/>
              </a:ext>
            </a:extLst>
          </p:cNvPr>
          <p:cNvSpPr txBox="1"/>
          <p:nvPr/>
        </p:nvSpPr>
        <p:spPr>
          <a:xfrm>
            <a:off x="8977808" y="5437229"/>
            <a:ext cx="1899576" cy="461665"/>
          </a:xfrm>
          <a:prstGeom prst="rect">
            <a:avLst/>
          </a:prstGeom>
          <a:noFill/>
        </p:spPr>
        <p:txBody>
          <a:bodyPr wrap="square">
            <a:spAutoFit/>
          </a:bodyPr>
          <a:lstStyle/>
          <a:p>
            <a:pPr algn="ctr"/>
            <a:r>
              <a:rPr lang="da-DK" sz="800" b="1"/>
              <a:t>Test-lær-justér</a:t>
            </a:r>
          </a:p>
          <a:p>
            <a:pPr algn="ctr"/>
            <a:endParaRPr lang="da-DK" sz="800" b="1"/>
          </a:p>
          <a:p>
            <a:pPr algn="ctr"/>
            <a:endParaRPr lang="da-DK" sz="800" b="1"/>
          </a:p>
        </p:txBody>
      </p:sp>
      <p:sp>
        <p:nvSpPr>
          <p:cNvPr id="32" name="Ellipse 31">
            <a:extLst>
              <a:ext uri="{FF2B5EF4-FFF2-40B4-BE49-F238E27FC236}">
                <a16:creationId xmlns:a16="http://schemas.microsoft.com/office/drawing/2014/main" id="{C0F2FCE7-FBC2-8CEE-A15D-71977978A735}"/>
              </a:ext>
            </a:extLst>
          </p:cNvPr>
          <p:cNvSpPr/>
          <p:nvPr/>
        </p:nvSpPr>
        <p:spPr>
          <a:xfrm>
            <a:off x="6576955" y="5241494"/>
            <a:ext cx="156970" cy="128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3" name="Tekstfelt 32">
            <a:extLst>
              <a:ext uri="{FF2B5EF4-FFF2-40B4-BE49-F238E27FC236}">
                <a16:creationId xmlns:a16="http://schemas.microsoft.com/office/drawing/2014/main" id="{F73E598E-32C7-7CD9-0D1D-2E7125513BE6}"/>
              </a:ext>
            </a:extLst>
          </p:cNvPr>
          <p:cNvSpPr txBox="1"/>
          <p:nvPr/>
        </p:nvSpPr>
        <p:spPr>
          <a:xfrm rot="16200000">
            <a:off x="6263153" y="4697188"/>
            <a:ext cx="815975" cy="200055"/>
          </a:xfrm>
          <a:prstGeom prst="rect">
            <a:avLst/>
          </a:prstGeom>
          <a:noFill/>
        </p:spPr>
        <p:txBody>
          <a:bodyPr wrap="square" rtlCol="0">
            <a:spAutoFit/>
          </a:bodyPr>
          <a:lstStyle/>
          <a:p>
            <a:pPr algn="r"/>
            <a:r>
              <a:rPr lang="da-DK" sz="700">
                <a:solidFill>
                  <a:schemeClr val="bg1"/>
                </a:solidFill>
              </a:rPr>
              <a:t>4. Kvartal  23</a:t>
            </a:r>
          </a:p>
        </p:txBody>
      </p:sp>
      <p:sp>
        <p:nvSpPr>
          <p:cNvPr id="34" name="Ellipse 33">
            <a:extLst>
              <a:ext uri="{FF2B5EF4-FFF2-40B4-BE49-F238E27FC236}">
                <a16:creationId xmlns:a16="http://schemas.microsoft.com/office/drawing/2014/main" id="{CB05DB3C-78F7-EA51-4A73-0D3D5898FE73}"/>
              </a:ext>
            </a:extLst>
          </p:cNvPr>
          <p:cNvSpPr/>
          <p:nvPr/>
        </p:nvSpPr>
        <p:spPr>
          <a:xfrm>
            <a:off x="7351541" y="5249807"/>
            <a:ext cx="153346" cy="1205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Tekstfelt 34">
            <a:extLst>
              <a:ext uri="{FF2B5EF4-FFF2-40B4-BE49-F238E27FC236}">
                <a16:creationId xmlns:a16="http://schemas.microsoft.com/office/drawing/2014/main" id="{34E39C4A-A4CE-1E4D-D562-F642DC191165}"/>
              </a:ext>
            </a:extLst>
          </p:cNvPr>
          <p:cNvSpPr txBox="1"/>
          <p:nvPr/>
        </p:nvSpPr>
        <p:spPr>
          <a:xfrm rot="16200000">
            <a:off x="7105005" y="4660037"/>
            <a:ext cx="699439" cy="200055"/>
          </a:xfrm>
          <a:prstGeom prst="rect">
            <a:avLst/>
          </a:prstGeom>
          <a:noFill/>
        </p:spPr>
        <p:txBody>
          <a:bodyPr wrap="square" rtlCol="0">
            <a:spAutoFit/>
          </a:bodyPr>
          <a:lstStyle/>
          <a:p>
            <a:pPr algn="r"/>
            <a:r>
              <a:rPr lang="da-DK" sz="700">
                <a:solidFill>
                  <a:schemeClr val="bg1"/>
                </a:solidFill>
              </a:rPr>
              <a:t>1. Kvartal 24</a:t>
            </a:r>
          </a:p>
        </p:txBody>
      </p:sp>
      <p:sp>
        <p:nvSpPr>
          <p:cNvPr id="39" name="Rutediagram: Alternativ proces 38">
            <a:extLst>
              <a:ext uri="{FF2B5EF4-FFF2-40B4-BE49-F238E27FC236}">
                <a16:creationId xmlns:a16="http://schemas.microsoft.com/office/drawing/2014/main" id="{87D9A3DA-632C-147C-1B13-26865F20F647}"/>
              </a:ext>
            </a:extLst>
          </p:cNvPr>
          <p:cNvSpPr/>
          <p:nvPr/>
        </p:nvSpPr>
        <p:spPr>
          <a:xfrm>
            <a:off x="9898210" y="4400521"/>
            <a:ext cx="156970" cy="720549"/>
          </a:xfrm>
          <a:prstGeom prst="flowChartAlternateProcess">
            <a:avLst/>
          </a:prstGeom>
          <a:solidFill>
            <a:srgbClr val="5A2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Ellipse 40">
            <a:extLst>
              <a:ext uri="{FF2B5EF4-FFF2-40B4-BE49-F238E27FC236}">
                <a16:creationId xmlns:a16="http://schemas.microsoft.com/office/drawing/2014/main" id="{5979FFE7-D723-2266-5E0F-B291E1925F5E}"/>
              </a:ext>
            </a:extLst>
          </p:cNvPr>
          <p:cNvSpPr/>
          <p:nvPr/>
        </p:nvSpPr>
        <p:spPr>
          <a:xfrm>
            <a:off x="9000034" y="5237699"/>
            <a:ext cx="2012408" cy="116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Tekstfelt 41">
            <a:extLst>
              <a:ext uri="{FF2B5EF4-FFF2-40B4-BE49-F238E27FC236}">
                <a16:creationId xmlns:a16="http://schemas.microsoft.com/office/drawing/2014/main" id="{E3148C1C-F51A-0312-E679-D0D7FD94AF3C}"/>
              </a:ext>
            </a:extLst>
          </p:cNvPr>
          <p:cNvSpPr txBox="1"/>
          <p:nvPr/>
        </p:nvSpPr>
        <p:spPr>
          <a:xfrm rot="16200000">
            <a:off x="9556530" y="4690001"/>
            <a:ext cx="827279" cy="200055"/>
          </a:xfrm>
          <a:prstGeom prst="rect">
            <a:avLst/>
          </a:prstGeom>
          <a:noFill/>
        </p:spPr>
        <p:txBody>
          <a:bodyPr wrap="square" rtlCol="0">
            <a:spAutoFit/>
          </a:bodyPr>
          <a:lstStyle/>
          <a:p>
            <a:pPr algn="r"/>
            <a:r>
              <a:rPr lang="da-DK" sz="700">
                <a:solidFill>
                  <a:schemeClr val="bg1"/>
                </a:solidFill>
              </a:rPr>
              <a:t>2-4. kvartal 24</a:t>
            </a:r>
          </a:p>
        </p:txBody>
      </p:sp>
      <p:sp>
        <p:nvSpPr>
          <p:cNvPr id="43" name="Pladsholder til tekst 32">
            <a:extLst>
              <a:ext uri="{FF2B5EF4-FFF2-40B4-BE49-F238E27FC236}">
                <a16:creationId xmlns:a16="http://schemas.microsoft.com/office/drawing/2014/main" id="{6AB1FBCA-FCA2-016B-7612-D958C367BB27}"/>
              </a:ext>
            </a:extLst>
          </p:cNvPr>
          <p:cNvSpPr txBox="1">
            <a:spLocks/>
          </p:cNvSpPr>
          <p:nvPr/>
        </p:nvSpPr>
        <p:spPr>
          <a:xfrm>
            <a:off x="6506715" y="5432840"/>
            <a:ext cx="784631" cy="8159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800" b="1"/>
              <a:t>Ejerskab</a:t>
            </a:r>
            <a:r>
              <a:rPr lang="da-DK" sz="800"/>
              <a:t> og opstart</a:t>
            </a:r>
          </a:p>
          <a:p>
            <a:endParaRPr lang="da-DK" sz="800"/>
          </a:p>
        </p:txBody>
      </p:sp>
      <p:sp>
        <p:nvSpPr>
          <p:cNvPr id="44" name="Tekstfelt 43">
            <a:extLst>
              <a:ext uri="{FF2B5EF4-FFF2-40B4-BE49-F238E27FC236}">
                <a16:creationId xmlns:a16="http://schemas.microsoft.com/office/drawing/2014/main" id="{8D629986-BAE2-9D1A-0D63-592A7BEA0F28}"/>
              </a:ext>
            </a:extLst>
          </p:cNvPr>
          <p:cNvSpPr txBox="1"/>
          <p:nvPr/>
        </p:nvSpPr>
        <p:spPr>
          <a:xfrm rot="16200000">
            <a:off x="10983065" y="4644496"/>
            <a:ext cx="720549" cy="200055"/>
          </a:xfrm>
          <a:prstGeom prst="rect">
            <a:avLst/>
          </a:prstGeom>
          <a:noFill/>
        </p:spPr>
        <p:txBody>
          <a:bodyPr wrap="square" rtlCol="0">
            <a:spAutoFit/>
          </a:bodyPr>
          <a:lstStyle/>
          <a:p>
            <a:pPr algn="r"/>
            <a:r>
              <a:rPr lang="da-DK" sz="700">
                <a:solidFill>
                  <a:schemeClr val="bg1"/>
                </a:solidFill>
              </a:rPr>
              <a:t>Ultimo 24</a:t>
            </a:r>
          </a:p>
        </p:txBody>
      </p:sp>
      <p:sp>
        <p:nvSpPr>
          <p:cNvPr id="45" name="Rutediagram: Alternativ proces 44">
            <a:extLst>
              <a:ext uri="{FF2B5EF4-FFF2-40B4-BE49-F238E27FC236}">
                <a16:creationId xmlns:a16="http://schemas.microsoft.com/office/drawing/2014/main" id="{1CD13716-5E5A-0531-881C-0F87F932DA05}"/>
              </a:ext>
            </a:extLst>
          </p:cNvPr>
          <p:cNvSpPr/>
          <p:nvPr/>
        </p:nvSpPr>
        <p:spPr>
          <a:xfrm>
            <a:off x="8442428" y="4401758"/>
            <a:ext cx="156970" cy="720549"/>
          </a:xfrm>
          <a:prstGeom prst="flowChartAlternateProcess">
            <a:avLst/>
          </a:prstGeom>
          <a:solidFill>
            <a:srgbClr val="5A2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6" name="Ellipse 45">
            <a:extLst>
              <a:ext uri="{FF2B5EF4-FFF2-40B4-BE49-F238E27FC236}">
                <a16:creationId xmlns:a16="http://schemas.microsoft.com/office/drawing/2014/main" id="{35347AF4-9C3A-5121-8AA9-25D94E80CBA2}"/>
              </a:ext>
            </a:extLst>
          </p:cNvPr>
          <p:cNvSpPr/>
          <p:nvPr/>
        </p:nvSpPr>
        <p:spPr>
          <a:xfrm>
            <a:off x="8452871" y="5234113"/>
            <a:ext cx="153346" cy="1205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7" name="Tekstfelt 46">
            <a:extLst>
              <a:ext uri="{FF2B5EF4-FFF2-40B4-BE49-F238E27FC236}">
                <a16:creationId xmlns:a16="http://schemas.microsoft.com/office/drawing/2014/main" id="{2184EC04-F760-F3CA-96FD-09316BB2FB32}"/>
              </a:ext>
            </a:extLst>
          </p:cNvPr>
          <p:cNvSpPr txBox="1"/>
          <p:nvPr/>
        </p:nvSpPr>
        <p:spPr>
          <a:xfrm rot="16200000">
            <a:off x="8140347" y="4678659"/>
            <a:ext cx="751412" cy="200055"/>
          </a:xfrm>
          <a:prstGeom prst="rect">
            <a:avLst/>
          </a:prstGeom>
          <a:noFill/>
        </p:spPr>
        <p:txBody>
          <a:bodyPr wrap="square" rtlCol="0">
            <a:spAutoFit/>
          </a:bodyPr>
          <a:lstStyle/>
          <a:p>
            <a:pPr algn="r"/>
            <a:r>
              <a:rPr lang="da-DK" sz="700">
                <a:solidFill>
                  <a:schemeClr val="bg1"/>
                </a:solidFill>
              </a:rPr>
              <a:t>2. Kvartal 24</a:t>
            </a:r>
          </a:p>
        </p:txBody>
      </p:sp>
      <p:sp>
        <p:nvSpPr>
          <p:cNvPr id="48" name="Tekstfelt 47">
            <a:extLst>
              <a:ext uri="{FF2B5EF4-FFF2-40B4-BE49-F238E27FC236}">
                <a16:creationId xmlns:a16="http://schemas.microsoft.com/office/drawing/2014/main" id="{C6100A03-2100-596E-537E-03B933A1B710}"/>
              </a:ext>
            </a:extLst>
          </p:cNvPr>
          <p:cNvSpPr txBox="1"/>
          <p:nvPr/>
        </p:nvSpPr>
        <p:spPr>
          <a:xfrm>
            <a:off x="8349067" y="5417146"/>
            <a:ext cx="778183" cy="338554"/>
          </a:xfrm>
          <a:prstGeom prst="rect">
            <a:avLst/>
          </a:prstGeom>
          <a:noFill/>
        </p:spPr>
        <p:txBody>
          <a:bodyPr wrap="square">
            <a:spAutoFit/>
          </a:bodyPr>
          <a:lstStyle/>
          <a:p>
            <a:r>
              <a:rPr lang="da-DK" sz="800" b="1" err="1"/>
              <a:t>Konceptu-alisering</a:t>
            </a:r>
            <a:endParaRPr lang="da-DK" sz="800" b="1"/>
          </a:p>
        </p:txBody>
      </p:sp>
      <p:sp>
        <p:nvSpPr>
          <p:cNvPr id="51" name="Tekstfelt 50">
            <a:extLst>
              <a:ext uri="{FF2B5EF4-FFF2-40B4-BE49-F238E27FC236}">
                <a16:creationId xmlns:a16="http://schemas.microsoft.com/office/drawing/2014/main" id="{A5FAABD9-49B8-6DB8-5DDE-BB02644B209F}"/>
              </a:ext>
            </a:extLst>
          </p:cNvPr>
          <p:cNvSpPr txBox="1"/>
          <p:nvPr/>
        </p:nvSpPr>
        <p:spPr>
          <a:xfrm>
            <a:off x="11150250" y="5456970"/>
            <a:ext cx="760483" cy="461665"/>
          </a:xfrm>
          <a:prstGeom prst="rect">
            <a:avLst/>
          </a:prstGeom>
          <a:noFill/>
        </p:spPr>
        <p:txBody>
          <a:bodyPr wrap="square">
            <a:spAutoFit/>
          </a:bodyPr>
          <a:lstStyle/>
          <a:p>
            <a:r>
              <a:rPr lang="da-DK" sz="800" b="1"/>
              <a:t>Evaluering</a:t>
            </a:r>
          </a:p>
          <a:p>
            <a:endParaRPr lang="da-DK" sz="800" b="1"/>
          </a:p>
          <a:p>
            <a:endParaRPr lang="da-DK" sz="800" b="1"/>
          </a:p>
        </p:txBody>
      </p:sp>
      <p:sp>
        <p:nvSpPr>
          <p:cNvPr id="52" name="Ellipse 51">
            <a:extLst>
              <a:ext uri="{FF2B5EF4-FFF2-40B4-BE49-F238E27FC236}">
                <a16:creationId xmlns:a16="http://schemas.microsoft.com/office/drawing/2014/main" id="{73E0A3AB-E5C8-8FB1-5585-FB058DA063B8}"/>
              </a:ext>
            </a:extLst>
          </p:cNvPr>
          <p:cNvSpPr/>
          <p:nvPr/>
        </p:nvSpPr>
        <p:spPr>
          <a:xfrm>
            <a:off x="11282667" y="5225800"/>
            <a:ext cx="156970" cy="128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3" name="Pladsholder til tekst 32">
            <a:extLst>
              <a:ext uri="{FF2B5EF4-FFF2-40B4-BE49-F238E27FC236}">
                <a16:creationId xmlns:a16="http://schemas.microsoft.com/office/drawing/2014/main" id="{34252082-6073-EB32-DF53-B2F348A864E1}"/>
              </a:ext>
            </a:extLst>
          </p:cNvPr>
          <p:cNvSpPr txBox="1">
            <a:spLocks/>
          </p:cNvSpPr>
          <p:nvPr/>
        </p:nvSpPr>
        <p:spPr>
          <a:xfrm>
            <a:off x="6442238" y="3733493"/>
            <a:ext cx="5578041" cy="8159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a-DK" sz="1000" b="1"/>
              <a:t>Tidslinje*</a:t>
            </a:r>
          </a:p>
          <a:p>
            <a:pPr>
              <a:spcBef>
                <a:spcPts val="0"/>
              </a:spcBef>
            </a:pPr>
            <a:r>
              <a:rPr lang="da-DK" sz="800" b="1"/>
              <a:t> </a:t>
            </a:r>
            <a:endParaRPr lang="da-DK" sz="800"/>
          </a:p>
          <a:p>
            <a:pPr>
              <a:spcBef>
                <a:spcPts val="0"/>
              </a:spcBef>
            </a:pPr>
            <a:endParaRPr lang="da-DK" sz="800"/>
          </a:p>
        </p:txBody>
      </p:sp>
      <p:sp>
        <p:nvSpPr>
          <p:cNvPr id="54" name="Pladsholder til tekst 32">
            <a:extLst>
              <a:ext uri="{FF2B5EF4-FFF2-40B4-BE49-F238E27FC236}">
                <a16:creationId xmlns:a16="http://schemas.microsoft.com/office/drawing/2014/main" id="{ED3A14E9-102C-97C8-A9AB-81F4C8FDB292}"/>
              </a:ext>
            </a:extLst>
          </p:cNvPr>
          <p:cNvSpPr txBox="1">
            <a:spLocks/>
          </p:cNvSpPr>
          <p:nvPr/>
        </p:nvSpPr>
        <p:spPr>
          <a:xfrm>
            <a:off x="285332" y="3748754"/>
            <a:ext cx="5578041" cy="8159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a-DK" sz="1000" b="1"/>
              <a:t>Tidslinje*</a:t>
            </a:r>
          </a:p>
          <a:p>
            <a:pPr>
              <a:spcBef>
                <a:spcPts val="0"/>
              </a:spcBef>
            </a:pPr>
            <a:r>
              <a:rPr lang="da-DK" sz="800" b="1"/>
              <a:t> </a:t>
            </a:r>
            <a:endParaRPr lang="da-DK" sz="800"/>
          </a:p>
          <a:p>
            <a:pPr>
              <a:spcBef>
                <a:spcPts val="0"/>
              </a:spcBef>
            </a:pPr>
            <a:endParaRPr lang="da-DK" sz="800"/>
          </a:p>
        </p:txBody>
      </p:sp>
      <p:sp>
        <p:nvSpPr>
          <p:cNvPr id="57" name="Tekstfelt 56">
            <a:extLst>
              <a:ext uri="{FF2B5EF4-FFF2-40B4-BE49-F238E27FC236}">
                <a16:creationId xmlns:a16="http://schemas.microsoft.com/office/drawing/2014/main" id="{21764BB5-C984-7FCB-ADB9-3B2E1178F7CA}"/>
              </a:ext>
            </a:extLst>
          </p:cNvPr>
          <p:cNvSpPr txBox="1"/>
          <p:nvPr/>
        </p:nvSpPr>
        <p:spPr>
          <a:xfrm>
            <a:off x="-6955" y="6623342"/>
            <a:ext cx="10062135" cy="200055"/>
          </a:xfrm>
          <a:prstGeom prst="rect">
            <a:avLst/>
          </a:prstGeom>
          <a:noFill/>
        </p:spPr>
        <p:txBody>
          <a:bodyPr wrap="square">
            <a:spAutoFit/>
          </a:bodyPr>
          <a:lstStyle/>
          <a:p>
            <a:pPr>
              <a:spcBef>
                <a:spcPts val="0"/>
              </a:spcBef>
            </a:pPr>
            <a:r>
              <a:rPr lang="da-DK" sz="700" i="1" dirty="0"/>
              <a:t>* Vi betræder nyt land i prøvehandlingerne og derfor er tidslinjerne de foreløbigt bedste bud. Vi forventer at blive klogere undervejs og lave stop-op løbende med henblik på, om vi har viden nok, om vi tror på konceptet, om de rigtige parter er med osv. </a:t>
            </a:r>
          </a:p>
        </p:txBody>
      </p:sp>
      <p:grpSp>
        <p:nvGrpSpPr>
          <p:cNvPr id="70" name="Gruppe 69">
            <a:extLst>
              <a:ext uri="{FF2B5EF4-FFF2-40B4-BE49-F238E27FC236}">
                <a16:creationId xmlns:a16="http://schemas.microsoft.com/office/drawing/2014/main" id="{DCE5BB2E-2FC2-96BE-9A8D-8DA79C71F530}"/>
              </a:ext>
            </a:extLst>
          </p:cNvPr>
          <p:cNvGrpSpPr/>
          <p:nvPr/>
        </p:nvGrpSpPr>
        <p:grpSpPr>
          <a:xfrm>
            <a:off x="340830" y="4042357"/>
            <a:ext cx="5376073" cy="2655943"/>
            <a:chOff x="340830" y="4136953"/>
            <a:chExt cx="5376073" cy="2655943"/>
          </a:xfrm>
        </p:grpSpPr>
        <p:grpSp>
          <p:nvGrpSpPr>
            <p:cNvPr id="8" name="Gruppe 7">
              <a:extLst>
                <a:ext uri="{FF2B5EF4-FFF2-40B4-BE49-F238E27FC236}">
                  <a16:creationId xmlns:a16="http://schemas.microsoft.com/office/drawing/2014/main" id="{164FBF9F-DF6D-15F8-5229-71D8D9F93EEC}"/>
                </a:ext>
              </a:extLst>
            </p:cNvPr>
            <p:cNvGrpSpPr/>
            <p:nvPr/>
          </p:nvGrpSpPr>
          <p:grpSpPr>
            <a:xfrm>
              <a:off x="340830" y="4136953"/>
              <a:ext cx="5376073" cy="2655943"/>
              <a:chOff x="386652" y="4263376"/>
              <a:chExt cx="5320257" cy="2578352"/>
            </a:xfrm>
          </p:grpSpPr>
          <p:sp>
            <p:nvSpPr>
              <p:cNvPr id="11" name="Pil: højre 10">
                <a:extLst>
                  <a:ext uri="{FF2B5EF4-FFF2-40B4-BE49-F238E27FC236}">
                    <a16:creationId xmlns:a16="http://schemas.microsoft.com/office/drawing/2014/main" id="{F260B625-9EA7-4217-5772-B8C8C2D83AD8}"/>
                  </a:ext>
                </a:extLst>
              </p:cNvPr>
              <p:cNvSpPr/>
              <p:nvPr/>
            </p:nvSpPr>
            <p:spPr>
              <a:xfrm>
                <a:off x="386652" y="5062548"/>
                <a:ext cx="5320257" cy="324196"/>
              </a:xfrm>
              <a:prstGeom prst="rightArrow">
                <a:avLst>
                  <a:gd name="adj1" fmla="val 39744"/>
                  <a:gd name="adj2" fmla="val 55128"/>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a:extLst>
                  <a:ext uri="{FF2B5EF4-FFF2-40B4-BE49-F238E27FC236}">
                    <a16:creationId xmlns:a16="http://schemas.microsoft.com/office/drawing/2014/main" id="{514A073A-6762-22E5-0746-D332E8FC0ACB}"/>
                  </a:ext>
                </a:extLst>
              </p:cNvPr>
              <p:cNvSpPr txBox="1"/>
              <p:nvPr/>
            </p:nvSpPr>
            <p:spPr>
              <a:xfrm>
                <a:off x="386652" y="5364400"/>
                <a:ext cx="1176141" cy="846386"/>
              </a:xfrm>
              <a:prstGeom prst="rect">
                <a:avLst/>
              </a:prstGeom>
              <a:noFill/>
            </p:spPr>
            <p:txBody>
              <a:bodyPr wrap="square" rtlCol="0">
                <a:spAutoFit/>
              </a:bodyPr>
              <a:lstStyle/>
              <a:p>
                <a:r>
                  <a:rPr lang="da-DK" sz="700" b="1"/>
                  <a:t>Udvikling af prøvehandling </a:t>
                </a:r>
              </a:p>
              <a:p>
                <a:r>
                  <a:rPr lang="da-DK" sz="700"/>
                  <a:t>(Dataindsamling,</a:t>
                </a:r>
              </a:p>
              <a:p>
                <a:r>
                  <a:rPr lang="da-DK" sz="700"/>
                  <a:t>kortlægning af områdets aktører, interviews, følgeskab m.m.)  </a:t>
                </a:r>
              </a:p>
              <a:p>
                <a:r>
                  <a:rPr lang="da-DK" sz="700"/>
                  <a:t>  </a:t>
                </a:r>
              </a:p>
            </p:txBody>
          </p:sp>
          <p:sp>
            <p:nvSpPr>
              <p:cNvPr id="14" name="Tekstfelt 13">
                <a:extLst>
                  <a:ext uri="{FF2B5EF4-FFF2-40B4-BE49-F238E27FC236}">
                    <a16:creationId xmlns:a16="http://schemas.microsoft.com/office/drawing/2014/main" id="{1B3CD249-BE86-916C-EB5C-8A93B4C79C72}"/>
                  </a:ext>
                </a:extLst>
              </p:cNvPr>
              <p:cNvSpPr txBox="1"/>
              <p:nvPr/>
            </p:nvSpPr>
            <p:spPr>
              <a:xfrm>
                <a:off x="1041750" y="5364400"/>
                <a:ext cx="627501" cy="200055"/>
              </a:xfrm>
              <a:prstGeom prst="rect">
                <a:avLst/>
              </a:prstGeom>
              <a:noFill/>
            </p:spPr>
            <p:txBody>
              <a:bodyPr wrap="square" rtlCol="0">
                <a:spAutoFit/>
              </a:bodyPr>
              <a:lstStyle/>
              <a:p>
                <a:endParaRPr lang="da-DK" sz="700"/>
              </a:p>
            </p:txBody>
          </p:sp>
          <p:sp>
            <p:nvSpPr>
              <p:cNvPr id="15" name="Tekstfelt 14">
                <a:extLst>
                  <a:ext uri="{FF2B5EF4-FFF2-40B4-BE49-F238E27FC236}">
                    <a16:creationId xmlns:a16="http://schemas.microsoft.com/office/drawing/2014/main" id="{24051162-EB74-942A-1B6C-0CCC4B0599E6}"/>
                  </a:ext>
                </a:extLst>
              </p:cNvPr>
              <p:cNvSpPr txBox="1"/>
              <p:nvPr/>
            </p:nvSpPr>
            <p:spPr>
              <a:xfrm>
                <a:off x="1455213" y="5395178"/>
                <a:ext cx="749418" cy="1446550"/>
              </a:xfrm>
              <a:prstGeom prst="rect">
                <a:avLst/>
              </a:prstGeom>
              <a:noFill/>
            </p:spPr>
            <p:txBody>
              <a:bodyPr wrap="square">
                <a:spAutoFit/>
              </a:bodyPr>
              <a:lstStyle/>
              <a:p>
                <a:r>
                  <a:rPr lang="da-DK" sz="700" b="1" err="1"/>
                  <a:t>Konceptu-alisering</a:t>
                </a:r>
                <a:endParaRPr lang="da-DK" sz="700" b="1"/>
              </a:p>
              <a:p>
                <a:r>
                  <a:rPr lang="da-DK" sz="700"/>
                  <a:t>Sammen med lokale aktører med udgangspunkt i spørgsmålet: Hvad skal vi afprøve og hvordan gøres det?</a:t>
                </a:r>
                <a:r>
                  <a:rPr lang="da-DK" sz="800" b="1"/>
                  <a:t> </a:t>
                </a:r>
              </a:p>
              <a:p>
                <a:endParaRPr lang="da-DK" sz="800" b="1"/>
              </a:p>
            </p:txBody>
          </p:sp>
          <p:sp>
            <p:nvSpPr>
              <p:cNvPr id="23" name="Rutediagram: Alternativ proces 22">
                <a:extLst>
                  <a:ext uri="{FF2B5EF4-FFF2-40B4-BE49-F238E27FC236}">
                    <a16:creationId xmlns:a16="http://schemas.microsoft.com/office/drawing/2014/main" id="{8EA24B0B-8CFB-FD12-896E-E698ABC8FCC6}"/>
                  </a:ext>
                </a:extLst>
              </p:cNvPr>
              <p:cNvSpPr/>
              <p:nvPr/>
            </p:nvSpPr>
            <p:spPr>
              <a:xfrm>
                <a:off x="478514" y="4312243"/>
                <a:ext cx="156970" cy="720549"/>
              </a:xfrm>
              <a:prstGeom prst="flowChartAlternateProcess">
                <a:avLst/>
              </a:prstGeom>
              <a:solidFill>
                <a:srgbClr val="5A2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5" name="Ellipse 54">
                <a:extLst>
                  <a:ext uri="{FF2B5EF4-FFF2-40B4-BE49-F238E27FC236}">
                    <a16:creationId xmlns:a16="http://schemas.microsoft.com/office/drawing/2014/main" id="{F6C8B167-4E5F-A106-6544-22F1746EEA53}"/>
                  </a:ext>
                </a:extLst>
              </p:cNvPr>
              <p:cNvSpPr/>
              <p:nvPr/>
            </p:nvSpPr>
            <p:spPr>
              <a:xfrm>
                <a:off x="478514" y="5153216"/>
                <a:ext cx="156970" cy="128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8" name="Tekstfelt 57">
                <a:extLst>
                  <a:ext uri="{FF2B5EF4-FFF2-40B4-BE49-F238E27FC236}">
                    <a16:creationId xmlns:a16="http://schemas.microsoft.com/office/drawing/2014/main" id="{AF0559D2-A53C-22B6-B206-CA7C60BF493E}"/>
                  </a:ext>
                </a:extLst>
              </p:cNvPr>
              <p:cNvSpPr txBox="1"/>
              <p:nvPr/>
            </p:nvSpPr>
            <p:spPr>
              <a:xfrm rot="16200000">
                <a:off x="175050" y="4590337"/>
                <a:ext cx="783544" cy="200055"/>
              </a:xfrm>
              <a:prstGeom prst="rect">
                <a:avLst/>
              </a:prstGeom>
              <a:noFill/>
            </p:spPr>
            <p:txBody>
              <a:bodyPr wrap="square" rtlCol="0">
                <a:spAutoFit/>
              </a:bodyPr>
              <a:lstStyle/>
              <a:p>
                <a:pPr algn="r"/>
                <a:r>
                  <a:rPr lang="da-DK" sz="700">
                    <a:solidFill>
                      <a:schemeClr val="bg1"/>
                    </a:solidFill>
                  </a:rPr>
                  <a:t>1. Kvartal 2024</a:t>
                </a:r>
              </a:p>
            </p:txBody>
          </p:sp>
          <p:sp>
            <p:nvSpPr>
              <p:cNvPr id="59" name="Rutediagram: Alternativ proces 58">
                <a:extLst>
                  <a:ext uri="{FF2B5EF4-FFF2-40B4-BE49-F238E27FC236}">
                    <a16:creationId xmlns:a16="http://schemas.microsoft.com/office/drawing/2014/main" id="{460033DA-C56B-4B64-7205-42E792CE0F78}"/>
                  </a:ext>
                </a:extLst>
              </p:cNvPr>
              <p:cNvSpPr/>
              <p:nvPr/>
            </p:nvSpPr>
            <p:spPr>
              <a:xfrm>
                <a:off x="1686802" y="4312243"/>
                <a:ext cx="156970" cy="720549"/>
              </a:xfrm>
              <a:prstGeom prst="flowChartAlternateProcess">
                <a:avLst/>
              </a:prstGeom>
              <a:solidFill>
                <a:srgbClr val="5A2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0" name="Ellipse 59">
                <a:extLst>
                  <a:ext uri="{FF2B5EF4-FFF2-40B4-BE49-F238E27FC236}">
                    <a16:creationId xmlns:a16="http://schemas.microsoft.com/office/drawing/2014/main" id="{34FDB18E-251B-5FCE-71C8-09DFAA2F7088}"/>
                  </a:ext>
                </a:extLst>
              </p:cNvPr>
              <p:cNvSpPr/>
              <p:nvPr/>
            </p:nvSpPr>
            <p:spPr>
              <a:xfrm>
                <a:off x="1690426" y="5161529"/>
                <a:ext cx="153346" cy="1205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1" name="Tekstfelt 60">
                <a:extLst>
                  <a:ext uri="{FF2B5EF4-FFF2-40B4-BE49-F238E27FC236}">
                    <a16:creationId xmlns:a16="http://schemas.microsoft.com/office/drawing/2014/main" id="{5B50AC37-3AC8-4C90-6AC5-F1367715B172}"/>
                  </a:ext>
                </a:extLst>
              </p:cNvPr>
              <p:cNvSpPr txBox="1"/>
              <p:nvPr/>
            </p:nvSpPr>
            <p:spPr>
              <a:xfrm rot="16200000">
                <a:off x="1330547" y="4630033"/>
                <a:ext cx="862936" cy="200055"/>
              </a:xfrm>
              <a:prstGeom prst="rect">
                <a:avLst/>
              </a:prstGeom>
              <a:noFill/>
            </p:spPr>
            <p:txBody>
              <a:bodyPr wrap="square" rtlCol="0">
                <a:spAutoFit/>
              </a:bodyPr>
              <a:lstStyle/>
              <a:p>
                <a:pPr algn="r"/>
                <a:r>
                  <a:rPr lang="da-DK" sz="700">
                    <a:solidFill>
                      <a:schemeClr val="bg1"/>
                    </a:solidFill>
                  </a:rPr>
                  <a:t>1. Kvartal 2024</a:t>
                </a:r>
              </a:p>
            </p:txBody>
          </p:sp>
          <p:sp>
            <p:nvSpPr>
              <p:cNvPr id="62" name="Ellipse 61">
                <a:extLst>
                  <a:ext uri="{FF2B5EF4-FFF2-40B4-BE49-F238E27FC236}">
                    <a16:creationId xmlns:a16="http://schemas.microsoft.com/office/drawing/2014/main" id="{00DC912B-9B7F-963D-3CDB-B53861F702B0}"/>
                  </a:ext>
                </a:extLst>
              </p:cNvPr>
              <p:cNvSpPr/>
              <p:nvPr/>
            </p:nvSpPr>
            <p:spPr>
              <a:xfrm>
                <a:off x="2390079" y="5159165"/>
                <a:ext cx="2012408" cy="116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3" name="Rutediagram: Alternativ proces 62">
                <a:extLst>
                  <a:ext uri="{FF2B5EF4-FFF2-40B4-BE49-F238E27FC236}">
                    <a16:creationId xmlns:a16="http://schemas.microsoft.com/office/drawing/2014/main" id="{589F7D82-C8F3-7776-DDFA-E50043413AB4}"/>
                  </a:ext>
                </a:extLst>
              </p:cNvPr>
              <p:cNvSpPr/>
              <p:nvPr/>
            </p:nvSpPr>
            <p:spPr>
              <a:xfrm>
                <a:off x="3226515" y="4334177"/>
                <a:ext cx="156970" cy="720549"/>
              </a:xfrm>
              <a:prstGeom prst="flowChartAlternateProcess">
                <a:avLst/>
              </a:prstGeom>
              <a:solidFill>
                <a:srgbClr val="5A2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4" name="Tekstfelt 63">
                <a:extLst>
                  <a:ext uri="{FF2B5EF4-FFF2-40B4-BE49-F238E27FC236}">
                    <a16:creationId xmlns:a16="http://schemas.microsoft.com/office/drawing/2014/main" id="{45E3D10E-67B7-FDCA-15F8-4131B370CA10}"/>
                  </a:ext>
                </a:extLst>
              </p:cNvPr>
              <p:cNvSpPr txBox="1"/>
              <p:nvPr/>
            </p:nvSpPr>
            <p:spPr>
              <a:xfrm rot="16200000">
                <a:off x="2846265" y="4631556"/>
                <a:ext cx="936415" cy="200055"/>
              </a:xfrm>
              <a:prstGeom prst="rect">
                <a:avLst/>
              </a:prstGeom>
              <a:noFill/>
            </p:spPr>
            <p:txBody>
              <a:bodyPr wrap="square" rtlCol="0">
                <a:spAutoFit/>
              </a:bodyPr>
              <a:lstStyle/>
              <a:p>
                <a:pPr algn="r"/>
                <a:r>
                  <a:rPr lang="da-DK" sz="700">
                    <a:solidFill>
                      <a:schemeClr val="bg1"/>
                    </a:solidFill>
                  </a:rPr>
                  <a:t>2.-3. Kvartal 2024</a:t>
                </a:r>
              </a:p>
            </p:txBody>
          </p:sp>
          <p:sp>
            <p:nvSpPr>
              <p:cNvPr id="65" name="Rutediagram: Alternativ proces 64">
                <a:extLst>
                  <a:ext uri="{FF2B5EF4-FFF2-40B4-BE49-F238E27FC236}">
                    <a16:creationId xmlns:a16="http://schemas.microsoft.com/office/drawing/2014/main" id="{BBFB5EC5-B8CF-F670-F06C-DE7F59674CA3}"/>
                  </a:ext>
                </a:extLst>
              </p:cNvPr>
              <p:cNvSpPr/>
              <p:nvPr/>
            </p:nvSpPr>
            <p:spPr>
              <a:xfrm>
                <a:off x="4893218" y="4347826"/>
                <a:ext cx="156970" cy="720549"/>
              </a:xfrm>
              <a:prstGeom prst="flowChartAlternateProcess">
                <a:avLst/>
              </a:prstGeom>
              <a:solidFill>
                <a:srgbClr val="5A2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6" name="Tekstfelt 65">
                <a:extLst>
                  <a:ext uri="{FF2B5EF4-FFF2-40B4-BE49-F238E27FC236}">
                    <a16:creationId xmlns:a16="http://schemas.microsoft.com/office/drawing/2014/main" id="{4CE28769-F626-6FAF-0D26-A21294EBDB1E}"/>
                  </a:ext>
                </a:extLst>
              </p:cNvPr>
              <p:cNvSpPr txBox="1"/>
              <p:nvPr/>
            </p:nvSpPr>
            <p:spPr>
              <a:xfrm rot="16200000">
                <a:off x="4581621" y="4634868"/>
                <a:ext cx="801440" cy="200055"/>
              </a:xfrm>
              <a:prstGeom prst="rect">
                <a:avLst/>
              </a:prstGeom>
              <a:noFill/>
            </p:spPr>
            <p:txBody>
              <a:bodyPr wrap="square" rtlCol="0">
                <a:spAutoFit/>
              </a:bodyPr>
              <a:lstStyle/>
              <a:p>
                <a:pPr algn="r"/>
                <a:r>
                  <a:rPr lang="da-DK" sz="700">
                    <a:solidFill>
                      <a:schemeClr val="bg1"/>
                    </a:solidFill>
                  </a:rPr>
                  <a:t>4. Kvartal 2024</a:t>
                </a:r>
              </a:p>
            </p:txBody>
          </p:sp>
          <p:sp>
            <p:nvSpPr>
              <p:cNvPr id="67" name="Tekstfelt 66">
                <a:extLst>
                  <a:ext uri="{FF2B5EF4-FFF2-40B4-BE49-F238E27FC236}">
                    <a16:creationId xmlns:a16="http://schemas.microsoft.com/office/drawing/2014/main" id="{B51BBE4B-9FB9-44B6-1D76-07FB5225FDC9}"/>
                  </a:ext>
                </a:extLst>
              </p:cNvPr>
              <p:cNvSpPr txBox="1"/>
              <p:nvPr/>
            </p:nvSpPr>
            <p:spPr>
              <a:xfrm>
                <a:off x="2303440" y="5403924"/>
                <a:ext cx="1899576" cy="661720"/>
              </a:xfrm>
              <a:prstGeom prst="rect">
                <a:avLst/>
              </a:prstGeom>
              <a:noFill/>
            </p:spPr>
            <p:txBody>
              <a:bodyPr wrap="square">
                <a:spAutoFit/>
              </a:bodyPr>
              <a:lstStyle/>
              <a:p>
                <a:pPr algn="ctr"/>
                <a:r>
                  <a:rPr lang="da-DK" sz="800" b="1" dirty="0"/>
                  <a:t>Test-lær-justér</a:t>
                </a:r>
              </a:p>
              <a:p>
                <a:pPr algn="ctr"/>
                <a:r>
                  <a:rPr lang="da-DK" sz="700" dirty="0"/>
                  <a:t>Prøvehandlinger afprøves med mulighed for løbende tilpasning i takt med, at vi bliver klogere på, hvad der virker. </a:t>
                </a:r>
              </a:p>
              <a:p>
                <a:pPr algn="ctr"/>
                <a:endParaRPr lang="da-DK" sz="800" b="1" dirty="0"/>
              </a:p>
            </p:txBody>
          </p:sp>
          <p:sp>
            <p:nvSpPr>
              <p:cNvPr id="68" name="Tekstfelt 67">
                <a:extLst>
                  <a:ext uri="{FF2B5EF4-FFF2-40B4-BE49-F238E27FC236}">
                    <a16:creationId xmlns:a16="http://schemas.microsoft.com/office/drawing/2014/main" id="{6E718206-868D-A18E-F7FB-4836307487C0}"/>
                  </a:ext>
                </a:extLst>
              </p:cNvPr>
              <p:cNvSpPr txBox="1"/>
              <p:nvPr/>
            </p:nvSpPr>
            <p:spPr>
              <a:xfrm>
                <a:off x="4590108" y="5409405"/>
                <a:ext cx="760483" cy="1092607"/>
              </a:xfrm>
              <a:prstGeom prst="rect">
                <a:avLst/>
              </a:prstGeom>
              <a:noFill/>
            </p:spPr>
            <p:txBody>
              <a:bodyPr wrap="square">
                <a:spAutoFit/>
              </a:bodyPr>
              <a:lstStyle/>
              <a:p>
                <a:r>
                  <a:rPr lang="da-DK" sz="800" b="1"/>
                  <a:t>Evaluering</a:t>
                </a:r>
              </a:p>
              <a:p>
                <a:r>
                  <a:rPr lang="da-DK" sz="700"/>
                  <a:t>Læring og data indsamles undervejs men opsamles til videre brug</a:t>
                </a:r>
              </a:p>
              <a:p>
                <a:endParaRPr lang="da-DK" sz="800" b="1"/>
              </a:p>
            </p:txBody>
          </p:sp>
        </p:grpSp>
        <p:sp>
          <p:nvSpPr>
            <p:cNvPr id="69" name="Ellipse 68">
              <a:extLst>
                <a:ext uri="{FF2B5EF4-FFF2-40B4-BE49-F238E27FC236}">
                  <a16:creationId xmlns:a16="http://schemas.microsoft.com/office/drawing/2014/main" id="{48B05B9F-AE46-965E-D2D9-841D99B4F26D}"/>
                </a:ext>
              </a:extLst>
            </p:cNvPr>
            <p:cNvSpPr/>
            <p:nvPr/>
          </p:nvSpPr>
          <p:spPr>
            <a:xfrm>
              <a:off x="4884797" y="5053566"/>
              <a:ext cx="154955" cy="124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4096917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Pil: højre 32">
            <a:extLst>
              <a:ext uri="{FF2B5EF4-FFF2-40B4-BE49-F238E27FC236}">
                <a16:creationId xmlns:a16="http://schemas.microsoft.com/office/drawing/2014/main" id="{26F02660-1099-DD71-964F-2DDAEC5948AA}"/>
              </a:ext>
            </a:extLst>
          </p:cNvPr>
          <p:cNvSpPr/>
          <p:nvPr/>
        </p:nvSpPr>
        <p:spPr>
          <a:xfrm>
            <a:off x="271437" y="5326445"/>
            <a:ext cx="5224769" cy="346540"/>
          </a:xfrm>
          <a:prstGeom prst="rightArrow">
            <a:avLst>
              <a:gd name="adj1" fmla="val 39744"/>
              <a:gd name="adj2" fmla="val 55128"/>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a:extLst>
              <a:ext uri="{FF2B5EF4-FFF2-40B4-BE49-F238E27FC236}">
                <a16:creationId xmlns:a16="http://schemas.microsoft.com/office/drawing/2014/main" id="{950CF583-9CD1-90D3-7962-65F85C1393D0}"/>
              </a:ext>
            </a:extLst>
          </p:cNvPr>
          <p:cNvSpPr txBox="1"/>
          <p:nvPr/>
        </p:nvSpPr>
        <p:spPr>
          <a:xfrm>
            <a:off x="306426" y="1085827"/>
            <a:ext cx="2985140" cy="2800767"/>
          </a:xfrm>
          <a:prstGeom prst="rect">
            <a:avLst/>
          </a:prstGeom>
          <a:solidFill>
            <a:schemeClr val="accent3">
              <a:lumMod val="40000"/>
              <a:lumOff val="60000"/>
            </a:schemeClr>
          </a:solidFill>
        </p:spPr>
        <p:txBody>
          <a:bodyPr wrap="square">
            <a:spAutoFit/>
          </a:bodyPr>
          <a:lstStyle/>
          <a:p>
            <a:r>
              <a:rPr lang="da-DK" sz="1100" b="1"/>
              <a:t>Hvad nu hvis kommunens tilbud er sidste udvej? </a:t>
            </a:r>
          </a:p>
          <a:p>
            <a:r>
              <a:rPr lang="da-DK" sz="1100"/>
              <a:t>Hvad nu hvis borgerne i første omgang visiteres til tilbud og støtte udenfor kommunen? Det kan være, at den bedste hjælp findes i frivillige tilbud, foreningslivet, en ændret indretning af hjemmet, en ændret opgavefordeling i familien, selvkøb, borgerbudget osv. </a:t>
            </a:r>
          </a:p>
          <a:p>
            <a:endParaRPr lang="da-DK" sz="1100"/>
          </a:p>
          <a:p>
            <a:r>
              <a:rPr lang="da-DK" sz="1100"/>
              <a:t>I denne prøvehandling gentænker vi visitationens funktion ved at rykke tæt på borgerne og indtage en faciliterende rolle, der hjælper borger til at klare sig selv.</a:t>
            </a:r>
          </a:p>
          <a:p>
            <a:endParaRPr lang="da-DK" sz="1100"/>
          </a:p>
          <a:p>
            <a:endParaRPr lang="da-DK" sz="1100"/>
          </a:p>
        </p:txBody>
      </p:sp>
      <p:sp>
        <p:nvSpPr>
          <p:cNvPr id="3" name="Tekstfelt 2">
            <a:extLst>
              <a:ext uri="{FF2B5EF4-FFF2-40B4-BE49-F238E27FC236}">
                <a16:creationId xmlns:a16="http://schemas.microsoft.com/office/drawing/2014/main" id="{01484E5F-F708-1FE9-EF01-DFC268F4C350}"/>
              </a:ext>
            </a:extLst>
          </p:cNvPr>
          <p:cNvSpPr txBox="1"/>
          <p:nvPr/>
        </p:nvSpPr>
        <p:spPr>
          <a:xfrm>
            <a:off x="6389604" y="1085827"/>
            <a:ext cx="3438208" cy="2800767"/>
          </a:xfrm>
          <a:prstGeom prst="rect">
            <a:avLst/>
          </a:prstGeom>
          <a:solidFill>
            <a:schemeClr val="accent5">
              <a:lumMod val="20000"/>
              <a:lumOff val="80000"/>
            </a:schemeClr>
          </a:solidFill>
        </p:spPr>
        <p:txBody>
          <a:bodyPr wrap="square">
            <a:spAutoFit/>
          </a:bodyPr>
          <a:lstStyle/>
          <a:p>
            <a:r>
              <a:rPr lang="da-DK" sz="1100" b="1"/>
              <a:t>Nogen skal have mere, andre skal have mindre</a:t>
            </a:r>
            <a:r>
              <a:rPr lang="da-DK" sz="1100"/>
              <a:t>   </a:t>
            </a:r>
          </a:p>
          <a:p>
            <a:r>
              <a:rPr lang="da-DK" sz="1100"/>
              <a:t>Prøvehandlingen skal teste, hvordan vi kan opnå mere lighed i effekten af genoptræning ved at differentiere. Dette på en måde så borgere med størst behov og færrest ressourcer får mere og ressourcestærke borgere får mindre, hvis de på egen hånd kan gennemføre genoptræningsplanen.  </a:t>
            </a:r>
          </a:p>
          <a:p>
            <a:endParaRPr lang="da-DK" sz="1100"/>
          </a:p>
          <a:p>
            <a:r>
              <a:rPr lang="da-DK" sz="1100"/>
              <a:t>Vi vil give medarbejdernes faglighed frit spil og rygdækning til at lade dem lave denne differentiering. </a:t>
            </a:r>
          </a:p>
          <a:p>
            <a:endParaRPr lang="da-DK" sz="1100"/>
          </a:p>
          <a:p>
            <a:r>
              <a:rPr lang="da-DK" sz="1100"/>
              <a:t>Når vi skal differentiere, så nogen kan få mere, er vi nødt til at tale om, hvem der skal have mindre.</a:t>
            </a:r>
          </a:p>
          <a:p>
            <a:endParaRPr lang="da-DK" sz="1100"/>
          </a:p>
          <a:p>
            <a:r>
              <a:rPr lang="da-DK" sz="1100"/>
              <a:t> </a:t>
            </a:r>
          </a:p>
        </p:txBody>
      </p:sp>
      <p:sp>
        <p:nvSpPr>
          <p:cNvPr id="4" name="Tekstfelt 3">
            <a:extLst>
              <a:ext uri="{FF2B5EF4-FFF2-40B4-BE49-F238E27FC236}">
                <a16:creationId xmlns:a16="http://schemas.microsoft.com/office/drawing/2014/main" id="{7AB58843-58E8-0A54-65A3-A2D7178BD781}"/>
              </a:ext>
            </a:extLst>
          </p:cNvPr>
          <p:cNvSpPr txBox="1"/>
          <p:nvPr/>
        </p:nvSpPr>
        <p:spPr>
          <a:xfrm>
            <a:off x="271437" y="87498"/>
            <a:ext cx="5530960" cy="415498"/>
          </a:xfrm>
          <a:prstGeom prst="rect">
            <a:avLst/>
          </a:prstGeom>
          <a:noFill/>
        </p:spPr>
        <p:txBody>
          <a:bodyPr wrap="square">
            <a:spAutoFit/>
          </a:bodyPr>
          <a:lstStyle/>
          <a:p>
            <a:r>
              <a:rPr lang="da-DK" sz="1000" b="1"/>
              <a:t>PRØVEHANDLING 2 </a:t>
            </a:r>
          </a:p>
          <a:p>
            <a:r>
              <a:rPr lang="da-DK" sz="1100" b="1">
                <a:solidFill>
                  <a:schemeClr val="accent2">
                    <a:lumMod val="60000"/>
                    <a:lumOff val="40000"/>
                  </a:schemeClr>
                </a:solidFill>
              </a:rPr>
              <a:t>AFPRØVNING AF BORGERDREVEN VELFÆRD</a:t>
            </a:r>
            <a:endParaRPr lang="da-DK" b="1"/>
          </a:p>
        </p:txBody>
      </p:sp>
      <p:sp>
        <p:nvSpPr>
          <p:cNvPr id="5" name="Tekstfelt 4">
            <a:extLst>
              <a:ext uri="{FF2B5EF4-FFF2-40B4-BE49-F238E27FC236}">
                <a16:creationId xmlns:a16="http://schemas.microsoft.com/office/drawing/2014/main" id="{6C4054DB-D712-C689-F25B-15C08CC01916}"/>
              </a:ext>
            </a:extLst>
          </p:cNvPr>
          <p:cNvSpPr txBox="1"/>
          <p:nvPr/>
        </p:nvSpPr>
        <p:spPr>
          <a:xfrm>
            <a:off x="306425" y="638599"/>
            <a:ext cx="2662098" cy="270255"/>
          </a:xfrm>
          <a:prstGeom prst="rect">
            <a:avLst/>
          </a:prstGeom>
          <a:noFill/>
        </p:spPr>
        <p:txBody>
          <a:bodyPr wrap="square">
            <a:spAutoFit/>
          </a:bodyPr>
          <a:lstStyle/>
          <a:p>
            <a:r>
              <a:rPr lang="da-DK" sz="1100" b="1">
                <a:solidFill>
                  <a:schemeClr val="accent3">
                    <a:lumMod val="75000"/>
                  </a:schemeClr>
                </a:solidFill>
              </a:rPr>
              <a:t>2.B OMVENDT VISITATION</a:t>
            </a:r>
            <a:endParaRPr lang="da-DK" sz="1100" b="1"/>
          </a:p>
        </p:txBody>
      </p:sp>
      <p:sp>
        <p:nvSpPr>
          <p:cNvPr id="6" name="Tekstfelt 5">
            <a:extLst>
              <a:ext uri="{FF2B5EF4-FFF2-40B4-BE49-F238E27FC236}">
                <a16:creationId xmlns:a16="http://schemas.microsoft.com/office/drawing/2014/main" id="{5364ED63-D7BB-D1BB-FAB5-87FC7C374773}"/>
              </a:ext>
            </a:extLst>
          </p:cNvPr>
          <p:cNvSpPr txBox="1"/>
          <p:nvPr/>
        </p:nvSpPr>
        <p:spPr>
          <a:xfrm>
            <a:off x="6359811" y="111445"/>
            <a:ext cx="3523803" cy="630942"/>
          </a:xfrm>
          <a:prstGeom prst="rect">
            <a:avLst/>
          </a:prstGeom>
          <a:noFill/>
        </p:spPr>
        <p:txBody>
          <a:bodyPr wrap="square">
            <a:spAutoFit/>
          </a:bodyPr>
          <a:lstStyle/>
          <a:p>
            <a:r>
              <a:rPr lang="da-DK" sz="1000" b="1" dirty="0"/>
              <a:t>PRØVEHANDLING 3</a:t>
            </a:r>
          </a:p>
          <a:p>
            <a:endParaRPr lang="da-DK" sz="1400" b="1" dirty="0">
              <a:solidFill>
                <a:schemeClr val="accent5">
                  <a:lumMod val="60000"/>
                  <a:lumOff val="40000"/>
                </a:schemeClr>
              </a:solidFill>
            </a:endParaRPr>
          </a:p>
          <a:p>
            <a:r>
              <a:rPr lang="da-DK" sz="1100" b="1" dirty="0">
                <a:solidFill>
                  <a:schemeClr val="accent5">
                    <a:lumMod val="60000"/>
                    <a:lumOff val="40000"/>
                  </a:schemeClr>
                </a:solidFill>
              </a:rPr>
              <a:t>ALLE HAR IKKE BRUG FOR DET SAMME</a:t>
            </a:r>
            <a:endParaRPr lang="da-DK" sz="1400" b="1" dirty="0"/>
          </a:p>
        </p:txBody>
      </p:sp>
      <p:cxnSp>
        <p:nvCxnSpPr>
          <p:cNvPr id="16" name="Lige forbindelse 15">
            <a:extLst>
              <a:ext uri="{FF2B5EF4-FFF2-40B4-BE49-F238E27FC236}">
                <a16:creationId xmlns:a16="http://schemas.microsoft.com/office/drawing/2014/main" id="{80128271-60EA-A583-7B6E-00D87DDA911C}"/>
              </a:ext>
            </a:extLst>
          </p:cNvPr>
          <p:cNvCxnSpPr>
            <a:cxnSpLocks/>
          </p:cNvCxnSpPr>
          <p:nvPr/>
        </p:nvCxnSpPr>
        <p:spPr>
          <a:xfrm>
            <a:off x="6096000" y="0"/>
            <a:ext cx="0" cy="68580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2" name="Pil: højre 21">
            <a:extLst>
              <a:ext uri="{FF2B5EF4-FFF2-40B4-BE49-F238E27FC236}">
                <a16:creationId xmlns:a16="http://schemas.microsoft.com/office/drawing/2014/main" id="{7810B024-6873-017E-7070-2CC967A949D4}"/>
              </a:ext>
            </a:extLst>
          </p:cNvPr>
          <p:cNvSpPr/>
          <p:nvPr/>
        </p:nvSpPr>
        <p:spPr>
          <a:xfrm>
            <a:off x="6389605" y="5326445"/>
            <a:ext cx="5320257" cy="324196"/>
          </a:xfrm>
          <a:prstGeom prst="rightArrow">
            <a:avLst>
              <a:gd name="adj1" fmla="val 39744"/>
              <a:gd name="adj2" fmla="val 55128"/>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Ellipse 33">
            <a:extLst>
              <a:ext uri="{FF2B5EF4-FFF2-40B4-BE49-F238E27FC236}">
                <a16:creationId xmlns:a16="http://schemas.microsoft.com/office/drawing/2014/main" id="{1901135E-1FD0-EC6E-DAE6-B0E9C003E95F}"/>
              </a:ext>
            </a:extLst>
          </p:cNvPr>
          <p:cNvSpPr/>
          <p:nvPr/>
        </p:nvSpPr>
        <p:spPr>
          <a:xfrm>
            <a:off x="9663272" y="1359320"/>
            <a:ext cx="2406806" cy="2098833"/>
          </a:xfrm>
          <a:custGeom>
            <a:avLst/>
            <a:gdLst>
              <a:gd name="connsiteX0" fmla="*/ 0 w 2406806"/>
              <a:gd name="connsiteY0" fmla="*/ 1049417 h 2098833"/>
              <a:gd name="connsiteX1" fmla="*/ 1203403 w 2406806"/>
              <a:gd name="connsiteY1" fmla="*/ 0 h 2098833"/>
              <a:gd name="connsiteX2" fmla="*/ 2406806 w 2406806"/>
              <a:gd name="connsiteY2" fmla="*/ 1049417 h 2098833"/>
              <a:gd name="connsiteX3" fmla="*/ 1203403 w 2406806"/>
              <a:gd name="connsiteY3" fmla="*/ 2098834 h 2098833"/>
              <a:gd name="connsiteX4" fmla="*/ 0 w 2406806"/>
              <a:gd name="connsiteY4" fmla="*/ 1049417 h 2098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806" h="2098833" fill="none" extrusionOk="0">
                <a:moveTo>
                  <a:pt x="0" y="1049417"/>
                </a:moveTo>
                <a:cubicBezTo>
                  <a:pt x="117941" y="568403"/>
                  <a:pt x="512477" y="-32988"/>
                  <a:pt x="1203403" y="0"/>
                </a:cubicBezTo>
                <a:cubicBezTo>
                  <a:pt x="1775728" y="5795"/>
                  <a:pt x="2397058" y="509235"/>
                  <a:pt x="2406806" y="1049417"/>
                </a:cubicBezTo>
                <a:cubicBezTo>
                  <a:pt x="2407126" y="1533746"/>
                  <a:pt x="1813514" y="2117489"/>
                  <a:pt x="1203403" y="2098834"/>
                </a:cubicBezTo>
                <a:cubicBezTo>
                  <a:pt x="518885" y="2073089"/>
                  <a:pt x="55012" y="1598139"/>
                  <a:pt x="0" y="1049417"/>
                </a:cubicBezTo>
                <a:close/>
              </a:path>
              <a:path w="2406806" h="2098833" stroke="0" extrusionOk="0">
                <a:moveTo>
                  <a:pt x="0" y="1049417"/>
                </a:moveTo>
                <a:cubicBezTo>
                  <a:pt x="-41338" y="393612"/>
                  <a:pt x="689592" y="-67254"/>
                  <a:pt x="1203403" y="0"/>
                </a:cubicBezTo>
                <a:cubicBezTo>
                  <a:pt x="1895625" y="58512"/>
                  <a:pt x="2334227" y="503679"/>
                  <a:pt x="2406806" y="1049417"/>
                </a:cubicBezTo>
                <a:cubicBezTo>
                  <a:pt x="2350878" y="1580461"/>
                  <a:pt x="2021221" y="2041896"/>
                  <a:pt x="1203403" y="2098834"/>
                </a:cubicBezTo>
                <a:cubicBezTo>
                  <a:pt x="467896" y="2024953"/>
                  <a:pt x="72358" y="1683823"/>
                  <a:pt x="0" y="1049417"/>
                </a:cubicBezTo>
                <a:close/>
              </a:path>
            </a:pathLst>
          </a:custGeom>
          <a:solidFill>
            <a:schemeClr val="accent5">
              <a:lumMod val="40000"/>
              <a:lumOff val="60000"/>
            </a:schemeClr>
          </a:solidFill>
          <a:ln>
            <a:solidFill>
              <a:schemeClr val="accent5">
                <a:lumMod val="40000"/>
                <a:lumOff val="60000"/>
              </a:schemeClr>
            </a:solidFill>
            <a:extLst>
              <a:ext uri="{C807C97D-BFC1-408E-A445-0C87EB9F89A2}">
                <ask:lineSketchStyleProps xmlns:ask="http://schemas.microsoft.com/office/drawing/2018/sketchyshapes" sd="3978248048">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felt 9">
            <a:extLst>
              <a:ext uri="{FF2B5EF4-FFF2-40B4-BE49-F238E27FC236}">
                <a16:creationId xmlns:a16="http://schemas.microsoft.com/office/drawing/2014/main" id="{877994D0-5701-A9C0-CB72-842BA0CEAEFD}"/>
              </a:ext>
            </a:extLst>
          </p:cNvPr>
          <p:cNvSpPr txBox="1"/>
          <p:nvPr/>
        </p:nvSpPr>
        <p:spPr>
          <a:xfrm>
            <a:off x="9883615" y="2118603"/>
            <a:ext cx="1966120" cy="553998"/>
          </a:xfrm>
          <a:prstGeom prst="rect">
            <a:avLst/>
          </a:prstGeom>
          <a:noFill/>
        </p:spPr>
        <p:txBody>
          <a:bodyPr wrap="square">
            <a:spAutoFit/>
          </a:bodyPr>
          <a:lstStyle/>
          <a:p>
            <a:pPr algn="ctr"/>
            <a:r>
              <a:rPr lang="da-DK" sz="1000"/>
              <a:t>Kan vi stå på mål for, at nogen skal have mindre, fordi andre skal have mere? </a:t>
            </a:r>
          </a:p>
        </p:txBody>
      </p:sp>
      <p:sp>
        <p:nvSpPr>
          <p:cNvPr id="36" name="Ellipse 35">
            <a:extLst>
              <a:ext uri="{FF2B5EF4-FFF2-40B4-BE49-F238E27FC236}">
                <a16:creationId xmlns:a16="http://schemas.microsoft.com/office/drawing/2014/main" id="{871128D2-CA69-EA1A-7BFE-69FFC2881723}"/>
              </a:ext>
            </a:extLst>
          </p:cNvPr>
          <p:cNvSpPr/>
          <p:nvPr/>
        </p:nvSpPr>
        <p:spPr>
          <a:xfrm>
            <a:off x="3162769" y="1412680"/>
            <a:ext cx="2572680" cy="2098833"/>
          </a:xfrm>
          <a:custGeom>
            <a:avLst/>
            <a:gdLst>
              <a:gd name="connsiteX0" fmla="*/ 0 w 2572680"/>
              <a:gd name="connsiteY0" fmla="*/ 1049417 h 2098833"/>
              <a:gd name="connsiteX1" fmla="*/ 1286340 w 2572680"/>
              <a:gd name="connsiteY1" fmla="*/ 0 h 2098833"/>
              <a:gd name="connsiteX2" fmla="*/ 2572680 w 2572680"/>
              <a:gd name="connsiteY2" fmla="*/ 1049417 h 2098833"/>
              <a:gd name="connsiteX3" fmla="*/ 1286340 w 2572680"/>
              <a:gd name="connsiteY3" fmla="*/ 2098834 h 2098833"/>
              <a:gd name="connsiteX4" fmla="*/ 0 w 2572680"/>
              <a:gd name="connsiteY4" fmla="*/ 1049417 h 2098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680" h="2098833" fill="none" extrusionOk="0">
                <a:moveTo>
                  <a:pt x="0" y="1049417"/>
                </a:moveTo>
                <a:cubicBezTo>
                  <a:pt x="104650" y="557296"/>
                  <a:pt x="555331" y="-25812"/>
                  <a:pt x="1286340" y="0"/>
                </a:cubicBezTo>
                <a:cubicBezTo>
                  <a:pt x="1904470" y="5795"/>
                  <a:pt x="2562932" y="509235"/>
                  <a:pt x="2572680" y="1049417"/>
                </a:cubicBezTo>
                <a:cubicBezTo>
                  <a:pt x="2573021" y="1527263"/>
                  <a:pt x="1829021" y="2156240"/>
                  <a:pt x="1286340" y="2098834"/>
                </a:cubicBezTo>
                <a:cubicBezTo>
                  <a:pt x="556017" y="2073089"/>
                  <a:pt x="55012" y="1598139"/>
                  <a:pt x="0" y="1049417"/>
                </a:cubicBezTo>
                <a:close/>
              </a:path>
              <a:path w="2572680" h="2098833" stroke="0" extrusionOk="0">
                <a:moveTo>
                  <a:pt x="0" y="1049417"/>
                </a:moveTo>
                <a:cubicBezTo>
                  <a:pt x="-39891" y="396279"/>
                  <a:pt x="605046" y="-12991"/>
                  <a:pt x="1286340" y="0"/>
                </a:cubicBezTo>
                <a:cubicBezTo>
                  <a:pt x="2024367" y="58512"/>
                  <a:pt x="2500101" y="503679"/>
                  <a:pt x="2572680" y="1049417"/>
                </a:cubicBezTo>
                <a:cubicBezTo>
                  <a:pt x="2455965" y="1527712"/>
                  <a:pt x="2145755" y="2043461"/>
                  <a:pt x="1286340" y="2098834"/>
                </a:cubicBezTo>
                <a:cubicBezTo>
                  <a:pt x="505028" y="2024953"/>
                  <a:pt x="72358" y="1683823"/>
                  <a:pt x="0" y="1049417"/>
                </a:cubicBezTo>
                <a:close/>
              </a:path>
            </a:pathLst>
          </a:custGeom>
          <a:solidFill>
            <a:schemeClr val="accent3">
              <a:lumMod val="20000"/>
              <a:lumOff val="80000"/>
            </a:schemeClr>
          </a:solidFill>
          <a:ln>
            <a:solidFill>
              <a:schemeClr val="accent3">
                <a:lumMod val="20000"/>
                <a:lumOff val="80000"/>
              </a:schemeClr>
            </a:solidFill>
            <a:extLst>
              <a:ext uri="{C807C97D-BFC1-408E-A445-0C87EB9F89A2}">
                <ask:lineSketchStyleProps xmlns:ask="http://schemas.microsoft.com/office/drawing/2018/sketchyshapes" sd="3978248048">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4027B9DD-1261-2907-116F-176EFB6DD8D8}"/>
              </a:ext>
            </a:extLst>
          </p:cNvPr>
          <p:cNvSpPr txBox="1"/>
          <p:nvPr/>
        </p:nvSpPr>
        <p:spPr>
          <a:xfrm>
            <a:off x="3432362" y="1954264"/>
            <a:ext cx="2090428" cy="1015663"/>
          </a:xfrm>
          <a:prstGeom prst="rect">
            <a:avLst/>
          </a:prstGeom>
          <a:noFill/>
        </p:spPr>
        <p:txBody>
          <a:bodyPr wrap="square">
            <a:spAutoFit/>
          </a:bodyPr>
          <a:lstStyle/>
          <a:p>
            <a:pPr algn="ctr"/>
            <a:r>
              <a:rPr lang="da-DK" sz="1000" b="1"/>
              <a:t>”Behov for” versus ”ret til”</a:t>
            </a:r>
          </a:p>
          <a:p>
            <a:pPr algn="ctr"/>
            <a:r>
              <a:rPr lang="da-DK" sz="1000"/>
              <a:t>Hvis borger får alt det borger har brug for, men ikke alt hvad borger har ret til – hvad gør vi så, når borger vender tilbage og klager over afgørelsen?</a:t>
            </a:r>
          </a:p>
        </p:txBody>
      </p:sp>
      <p:sp>
        <p:nvSpPr>
          <p:cNvPr id="8" name="Rutediagram: Alternativ proces 7">
            <a:extLst>
              <a:ext uri="{FF2B5EF4-FFF2-40B4-BE49-F238E27FC236}">
                <a16:creationId xmlns:a16="http://schemas.microsoft.com/office/drawing/2014/main" id="{A043B179-7A4A-B5EE-1F3E-BEA77236B861}"/>
              </a:ext>
            </a:extLst>
          </p:cNvPr>
          <p:cNvSpPr/>
          <p:nvPr/>
        </p:nvSpPr>
        <p:spPr>
          <a:xfrm>
            <a:off x="5069011" y="4574352"/>
            <a:ext cx="156970" cy="720549"/>
          </a:xfrm>
          <a:prstGeom prst="flowChartAlternateProcess">
            <a:avLst/>
          </a:prstGeom>
          <a:solidFill>
            <a:srgbClr val="5A2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utediagram: Alternativ proces 8">
            <a:extLst>
              <a:ext uri="{FF2B5EF4-FFF2-40B4-BE49-F238E27FC236}">
                <a16:creationId xmlns:a16="http://schemas.microsoft.com/office/drawing/2014/main" id="{49DADA33-635B-E167-C9AB-78B63B85B665}"/>
              </a:ext>
            </a:extLst>
          </p:cNvPr>
          <p:cNvSpPr/>
          <p:nvPr/>
        </p:nvSpPr>
        <p:spPr>
          <a:xfrm>
            <a:off x="1159246" y="4615415"/>
            <a:ext cx="156970" cy="720549"/>
          </a:xfrm>
          <a:prstGeom prst="flowChartAlternateProcess">
            <a:avLst/>
          </a:prstGeom>
          <a:solidFill>
            <a:srgbClr val="5A2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utediagram: Alternativ proces 10">
            <a:extLst>
              <a:ext uri="{FF2B5EF4-FFF2-40B4-BE49-F238E27FC236}">
                <a16:creationId xmlns:a16="http://schemas.microsoft.com/office/drawing/2014/main" id="{47E73774-C3BD-33FE-C4DA-40787A060005}"/>
              </a:ext>
            </a:extLst>
          </p:cNvPr>
          <p:cNvSpPr/>
          <p:nvPr/>
        </p:nvSpPr>
        <p:spPr>
          <a:xfrm>
            <a:off x="388284" y="4615415"/>
            <a:ext cx="156970" cy="720549"/>
          </a:xfrm>
          <a:prstGeom prst="flowChartAlternateProcess">
            <a:avLst/>
          </a:prstGeom>
          <a:solidFill>
            <a:srgbClr val="5A2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a:extLst>
              <a:ext uri="{FF2B5EF4-FFF2-40B4-BE49-F238E27FC236}">
                <a16:creationId xmlns:a16="http://schemas.microsoft.com/office/drawing/2014/main" id="{14801FDC-1DD4-66A1-4530-E599FD473D15}"/>
              </a:ext>
            </a:extLst>
          </p:cNvPr>
          <p:cNvSpPr txBox="1"/>
          <p:nvPr/>
        </p:nvSpPr>
        <p:spPr>
          <a:xfrm>
            <a:off x="1061792" y="5630803"/>
            <a:ext cx="964504" cy="461665"/>
          </a:xfrm>
          <a:prstGeom prst="rect">
            <a:avLst/>
          </a:prstGeom>
          <a:noFill/>
        </p:spPr>
        <p:txBody>
          <a:bodyPr wrap="square" rtlCol="0">
            <a:spAutoFit/>
          </a:bodyPr>
          <a:lstStyle/>
          <a:p>
            <a:r>
              <a:rPr lang="da-DK" sz="800" b="1"/>
              <a:t>Udvikling af prøvehandling </a:t>
            </a:r>
            <a:endParaRPr lang="da-DK" sz="800"/>
          </a:p>
          <a:p>
            <a:r>
              <a:rPr lang="da-DK" sz="800"/>
              <a:t>  </a:t>
            </a:r>
          </a:p>
        </p:txBody>
      </p:sp>
      <p:sp>
        <p:nvSpPr>
          <p:cNvPr id="14" name="Tekstfelt 13">
            <a:extLst>
              <a:ext uri="{FF2B5EF4-FFF2-40B4-BE49-F238E27FC236}">
                <a16:creationId xmlns:a16="http://schemas.microsoft.com/office/drawing/2014/main" id="{DF207AE1-635F-2900-71CD-2E166BF2646E}"/>
              </a:ext>
            </a:extLst>
          </p:cNvPr>
          <p:cNvSpPr txBox="1"/>
          <p:nvPr/>
        </p:nvSpPr>
        <p:spPr>
          <a:xfrm>
            <a:off x="2764152" y="5635192"/>
            <a:ext cx="1899576" cy="461665"/>
          </a:xfrm>
          <a:prstGeom prst="rect">
            <a:avLst/>
          </a:prstGeom>
          <a:noFill/>
        </p:spPr>
        <p:txBody>
          <a:bodyPr wrap="square">
            <a:spAutoFit/>
          </a:bodyPr>
          <a:lstStyle/>
          <a:p>
            <a:pPr algn="ctr"/>
            <a:r>
              <a:rPr lang="da-DK" sz="800" b="1"/>
              <a:t>Test-lær-juster</a:t>
            </a:r>
          </a:p>
          <a:p>
            <a:pPr algn="ctr"/>
            <a:endParaRPr lang="da-DK" sz="800" b="1"/>
          </a:p>
          <a:p>
            <a:pPr algn="ctr"/>
            <a:endParaRPr lang="da-DK" sz="800" b="1"/>
          </a:p>
        </p:txBody>
      </p:sp>
      <p:sp>
        <p:nvSpPr>
          <p:cNvPr id="15" name="Ellipse 14">
            <a:extLst>
              <a:ext uri="{FF2B5EF4-FFF2-40B4-BE49-F238E27FC236}">
                <a16:creationId xmlns:a16="http://schemas.microsoft.com/office/drawing/2014/main" id="{7C369FA7-F28E-CEF4-A106-D63629FD452A}"/>
              </a:ext>
            </a:extLst>
          </p:cNvPr>
          <p:cNvSpPr/>
          <p:nvPr/>
        </p:nvSpPr>
        <p:spPr>
          <a:xfrm>
            <a:off x="363299" y="5439457"/>
            <a:ext cx="156970" cy="128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1DD3B33B-A602-35E1-1BB4-3A10C31FFC15}"/>
              </a:ext>
            </a:extLst>
          </p:cNvPr>
          <p:cNvSpPr txBox="1"/>
          <p:nvPr/>
        </p:nvSpPr>
        <p:spPr>
          <a:xfrm rot="16200000">
            <a:off x="43851" y="4916274"/>
            <a:ext cx="862935" cy="200055"/>
          </a:xfrm>
          <a:prstGeom prst="rect">
            <a:avLst/>
          </a:prstGeom>
          <a:noFill/>
        </p:spPr>
        <p:txBody>
          <a:bodyPr wrap="square" rtlCol="0">
            <a:spAutoFit/>
          </a:bodyPr>
          <a:lstStyle/>
          <a:p>
            <a:pPr algn="r"/>
            <a:r>
              <a:rPr lang="da-DK" sz="700">
                <a:solidFill>
                  <a:schemeClr val="bg1"/>
                </a:solidFill>
              </a:rPr>
              <a:t>4. Kvartal  23</a:t>
            </a:r>
          </a:p>
        </p:txBody>
      </p:sp>
      <p:sp>
        <p:nvSpPr>
          <p:cNvPr id="18" name="Ellipse 17">
            <a:extLst>
              <a:ext uri="{FF2B5EF4-FFF2-40B4-BE49-F238E27FC236}">
                <a16:creationId xmlns:a16="http://schemas.microsoft.com/office/drawing/2014/main" id="{0DB61442-15DE-7F3B-F8DC-DB71542679A7}"/>
              </a:ext>
            </a:extLst>
          </p:cNvPr>
          <p:cNvSpPr/>
          <p:nvPr/>
        </p:nvSpPr>
        <p:spPr>
          <a:xfrm>
            <a:off x="1137885" y="5447770"/>
            <a:ext cx="153346" cy="1205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utediagram: Alternativ proces 19">
            <a:extLst>
              <a:ext uri="{FF2B5EF4-FFF2-40B4-BE49-F238E27FC236}">
                <a16:creationId xmlns:a16="http://schemas.microsoft.com/office/drawing/2014/main" id="{707FC52F-1A70-AC34-42BF-4D5712831C77}"/>
              </a:ext>
            </a:extLst>
          </p:cNvPr>
          <p:cNvSpPr/>
          <p:nvPr/>
        </p:nvSpPr>
        <p:spPr>
          <a:xfrm>
            <a:off x="3684554" y="4598484"/>
            <a:ext cx="156970" cy="720549"/>
          </a:xfrm>
          <a:prstGeom prst="flowChartAlternateProcess">
            <a:avLst/>
          </a:prstGeom>
          <a:solidFill>
            <a:srgbClr val="5A2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Ellipse 22">
            <a:extLst>
              <a:ext uri="{FF2B5EF4-FFF2-40B4-BE49-F238E27FC236}">
                <a16:creationId xmlns:a16="http://schemas.microsoft.com/office/drawing/2014/main" id="{096DE89C-FB34-8912-BA5D-5C7CBE64D54D}"/>
              </a:ext>
            </a:extLst>
          </p:cNvPr>
          <p:cNvSpPr/>
          <p:nvPr/>
        </p:nvSpPr>
        <p:spPr>
          <a:xfrm>
            <a:off x="2786378" y="5435662"/>
            <a:ext cx="2012408" cy="116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Tekstfelt 23">
            <a:extLst>
              <a:ext uri="{FF2B5EF4-FFF2-40B4-BE49-F238E27FC236}">
                <a16:creationId xmlns:a16="http://schemas.microsoft.com/office/drawing/2014/main" id="{B2765F0F-05A8-105D-8365-B566620DD24B}"/>
              </a:ext>
            </a:extLst>
          </p:cNvPr>
          <p:cNvSpPr txBox="1"/>
          <p:nvPr/>
        </p:nvSpPr>
        <p:spPr>
          <a:xfrm rot="16200000">
            <a:off x="3351697" y="4893885"/>
            <a:ext cx="805686" cy="200055"/>
          </a:xfrm>
          <a:prstGeom prst="rect">
            <a:avLst/>
          </a:prstGeom>
          <a:noFill/>
        </p:spPr>
        <p:txBody>
          <a:bodyPr wrap="square" rtlCol="0">
            <a:spAutoFit/>
          </a:bodyPr>
          <a:lstStyle/>
          <a:p>
            <a:pPr algn="r"/>
            <a:r>
              <a:rPr lang="da-DK" sz="700">
                <a:solidFill>
                  <a:schemeClr val="bg1"/>
                </a:solidFill>
              </a:rPr>
              <a:t>3-4. kvartal 24</a:t>
            </a:r>
          </a:p>
        </p:txBody>
      </p:sp>
      <p:sp>
        <p:nvSpPr>
          <p:cNvPr id="25" name="Pladsholder til tekst 32">
            <a:extLst>
              <a:ext uri="{FF2B5EF4-FFF2-40B4-BE49-F238E27FC236}">
                <a16:creationId xmlns:a16="http://schemas.microsoft.com/office/drawing/2014/main" id="{E8606DC9-561C-3038-0E2D-0A0B975D3A78}"/>
              </a:ext>
            </a:extLst>
          </p:cNvPr>
          <p:cNvSpPr txBox="1">
            <a:spLocks/>
          </p:cNvSpPr>
          <p:nvPr/>
        </p:nvSpPr>
        <p:spPr>
          <a:xfrm>
            <a:off x="293059" y="5630803"/>
            <a:ext cx="784631" cy="8159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800" b="1"/>
              <a:t>Ejerskab</a:t>
            </a:r>
            <a:r>
              <a:rPr lang="da-DK" sz="800"/>
              <a:t> og opstart</a:t>
            </a:r>
          </a:p>
          <a:p>
            <a:endParaRPr lang="da-DK" sz="800"/>
          </a:p>
        </p:txBody>
      </p:sp>
      <p:sp>
        <p:nvSpPr>
          <p:cNvPr id="26" name="Tekstfelt 25">
            <a:extLst>
              <a:ext uri="{FF2B5EF4-FFF2-40B4-BE49-F238E27FC236}">
                <a16:creationId xmlns:a16="http://schemas.microsoft.com/office/drawing/2014/main" id="{69984B7C-CEF9-EB4A-3F2C-97887A665619}"/>
              </a:ext>
            </a:extLst>
          </p:cNvPr>
          <p:cNvSpPr txBox="1"/>
          <p:nvPr/>
        </p:nvSpPr>
        <p:spPr>
          <a:xfrm rot="16200000">
            <a:off x="4837475" y="4888983"/>
            <a:ext cx="627501" cy="200055"/>
          </a:xfrm>
          <a:prstGeom prst="rect">
            <a:avLst/>
          </a:prstGeom>
          <a:noFill/>
        </p:spPr>
        <p:txBody>
          <a:bodyPr wrap="square" rtlCol="0">
            <a:spAutoFit/>
          </a:bodyPr>
          <a:lstStyle/>
          <a:p>
            <a:pPr algn="r"/>
            <a:r>
              <a:rPr lang="da-DK" sz="700">
                <a:solidFill>
                  <a:schemeClr val="bg1"/>
                </a:solidFill>
              </a:rPr>
              <a:t>Ultimo 24</a:t>
            </a:r>
          </a:p>
        </p:txBody>
      </p:sp>
      <p:sp>
        <p:nvSpPr>
          <p:cNvPr id="27" name="Rutediagram: Alternativ proces 26">
            <a:extLst>
              <a:ext uri="{FF2B5EF4-FFF2-40B4-BE49-F238E27FC236}">
                <a16:creationId xmlns:a16="http://schemas.microsoft.com/office/drawing/2014/main" id="{66EF09C6-3E00-0644-7A04-A5E349CF0CB8}"/>
              </a:ext>
            </a:extLst>
          </p:cNvPr>
          <p:cNvSpPr/>
          <p:nvPr/>
        </p:nvSpPr>
        <p:spPr>
          <a:xfrm>
            <a:off x="2101556" y="4599721"/>
            <a:ext cx="156970" cy="720549"/>
          </a:xfrm>
          <a:prstGeom prst="flowChartAlternateProcess">
            <a:avLst/>
          </a:prstGeom>
          <a:solidFill>
            <a:srgbClr val="5A2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Ellipse 27">
            <a:extLst>
              <a:ext uri="{FF2B5EF4-FFF2-40B4-BE49-F238E27FC236}">
                <a16:creationId xmlns:a16="http://schemas.microsoft.com/office/drawing/2014/main" id="{3A5E46EB-FC95-3CEF-16CF-745AF3BD9EF1}"/>
              </a:ext>
            </a:extLst>
          </p:cNvPr>
          <p:cNvSpPr/>
          <p:nvPr/>
        </p:nvSpPr>
        <p:spPr>
          <a:xfrm>
            <a:off x="2111999" y="5432076"/>
            <a:ext cx="153346" cy="1205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Tekstfelt 28">
            <a:extLst>
              <a:ext uri="{FF2B5EF4-FFF2-40B4-BE49-F238E27FC236}">
                <a16:creationId xmlns:a16="http://schemas.microsoft.com/office/drawing/2014/main" id="{B53CB518-C828-B115-82A8-45F2F99D2EFB}"/>
              </a:ext>
            </a:extLst>
          </p:cNvPr>
          <p:cNvSpPr txBox="1"/>
          <p:nvPr/>
        </p:nvSpPr>
        <p:spPr>
          <a:xfrm rot="16200000">
            <a:off x="1794234" y="4843981"/>
            <a:ext cx="749738" cy="200055"/>
          </a:xfrm>
          <a:prstGeom prst="rect">
            <a:avLst/>
          </a:prstGeom>
          <a:noFill/>
        </p:spPr>
        <p:txBody>
          <a:bodyPr wrap="square" rtlCol="0">
            <a:spAutoFit/>
          </a:bodyPr>
          <a:lstStyle/>
          <a:p>
            <a:pPr algn="r"/>
            <a:r>
              <a:rPr lang="da-DK" sz="700">
                <a:solidFill>
                  <a:schemeClr val="bg1"/>
                </a:solidFill>
              </a:rPr>
              <a:t>3. Kvartal 24</a:t>
            </a:r>
          </a:p>
        </p:txBody>
      </p:sp>
      <p:sp>
        <p:nvSpPr>
          <p:cNvPr id="30" name="Tekstfelt 29">
            <a:extLst>
              <a:ext uri="{FF2B5EF4-FFF2-40B4-BE49-F238E27FC236}">
                <a16:creationId xmlns:a16="http://schemas.microsoft.com/office/drawing/2014/main" id="{DA49E3CA-400E-0A3C-139A-D97A139EFEF7}"/>
              </a:ext>
            </a:extLst>
          </p:cNvPr>
          <p:cNvSpPr txBox="1"/>
          <p:nvPr/>
        </p:nvSpPr>
        <p:spPr>
          <a:xfrm>
            <a:off x="2008195" y="5615109"/>
            <a:ext cx="778183" cy="338554"/>
          </a:xfrm>
          <a:prstGeom prst="rect">
            <a:avLst/>
          </a:prstGeom>
          <a:noFill/>
        </p:spPr>
        <p:txBody>
          <a:bodyPr wrap="square">
            <a:spAutoFit/>
          </a:bodyPr>
          <a:lstStyle/>
          <a:p>
            <a:r>
              <a:rPr lang="da-DK" sz="800" b="1" err="1"/>
              <a:t>Konceptu-alisering</a:t>
            </a:r>
            <a:endParaRPr lang="da-DK" sz="800" b="1"/>
          </a:p>
        </p:txBody>
      </p:sp>
      <p:sp>
        <p:nvSpPr>
          <p:cNvPr id="31" name="Tekstfelt 30">
            <a:extLst>
              <a:ext uri="{FF2B5EF4-FFF2-40B4-BE49-F238E27FC236}">
                <a16:creationId xmlns:a16="http://schemas.microsoft.com/office/drawing/2014/main" id="{1FA8F0DA-E6B2-7F5A-B7C5-4C5A8A81E004}"/>
              </a:ext>
            </a:extLst>
          </p:cNvPr>
          <p:cNvSpPr txBox="1"/>
          <p:nvPr/>
        </p:nvSpPr>
        <p:spPr>
          <a:xfrm>
            <a:off x="4936594" y="5654933"/>
            <a:ext cx="760483" cy="461665"/>
          </a:xfrm>
          <a:prstGeom prst="rect">
            <a:avLst/>
          </a:prstGeom>
          <a:noFill/>
        </p:spPr>
        <p:txBody>
          <a:bodyPr wrap="square">
            <a:spAutoFit/>
          </a:bodyPr>
          <a:lstStyle/>
          <a:p>
            <a:r>
              <a:rPr lang="da-DK" sz="800" b="1"/>
              <a:t>Evaluering</a:t>
            </a:r>
          </a:p>
          <a:p>
            <a:endParaRPr lang="da-DK" sz="800" b="1"/>
          </a:p>
          <a:p>
            <a:endParaRPr lang="da-DK" sz="800" b="1"/>
          </a:p>
        </p:txBody>
      </p:sp>
      <p:sp>
        <p:nvSpPr>
          <p:cNvPr id="32" name="Ellipse 31">
            <a:extLst>
              <a:ext uri="{FF2B5EF4-FFF2-40B4-BE49-F238E27FC236}">
                <a16:creationId xmlns:a16="http://schemas.microsoft.com/office/drawing/2014/main" id="{A178682C-8DC0-7230-750C-8D70E496CA9A}"/>
              </a:ext>
            </a:extLst>
          </p:cNvPr>
          <p:cNvSpPr/>
          <p:nvPr/>
        </p:nvSpPr>
        <p:spPr>
          <a:xfrm>
            <a:off x="5069011" y="5423763"/>
            <a:ext cx="156970" cy="128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Ellipse 34">
            <a:extLst>
              <a:ext uri="{FF2B5EF4-FFF2-40B4-BE49-F238E27FC236}">
                <a16:creationId xmlns:a16="http://schemas.microsoft.com/office/drawing/2014/main" id="{14865AD7-4408-C7C3-3758-B76447405065}"/>
              </a:ext>
            </a:extLst>
          </p:cNvPr>
          <p:cNvSpPr/>
          <p:nvPr/>
        </p:nvSpPr>
        <p:spPr>
          <a:xfrm>
            <a:off x="6527641" y="5423763"/>
            <a:ext cx="156970" cy="128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Pladsholder til tekst 32">
            <a:extLst>
              <a:ext uri="{FF2B5EF4-FFF2-40B4-BE49-F238E27FC236}">
                <a16:creationId xmlns:a16="http://schemas.microsoft.com/office/drawing/2014/main" id="{751581A8-49EA-DCFF-3B27-F54D80144231}"/>
              </a:ext>
            </a:extLst>
          </p:cNvPr>
          <p:cNvSpPr txBox="1">
            <a:spLocks/>
          </p:cNvSpPr>
          <p:nvPr/>
        </p:nvSpPr>
        <p:spPr>
          <a:xfrm>
            <a:off x="6457401" y="5615109"/>
            <a:ext cx="784631" cy="8159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800" b="1"/>
              <a:t>Ejerskab</a:t>
            </a:r>
            <a:r>
              <a:rPr lang="da-DK" sz="800"/>
              <a:t> og opstart</a:t>
            </a:r>
          </a:p>
          <a:p>
            <a:endParaRPr lang="da-DK" sz="800"/>
          </a:p>
        </p:txBody>
      </p:sp>
      <p:sp>
        <p:nvSpPr>
          <p:cNvPr id="38" name="Rutediagram: Alternativ proces 37">
            <a:extLst>
              <a:ext uri="{FF2B5EF4-FFF2-40B4-BE49-F238E27FC236}">
                <a16:creationId xmlns:a16="http://schemas.microsoft.com/office/drawing/2014/main" id="{DEF9F52A-0725-E65F-44EF-6699624C88D7}"/>
              </a:ext>
            </a:extLst>
          </p:cNvPr>
          <p:cNvSpPr/>
          <p:nvPr/>
        </p:nvSpPr>
        <p:spPr>
          <a:xfrm>
            <a:off x="6540960" y="4611365"/>
            <a:ext cx="156970" cy="720549"/>
          </a:xfrm>
          <a:prstGeom prst="flowChartAlternateProcess">
            <a:avLst/>
          </a:prstGeom>
          <a:solidFill>
            <a:srgbClr val="5A2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 name="Tekstfelt 38">
            <a:extLst>
              <a:ext uri="{FF2B5EF4-FFF2-40B4-BE49-F238E27FC236}">
                <a16:creationId xmlns:a16="http://schemas.microsoft.com/office/drawing/2014/main" id="{50916126-D337-E475-EC7D-E77498077D90}"/>
              </a:ext>
            </a:extLst>
          </p:cNvPr>
          <p:cNvSpPr txBox="1"/>
          <p:nvPr/>
        </p:nvSpPr>
        <p:spPr>
          <a:xfrm rot="16200000">
            <a:off x="6211057" y="4881645"/>
            <a:ext cx="801777" cy="200055"/>
          </a:xfrm>
          <a:prstGeom prst="rect">
            <a:avLst/>
          </a:prstGeom>
          <a:noFill/>
        </p:spPr>
        <p:txBody>
          <a:bodyPr wrap="square" rtlCol="0">
            <a:spAutoFit/>
          </a:bodyPr>
          <a:lstStyle/>
          <a:p>
            <a:pPr algn="r"/>
            <a:r>
              <a:rPr lang="da-DK" sz="700">
                <a:solidFill>
                  <a:schemeClr val="bg1"/>
                </a:solidFill>
              </a:rPr>
              <a:t>4. Kvartal 24</a:t>
            </a:r>
          </a:p>
        </p:txBody>
      </p:sp>
      <p:sp>
        <p:nvSpPr>
          <p:cNvPr id="40" name="Rutediagram: Alternativ proces 39">
            <a:extLst>
              <a:ext uri="{FF2B5EF4-FFF2-40B4-BE49-F238E27FC236}">
                <a16:creationId xmlns:a16="http://schemas.microsoft.com/office/drawing/2014/main" id="{0D51726F-BF0D-583F-30AB-DD51E07D35DA}"/>
              </a:ext>
            </a:extLst>
          </p:cNvPr>
          <p:cNvSpPr/>
          <p:nvPr/>
        </p:nvSpPr>
        <p:spPr>
          <a:xfrm>
            <a:off x="7360018" y="4611365"/>
            <a:ext cx="240907" cy="720549"/>
          </a:xfrm>
          <a:prstGeom prst="flowChartAlternateProcess">
            <a:avLst/>
          </a:prstGeom>
          <a:solidFill>
            <a:srgbClr val="5A2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Ellipse 41">
            <a:extLst>
              <a:ext uri="{FF2B5EF4-FFF2-40B4-BE49-F238E27FC236}">
                <a16:creationId xmlns:a16="http://schemas.microsoft.com/office/drawing/2014/main" id="{8124138A-4340-F093-57B8-22E6B6B25E09}"/>
              </a:ext>
            </a:extLst>
          </p:cNvPr>
          <p:cNvSpPr/>
          <p:nvPr/>
        </p:nvSpPr>
        <p:spPr>
          <a:xfrm>
            <a:off x="7361362" y="5417304"/>
            <a:ext cx="156970" cy="128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3" name="Pladsholder til tekst 32">
            <a:extLst>
              <a:ext uri="{FF2B5EF4-FFF2-40B4-BE49-F238E27FC236}">
                <a16:creationId xmlns:a16="http://schemas.microsoft.com/office/drawing/2014/main" id="{10F8933A-8433-53B8-D865-11E79ADD52E0}"/>
              </a:ext>
            </a:extLst>
          </p:cNvPr>
          <p:cNvSpPr txBox="1">
            <a:spLocks/>
          </p:cNvSpPr>
          <p:nvPr/>
        </p:nvSpPr>
        <p:spPr>
          <a:xfrm>
            <a:off x="7259396" y="5630579"/>
            <a:ext cx="1017911" cy="8159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800" b="1"/>
              <a:t>Udvikling af prøvehandling</a:t>
            </a:r>
          </a:p>
          <a:p>
            <a:r>
              <a:rPr lang="da-DK" sz="800"/>
              <a:t>(bl.a. workshops med forskere og fagpersoner)</a:t>
            </a:r>
          </a:p>
          <a:p>
            <a:endParaRPr lang="da-DK" sz="800"/>
          </a:p>
        </p:txBody>
      </p:sp>
      <p:sp>
        <p:nvSpPr>
          <p:cNvPr id="45" name="Tekstfelt 44">
            <a:extLst>
              <a:ext uri="{FF2B5EF4-FFF2-40B4-BE49-F238E27FC236}">
                <a16:creationId xmlns:a16="http://schemas.microsoft.com/office/drawing/2014/main" id="{FC6AD6BC-F37B-EBA1-27FB-B0B41B6EA42C}"/>
              </a:ext>
            </a:extLst>
          </p:cNvPr>
          <p:cNvSpPr txBox="1"/>
          <p:nvPr/>
        </p:nvSpPr>
        <p:spPr>
          <a:xfrm>
            <a:off x="8406504" y="5650641"/>
            <a:ext cx="778183" cy="338554"/>
          </a:xfrm>
          <a:prstGeom prst="rect">
            <a:avLst/>
          </a:prstGeom>
          <a:noFill/>
        </p:spPr>
        <p:txBody>
          <a:bodyPr wrap="square">
            <a:spAutoFit/>
          </a:bodyPr>
          <a:lstStyle/>
          <a:p>
            <a:r>
              <a:rPr lang="da-DK" sz="800" b="1" err="1"/>
              <a:t>Konceptu-alisering</a:t>
            </a:r>
            <a:endParaRPr lang="da-DK" sz="800" b="1"/>
          </a:p>
        </p:txBody>
      </p:sp>
      <p:sp>
        <p:nvSpPr>
          <p:cNvPr id="46" name="Ellipse 45">
            <a:extLst>
              <a:ext uri="{FF2B5EF4-FFF2-40B4-BE49-F238E27FC236}">
                <a16:creationId xmlns:a16="http://schemas.microsoft.com/office/drawing/2014/main" id="{86EEEB97-AF9B-2990-2633-05D15514F5B5}"/>
              </a:ext>
            </a:extLst>
          </p:cNvPr>
          <p:cNvSpPr/>
          <p:nvPr/>
        </p:nvSpPr>
        <p:spPr>
          <a:xfrm>
            <a:off x="8452016" y="5418635"/>
            <a:ext cx="156970" cy="128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8" name="Rutediagram: Alternativ proces 47">
            <a:extLst>
              <a:ext uri="{FF2B5EF4-FFF2-40B4-BE49-F238E27FC236}">
                <a16:creationId xmlns:a16="http://schemas.microsoft.com/office/drawing/2014/main" id="{616702F0-916E-EEEB-EEE7-8A827FE3BECC}"/>
              </a:ext>
            </a:extLst>
          </p:cNvPr>
          <p:cNvSpPr/>
          <p:nvPr/>
        </p:nvSpPr>
        <p:spPr>
          <a:xfrm>
            <a:off x="8450325" y="4622059"/>
            <a:ext cx="156970" cy="720549"/>
          </a:xfrm>
          <a:prstGeom prst="flowChartAlternateProcess">
            <a:avLst/>
          </a:prstGeom>
          <a:solidFill>
            <a:srgbClr val="5A2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7" name="Tekstfelt 46">
            <a:extLst>
              <a:ext uri="{FF2B5EF4-FFF2-40B4-BE49-F238E27FC236}">
                <a16:creationId xmlns:a16="http://schemas.microsoft.com/office/drawing/2014/main" id="{D69BE593-BCBE-C039-E58E-EDB3F6093DD7}"/>
              </a:ext>
            </a:extLst>
          </p:cNvPr>
          <p:cNvSpPr txBox="1"/>
          <p:nvPr/>
        </p:nvSpPr>
        <p:spPr>
          <a:xfrm rot="16200000">
            <a:off x="8125948" y="4874548"/>
            <a:ext cx="815973" cy="200055"/>
          </a:xfrm>
          <a:prstGeom prst="rect">
            <a:avLst/>
          </a:prstGeom>
          <a:noFill/>
        </p:spPr>
        <p:txBody>
          <a:bodyPr wrap="square" rtlCol="0">
            <a:spAutoFit/>
          </a:bodyPr>
          <a:lstStyle/>
          <a:p>
            <a:pPr algn="r"/>
            <a:r>
              <a:rPr lang="da-DK" sz="700">
                <a:solidFill>
                  <a:schemeClr val="bg1"/>
                </a:solidFill>
              </a:rPr>
              <a:t>1. Kvartal 24</a:t>
            </a:r>
          </a:p>
        </p:txBody>
      </p:sp>
      <p:sp>
        <p:nvSpPr>
          <p:cNvPr id="49" name="Tekstfelt 48">
            <a:extLst>
              <a:ext uri="{FF2B5EF4-FFF2-40B4-BE49-F238E27FC236}">
                <a16:creationId xmlns:a16="http://schemas.microsoft.com/office/drawing/2014/main" id="{0ED706A2-BAB2-69A5-E634-721371CAA889}"/>
              </a:ext>
            </a:extLst>
          </p:cNvPr>
          <p:cNvSpPr txBox="1"/>
          <p:nvPr/>
        </p:nvSpPr>
        <p:spPr>
          <a:xfrm>
            <a:off x="8699462" y="5630579"/>
            <a:ext cx="1899576" cy="461665"/>
          </a:xfrm>
          <a:prstGeom prst="rect">
            <a:avLst/>
          </a:prstGeom>
          <a:noFill/>
        </p:spPr>
        <p:txBody>
          <a:bodyPr wrap="square">
            <a:spAutoFit/>
          </a:bodyPr>
          <a:lstStyle/>
          <a:p>
            <a:pPr algn="ctr"/>
            <a:r>
              <a:rPr lang="da-DK" sz="800" b="1"/>
              <a:t>Test-lær-juster</a:t>
            </a:r>
          </a:p>
          <a:p>
            <a:pPr algn="ctr"/>
            <a:endParaRPr lang="da-DK" sz="800" b="1"/>
          </a:p>
          <a:p>
            <a:pPr algn="ctr"/>
            <a:endParaRPr lang="da-DK" sz="800" b="1"/>
          </a:p>
        </p:txBody>
      </p:sp>
      <p:sp>
        <p:nvSpPr>
          <p:cNvPr id="50" name="Ellipse 49">
            <a:extLst>
              <a:ext uri="{FF2B5EF4-FFF2-40B4-BE49-F238E27FC236}">
                <a16:creationId xmlns:a16="http://schemas.microsoft.com/office/drawing/2014/main" id="{CDF00A05-7FE1-FC00-9873-9150A0EEBC11}"/>
              </a:ext>
            </a:extLst>
          </p:cNvPr>
          <p:cNvSpPr/>
          <p:nvPr/>
        </p:nvSpPr>
        <p:spPr>
          <a:xfrm>
            <a:off x="9073797" y="5447770"/>
            <a:ext cx="1087970" cy="968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1" name="Rutediagram: Alternativ proces 50">
            <a:extLst>
              <a:ext uri="{FF2B5EF4-FFF2-40B4-BE49-F238E27FC236}">
                <a16:creationId xmlns:a16="http://schemas.microsoft.com/office/drawing/2014/main" id="{245FF172-BC29-36D0-15C1-9E07C5C2DE74}"/>
              </a:ext>
            </a:extLst>
          </p:cNvPr>
          <p:cNvSpPr/>
          <p:nvPr/>
        </p:nvSpPr>
        <p:spPr>
          <a:xfrm>
            <a:off x="9522915" y="4609911"/>
            <a:ext cx="156970" cy="720549"/>
          </a:xfrm>
          <a:prstGeom prst="flowChartAlternateProcess">
            <a:avLst/>
          </a:prstGeom>
          <a:solidFill>
            <a:srgbClr val="5A2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3" name="Tekstfelt 52">
            <a:extLst>
              <a:ext uri="{FF2B5EF4-FFF2-40B4-BE49-F238E27FC236}">
                <a16:creationId xmlns:a16="http://schemas.microsoft.com/office/drawing/2014/main" id="{7006CF9E-4B7D-C61B-0856-10D7BF820FAB}"/>
              </a:ext>
            </a:extLst>
          </p:cNvPr>
          <p:cNvSpPr txBox="1"/>
          <p:nvPr/>
        </p:nvSpPr>
        <p:spPr>
          <a:xfrm rot="16200000">
            <a:off x="9106054" y="4930154"/>
            <a:ext cx="965311" cy="200055"/>
          </a:xfrm>
          <a:prstGeom prst="rect">
            <a:avLst/>
          </a:prstGeom>
          <a:noFill/>
        </p:spPr>
        <p:txBody>
          <a:bodyPr wrap="square" rtlCol="0">
            <a:spAutoFit/>
          </a:bodyPr>
          <a:lstStyle/>
          <a:p>
            <a:pPr algn="r"/>
            <a:r>
              <a:rPr lang="da-DK" sz="700">
                <a:solidFill>
                  <a:schemeClr val="bg1"/>
                </a:solidFill>
              </a:rPr>
              <a:t>2. – 4. kvartal 24</a:t>
            </a:r>
          </a:p>
        </p:txBody>
      </p:sp>
      <p:sp>
        <p:nvSpPr>
          <p:cNvPr id="54" name="Pladsholder til tekst 32">
            <a:extLst>
              <a:ext uri="{FF2B5EF4-FFF2-40B4-BE49-F238E27FC236}">
                <a16:creationId xmlns:a16="http://schemas.microsoft.com/office/drawing/2014/main" id="{16AAADE1-DA06-8806-254C-006E1834362D}"/>
              </a:ext>
            </a:extLst>
          </p:cNvPr>
          <p:cNvSpPr txBox="1">
            <a:spLocks/>
          </p:cNvSpPr>
          <p:nvPr/>
        </p:nvSpPr>
        <p:spPr>
          <a:xfrm>
            <a:off x="285332" y="4058033"/>
            <a:ext cx="5578041" cy="47808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a-DK" sz="1000" b="1"/>
              <a:t>Tidslinje*</a:t>
            </a:r>
          </a:p>
          <a:p>
            <a:pPr>
              <a:spcBef>
                <a:spcPts val="0"/>
              </a:spcBef>
            </a:pPr>
            <a:r>
              <a:rPr lang="da-DK" sz="800" b="1"/>
              <a:t> </a:t>
            </a:r>
            <a:endParaRPr lang="da-DK" sz="800"/>
          </a:p>
          <a:p>
            <a:pPr>
              <a:spcBef>
                <a:spcPts val="0"/>
              </a:spcBef>
            </a:pPr>
            <a:endParaRPr lang="da-DK" sz="800"/>
          </a:p>
        </p:txBody>
      </p:sp>
      <p:sp>
        <p:nvSpPr>
          <p:cNvPr id="56" name="Tekstfelt 55">
            <a:extLst>
              <a:ext uri="{FF2B5EF4-FFF2-40B4-BE49-F238E27FC236}">
                <a16:creationId xmlns:a16="http://schemas.microsoft.com/office/drawing/2014/main" id="{FF140B8C-2A6F-DDE0-EDAA-64F3F105CDE2}"/>
              </a:ext>
            </a:extLst>
          </p:cNvPr>
          <p:cNvSpPr txBox="1"/>
          <p:nvPr/>
        </p:nvSpPr>
        <p:spPr>
          <a:xfrm rot="16200000">
            <a:off x="891751" y="4852500"/>
            <a:ext cx="699439" cy="200055"/>
          </a:xfrm>
          <a:prstGeom prst="rect">
            <a:avLst/>
          </a:prstGeom>
          <a:noFill/>
        </p:spPr>
        <p:txBody>
          <a:bodyPr wrap="square" rtlCol="0">
            <a:spAutoFit/>
          </a:bodyPr>
          <a:lstStyle/>
          <a:p>
            <a:pPr algn="r"/>
            <a:r>
              <a:rPr lang="da-DK" sz="700">
                <a:solidFill>
                  <a:schemeClr val="bg1"/>
                </a:solidFill>
              </a:rPr>
              <a:t>1. Kvartal 24</a:t>
            </a:r>
          </a:p>
        </p:txBody>
      </p:sp>
      <p:sp>
        <p:nvSpPr>
          <p:cNvPr id="57" name="Tekstfelt 56">
            <a:extLst>
              <a:ext uri="{FF2B5EF4-FFF2-40B4-BE49-F238E27FC236}">
                <a16:creationId xmlns:a16="http://schemas.microsoft.com/office/drawing/2014/main" id="{6ED4DD0C-041D-FF34-929A-74FF11557AA7}"/>
              </a:ext>
            </a:extLst>
          </p:cNvPr>
          <p:cNvSpPr txBox="1"/>
          <p:nvPr/>
        </p:nvSpPr>
        <p:spPr>
          <a:xfrm rot="16200000">
            <a:off x="7061423" y="4834882"/>
            <a:ext cx="815973" cy="307777"/>
          </a:xfrm>
          <a:prstGeom prst="rect">
            <a:avLst/>
          </a:prstGeom>
          <a:noFill/>
        </p:spPr>
        <p:txBody>
          <a:bodyPr wrap="square" rtlCol="0">
            <a:spAutoFit/>
          </a:bodyPr>
          <a:lstStyle/>
          <a:p>
            <a:pPr algn="r"/>
            <a:r>
              <a:rPr lang="da-DK" sz="700">
                <a:solidFill>
                  <a:schemeClr val="bg1"/>
                </a:solidFill>
              </a:rPr>
              <a:t>4. Kvartal 23 </a:t>
            </a:r>
          </a:p>
          <a:p>
            <a:pPr algn="r"/>
            <a:r>
              <a:rPr lang="da-DK" sz="700">
                <a:solidFill>
                  <a:schemeClr val="bg1"/>
                </a:solidFill>
              </a:rPr>
              <a:t>– 1- kvartal 24</a:t>
            </a:r>
          </a:p>
        </p:txBody>
      </p:sp>
      <p:sp>
        <p:nvSpPr>
          <p:cNvPr id="58" name="Rutediagram: Alternativ proces 57">
            <a:extLst>
              <a:ext uri="{FF2B5EF4-FFF2-40B4-BE49-F238E27FC236}">
                <a16:creationId xmlns:a16="http://schemas.microsoft.com/office/drawing/2014/main" id="{135F737C-62E5-AA14-243B-825D5AF74E38}"/>
              </a:ext>
            </a:extLst>
          </p:cNvPr>
          <p:cNvSpPr/>
          <p:nvPr/>
        </p:nvSpPr>
        <p:spPr>
          <a:xfrm>
            <a:off x="10850512" y="4566492"/>
            <a:ext cx="156970" cy="720549"/>
          </a:xfrm>
          <a:prstGeom prst="flowChartAlternateProcess">
            <a:avLst/>
          </a:prstGeom>
          <a:solidFill>
            <a:srgbClr val="5A2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9" name="Tekstfelt 58">
            <a:extLst>
              <a:ext uri="{FF2B5EF4-FFF2-40B4-BE49-F238E27FC236}">
                <a16:creationId xmlns:a16="http://schemas.microsoft.com/office/drawing/2014/main" id="{4CC8A4A0-D3B1-EE34-75FA-16EE7FFD7200}"/>
              </a:ext>
            </a:extLst>
          </p:cNvPr>
          <p:cNvSpPr txBox="1"/>
          <p:nvPr/>
        </p:nvSpPr>
        <p:spPr>
          <a:xfrm rot="16200000">
            <a:off x="10618976" y="4881123"/>
            <a:ext cx="627501" cy="200055"/>
          </a:xfrm>
          <a:prstGeom prst="rect">
            <a:avLst/>
          </a:prstGeom>
          <a:noFill/>
        </p:spPr>
        <p:txBody>
          <a:bodyPr wrap="square" rtlCol="0">
            <a:spAutoFit/>
          </a:bodyPr>
          <a:lstStyle/>
          <a:p>
            <a:pPr algn="r"/>
            <a:r>
              <a:rPr lang="da-DK" sz="700">
                <a:solidFill>
                  <a:schemeClr val="bg1"/>
                </a:solidFill>
              </a:rPr>
              <a:t>Ultimo 24</a:t>
            </a:r>
          </a:p>
        </p:txBody>
      </p:sp>
      <p:sp>
        <p:nvSpPr>
          <p:cNvPr id="60" name="Tekstfelt 59">
            <a:extLst>
              <a:ext uri="{FF2B5EF4-FFF2-40B4-BE49-F238E27FC236}">
                <a16:creationId xmlns:a16="http://schemas.microsoft.com/office/drawing/2014/main" id="{1F840886-3439-42D0-3D52-B616B3FC7CF9}"/>
              </a:ext>
            </a:extLst>
          </p:cNvPr>
          <p:cNvSpPr txBox="1"/>
          <p:nvPr/>
        </p:nvSpPr>
        <p:spPr>
          <a:xfrm>
            <a:off x="10718095" y="5647073"/>
            <a:ext cx="760483" cy="461665"/>
          </a:xfrm>
          <a:prstGeom prst="rect">
            <a:avLst/>
          </a:prstGeom>
          <a:noFill/>
        </p:spPr>
        <p:txBody>
          <a:bodyPr wrap="square">
            <a:spAutoFit/>
          </a:bodyPr>
          <a:lstStyle/>
          <a:p>
            <a:r>
              <a:rPr lang="da-DK" sz="800" b="1"/>
              <a:t>Evaluering</a:t>
            </a:r>
          </a:p>
          <a:p>
            <a:endParaRPr lang="da-DK" sz="800" b="1"/>
          </a:p>
          <a:p>
            <a:endParaRPr lang="da-DK" sz="800" b="1"/>
          </a:p>
        </p:txBody>
      </p:sp>
      <p:sp>
        <p:nvSpPr>
          <p:cNvPr id="61" name="Ellipse 60">
            <a:extLst>
              <a:ext uri="{FF2B5EF4-FFF2-40B4-BE49-F238E27FC236}">
                <a16:creationId xmlns:a16="http://schemas.microsoft.com/office/drawing/2014/main" id="{6EA21763-338D-C708-4089-16C70B55F4BE}"/>
              </a:ext>
            </a:extLst>
          </p:cNvPr>
          <p:cNvSpPr/>
          <p:nvPr/>
        </p:nvSpPr>
        <p:spPr>
          <a:xfrm>
            <a:off x="10850512" y="5415903"/>
            <a:ext cx="156970" cy="128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2" name="Pladsholder til tekst 32">
            <a:extLst>
              <a:ext uri="{FF2B5EF4-FFF2-40B4-BE49-F238E27FC236}">
                <a16:creationId xmlns:a16="http://schemas.microsoft.com/office/drawing/2014/main" id="{F7AB251F-CFAC-544E-91F9-3BE6BCB6F830}"/>
              </a:ext>
            </a:extLst>
          </p:cNvPr>
          <p:cNvSpPr txBox="1">
            <a:spLocks/>
          </p:cNvSpPr>
          <p:nvPr/>
        </p:nvSpPr>
        <p:spPr>
          <a:xfrm>
            <a:off x="6359812" y="4057985"/>
            <a:ext cx="5578041" cy="47808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a-DK" sz="1000" b="1"/>
              <a:t>Tidslinje*</a:t>
            </a:r>
          </a:p>
          <a:p>
            <a:pPr>
              <a:spcBef>
                <a:spcPts val="0"/>
              </a:spcBef>
            </a:pPr>
            <a:r>
              <a:rPr lang="da-DK" sz="800" b="1"/>
              <a:t> </a:t>
            </a:r>
            <a:endParaRPr lang="da-DK" sz="800"/>
          </a:p>
          <a:p>
            <a:pPr>
              <a:spcBef>
                <a:spcPts val="0"/>
              </a:spcBef>
            </a:pPr>
            <a:endParaRPr lang="da-DK" sz="800"/>
          </a:p>
        </p:txBody>
      </p:sp>
      <p:sp>
        <p:nvSpPr>
          <p:cNvPr id="12" name="Tekstfelt 11">
            <a:extLst>
              <a:ext uri="{FF2B5EF4-FFF2-40B4-BE49-F238E27FC236}">
                <a16:creationId xmlns:a16="http://schemas.microsoft.com/office/drawing/2014/main" id="{3CBC6BD1-9A9C-E962-B29C-4EFD4F4587E6}"/>
              </a:ext>
            </a:extLst>
          </p:cNvPr>
          <p:cNvSpPr txBox="1"/>
          <p:nvPr/>
        </p:nvSpPr>
        <p:spPr>
          <a:xfrm>
            <a:off x="-6955" y="6623342"/>
            <a:ext cx="10062135" cy="200055"/>
          </a:xfrm>
          <a:prstGeom prst="rect">
            <a:avLst/>
          </a:prstGeom>
          <a:noFill/>
        </p:spPr>
        <p:txBody>
          <a:bodyPr wrap="square">
            <a:spAutoFit/>
          </a:bodyPr>
          <a:lstStyle/>
          <a:p>
            <a:pPr>
              <a:spcBef>
                <a:spcPts val="0"/>
              </a:spcBef>
            </a:pPr>
            <a:r>
              <a:rPr lang="da-DK" sz="700" i="1" dirty="0"/>
              <a:t>* Vi betræder nyt land i prøvehandlingerne og derfor er tidslinjerne de foreløbigt bedste bud. Vi forventer at blive klogere undervejs og lave stop-op løbende med henblik på, om vi har viden nok, om vi tror på konceptet, om de rigtige parter er med osv. </a:t>
            </a:r>
          </a:p>
        </p:txBody>
      </p:sp>
    </p:spTree>
    <p:extLst>
      <p:ext uri="{BB962C8B-B14F-4D97-AF65-F5344CB8AC3E}">
        <p14:creationId xmlns:p14="http://schemas.microsoft.com/office/powerpoint/2010/main" val="2222174826"/>
      </p:ext>
    </p:extLst>
  </p:cSld>
  <p:clrMapOvr>
    <a:masterClrMapping/>
  </p:clrMapOvr>
</p:sld>
</file>

<file path=ppt/theme/theme1.xml><?xml version="1.0" encoding="utf-8"?>
<a:theme xmlns:a="http://schemas.openxmlformats.org/drawingml/2006/main" name="Template 2022">
  <a:themeElements>
    <a:clrScheme name="Aarhus Kommune 2022">
      <a:dk1>
        <a:srgbClr val="333333"/>
      </a:dk1>
      <a:lt1>
        <a:srgbClr val="FFFFFF"/>
      </a:lt1>
      <a:dk2>
        <a:srgbClr val="FFFFFF"/>
      </a:dk2>
      <a:lt2>
        <a:srgbClr val="FFFFFF"/>
      </a:lt2>
      <a:accent1>
        <a:srgbClr val="364584"/>
      </a:accent1>
      <a:accent2>
        <a:srgbClr val="3B7589"/>
      </a:accent2>
      <a:accent3>
        <a:srgbClr val="59827C"/>
      </a:accent3>
      <a:accent4>
        <a:srgbClr val="5A2C4E"/>
      </a:accent4>
      <a:accent5>
        <a:srgbClr val="BD1D30"/>
      </a:accent5>
      <a:accent6>
        <a:srgbClr val="F5EAE3"/>
      </a:accent6>
      <a:hlink>
        <a:srgbClr val="000000"/>
      </a:hlink>
      <a:folHlink>
        <a:srgbClr val="283593"/>
      </a:folHlink>
    </a:clrScheme>
    <a:fontScheme name="Aa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 powerpointskabelon 2022 sep" id="{CC5DFAF2-7CCE-49A8-BDBD-B819D554A656}" vid="{4956174D-AEED-4B19-9BEE-87B5A6A9958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AaK temafarver">
      <a:dk1>
        <a:srgbClr val="333333"/>
      </a:dk1>
      <a:lt1>
        <a:srgbClr val="FFFFFF"/>
      </a:lt1>
      <a:dk2>
        <a:srgbClr val="333333"/>
      </a:dk2>
      <a:lt2>
        <a:srgbClr val="FFFFFF"/>
      </a:lt2>
      <a:accent1>
        <a:srgbClr val="3661D8"/>
      </a:accent1>
      <a:accent2>
        <a:srgbClr val="283593"/>
      </a:accent2>
      <a:accent3>
        <a:srgbClr val="008850"/>
      </a:accent3>
      <a:accent4>
        <a:srgbClr val="EE0043"/>
      </a:accent4>
      <a:accent5>
        <a:srgbClr val="FF5F31"/>
      </a:accent5>
      <a:accent6>
        <a:srgbClr val="FFFF3D"/>
      </a:accent6>
      <a:hlink>
        <a:srgbClr val="283593"/>
      </a:hlink>
      <a:folHlink>
        <a:srgbClr val="283593"/>
      </a:folHlink>
    </a:clrScheme>
    <a:fontScheme name="Aa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302f46b-67ed-4719-89e3-910f5df41b51" xsi:nil="true"/>
    <lcf76f155ced4ddcb4097134ff3c332f xmlns="ce7eb70e-ce64-458a-9aec-1c147ecc91f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F666D37CE5A4964880F7E9E15856C967" ma:contentTypeVersion="18" ma:contentTypeDescription="Opret et nyt dokument." ma:contentTypeScope="" ma:versionID="26e380f3dbd9816c5101cd771615df9a">
  <xsd:schema xmlns:xsd="http://www.w3.org/2001/XMLSchema" xmlns:xs="http://www.w3.org/2001/XMLSchema" xmlns:p="http://schemas.microsoft.com/office/2006/metadata/properties" xmlns:ns2="ce7eb70e-ce64-458a-9aec-1c147ecc91f1" xmlns:ns3="4302f46b-67ed-4719-89e3-910f5df41b51" targetNamespace="http://schemas.microsoft.com/office/2006/metadata/properties" ma:root="true" ma:fieldsID="9f2dd18f279d6c4237e14e40d2d8524c" ns2:_="" ns3:_="">
    <xsd:import namespace="ce7eb70e-ce64-458a-9aec-1c147ecc91f1"/>
    <xsd:import namespace="4302f46b-67ed-4719-89e3-910f5df41b5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7eb70e-ce64-458a-9aec-1c147ecc91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02f46b-67ed-4719-89e3-910f5df41b51" elementFormDefault="qualified">
    <xsd:import namespace="http://schemas.microsoft.com/office/2006/documentManagement/types"/>
    <xsd:import namespace="http://schemas.microsoft.com/office/infopath/2007/PartnerControls"/>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d11d9a1f-8f4a-45eb-8e41-246ce803d0a1}" ma:internalName="TaxCatchAll" ma:showField="CatchAllData" ma:web="4302f46b-67ed-4719-89e3-910f5df41b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2F6E01-024E-4604-8AFE-EF7DD4820105}">
  <ds:schemaRefs>
    <ds:schemaRef ds:uri="4302f46b-67ed-4719-89e3-910f5df41b51"/>
    <ds:schemaRef ds:uri="ce7eb70e-ce64-458a-9aec-1c147ecc91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E293995-C730-48F7-8C9C-CAED026CB9B4}">
  <ds:schemaRefs>
    <ds:schemaRef ds:uri="http://schemas.microsoft.com/sharepoint/v3/contenttype/forms"/>
  </ds:schemaRefs>
</ds:datastoreItem>
</file>

<file path=customXml/itemProps3.xml><?xml version="1.0" encoding="utf-8"?>
<ds:datastoreItem xmlns:ds="http://schemas.openxmlformats.org/officeDocument/2006/customXml" ds:itemID="{04505076-8536-412B-B025-6268AF37A8DB}">
  <ds:schemaRefs>
    <ds:schemaRef ds:uri="4302f46b-67ed-4719-89e3-910f5df41b51"/>
    <ds:schemaRef ds:uri="ce7eb70e-ce64-458a-9aec-1c147ecc91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AK PowerPoint</Template>
  <TotalTime>0</TotalTime>
  <Words>853</Words>
  <Application>Microsoft Office PowerPoint</Application>
  <PresentationFormat>Widescreen</PresentationFormat>
  <Paragraphs>106</Paragraphs>
  <Slides>3</Slides>
  <Notes>1</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3</vt:i4>
      </vt:variant>
    </vt:vector>
  </HeadingPairs>
  <TitlesOfParts>
    <vt:vector size="8" baseType="lpstr">
      <vt:lpstr>Arial</vt:lpstr>
      <vt:lpstr>Arial Black</vt:lpstr>
      <vt:lpstr>Arial black(Overskrifter)</vt:lpstr>
      <vt:lpstr>Calibri</vt:lpstr>
      <vt:lpstr>Template 2022</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Mette Soelberg</dc:creator>
  <cp:keywords>AAK</cp:keywords>
  <cp:lastModifiedBy>Mette Soelberg</cp:lastModifiedBy>
  <cp:revision>1</cp:revision>
  <dcterms:created xsi:type="dcterms:W3CDTF">2023-11-20T12:01:58Z</dcterms:created>
  <dcterms:modified xsi:type="dcterms:W3CDTF">2023-12-06T08:25:39Z</dcterms:modified>
  <cp:category>Skabelon 2022</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bd1a3849-cf8b-408a-b547-d4f8f356d065</vt:lpwstr>
  </property>
  <property fmtid="{D5CDD505-2E9C-101B-9397-08002B2CF9AE}" pid="3" name="Ejer">
    <vt:lpwstr>62;#Kommunikation|c7a4edb9-aa80-4b1e-85c4-4186ed38ec11</vt:lpwstr>
  </property>
  <property fmtid="{D5CDD505-2E9C-101B-9397-08002B2CF9AE}" pid="4" name="Emne">
    <vt:lpwstr>28;#Kommunikation|057e9460-3d5e-40ab-a297-cf2fd5e3cf2d</vt:lpwstr>
  </property>
  <property fmtid="{D5CDD505-2E9C-101B-9397-08002B2CF9AE}" pid="5" name="MediaServiceImageTags">
    <vt:lpwstr/>
  </property>
  <property fmtid="{D5CDD505-2E9C-101B-9397-08002B2CF9AE}" pid="6" name="ContentTypeId">
    <vt:lpwstr>0x010100F666D37CE5A4964880F7E9E15856C967</vt:lpwstr>
  </property>
</Properties>
</file>