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BDED647F-E915-4AAD-BADD-356BF9031B6F}"/>
    <pc:docChg chg="modSld">
      <pc:chgData name="Torben Glock" userId="11106b89-72de-413e-b65b-8a42fa6400a0" providerId="ADAL" clId="{BDED647F-E915-4AAD-BADD-356BF9031B6F}" dt="2024-04-11T19:39:01.262" v="59" actId="5793"/>
      <pc:docMkLst>
        <pc:docMk/>
      </pc:docMkLst>
      <pc:sldChg chg="modSp mod">
        <pc:chgData name="Torben Glock" userId="11106b89-72de-413e-b65b-8a42fa6400a0" providerId="ADAL" clId="{BDED647F-E915-4AAD-BADD-356BF9031B6F}" dt="2024-04-11T19:39:01.262" v="59" actId="5793"/>
        <pc:sldMkLst>
          <pc:docMk/>
          <pc:sldMk cId="2026090121" sldId="258"/>
        </pc:sldMkLst>
        <pc:spChg chg="mod">
          <ac:chgData name="Torben Glock" userId="11106b89-72de-413e-b65b-8a42fa6400a0" providerId="ADAL" clId="{BDED647F-E915-4AAD-BADD-356BF9031B6F}" dt="2024-04-11T19:39:01.262" v="59" actId="5793"/>
          <ac:spMkLst>
            <pc:docMk/>
            <pc:sldMk cId="2026090121" sldId="258"/>
            <ac:spMk id="14" creationId="{7EB97AA3-C8B2-6CF7-4171-2E035E6501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D88CD-E298-245E-084C-1ADC86F89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B49DAD2-80AF-7629-D878-43CD819D2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4EDA9-DB2B-E488-B23C-0E311D4FD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522914-9498-3A52-85A6-30F399A7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CE1905-5AFF-802B-135C-173A4CAF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07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8AF992-29C5-53FC-5CBD-847DA561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B323BB2-5AB9-5E9C-8C58-496EB82B7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56513B-CA45-311D-737D-5BFFDE631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00386F-5E18-5B8F-143A-4953B93F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772BCA-9947-C8B3-798C-B9548B185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810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9E419EA-AAC4-850E-0655-3CFF9C8592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4C9740A-C557-6597-18D4-6F0B17730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4A8B74-2215-6EB2-E12D-C8D351C8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3ADFEF4-E209-CCC9-8198-719596CD1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A98C8AB-3332-28D6-934E-397277C62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379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7CC241-E9E7-5CF8-AE69-53207B2C7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612728-A6B9-1781-1829-AFB35E026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A6AED6-03C3-4C0E-3618-BDBDEDAF9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2D6266-5221-C6AC-7700-B886EC782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061DBA5-3134-2137-D47D-A707FA07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087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8EBEA-7305-9A2D-3899-6ECC29D4D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79E2252-C0B0-BB9A-9CA8-8793958BE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67D220-BBA2-B2D2-608E-09FC9526A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F89024-8C23-94B8-2426-9F48E520B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1DADFAA-A390-D73B-8D36-23FC36E39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036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F13ADA-2864-BCD1-D49E-873B1E15E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EAE2EE-6473-4E89-207D-ECD3F04D0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F2EA839-7E49-D2E9-4A0D-0F48104D5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A4FA176-48D8-71CA-4FB9-D1988CC85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E6CD23C-FFE5-0198-DCFF-DCDB101B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58EB69C-FB61-C85E-C73E-597260104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949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07B18A-7D19-D78E-8F89-84486240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36F7B09-FB9C-007C-0A05-FCBE00FA0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557D94E-5C63-4385-998B-9D9F068A7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44D4205-36EE-E5B8-45E4-D88E0F954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FB7B3EF-49E0-B3AC-859F-61BE545A6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D24D0E-5CC9-F096-FE18-9199E2DB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1AFD160-4FD9-04A6-5131-593943D70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D51E816-69E9-6504-A768-BDCB6D4D6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7958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9B88C0-EAC3-DD22-70C3-EE3FBF176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7687A1B-6B9E-EA28-7F5F-4274B8C2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1E05858-2FD0-0D74-89E9-C9960342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75C0D44-7981-00E8-75A3-CD5CB186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906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5B43E32-3474-E9D3-B848-2A4C868EA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C2C4249-C49D-D059-F2FA-88CB0446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38AD4FD-BB96-0A4E-A6CC-06C832C8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4837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72CBB3-9582-3C1B-2505-8267354A1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538035-ACD8-8930-CB7D-5BF9D082D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CF3F5C9-4BCB-6C3B-79BE-CBC6B60D3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33B55BD-3A45-EBCA-005E-A9779F160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F31EAA8-8371-4D94-9FCF-58AF6F326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05C814-7EC1-7C3A-2C10-897534082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18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5FE061-B95D-C3CA-E8AF-DF1755ACE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2BF2F85-44D0-10A7-3BE7-DA5D18421D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EA5B913-6F95-0D81-0987-0C9CDEFD8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06289AD-38EC-8D03-6AA9-2CECCA608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11E3BCA-1FF8-AC5A-2986-C0CEFC07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30E736E-EDB4-6A2E-5396-3ED59535A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05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D9F6B58-3E2F-5615-377F-28886C056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DA1D46-8CAC-AA62-B5F2-485D6452B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433E9-34A7-6664-18AB-3E448311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B3D5-41C5-48CE-A480-1A801F356C4E}" type="datetimeFigureOut">
              <a:rPr lang="da-DK" smtClean="0"/>
              <a:t>11-04-2024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123EB1-DD79-5A18-5C2B-000193166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C781A0-469D-1995-92B2-E1E6F74B45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033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ndigitalehotline.dk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3D-trappe design">
            <a:extLst>
              <a:ext uri="{FF2B5EF4-FFF2-40B4-BE49-F238E27FC236}">
                <a16:creationId xmlns:a16="http://schemas.microsoft.com/office/drawing/2014/main" id="{E014D186-AEE6-EC6D-493F-9C2575DC43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0090" r="3426"/>
          <a:stretch/>
        </p:blipFill>
        <p:spPr>
          <a:xfrm>
            <a:off x="4283902" y="10"/>
            <a:ext cx="7908098" cy="6857992"/>
          </a:xfrm>
          <a:prstGeom prst="rect">
            <a:avLst/>
          </a:prstGeom>
        </p:spPr>
      </p:pic>
      <p:sp>
        <p:nvSpPr>
          <p:cNvPr id="12" name="Rectangle 15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A6739A-3E12-A432-B4B0-41E7594C6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663" y="1115219"/>
            <a:ext cx="7834312" cy="2387600"/>
          </a:xfrm>
        </p:spPr>
        <p:txBody>
          <a:bodyPr>
            <a:normAutofit/>
          </a:bodyPr>
          <a:lstStyle/>
          <a:p>
            <a:pPr algn="l"/>
            <a:r>
              <a:rPr lang="da-DK" sz="5000" dirty="0">
                <a:solidFill>
                  <a:schemeClr val="bg1"/>
                </a:solidFill>
              </a:rPr>
              <a:t>DDH Onboarding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2AFA032-F83D-2CB4-C500-9E200052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505449" cy="1655762"/>
          </a:xfrm>
        </p:spPr>
        <p:txBody>
          <a:bodyPr>
            <a:normAutofit/>
          </a:bodyPr>
          <a:lstStyle/>
          <a:p>
            <a:pPr algn="l"/>
            <a:r>
              <a:rPr lang="da-DK" sz="2000" dirty="0">
                <a:solidFill>
                  <a:schemeClr val="bg1"/>
                </a:solidFill>
              </a:rPr>
              <a:t>Onboarding indsatser 2023 - 2025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lede 6">
            <a:extLst>
              <a:ext uri="{FF2B5EF4-FFF2-40B4-BE49-F238E27FC236}">
                <a16:creationId xmlns:a16="http://schemas.microsoft.com/office/drawing/2014/main" id="{5B33BAE5-AC97-B989-1E9E-A92FF1963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974320" cy="130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3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1691" y="31812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1692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2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950613" y="1548502"/>
            <a:ext cx="5324352" cy="4816703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-indsatser: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E-learning moduler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Indgåelse af aftale </a:t>
            </a: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med e-learnings konsulenter (Aarhus)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 organisering af produktion og evaluering af film </a:t>
            </a:r>
            <a:endParaRPr lang="da-DK" sz="1100" dirty="0">
              <a:solidFill>
                <a:prstClr val="black"/>
              </a:solidFill>
              <a:latin typeface="Calibri" panose="020F0502020204030204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Produktion af +32 agent film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Produktion af 3 ledelses film</a:t>
            </a: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Produktion af workflow test moduler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Klargøring på site (tjek af agenters gennemførsel)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Drift- og vedligeholdsaftale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 af agenter – Brian Vang/Ian Wisler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Første kursusdage afviklet (evaluering gennemført)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Tilmeldingsskema rundsendt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Løbende koordinering  af tilmeldinger fra DDH sekretariatet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Ledelses- og værtskabsinformation rundsendt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Gennemførsel af uddannelsesdage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sz="1400" b="1" dirty="0">
                <a:solidFill>
                  <a:prstClr val="black"/>
                </a:solidFill>
                <a:latin typeface="Calibri" panose="020F0502020204030204"/>
              </a:rPr>
              <a:t>Hjemmeside, velkomstpakke, håndbøger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Hjemmeside klar (</a:t>
            </a:r>
            <a:r>
              <a:rPr lang="da-DK" sz="1100" dirty="0">
                <a:solidFill>
                  <a:prstClr val="black"/>
                </a:solidFill>
                <a:latin typeface="Calibri" panose="020F0502020204030204"/>
                <a:hlinkClick r:id="rId2"/>
              </a:rPr>
              <a:t>www.dendigitalehotline.dk</a:t>
            </a: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Håndbøger og velkomstpakke klar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Medarbejderdag </a:t>
            </a: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(Afventer)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400" b="1" dirty="0">
                <a:latin typeface="Calibri" panose="020F0502020204030204"/>
              </a:rPr>
              <a:t>Agent spørgeskema måling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0-punktmåling gennemført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Analyse af 0-punktmåling præsenteret for styregruppen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prstClr val="black"/>
                </a:solidFill>
                <a:latin typeface="Calibri" panose="020F0502020204030204"/>
              </a:rPr>
              <a:t>Resultat af 0-punktmåling rundsendt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Organisering i DDH-Netværk </a:t>
            </a: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(Afventer)</a:t>
            </a: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ADD9D7F-0EFF-A3A5-F8A2-3C9D8067F8CA}"/>
              </a:ext>
            </a:extLst>
          </p:cNvPr>
          <p:cNvSpPr txBox="1"/>
          <p:nvPr/>
        </p:nvSpPr>
        <p:spPr>
          <a:xfrm>
            <a:off x="313050" y="6575042"/>
            <a:ext cx="1433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 Repræsentantskabsmøde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F0DDE142-43BA-66C8-5906-F4D8005BD883}"/>
              </a:ext>
            </a:extLst>
          </p:cNvPr>
          <p:cNvSpPr txBox="1"/>
          <p:nvPr/>
        </p:nvSpPr>
        <p:spPr>
          <a:xfrm>
            <a:off x="100251" y="6563422"/>
            <a:ext cx="291643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3612789" y="6473939"/>
            <a:ext cx="1477368" cy="316547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>
              <a:defRPr b="1"/>
            </a:lvl1pPr>
            <a:lvl2pPr marL="742950" lvl="1" indent="-285750">
              <a:buFont typeface="Wingdings" panose="05000000000000000000" pitchFamily="2" charset="2"/>
              <a:buChar char="ü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Trivselsmåling-0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9854453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509363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16/5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7024104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13/11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8B38267B-2194-807A-4096-312B8C71C548}"/>
              </a:ext>
            </a:extLst>
          </p:cNvPr>
          <p:cNvSpPr txBox="1"/>
          <p:nvPr/>
        </p:nvSpPr>
        <p:spPr>
          <a:xfrm>
            <a:off x="8521932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C4FA6237-2129-0B24-E113-DF3E2937EF98}"/>
              </a:ext>
            </a:extLst>
          </p:cNvPr>
          <p:cNvSpPr txBox="1"/>
          <p:nvPr/>
        </p:nvSpPr>
        <p:spPr>
          <a:xfrm>
            <a:off x="1045240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tjerne: 6 takker 25">
            <a:extLst>
              <a:ext uri="{FF2B5EF4-FFF2-40B4-BE49-F238E27FC236}">
                <a16:creationId xmlns:a16="http://schemas.microsoft.com/office/drawing/2014/main" id="{1FAFBBE9-266F-74F7-F13A-60BCDF49B587}"/>
              </a:ext>
            </a:extLst>
          </p:cNvPr>
          <p:cNvSpPr/>
          <p:nvPr/>
        </p:nvSpPr>
        <p:spPr>
          <a:xfrm>
            <a:off x="3235982" y="1591330"/>
            <a:ext cx="246013" cy="244793"/>
          </a:xfrm>
          <a:prstGeom prst="star6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09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b98870e3c2029466ed803e67fc7dac51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4be10ba7c7bccc95d23f79bc93418551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95B5A2-ADAE-484C-A2BE-2375DAC275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600C1B-3A18-4BDE-9C9F-060A0F822822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customXml/itemProps3.xml><?xml version="1.0" encoding="utf-8"?>
<ds:datastoreItem xmlns:ds="http://schemas.openxmlformats.org/officeDocument/2006/customXml" ds:itemID="{0A53E7A8-A5E0-4A36-849F-DE47FD4EDE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145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DDH Onboarding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Onboarding</dc:title>
  <dc:creator>Torben Glock</dc:creator>
  <cp:lastModifiedBy>Torben Glock</cp:lastModifiedBy>
  <cp:revision>1</cp:revision>
  <dcterms:created xsi:type="dcterms:W3CDTF">2024-02-26T15:18:05Z</dcterms:created>
  <dcterms:modified xsi:type="dcterms:W3CDTF">2024-04-11T19:39:10Z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