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8" r:id="rId5"/>
    <p:sldId id="283" r:id="rId6"/>
    <p:sldId id="282" r:id="rId7"/>
    <p:sldId id="295" r:id="rId8"/>
    <p:sldId id="284" r:id="rId9"/>
    <p:sldId id="285" r:id="rId10"/>
    <p:sldId id="296" r:id="rId11"/>
    <p:sldId id="286" r:id="rId12"/>
    <p:sldId id="294" r:id="rId13"/>
    <p:sldId id="288" r:id="rId14"/>
    <p:sldId id="290" r:id="rId15"/>
    <p:sldId id="291" r:id="rId16"/>
    <p:sldId id="292" r:id="rId17"/>
    <p:sldId id="293" r:id="rId18"/>
    <p:sldId id="289" r:id="rId19"/>
    <p:sldId id="287"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e Riis-Djernæs" userId="S::liri@aarhus.dk::c5078ecb-8c0c-490e-a580-cfad0b8b2d58" providerId="AD" clId="Web-{6ECDC1BA-3469-0D7A-BD17-D5072AAE0DB9}"/>
    <pc:docChg chg="modSld">
      <pc:chgData name="Line Riis-Djernæs" userId="S::liri@aarhus.dk::c5078ecb-8c0c-490e-a580-cfad0b8b2d58" providerId="AD" clId="Web-{6ECDC1BA-3469-0D7A-BD17-D5072AAE0DB9}" dt="2020-10-19T06:23:15.595" v="5" actId="20577"/>
      <pc:docMkLst>
        <pc:docMk/>
      </pc:docMkLst>
      <pc:sldChg chg="modSp">
        <pc:chgData name="Line Riis-Djernæs" userId="S::liri@aarhus.dk::c5078ecb-8c0c-490e-a580-cfad0b8b2d58" providerId="AD" clId="Web-{6ECDC1BA-3469-0D7A-BD17-D5072AAE0DB9}" dt="2020-10-19T06:23:15.595" v="4" actId="20577"/>
        <pc:sldMkLst>
          <pc:docMk/>
          <pc:sldMk cId="3085415148" sldId="285"/>
        </pc:sldMkLst>
        <pc:spChg chg="mod">
          <ac:chgData name="Line Riis-Djernæs" userId="S::liri@aarhus.dk::c5078ecb-8c0c-490e-a580-cfad0b8b2d58" providerId="AD" clId="Web-{6ECDC1BA-3469-0D7A-BD17-D5072AAE0DB9}" dt="2020-10-19T06:23:15.595" v="4" actId="20577"/>
          <ac:spMkLst>
            <pc:docMk/>
            <pc:sldMk cId="3085415148" sldId="285"/>
            <ac:spMk id="2" creationId="{91826930-8ADA-40D9-8178-50DB132588FE}"/>
          </ac:spMkLst>
        </pc:spChg>
      </pc:sldChg>
    </pc:docChg>
  </pc:docChgLst>
  <pc:docChgLst>
    <pc:chgData name="Søren Aalykke" userId="73a12210-50cc-47db-8a88-2d363a70e633" providerId="ADAL" clId="{07EA033B-2C72-4B6C-8AAE-0876BB606F4F}"/>
    <pc:docChg chg="modSld">
      <pc:chgData name="Søren Aalykke" userId="73a12210-50cc-47db-8a88-2d363a70e633" providerId="ADAL" clId="{07EA033B-2C72-4B6C-8AAE-0876BB606F4F}" dt="2020-10-27T09:02:27.373" v="50" actId="20577"/>
      <pc:docMkLst>
        <pc:docMk/>
      </pc:docMkLst>
      <pc:sldChg chg="addSp modSp mod">
        <pc:chgData name="Søren Aalykke" userId="73a12210-50cc-47db-8a88-2d363a70e633" providerId="ADAL" clId="{07EA033B-2C72-4B6C-8AAE-0876BB606F4F}" dt="2020-10-27T09:02:27.373" v="50" actId="20577"/>
        <pc:sldMkLst>
          <pc:docMk/>
          <pc:sldMk cId="1190679889" sldId="287"/>
        </pc:sldMkLst>
        <pc:spChg chg="add mod">
          <ac:chgData name="Søren Aalykke" userId="73a12210-50cc-47db-8a88-2d363a70e633" providerId="ADAL" clId="{07EA033B-2C72-4B6C-8AAE-0876BB606F4F}" dt="2020-10-27T08:58:57.181" v="29" actId="255"/>
          <ac:spMkLst>
            <pc:docMk/>
            <pc:sldMk cId="1190679889" sldId="287"/>
            <ac:spMk id="2" creationId="{97D0FCD5-AF77-4DA3-89D3-0AE64F8974F8}"/>
          </ac:spMkLst>
        </pc:spChg>
        <pc:spChg chg="add mod">
          <ac:chgData name="Søren Aalykke" userId="73a12210-50cc-47db-8a88-2d363a70e633" providerId="ADAL" clId="{07EA033B-2C72-4B6C-8AAE-0876BB606F4F}" dt="2020-10-27T09:02:27.373" v="50" actId="20577"/>
          <ac:spMkLst>
            <pc:docMk/>
            <pc:sldMk cId="1190679889" sldId="287"/>
            <ac:spMk id="5" creationId="{F9128287-8217-428D-9E83-69127E1DC5C5}"/>
          </ac:spMkLst>
        </pc:spChg>
      </pc:sldChg>
    </pc:docChg>
  </pc:docChgLst>
  <pc:docChgLst>
    <pc:chgData name="Mette Callsen" userId="a044d766-f2f5-4aab-b0df-efc53ee413cf" providerId="ADAL" clId="{24D184EF-8CAF-43B8-BC73-2CBEAFB3CE56}"/>
    <pc:docChg chg="custSel addSld delSld modSld sldOrd">
      <pc:chgData name="Mette Callsen" userId="a044d766-f2f5-4aab-b0df-efc53ee413cf" providerId="ADAL" clId="{24D184EF-8CAF-43B8-BC73-2CBEAFB3CE56}" dt="2020-10-22T06:29:07.711" v="3673" actId="20577"/>
      <pc:docMkLst>
        <pc:docMk/>
      </pc:docMkLst>
      <pc:sldChg chg="modSp modNotesTx">
        <pc:chgData name="Mette Callsen" userId="a044d766-f2f5-4aab-b0df-efc53ee413cf" providerId="ADAL" clId="{24D184EF-8CAF-43B8-BC73-2CBEAFB3CE56}" dt="2020-10-19T10:35:34.262" v="3217" actId="20578"/>
        <pc:sldMkLst>
          <pc:docMk/>
          <pc:sldMk cId="3361934175" sldId="282"/>
        </pc:sldMkLst>
        <pc:spChg chg="mod">
          <ac:chgData name="Mette Callsen" userId="a044d766-f2f5-4aab-b0df-efc53ee413cf" providerId="ADAL" clId="{24D184EF-8CAF-43B8-BC73-2CBEAFB3CE56}" dt="2020-10-19T10:35:34.262" v="3217" actId="20578"/>
          <ac:spMkLst>
            <pc:docMk/>
            <pc:sldMk cId="3361934175" sldId="282"/>
            <ac:spMk id="2" creationId="{27D47A1B-ADBB-49F5-BB37-386C0508D017}"/>
          </ac:spMkLst>
        </pc:spChg>
      </pc:sldChg>
      <pc:sldChg chg="modSp">
        <pc:chgData name="Mette Callsen" userId="a044d766-f2f5-4aab-b0df-efc53ee413cf" providerId="ADAL" clId="{24D184EF-8CAF-43B8-BC73-2CBEAFB3CE56}" dt="2020-10-13T11:54:31.672" v="2368" actId="20577"/>
        <pc:sldMkLst>
          <pc:docMk/>
          <pc:sldMk cId="1690845769" sldId="284"/>
        </pc:sldMkLst>
        <pc:spChg chg="mod">
          <ac:chgData name="Mette Callsen" userId="a044d766-f2f5-4aab-b0df-efc53ee413cf" providerId="ADAL" clId="{24D184EF-8CAF-43B8-BC73-2CBEAFB3CE56}" dt="2020-10-13T11:54:13.584" v="2351" actId="20577"/>
          <ac:spMkLst>
            <pc:docMk/>
            <pc:sldMk cId="1690845769" sldId="284"/>
            <ac:spMk id="2" creationId="{52C56193-5B0F-4BCD-96FE-CA874C6B7430}"/>
          </ac:spMkLst>
        </pc:spChg>
        <pc:spChg chg="mod">
          <ac:chgData name="Mette Callsen" userId="a044d766-f2f5-4aab-b0df-efc53ee413cf" providerId="ADAL" clId="{24D184EF-8CAF-43B8-BC73-2CBEAFB3CE56}" dt="2020-10-13T11:54:31.672" v="2368" actId="20577"/>
          <ac:spMkLst>
            <pc:docMk/>
            <pc:sldMk cId="1690845769" sldId="284"/>
            <ac:spMk id="3" creationId="{AD68703C-2A8E-4C59-8619-73C730BD0E4F}"/>
          </ac:spMkLst>
        </pc:spChg>
      </pc:sldChg>
      <pc:sldChg chg="modSp">
        <pc:chgData name="Mette Callsen" userId="a044d766-f2f5-4aab-b0df-efc53ee413cf" providerId="ADAL" clId="{24D184EF-8CAF-43B8-BC73-2CBEAFB3CE56}" dt="2020-10-19T07:32:25.027" v="2629" actId="20577"/>
        <pc:sldMkLst>
          <pc:docMk/>
          <pc:sldMk cId="3085415148" sldId="285"/>
        </pc:sldMkLst>
        <pc:spChg chg="mod">
          <ac:chgData name="Mette Callsen" userId="a044d766-f2f5-4aab-b0df-efc53ee413cf" providerId="ADAL" clId="{24D184EF-8CAF-43B8-BC73-2CBEAFB3CE56}" dt="2020-10-19T07:32:25.027" v="2629" actId="20577"/>
          <ac:spMkLst>
            <pc:docMk/>
            <pc:sldMk cId="3085415148" sldId="285"/>
            <ac:spMk id="2" creationId="{91826930-8ADA-40D9-8178-50DB132588FE}"/>
          </ac:spMkLst>
        </pc:spChg>
      </pc:sldChg>
      <pc:sldChg chg="addSp modSp ord modNotesTx">
        <pc:chgData name="Mette Callsen" userId="a044d766-f2f5-4aab-b0df-efc53ee413cf" providerId="ADAL" clId="{24D184EF-8CAF-43B8-BC73-2CBEAFB3CE56}" dt="2020-10-22T05:59:15.568" v="3222"/>
        <pc:sldMkLst>
          <pc:docMk/>
          <pc:sldMk cId="2798306379" sldId="286"/>
        </pc:sldMkLst>
        <pc:spChg chg="mod">
          <ac:chgData name="Mette Callsen" userId="a044d766-f2f5-4aab-b0df-efc53ee413cf" providerId="ADAL" clId="{24D184EF-8CAF-43B8-BC73-2CBEAFB3CE56}" dt="2020-10-13T11:44:51.787" v="2314" actId="20577"/>
          <ac:spMkLst>
            <pc:docMk/>
            <pc:sldMk cId="2798306379" sldId="286"/>
            <ac:spMk id="2" creationId="{9E0E0EF3-E848-4774-B8B9-6B368DC5FFE2}"/>
          </ac:spMkLst>
        </pc:spChg>
        <pc:spChg chg="mod">
          <ac:chgData name="Mette Callsen" userId="a044d766-f2f5-4aab-b0df-efc53ee413cf" providerId="ADAL" clId="{24D184EF-8CAF-43B8-BC73-2CBEAFB3CE56}" dt="2020-10-13T11:55:03.043" v="2394" actId="20577"/>
          <ac:spMkLst>
            <pc:docMk/>
            <pc:sldMk cId="2798306379" sldId="286"/>
            <ac:spMk id="3" creationId="{F7EC416C-B845-4EF6-8F6D-A672B3E9113F}"/>
          </ac:spMkLst>
        </pc:spChg>
        <pc:spChg chg="mod">
          <ac:chgData name="Mette Callsen" userId="a044d766-f2f5-4aab-b0df-efc53ee413cf" providerId="ADAL" clId="{24D184EF-8CAF-43B8-BC73-2CBEAFB3CE56}" dt="2020-10-13T11:45:10.466" v="2318" actId="6549"/>
          <ac:spMkLst>
            <pc:docMk/>
            <pc:sldMk cId="2798306379" sldId="286"/>
            <ac:spMk id="4" creationId="{24178E4E-2333-42F8-B776-1FA5C6BEA515}"/>
          </ac:spMkLst>
        </pc:spChg>
        <pc:spChg chg="add mod">
          <ac:chgData name="Mette Callsen" userId="a044d766-f2f5-4aab-b0df-efc53ee413cf" providerId="ADAL" clId="{24D184EF-8CAF-43B8-BC73-2CBEAFB3CE56}" dt="2020-10-13T11:57:17.270" v="2460" actId="14100"/>
          <ac:spMkLst>
            <pc:docMk/>
            <pc:sldMk cId="2798306379" sldId="286"/>
            <ac:spMk id="6" creationId="{65718C63-A5ED-4557-836F-1889701D6A28}"/>
          </ac:spMkLst>
        </pc:spChg>
        <pc:picChg chg="add mod">
          <ac:chgData name="Mette Callsen" userId="a044d766-f2f5-4aab-b0df-efc53ee413cf" providerId="ADAL" clId="{24D184EF-8CAF-43B8-BC73-2CBEAFB3CE56}" dt="2020-10-13T11:57:20.890" v="2461" actId="1076"/>
          <ac:picMkLst>
            <pc:docMk/>
            <pc:sldMk cId="2798306379" sldId="286"/>
            <ac:picMk id="5" creationId="{34E8BF3D-3161-4E7B-A5E8-6035901269B3}"/>
          </ac:picMkLst>
        </pc:picChg>
      </pc:sldChg>
      <pc:sldChg chg="modSp">
        <pc:chgData name="Mette Callsen" userId="a044d766-f2f5-4aab-b0df-efc53ee413cf" providerId="ADAL" clId="{24D184EF-8CAF-43B8-BC73-2CBEAFB3CE56}" dt="2020-10-13T11:33:31.184" v="2262" actId="1076"/>
        <pc:sldMkLst>
          <pc:docMk/>
          <pc:sldMk cId="1190679889" sldId="287"/>
        </pc:sldMkLst>
        <pc:picChg chg="mod">
          <ac:chgData name="Mette Callsen" userId="a044d766-f2f5-4aab-b0df-efc53ee413cf" providerId="ADAL" clId="{24D184EF-8CAF-43B8-BC73-2CBEAFB3CE56}" dt="2020-10-13T11:33:31.184" v="2262" actId="1076"/>
          <ac:picMkLst>
            <pc:docMk/>
            <pc:sldMk cId="1190679889" sldId="287"/>
            <ac:picMk id="4" creationId="{7480D48E-A733-4B36-B24D-96D79E559EB0}"/>
          </ac:picMkLst>
        </pc:picChg>
      </pc:sldChg>
      <pc:sldChg chg="modSp ord">
        <pc:chgData name="Mette Callsen" userId="a044d766-f2f5-4aab-b0df-efc53ee413cf" providerId="ADAL" clId="{24D184EF-8CAF-43B8-BC73-2CBEAFB3CE56}" dt="2020-10-16T08:44:11.958" v="2626" actId="20577"/>
        <pc:sldMkLst>
          <pc:docMk/>
          <pc:sldMk cId="1837042970" sldId="288"/>
        </pc:sldMkLst>
        <pc:spChg chg="mod">
          <ac:chgData name="Mette Callsen" userId="a044d766-f2f5-4aab-b0df-efc53ee413cf" providerId="ADAL" clId="{24D184EF-8CAF-43B8-BC73-2CBEAFB3CE56}" dt="2020-10-16T08:44:11.958" v="2626" actId="20577"/>
          <ac:spMkLst>
            <pc:docMk/>
            <pc:sldMk cId="1837042970" sldId="288"/>
            <ac:spMk id="2" creationId="{F02725DD-8918-4EF2-85A0-088B06AF8DC5}"/>
          </ac:spMkLst>
        </pc:spChg>
      </pc:sldChg>
      <pc:sldChg chg="modSp">
        <pc:chgData name="Mette Callsen" userId="a044d766-f2f5-4aab-b0df-efc53ee413cf" providerId="ADAL" clId="{24D184EF-8CAF-43B8-BC73-2CBEAFB3CE56}" dt="2020-10-19T07:48:03.568" v="2638" actId="113"/>
        <pc:sldMkLst>
          <pc:docMk/>
          <pc:sldMk cId="1280587453" sldId="289"/>
        </pc:sldMkLst>
        <pc:spChg chg="mod">
          <ac:chgData name="Mette Callsen" userId="a044d766-f2f5-4aab-b0df-efc53ee413cf" providerId="ADAL" clId="{24D184EF-8CAF-43B8-BC73-2CBEAFB3CE56}" dt="2020-10-19T07:48:03.568" v="2638" actId="113"/>
          <ac:spMkLst>
            <pc:docMk/>
            <pc:sldMk cId="1280587453" sldId="289"/>
            <ac:spMk id="2" creationId="{D3F2DBF3-D94A-45A1-ACE5-ECC2F076D81C}"/>
          </ac:spMkLst>
        </pc:spChg>
        <pc:spChg chg="mod">
          <ac:chgData name="Mette Callsen" userId="a044d766-f2f5-4aab-b0df-efc53ee413cf" providerId="ADAL" clId="{24D184EF-8CAF-43B8-BC73-2CBEAFB3CE56}" dt="2020-10-13T11:34:48.486" v="2278" actId="20577"/>
          <ac:spMkLst>
            <pc:docMk/>
            <pc:sldMk cId="1280587453" sldId="289"/>
            <ac:spMk id="3" creationId="{265C56C4-497B-4271-B4C7-DCD7FF0D5DA9}"/>
          </ac:spMkLst>
        </pc:spChg>
      </pc:sldChg>
      <pc:sldChg chg="modSp new add modNotesTx">
        <pc:chgData name="Mette Callsen" userId="a044d766-f2f5-4aab-b0df-efc53ee413cf" providerId="ADAL" clId="{24D184EF-8CAF-43B8-BC73-2CBEAFB3CE56}" dt="2020-10-16T08:44:59.635" v="2627" actId="20577"/>
        <pc:sldMkLst>
          <pc:docMk/>
          <pc:sldMk cId="1354295156" sldId="290"/>
        </pc:sldMkLst>
        <pc:spChg chg="mod">
          <ac:chgData name="Mette Callsen" userId="a044d766-f2f5-4aab-b0df-efc53ee413cf" providerId="ADAL" clId="{24D184EF-8CAF-43B8-BC73-2CBEAFB3CE56}" dt="2020-10-13T10:05:22.919" v="764" actId="20577"/>
          <ac:spMkLst>
            <pc:docMk/>
            <pc:sldMk cId="1354295156" sldId="290"/>
            <ac:spMk id="2" creationId="{7F1A4023-ED47-4C04-ACB0-52B7BF5674B5}"/>
          </ac:spMkLst>
        </pc:spChg>
        <pc:spChg chg="mod">
          <ac:chgData name="Mette Callsen" userId="a044d766-f2f5-4aab-b0df-efc53ee413cf" providerId="ADAL" clId="{24D184EF-8CAF-43B8-BC73-2CBEAFB3CE56}" dt="2020-10-13T10:03:20.644" v="534" actId="20577"/>
          <ac:spMkLst>
            <pc:docMk/>
            <pc:sldMk cId="1354295156" sldId="290"/>
            <ac:spMk id="3" creationId="{FFE1D505-7C5B-45FF-A2BB-26EFD14EB8DF}"/>
          </ac:spMkLst>
        </pc:spChg>
      </pc:sldChg>
      <pc:sldChg chg="modSp new add modNotesTx">
        <pc:chgData name="Mette Callsen" userId="a044d766-f2f5-4aab-b0df-efc53ee413cf" providerId="ADAL" clId="{24D184EF-8CAF-43B8-BC73-2CBEAFB3CE56}" dt="2020-10-13T11:29:28.529" v="2260" actId="20577"/>
        <pc:sldMkLst>
          <pc:docMk/>
          <pc:sldMk cId="3325402008" sldId="291"/>
        </pc:sldMkLst>
        <pc:spChg chg="mod">
          <ac:chgData name="Mette Callsen" userId="a044d766-f2f5-4aab-b0df-efc53ee413cf" providerId="ADAL" clId="{24D184EF-8CAF-43B8-BC73-2CBEAFB3CE56}" dt="2020-10-13T11:29:28.529" v="2260" actId="20577"/>
          <ac:spMkLst>
            <pc:docMk/>
            <pc:sldMk cId="3325402008" sldId="291"/>
            <ac:spMk id="2" creationId="{928E5E96-6776-47AE-B356-7B8048729DCB}"/>
          </ac:spMkLst>
        </pc:spChg>
        <pc:spChg chg="mod">
          <ac:chgData name="Mette Callsen" userId="a044d766-f2f5-4aab-b0df-efc53ee413cf" providerId="ADAL" clId="{24D184EF-8CAF-43B8-BC73-2CBEAFB3CE56}" dt="2020-10-13T10:09:50.540" v="790" actId="20577"/>
          <ac:spMkLst>
            <pc:docMk/>
            <pc:sldMk cId="3325402008" sldId="291"/>
            <ac:spMk id="3" creationId="{46C03E97-82EF-4BC3-9D47-1E3C2BA25EEB}"/>
          </ac:spMkLst>
        </pc:spChg>
      </pc:sldChg>
      <pc:sldChg chg="modSp new add">
        <pc:chgData name="Mette Callsen" userId="a044d766-f2f5-4aab-b0df-efc53ee413cf" providerId="ADAL" clId="{24D184EF-8CAF-43B8-BC73-2CBEAFB3CE56}" dt="2020-10-22T06:29:07.711" v="3673" actId="20577"/>
        <pc:sldMkLst>
          <pc:docMk/>
          <pc:sldMk cId="661094914" sldId="292"/>
        </pc:sldMkLst>
        <pc:spChg chg="mod">
          <ac:chgData name="Mette Callsen" userId="a044d766-f2f5-4aab-b0df-efc53ee413cf" providerId="ADAL" clId="{24D184EF-8CAF-43B8-BC73-2CBEAFB3CE56}" dt="2020-10-22T06:29:07.711" v="3673" actId="20577"/>
          <ac:spMkLst>
            <pc:docMk/>
            <pc:sldMk cId="661094914" sldId="292"/>
            <ac:spMk id="2" creationId="{C1C923C5-1E4F-49FE-9ECA-68D597D5FABC}"/>
          </ac:spMkLst>
        </pc:spChg>
        <pc:spChg chg="mod">
          <ac:chgData name="Mette Callsen" userId="a044d766-f2f5-4aab-b0df-efc53ee413cf" providerId="ADAL" clId="{24D184EF-8CAF-43B8-BC73-2CBEAFB3CE56}" dt="2020-10-13T11:07:48.702" v="1429" actId="20577"/>
          <ac:spMkLst>
            <pc:docMk/>
            <pc:sldMk cId="661094914" sldId="292"/>
            <ac:spMk id="3" creationId="{B311CFD4-4EF1-422F-8FA1-F18D96F79ECD}"/>
          </ac:spMkLst>
        </pc:spChg>
      </pc:sldChg>
      <pc:sldChg chg="modSp new add">
        <pc:chgData name="Mette Callsen" userId="a044d766-f2f5-4aab-b0df-efc53ee413cf" providerId="ADAL" clId="{24D184EF-8CAF-43B8-BC73-2CBEAFB3CE56}" dt="2020-10-19T07:51:58.098" v="2679" actId="20577"/>
        <pc:sldMkLst>
          <pc:docMk/>
          <pc:sldMk cId="2362530162" sldId="293"/>
        </pc:sldMkLst>
        <pc:spChg chg="mod">
          <ac:chgData name="Mette Callsen" userId="a044d766-f2f5-4aab-b0df-efc53ee413cf" providerId="ADAL" clId="{24D184EF-8CAF-43B8-BC73-2CBEAFB3CE56}" dt="2020-10-19T07:51:58.098" v="2679" actId="20577"/>
          <ac:spMkLst>
            <pc:docMk/>
            <pc:sldMk cId="2362530162" sldId="293"/>
            <ac:spMk id="2" creationId="{11F191C2-5994-4D63-86C4-51878A08E847}"/>
          </ac:spMkLst>
        </pc:spChg>
        <pc:spChg chg="mod">
          <ac:chgData name="Mette Callsen" userId="a044d766-f2f5-4aab-b0df-efc53ee413cf" providerId="ADAL" clId="{24D184EF-8CAF-43B8-BC73-2CBEAFB3CE56}" dt="2020-10-13T11:24:16.145" v="1912" actId="20577"/>
          <ac:spMkLst>
            <pc:docMk/>
            <pc:sldMk cId="2362530162" sldId="293"/>
            <ac:spMk id="3" creationId="{9ED377DB-6494-4745-8D81-3C225F509BD5}"/>
          </ac:spMkLst>
        </pc:spChg>
      </pc:sldChg>
      <pc:sldChg chg="delSp modSp add ord">
        <pc:chgData name="Mette Callsen" userId="a044d766-f2f5-4aab-b0df-efc53ee413cf" providerId="ADAL" clId="{24D184EF-8CAF-43B8-BC73-2CBEAFB3CE56}" dt="2020-10-22T05:56:47.834" v="3218"/>
        <pc:sldMkLst>
          <pc:docMk/>
          <pc:sldMk cId="1430561285" sldId="294"/>
        </pc:sldMkLst>
        <pc:spChg chg="mod">
          <ac:chgData name="Mette Callsen" userId="a044d766-f2f5-4aab-b0df-efc53ee413cf" providerId="ADAL" clId="{24D184EF-8CAF-43B8-BC73-2CBEAFB3CE56}" dt="2020-10-13T11:46:15.177" v="2335" actId="20577"/>
          <ac:spMkLst>
            <pc:docMk/>
            <pc:sldMk cId="1430561285" sldId="294"/>
            <ac:spMk id="2" creationId="{9E0E0EF3-E848-4774-B8B9-6B368DC5FFE2}"/>
          </ac:spMkLst>
        </pc:spChg>
        <pc:spChg chg="del mod">
          <ac:chgData name="Mette Callsen" userId="a044d766-f2f5-4aab-b0df-efc53ee413cf" providerId="ADAL" clId="{24D184EF-8CAF-43B8-BC73-2CBEAFB3CE56}" dt="2020-10-13T11:58:59.405" v="2574"/>
          <ac:spMkLst>
            <pc:docMk/>
            <pc:sldMk cId="1430561285" sldId="294"/>
            <ac:spMk id="4" creationId="{24178E4E-2333-42F8-B776-1FA5C6BEA515}"/>
          </ac:spMkLst>
        </pc:spChg>
      </pc:sldChg>
      <pc:sldChg chg="modSp new add">
        <pc:chgData name="Mette Callsen" userId="a044d766-f2f5-4aab-b0df-efc53ee413cf" providerId="ADAL" clId="{24D184EF-8CAF-43B8-BC73-2CBEAFB3CE56}" dt="2020-10-19T10:30:50.602" v="3213" actId="27636"/>
        <pc:sldMkLst>
          <pc:docMk/>
          <pc:sldMk cId="3834219834" sldId="295"/>
        </pc:sldMkLst>
        <pc:spChg chg="mod">
          <ac:chgData name="Mette Callsen" userId="a044d766-f2f5-4aab-b0df-efc53ee413cf" providerId="ADAL" clId="{24D184EF-8CAF-43B8-BC73-2CBEAFB3CE56}" dt="2020-10-19T10:30:50.602" v="3213" actId="27636"/>
          <ac:spMkLst>
            <pc:docMk/>
            <pc:sldMk cId="3834219834" sldId="295"/>
            <ac:spMk id="2" creationId="{C9090D46-4480-4B64-944B-9805AC7BA923}"/>
          </ac:spMkLst>
        </pc:spChg>
        <pc:spChg chg="mod">
          <ac:chgData name="Mette Callsen" userId="a044d766-f2f5-4aab-b0df-efc53ee413cf" providerId="ADAL" clId="{24D184EF-8CAF-43B8-BC73-2CBEAFB3CE56}" dt="2020-10-19T10:29:18.734" v="3159" actId="20577"/>
          <ac:spMkLst>
            <pc:docMk/>
            <pc:sldMk cId="3834219834" sldId="295"/>
            <ac:spMk id="3" creationId="{6CB9E9E1-E16B-4375-8E1F-DF4F35DAC831}"/>
          </ac:spMkLst>
        </pc:spChg>
      </pc:sldChg>
      <pc:sldChg chg="modSp new add">
        <pc:chgData name="Mette Callsen" userId="a044d766-f2f5-4aab-b0df-efc53ee413cf" providerId="ADAL" clId="{24D184EF-8CAF-43B8-BC73-2CBEAFB3CE56}" dt="2020-10-22T06:00:32.047" v="3374" actId="5793"/>
        <pc:sldMkLst>
          <pc:docMk/>
          <pc:sldMk cId="2155495590" sldId="296"/>
        </pc:sldMkLst>
        <pc:spChg chg="mod">
          <ac:chgData name="Mette Callsen" userId="a044d766-f2f5-4aab-b0df-efc53ee413cf" providerId="ADAL" clId="{24D184EF-8CAF-43B8-BC73-2CBEAFB3CE56}" dt="2020-10-22T06:00:32.047" v="3374" actId="5793"/>
          <ac:spMkLst>
            <pc:docMk/>
            <pc:sldMk cId="2155495590" sldId="296"/>
            <ac:spMk id="2" creationId="{9D1F391E-2F8B-4AB6-AB86-8441CB3128E7}"/>
          </ac:spMkLst>
        </pc:spChg>
        <pc:spChg chg="mod">
          <ac:chgData name="Mette Callsen" userId="a044d766-f2f5-4aab-b0df-efc53ee413cf" providerId="ADAL" clId="{24D184EF-8CAF-43B8-BC73-2CBEAFB3CE56}" dt="2020-10-22T05:59:24.477" v="3224" actId="27636"/>
          <ac:spMkLst>
            <pc:docMk/>
            <pc:sldMk cId="2155495590" sldId="296"/>
            <ac:spMk id="3" creationId="{DDF01AC5-FE46-465F-B09E-27C60FBC9B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37FAD6-1F96-4240-B424-0DB5054C1931}" type="datetimeFigureOut">
              <a:rPr lang="da-DK" smtClean="0"/>
              <a:t>27-10-2020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9F558-D889-44E0-9B1C-29CE306CACC5}" type="slidenum">
              <a:rPr lang="da-DK" smtClean="0"/>
              <a:t>‹nr.›</a:t>
            </a:fld>
            <a:endParaRPr lang="da-DK"/>
          </a:p>
        </p:txBody>
      </p:sp>
    </p:spTree>
    <p:extLst>
      <p:ext uri="{BB962C8B-B14F-4D97-AF65-F5344CB8AC3E}">
        <p14:creationId xmlns:p14="http://schemas.microsoft.com/office/powerpoint/2010/main" val="356235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399F558-D889-44E0-9B1C-29CE306CACC5}" type="slidenum">
              <a:rPr lang="da-DK" smtClean="0"/>
              <a:t>2</a:t>
            </a:fld>
            <a:endParaRPr lang="da-DK"/>
          </a:p>
        </p:txBody>
      </p:sp>
    </p:spTree>
    <p:extLst>
      <p:ext uri="{BB962C8B-B14F-4D97-AF65-F5344CB8AC3E}">
        <p14:creationId xmlns:p14="http://schemas.microsoft.com/office/powerpoint/2010/main" val="2192225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399F558-D889-44E0-9B1C-29CE306CACC5}" type="slidenum">
              <a:rPr lang="da-DK" smtClean="0"/>
              <a:t>3</a:t>
            </a:fld>
            <a:endParaRPr lang="da-DK"/>
          </a:p>
        </p:txBody>
      </p:sp>
    </p:spTree>
    <p:extLst>
      <p:ext uri="{BB962C8B-B14F-4D97-AF65-F5344CB8AC3E}">
        <p14:creationId xmlns:p14="http://schemas.microsoft.com/office/powerpoint/2010/main" val="226137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Spørgeskemaundersøgelse blandt 2000 danskere. Signifikant flere mænd end kvinder ønsker at dø hjemme – kvinder ønsker at dø på hospice </a:t>
            </a:r>
          </a:p>
        </p:txBody>
      </p:sp>
      <p:sp>
        <p:nvSpPr>
          <p:cNvPr id="4" name="Pladsholder til slidenummer 3"/>
          <p:cNvSpPr>
            <a:spLocks noGrp="1"/>
          </p:cNvSpPr>
          <p:nvPr>
            <p:ph type="sldNum" sz="quarter" idx="5"/>
          </p:nvPr>
        </p:nvSpPr>
        <p:spPr/>
        <p:txBody>
          <a:bodyPr/>
          <a:lstStyle/>
          <a:p>
            <a:fld id="{3399F558-D889-44E0-9B1C-29CE306CACC5}" type="slidenum">
              <a:rPr lang="da-DK" smtClean="0"/>
              <a:t>8</a:t>
            </a:fld>
            <a:endParaRPr lang="da-DK"/>
          </a:p>
        </p:txBody>
      </p:sp>
    </p:spTree>
    <p:extLst>
      <p:ext uri="{BB962C8B-B14F-4D97-AF65-F5344CB8AC3E}">
        <p14:creationId xmlns:p14="http://schemas.microsoft.com/office/powerpoint/2010/main" val="353803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399F558-D889-44E0-9B1C-29CE306CACC5}" type="slidenum">
              <a:rPr lang="da-DK" smtClean="0"/>
              <a:t>11</a:t>
            </a:fld>
            <a:endParaRPr lang="da-DK"/>
          </a:p>
        </p:txBody>
      </p:sp>
    </p:spTree>
    <p:extLst>
      <p:ext uri="{BB962C8B-B14F-4D97-AF65-F5344CB8AC3E}">
        <p14:creationId xmlns:p14="http://schemas.microsoft.com/office/powerpoint/2010/main" val="121769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399F558-D889-44E0-9B1C-29CE306CACC5}" type="slidenum">
              <a:rPr lang="da-DK" smtClean="0"/>
              <a:t>12</a:t>
            </a:fld>
            <a:endParaRPr lang="da-DK"/>
          </a:p>
        </p:txBody>
      </p:sp>
    </p:spTree>
    <p:extLst>
      <p:ext uri="{BB962C8B-B14F-4D97-AF65-F5344CB8AC3E}">
        <p14:creationId xmlns:p14="http://schemas.microsoft.com/office/powerpoint/2010/main" val="2499392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4222708-2A26-4E1D-8D32-4CEF9AE1FDC4}"/>
              </a:ext>
            </a:extLst>
          </p:cNvPr>
          <p:cNvSpPr/>
          <p:nvPr userDrawn="1"/>
        </p:nvSpPr>
        <p:spPr>
          <a:xfrm>
            <a:off x="1" y="0"/>
            <a:ext cx="12191999" cy="6858000"/>
          </a:xfrm>
          <a:prstGeom prst="rect">
            <a:avLst/>
          </a:prstGeom>
          <a:solidFill>
            <a:srgbClr val="446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Billede 7">
            <a:extLst>
              <a:ext uri="{FF2B5EF4-FFF2-40B4-BE49-F238E27FC236}">
                <a16:creationId xmlns:a16="http://schemas.microsoft.com/office/drawing/2014/main" id="{B4FC31C4-C841-476E-B31B-A2505CB27E51}"/>
              </a:ext>
            </a:extLst>
          </p:cNvPr>
          <p:cNvPicPr>
            <a:picLocks noChangeAspect="1"/>
          </p:cNvPicPr>
          <p:nvPr userDrawn="1"/>
        </p:nvPicPr>
        <p:blipFill rotWithShape="1">
          <a:blip r:embed="rId2">
            <a:alphaModFix amt="90000"/>
            <a:extLst>
              <a:ext uri="{28A0092B-C50C-407E-A947-70E740481C1C}">
                <a14:useLocalDpi xmlns:a14="http://schemas.microsoft.com/office/drawing/2010/main" val="0"/>
              </a:ext>
            </a:extLst>
          </a:blip>
          <a:srcRect r="37924" b="15866"/>
          <a:stretch/>
        </p:blipFill>
        <p:spPr>
          <a:xfrm>
            <a:off x="5879685" y="945964"/>
            <a:ext cx="6520264" cy="5970226"/>
          </a:xfrm>
          <a:prstGeom prst="rect">
            <a:avLst/>
          </a:prstGeom>
          <a:effectLst>
            <a:outerShdw blurRad="50800" dist="63500" dir="12540000" sx="101000" sy="101000" algn="t" rotWithShape="0">
              <a:schemeClr val="tx1">
                <a:alpha val="43000"/>
              </a:schemeClr>
            </a:outerShdw>
          </a:effectLst>
        </p:spPr>
      </p:pic>
      <p:sp>
        <p:nvSpPr>
          <p:cNvPr id="2" name="Titel 1">
            <a:extLst>
              <a:ext uri="{FF2B5EF4-FFF2-40B4-BE49-F238E27FC236}">
                <a16:creationId xmlns:a16="http://schemas.microsoft.com/office/drawing/2014/main" id="{745E756E-694D-44C0-8D0E-6E67AEFC47D2}"/>
              </a:ext>
            </a:extLst>
          </p:cNvPr>
          <p:cNvSpPr>
            <a:spLocks noGrp="1"/>
          </p:cNvSpPr>
          <p:nvPr>
            <p:ph type="ctrTitle"/>
          </p:nvPr>
        </p:nvSpPr>
        <p:spPr>
          <a:xfrm>
            <a:off x="720429" y="1502438"/>
            <a:ext cx="5159256" cy="2387600"/>
          </a:xfrm>
        </p:spPr>
        <p:txBody>
          <a:bodyPr anchor="b">
            <a:normAutofit/>
          </a:bodyPr>
          <a:lstStyle>
            <a:lvl1pPr algn="l">
              <a:defRPr sz="2800">
                <a:solidFill>
                  <a:schemeClr val="bg1"/>
                </a:solidFill>
                <a:latin typeface="Arial Black" panose="020B0A04020102020204" pitchFamily="34" charset="0"/>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6AE0D5CA-D3F3-4873-91C2-B7D4BFCAB666}"/>
              </a:ext>
            </a:extLst>
          </p:cNvPr>
          <p:cNvSpPr>
            <a:spLocks noGrp="1"/>
          </p:cNvSpPr>
          <p:nvPr>
            <p:ph type="subTitle" idx="1"/>
          </p:nvPr>
        </p:nvSpPr>
        <p:spPr>
          <a:xfrm>
            <a:off x="706185" y="4410691"/>
            <a:ext cx="5173499"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pic>
        <p:nvPicPr>
          <p:cNvPr id="10" name="Billede 9">
            <a:extLst>
              <a:ext uri="{FF2B5EF4-FFF2-40B4-BE49-F238E27FC236}">
                <a16:creationId xmlns:a16="http://schemas.microsoft.com/office/drawing/2014/main" id="{40502DE5-5816-4C0B-B85D-C994B143ADB9}"/>
              </a:ext>
            </a:extLst>
          </p:cNvPr>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r="60501" b="35126"/>
          <a:stretch/>
        </p:blipFill>
        <p:spPr>
          <a:xfrm>
            <a:off x="8251176" y="2312670"/>
            <a:ext cx="4148774" cy="4603519"/>
          </a:xfrm>
          <a:prstGeom prst="rect">
            <a:avLst/>
          </a:prstGeom>
        </p:spPr>
      </p:pic>
      <p:pic>
        <p:nvPicPr>
          <p:cNvPr id="13" name="Grafik 12">
            <a:extLst>
              <a:ext uri="{FF2B5EF4-FFF2-40B4-BE49-F238E27FC236}">
                <a16:creationId xmlns:a16="http://schemas.microsoft.com/office/drawing/2014/main" id="{6E5369AC-7A42-4163-A9E0-78C6DADAAB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99504" y="5238572"/>
            <a:ext cx="2234705" cy="904216"/>
          </a:xfrm>
          <a:prstGeom prst="rect">
            <a:avLst/>
          </a:prstGeom>
        </p:spPr>
      </p:pic>
      <p:cxnSp>
        <p:nvCxnSpPr>
          <p:cNvPr id="14" name="Lige forbindelse 13">
            <a:extLst>
              <a:ext uri="{FF2B5EF4-FFF2-40B4-BE49-F238E27FC236}">
                <a16:creationId xmlns:a16="http://schemas.microsoft.com/office/drawing/2014/main" id="{62E8D006-3EC7-47B2-B41B-D4037D75C509}"/>
              </a:ext>
            </a:extLst>
          </p:cNvPr>
          <p:cNvCxnSpPr>
            <a:cxnSpLocks/>
          </p:cNvCxnSpPr>
          <p:nvPr userDrawn="1"/>
        </p:nvCxnSpPr>
        <p:spPr>
          <a:xfrm>
            <a:off x="811994" y="4097258"/>
            <a:ext cx="121375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702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ammenlignin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1F1EAC6-1C34-4167-81A3-A27400D997DB}"/>
              </a:ext>
            </a:extLst>
          </p:cNvPr>
          <p:cNvSpPr>
            <a:spLocks noGrp="1"/>
          </p:cNvSpPr>
          <p:nvPr>
            <p:ph type="body" idx="1"/>
          </p:nvPr>
        </p:nvSpPr>
        <p:spPr>
          <a:xfrm>
            <a:off x="482340" y="158140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97B74846-1C5A-44C6-A7B2-5F7515A09025}"/>
              </a:ext>
            </a:extLst>
          </p:cNvPr>
          <p:cNvSpPr>
            <a:spLocks noGrp="1"/>
          </p:cNvSpPr>
          <p:nvPr>
            <p:ph sz="half" idx="2"/>
          </p:nvPr>
        </p:nvSpPr>
        <p:spPr>
          <a:xfrm>
            <a:off x="482340" y="2405321"/>
            <a:ext cx="5157787" cy="3684588"/>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a:extLst>
              <a:ext uri="{FF2B5EF4-FFF2-40B4-BE49-F238E27FC236}">
                <a16:creationId xmlns:a16="http://schemas.microsoft.com/office/drawing/2014/main" id="{A81140A3-BBC7-4F14-8482-0E592D378426}"/>
              </a:ext>
            </a:extLst>
          </p:cNvPr>
          <p:cNvSpPr>
            <a:spLocks noGrp="1"/>
          </p:cNvSpPr>
          <p:nvPr>
            <p:ph type="body" sz="quarter" idx="3"/>
          </p:nvPr>
        </p:nvSpPr>
        <p:spPr>
          <a:xfrm>
            <a:off x="6354877" y="160833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45B84E5F-939A-4A45-B501-ED4ABDC4F089}"/>
              </a:ext>
            </a:extLst>
          </p:cNvPr>
          <p:cNvSpPr>
            <a:spLocks noGrp="1"/>
          </p:cNvSpPr>
          <p:nvPr>
            <p:ph sz="quarter" idx="4"/>
          </p:nvPr>
        </p:nvSpPr>
        <p:spPr>
          <a:xfrm>
            <a:off x="6354877" y="2432251"/>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titel 1">
            <a:extLst>
              <a:ext uri="{FF2B5EF4-FFF2-40B4-BE49-F238E27FC236}">
                <a16:creationId xmlns:a16="http://schemas.microsoft.com/office/drawing/2014/main" id="{C7FAC3B8-DCF7-4D30-B676-E3A82D33C6F6}"/>
              </a:ext>
            </a:extLst>
          </p:cNvPr>
          <p:cNvSpPr>
            <a:spLocks noGrp="1"/>
          </p:cNvSpPr>
          <p:nvPr>
            <p:ph type="title"/>
          </p:nvPr>
        </p:nvSpPr>
        <p:spPr>
          <a:xfrm>
            <a:off x="397627" y="365126"/>
            <a:ext cx="11140438" cy="892174"/>
          </a:xfrm>
          <a:prstGeom prst="rect">
            <a:avLst/>
          </a:prstGeom>
        </p:spPr>
        <p:txBody>
          <a:bodyPr vert="horz" lIns="91440" tIns="45720" rIns="91440" bIns="45720" rtlCol="0" anchor="ctr" anchorCtr="0">
            <a:normAutofit/>
          </a:bodyPr>
          <a:lstStyle/>
          <a:p>
            <a:r>
              <a:rPr lang="da-DK" dirty="0"/>
              <a:t>Klik for at redigere titeltypografien i masteren</a:t>
            </a:r>
            <a:br>
              <a:rPr lang="da-DK" dirty="0"/>
            </a:br>
            <a:endParaRPr lang="da-DK" dirty="0"/>
          </a:p>
        </p:txBody>
      </p:sp>
    </p:spTree>
    <p:extLst>
      <p:ext uri="{BB962C8B-B14F-4D97-AF65-F5344CB8AC3E}">
        <p14:creationId xmlns:p14="http://schemas.microsoft.com/office/powerpoint/2010/main" val="296230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BF95690-AB77-43AA-8075-C16321388B08}"/>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BAAD7F37-6A88-43BF-8DC4-37365F869D6C}"/>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DF148574-AB44-4B3F-B281-16D98F50F1E1}"/>
              </a:ext>
            </a:extLst>
          </p:cNvPr>
          <p:cNvSpPr>
            <a:spLocks noGrp="1"/>
          </p:cNvSpPr>
          <p:nvPr>
            <p:ph type="body" idx="1"/>
          </p:nvPr>
        </p:nvSpPr>
        <p:spPr>
          <a:xfrm>
            <a:off x="831850" y="535218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Rediger teksttypografien i masteren</a:t>
            </a:r>
          </a:p>
        </p:txBody>
      </p:sp>
      <p:cxnSp>
        <p:nvCxnSpPr>
          <p:cNvPr id="9" name="Lige forbindelse 8">
            <a:extLst>
              <a:ext uri="{FF2B5EF4-FFF2-40B4-BE49-F238E27FC236}">
                <a16:creationId xmlns:a16="http://schemas.microsoft.com/office/drawing/2014/main" id="{E93032BD-EF7B-4EEB-908F-3E63B166C9F4}"/>
              </a:ext>
            </a:extLst>
          </p:cNvPr>
          <p:cNvCxnSpPr>
            <a:cxnSpLocks/>
          </p:cNvCxnSpPr>
          <p:nvPr userDrawn="1"/>
        </p:nvCxnSpPr>
        <p:spPr>
          <a:xfrm>
            <a:off x="947651" y="4846319"/>
            <a:ext cx="144641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Billede 5">
            <a:extLst>
              <a:ext uri="{FF2B5EF4-FFF2-40B4-BE49-F238E27FC236}">
                <a16:creationId xmlns:a16="http://schemas.microsoft.com/office/drawing/2014/main" id="{B2035906-A72D-4229-8553-D9CF4B4E03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5226" y="5431412"/>
            <a:ext cx="3206774" cy="1426588"/>
          </a:xfrm>
          <a:prstGeom prst="rect">
            <a:avLst/>
          </a:prstGeom>
        </p:spPr>
      </p:pic>
    </p:spTree>
    <p:extLst>
      <p:ext uri="{BB962C8B-B14F-4D97-AF65-F5344CB8AC3E}">
        <p14:creationId xmlns:p14="http://schemas.microsoft.com/office/powerpoint/2010/main" val="16299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llage">
    <p:spTree>
      <p:nvGrpSpPr>
        <p:cNvPr id="1" name=""/>
        <p:cNvGrpSpPr/>
        <p:nvPr/>
      </p:nvGrpSpPr>
      <p:grpSpPr>
        <a:xfrm>
          <a:off x="0" y="0"/>
          <a:ext cx="0" cy="0"/>
          <a:chOff x="0" y="0"/>
          <a:chExt cx="0" cy="0"/>
        </a:xfrm>
      </p:grpSpPr>
      <p:sp>
        <p:nvSpPr>
          <p:cNvPr id="3" name="Pladsholder til titel 1">
            <a:extLst>
              <a:ext uri="{FF2B5EF4-FFF2-40B4-BE49-F238E27FC236}">
                <a16:creationId xmlns:a16="http://schemas.microsoft.com/office/drawing/2014/main" id="{AC019963-0A52-4391-B71E-A0E44AB1AADA}"/>
              </a:ext>
            </a:extLst>
          </p:cNvPr>
          <p:cNvSpPr>
            <a:spLocks noGrp="1"/>
          </p:cNvSpPr>
          <p:nvPr>
            <p:ph type="title"/>
          </p:nvPr>
        </p:nvSpPr>
        <p:spPr>
          <a:xfrm>
            <a:off x="110411" y="290479"/>
            <a:ext cx="11925165" cy="892174"/>
          </a:xfrm>
          <a:prstGeom prst="rect">
            <a:avLst/>
          </a:prstGeom>
        </p:spPr>
        <p:txBody>
          <a:bodyPr vert="horz" lIns="91440" tIns="45720" rIns="91440" bIns="45720" rtlCol="0" anchor="ctr" anchorCtr="0">
            <a:normAutofit/>
          </a:bodyPr>
          <a:lstStyle/>
          <a:p>
            <a:r>
              <a:rPr lang="da-DK" dirty="0"/>
              <a:t>Klik for at redigere titeltypografien i masteren</a:t>
            </a:r>
            <a:br>
              <a:rPr lang="da-DK" dirty="0"/>
            </a:br>
            <a:endParaRPr lang="da-DK" dirty="0"/>
          </a:p>
        </p:txBody>
      </p:sp>
      <p:sp>
        <p:nvSpPr>
          <p:cNvPr id="5" name="Pladsholder til billede 4">
            <a:extLst>
              <a:ext uri="{FF2B5EF4-FFF2-40B4-BE49-F238E27FC236}">
                <a16:creationId xmlns:a16="http://schemas.microsoft.com/office/drawing/2014/main" id="{3724ED1A-A7FC-4EE5-A95A-0016E245C692}"/>
              </a:ext>
            </a:extLst>
          </p:cNvPr>
          <p:cNvSpPr>
            <a:spLocks noGrp="1"/>
          </p:cNvSpPr>
          <p:nvPr>
            <p:ph type="pic" sz="quarter" idx="10"/>
          </p:nvPr>
        </p:nvSpPr>
        <p:spPr>
          <a:xfrm>
            <a:off x="227885" y="1647401"/>
            <a:ext cx="5562551" cy="3708367"/>
          </a:xfrm>
        </p:spPr>
        <p:txBody>
          <a:bodyPr>
            <a:normAutofit/>
          </a:bodyPr>
          <a:lstStyle>
            <a:lvl1pPr>
              <a:defRPr sz="1400"/>
            </a:lvl1pPr>
          </a:lstStyle>
          <a:p>
            <a:endParaRPr lang="da-DK" dirty="0"/>
          </a:p>
        </p:txBody>
      </p:sp>
      <p:sp>
        <p:nvSpPr>
          <p:cNvPr id="11" name="Pladsholder til billede 10">
            <a:extLst>
              <a:ext uri="{FF2B5EF4-FFF2-40B4-BE49-F238E27FC236}">
                <a16:creationId xmlns:a16="http://schemas.microsoft.com/office/drawing/2014/main" id="{EB1E02F2-9699-49F8-B231-F0A09536F741}"/>
              </a:ext>
            </a:extLst>
          </p:cNvPr>
          <p:cNvSpPr>
            <a:spLocks noGrp="1"/>
          </p:cNvSpPr>
          <p:nvPr>
            <p:ph type="pic" sz="quarter" idx="13"/>
          </p:nvPr>
        </p:nvSpPr>
        <p:spPr>
          <a:xfrm>
            <a:off x="6027738" y="3657598"/>
            <a:ext cx="3708172" cy="2944584"/>
          </a:xfrm>
        </p:spPr>
        <p:txBody>
          <a:bodyPr>
            <a:normAutofit/>
          </a:bodyPr>
          <a:lstStyle>
            <a:lvl1pPr>
              <a:defRPr sz="1400"/>
            </a:lvl1pPr>
          </a:lstStyle>
          <a:p>
            <a:endParaRPr lang="da-DK" dirty="0"/>
          </a:p>
        </p:txBody>
      </p:sp>
      <p:sp>
        <p:nvSpPr>
          <p:cNvPr id="13" name="Pladsholder til billede 4">
            <a:extLst>
              <a:ext uri="{FF2B5EF4-FFF2-40B4-BE49-F238E27FC236}">
                <a16:creationId xmlns:a16="http://schemas.microsoft.com/office/drawing/2014/main" id="{4D6354EA-ED6C-40BA-B4F4-C8ECAC0BA8F6}"/>
              </a:ext>
            </a:extLst>
          </p:cNvPr>
          <p:cNvSpPr>
            <a:spLocks noGrp="1"/>
          </p:cNvSpPr>
          <p:nvPr>
            <p:ph type="pic" sz="quarter" idx="15"/>
          </p:nvPr>
        </p:nvSpPr>
        <p:spPr>
          <a:xfrm>
            <a:off x="4270079" y="5589034"/>
            <a:ext cx="1520357" cy="1013571"/>
          </a:xfrm>
        </p:spPr>
        <p:txBody>
          <a:bodyPr>
            <a:normAutofit/>
          </a:bodyPr>
          <a:lstStyle>
            <a:lvl1pPr>
              <a:defRPr sz="1400"/>
            </a:lvl1pPr>
          </a:lstStyle>
          <a:p>
            <a:endParaRPr lang="da-DK" dirty="0"/>
          </a:p>
        </p:txBody>
      </p:sp>
      <p:sp>
        <p:nvSpPr>
          <p:cNvPr id="14" name="Pladsholder til billede 4">
            <a:extLst>
              <a:ext uri="{FF2B5EF4-FFF2-40B4-BE49-F238E27FC236}">
                <a16:creationId xmlns:a16="http://schemas.microsoft.com/office/drawing/2014/main" id="{5383175A-87A5-4911-B5D4-1E7F95B7780F}"/>
              </a:ext>
            </a:extLst>
          </p:cNvPr>
          <p:cNvSpPr>
            <a:spLocks noGrp="1"/>
          </p:cNvSpPr>
          <p:nvPr>
            <p:ph type="pic" sz="quarter" idx="16"/>
          </p:nvPr>
        </p:nvSpPr>
        <p:spPr>
          <a:xfrm>
            <a:off x="227885" y="5589034"/>
            <a:ext cx="1520357" cy="1013571"/>
          </a:xfrm>
        </p:spPr>
        <p:txBody>
          <a:bodyPr>
            <a:normAutofit/>
          </a:bodyPr>
          <a:lstStyle>
            <a:lvl1pPr>
              <a:defRPr sz="1400"/>
            </a:lvl1pPr>
          </a:lstStyle>
          <a:p>
            <a:endParaRPr lang="da-DK" dirty="0"/>
          </a:p>
        </p:txBody>
      </p:sp>
      <p:sp>
        <p:nvSpPr>
          <p:cNvPr id="17" name="Pladsholder til tekst 16">
            <a:extLst>
              <a:ext uri="{FF2B5EF4-FFF2-40B4-BE49-F238E27FC236}">
                <a16:creationId xmlns:a16="http://schemas.microsoft.com/office/drawing/2014/main" id="{B9A336CB-870E-448C-9675-E9E861B093EB}"/>
              </a:ext>
            </a:extLst>
          </p:cNvPr>
          <p:cNvSpPr>
            <a:spLocks noGrp="1"/>
          </p:cNvSpPr>
          <p:nvPr>
            <p:ph type="body" sz="quarter" idx="17"/>
          </p:nvPr>
        </p:nvSpPr>
        <p:spPr>
          <a:xfrm>
            <a:off x="1964585" y="5584632"/>
            <a:ext cx="2089150" cy="1012825"/>
          </a:xfrm>
        </p:spPr>
        <p:txBody>
          <a:bodyPr>
            <a:noAutofit/>
          </a:bodyPr>
          <a:lstStyle>
            <a:lvl1pPr marL="0" indent="0">
              <a:buNone/>
              <a:defRPr sz="1200" i="1" baseline="0"/>
            </a:lvl1pPr>
            <a:lvl2pPr>
              <a:defRPr sz="1200" baseline="0"/>
            </a:lvl2pPr>
            <a:lvl3pPr>
              <a:defRPr sz="1200" baseline="0"/>
            </a:lvl3pPr>
            <a:lvl4pPr>
              <a:defRPr sz="1200" baseline="0"/>
            </a:lvl4pPr>
            <a:lvl5pPr>
              <a:defRPr sz="1200" baseline="0"/>
            </a:lvl5pPr>
          </a:lstStyle>
          <a:p>
            <a:pPr lvl="0"/>
            <a:r>
              <a:rPr lang="da-DK" dirty="0"/>
              <a:t>Rediger teksttypografien i masteren</a:t>
            </a:r>
          </a:p>
        </p:txBody>
      </p:sp>
      <p:sp>
        <p:nvSpPr>
          <p:cNvPr id="18" name="Pladsholder til tekst 16">
            <a:extLst>
              <a:ext uri="{FF2B5EF4-FFF2-40B4-BE49-F238E27FC236}">
                <a16:creationId xmlns:a16="http://schemas.microsoft.com/office/drawing/2014/main" id="{AF921D3F-6985-4DF1-934F-C733B96C6A66}"/>
              </a:ext>
            </a:extLst>
          </p:cNvPr>
          <p:cNvSpPr>
            <a:spLocks noGrp="1"/>
          </p:cNvSpPr>
          <p:nvPr>
            <p:ph type="body" sz="quarter" idx="18"/>
          </p:nvPr>
        </p:nvSpPr>
        <p:spPr>
          <a:xfrm>
            <a:off x="9999997" y="3254624"/>
            <a:ext cx="1990903" cy="1068055"/>
          </a:xfrm>
        </p:spPr>
        <p:txBody>
          <a:bodyPr>
            <a:noAutofit/>
          </a:bodyPr>
          <a:lstStyle>
            <a:lvl1pPr marL="0" indent="0">
              <a:buNone/>
              <a:defRPr sz="1200" i="1" baseline="0"/>
            </a:lvl1pPr>
            <a:lvl2pPr>
              <a:defRPr sz="1200" baseline="0"/>
            </a:lvl2pPr>
            <a:lvl3pPr>
              <a:defRPr sz="1200" baseline="0"/>
            </a:lvl3pPr>
            <a:lvl4pPr>
              <a:defRPr sz="1200" baseline="0"/>
            </a:lvl4pPr>
            <a:lvl5pPr>
              <a:defRPr sz="1200" baseline="0"/>
            </a:lvl5pPr>
          </a:lstStyle>
          <a:p>
            <a:pPr lvl="0"/>
            <a:r>
              <a:rPr lang="da-DK" dirty="0"/>
              <a:t>Rediger teksttypografien i masteren</a:t>
            </a:r>
          </a:p>
        </p:txBody>
      </p:sp>
      <p:sp>
        <p:nvSpPr>
          <p:cNvPr id="19" name="Pladsholder til billede 4">
            <a:extLst>
              <a:ext uri="{FF2B5EF4-FFF2-40B4-BE49-F238E27FC236}">
                <a16:creationId xmlns:a16="http://schemas.microsoft.com/office/drawing/2014/main" id="{D7081F27-8965-49C2-B579-CA75356244B7}"/>
              </a:ext>
            </a:extLst>
          </p:cNvPr>
          <p:cNvSpPr>
            <a:spLocks noGrp="1"/>
          </p:cNvSpPr>
          <p:nvPr>
            <p:ph type="pic" sz="quarter" idx="19"/>
          </p:nvPr>
        </p:nvSpPr>
        <p:spPr>
          <a:xfrm>
            <a:off x="9999997" y="1652618"/>
            <a:ext cx="1964118" cy="1357053"/>
          </a:xfrm>
        </p:spPr>
        <p:txBody>
          <a:bodyPr>
            <a:normAutofit/>
          </a:bodyPr>
          <a:lstStyle>
            <a:lvl1pPr>
              <a:defRPr sz="1400"/>
            </a:lvl1pPr>
          </a:lstStyle>
          <a:p>
            <a:endParaRPr lang="da-DK" dirty="0"/>
          </a:p>
        </p:txBody>
      </p:sp>
      <p:sp>
        <p:nvSpPr>
          <p:cNvPr id="20" name="Pladsholder til billede 4">
            <a:extLst>
              <a:ext uri="{FF2B5EF4-FFF2-40B4-BE49-F238E27FC236}">
                <a16:creationId xmlns:a16="http://schemas.microsoft.com/office/drawing/2014/main" id="{515199F6-2C5C-499E-8FFC-B16A1A7C3099}"/>
              </a:ext>
            </a:extLst>
          </p:cNvPr>
          <p:cNvSpPr>
            <a:spLocks noGrp="1"/>
          </p:cNvSpPr>
          <p:nvPr>
            <p:ph type="pic" sz="quarter" idx="20"/>
          </p:nvPr>
        </p:nvSpPr>
        <p:spPr>
          <a:xfrm>
            <a:off x="9999997" y="4567632"/>
            <a:ext cx="1964118" cy="2034000"/>
          </a:xfrm>
        </p:spPr>
        <p:txBody>
          <a:bodyPr>
            <a:normAutofit/>
          </a:bodyPr>
          <a:lstStyle>
            <a:lvl1pPr>
              <a:defRPr sz="1400"/>
            </a:lvl1pPr>
          </a:lstStyle>
          <a:p>
            <a:endParaRPr lang="da-DK" dirty="0"/>
          </a:p>
        </p:txBody>
      </p:sp>
      <p:cxnSp>
        <p:nvCxnSpPr>
          <p:cNvPr id="21" name="Lige forbindelse 20">
            <a:extLst>
              <a:ext uri="{FF2B5EF4-FFF2-40B4-BE49-F238E27FC236}">
                <a16:creationId xmlns:a16="http://schemas.microsoft.com/office/drawing/2014/main" id="{D8321A76-FB79-4487-8FAA-713BBD4F8DB4}"/>
              </a:ext>
            </a:extLst>
          </p:cNvPr>
          <p:cNvCxnSpPr>
            <a:cxnSpLocks/>
          </p:cNvCxnSpPr>
          <p:nvPr userDrawn="1"/>
        </p:nvCxnSpPr>
        <p:spPr>
          <a:xfrm>
            <a:off x="237508" y="1167924"/>
            <a:ext cx="104078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3" name="Pladsholder til billede 22">
            <a:extLst>
              <a:ext uri="{FF2B5EF4-FFF2-40B4-BE49-F238E27FC236}">
                <a16:creationId xmlns:a16="http://schemas.microsoft.com/office/drawing/2014/main" id="{88C1171E-6BE2-41DF-84FF-00E65076B7AB}"/>
              </a:ext>
            </a:extLst>
          </p:cNvPr>
          <p:cNvSpPr>
            <a:spLocks noGrp="1"/>
          </p:cNvSpPr>
          <p:nvPr>
            <p:ph type="pic" sz="quarter" idx="21"/>
          </p:nvPr>
        </p:nvSpPr>
        <p:spPr>
          <a:xfrm>
            <a:off x="6039838" y="1647596"/>
            <a:ext cx="1728000" cy="1728000"/>
          </a:xfrm>
        </p:spPr>
        <p:txBody>
          <a:bodyPr>
            <a:normAutofit/>
          </a:bodyPr>
          <a:lstStyle>
            <a:lvl1pPr>
              <a:defRPr sz="1400"/>
            </a:lvl1pPr>
          </a:lstStyle>
          <a:p>
            <a:endParaRPr lang="da-DK" dirty="0"/>
          </a:p>
        </p:txBody>
      </p:sp>
      <p:sp>
        <p:nvSpPr>
          <p:cNvPr id="24" name="Pladsholder til billede 22">
            <a:extLst>
              <a:ext uri="{FF2B5EF4-FFF2-40B4-BE49-F238E27FC236}">
                <a16:creationId xmlns:a16="http://schemas.microsoft.com/office/drawing/2014/main" id="{7CADB4BB-6DE7-4630-B599-B11667487713}"/>
              </a:ext>
            </a:extLst>
          </p:cNvPr>
          <p:cNvSpPr>
            <a:spLocks noGrp="1"/>
          </p:cNvSpPr>
          <p:nvPr>
            <p:ph type="pic" sz="quarter" idx="22"/>
          </p:nvPr>
        </p:nvSpPr>
        <p:spPr>
          <a:xfrm>
            <a:off x="8003244" y="1647401"/>
            <a:ext cx="1728000" cy="1728000"/>
          </a:xfrm>
        </p:spPr>
        <p:txBody>
          <a:bodyPr>
            <a:normAutofit/>
          </a:bodyPr>
          <a:lstStyle>
            <a:lvl1pPr>
              <a:defRPr sz="1400"/>
            </a:lvl1pPr>
          </a:lstStyle>
          <a:p>
            <a:endParaRPr lang="da-DK" dirty="0"/>
          </a:p>
        </p:txBody>
      </p:sp>
    </p:spTree>
    <p:extLst>
      <p:ext uri="{BB962C8B-B14F-4D97-AF65-F5344CB8AC3E}">
        <p14:creationId xmlns:p14="http://schemas.microsoft.com/office/powerpoint/2010/main" val="2875479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llage">
    <p:spTree>
      <p:nvGrpSpPr>
        <p:cNvPr id="1" name=""/>
        <p:cNvGrpSpPr/>
        <p:nvPr/>
      </p:nvGrpSpPr>
      <p:grpSpPr>
        <a:xfrm>
          <a:off x="0" y="0"/>
          <a:ext cx="0" cy="0"/>
          <a:chOff x="0" y="0"/>
          <a:chExt cx="0" cy="0"/>
        </a:xfrm>
      </p:grpSpPr>
      <p:sp>
        <p:nvSpPr>
          <p:cNvPr id="3" name="Pladsholder til titel 1">
            <a:extLst>
              <a:ext uri="{FF2B5EF4-FFF2-40B4-BE49-F238E27FC236}">
                <a16:creationId xmlns:a16="http://schemas.microsoft.com/office/drawing/2014/main" id="{AC019963-0A52-4391-B71E-A0E44AB1AADA}"/>
              </a:ext>
            </a:extLst>
          </p:cNvPr>
          <p:cNvSpPr>
            <a:spLocks noGrp="1"/>
          </p:cNvSpPr>
          <p:nvPr>
            <p:ph type="title"/>
          </p:nvPr>
        </p:nvSpPr>
        <p:spPr>
          <a:xfrm>
            <a:off x="110411" y="290479"/>
            <a:ext cx="11925165" cy="892174"/>
          </a:xfrm>
          <a:prstGeom prst="rect">
            <a:avLst/>
          </a:prstGeom>
        </p:spPr>
        <p:txBody>
          <a:bodyPr vert="horz" lIns="91440" tIns="45720" rIns="91440" bIns="45720" rtlCol="0" anchor="ctr" anchorCtr="0">
            <a:normAutofit/>
          </a:bodyPr>
          <a:lstStyle/>
          <a:p>
            <a:r>
              <a:rPr lang="da-DK" dirty="0"/>
              <a:t>Klik for at redigere titeltypografien i masteren</a:t>
            </a:r>
            <a:br>
              <a:rPr lang="da-DK" dirty="0"/>
            </a:br>
            <a:endParaRPr lang="da-DK" dirty="0"/>
          </a:p>
        </p:txBody>
      </p:sp>
      <p:sp>
        <p:nvSpPr>
          <p:cNvPr id="5" name="Pladsholder til billede 4">
            <a:extLst>
              <a:ext uri="{FF2B5EF4-FFF2-40B4-BE49-F238E27FC236}">
                <a16:creationId xmlns:a16="http://schemas.microsoft.com/office/drawing/2014/main" id="{3724ED1A-A7FC-4EE5-A95A-0016E245C692}"/>
              </a:ext>
            </a:extLst>
          </p:cNvPr>
          <p:cNvSpPr>
            <a:spLocks noGrp="1"/>
          </p:cNvSpPr>
          <p:nvPr>
            <p:ph type="pic" sz="quarter" idx="10"/>
          </p:nvPr>
        </p:nvSpPr>
        <p:spPr>
          <a:xfrm>
            <a:off x="227885" y="1647401"/>
            <a:ext cx="5562551" cy="3708367"/>
          </a:xfrm>
        </p:spPr>
        <p:txBody>
          <a:bodyPr>
            <a:normAutofit/>
          </a:bodyPr>
          <a:lstStyle>
            <a:lvl1pPr>
              <a:defRPr sz="1400"/>
            </a:lvl1pPr>
          </a:lstStyle>
          <a:p>
            <a:endParaRPr lang="da-DK" dirty="0"/>
          </a:p>
        </p:txBody>
      </p:sp>
      <p:sp>
        <p:nvSpPr>
          <p:cNvPr id="11" name="Pladsholder til billede 10">
            <a:extLst>
              <a:ext uri="{FF2B5EF4-FFF2-40B4-BE49-F238E27FC236}">
                <a16:creationId xmlns:a16="http://schemas.microsoft.com/office/drawing/2014/main" id="{EB1E02F2-9699-49F8-B231-F0A09536F741}"/>
              </a:ext>
            </a:extLst>
          </p:cNvPr>
          <p:cNvSpPr>
            <a:spLocks noGrp="1"/>
          </p:cNvSpPr>
          <p:nvPr>
            <p:ph type="pic" sz="quarter" idx="13"/>
          </p:nvPr>
        </p:nvSpPr>
        <p:spPr>
          <a:xfrm>
            <a:off x="6027738" y="3657598"/>
            <a:ext cx="3708172" cy="2944584"/>
          </a:xfrm>
        </p:spPr>
        <p:txBody>
          <a:bodyPr>
            <a:normAutofit/>
          </a:bodyPr>
          <a:lstStyle>
            <a:lvl1pPr>
              <a:defRPr sz="1400"/>
            </a:lvl1pPr>
          </a:lstStyle>
          <a:p>
            <a:endParaRPr lang="da-DK" dirty="0"/>
          </a:p>
        </p:txBody>
      </p:sp>
      <p:sp>
        <p:nvSpPr>
          <p:cNvPr id="13" name="Pladsholder til billede 4">
            <a:extLst>
              <a:ext uri="{FF2B5EF4-FFF2-40B4-BE49-F238E27FC236}">
                <a16:creationId xmlns:a16="http://schemas.microsoft.com/office/drawing/2014/main" id="{4D6354EA-ED6C-40BA-B4F4-C8ECAC0BA8F6}"/>
              </a:ext>
            </a:extLst>
          </p:cNvPr>
          <p:cNvSpPr>
            <a:spLocks noGrp="1"/>
          </p:cNvSpPr>
          <p:nvPr>
            <p:ph type="pic" sz="quarter" idx="15"/>
          </p:nvPr>
        </p:nvSpPr>
        <p:spPr>
          <a:xfrm>
            <a:off x="4270079" y="5589034"/>
            <a:ext cx="1520357" cy="1013571"/>
          </a:xfrm>
        </p:spPr>
        <p:txBody>
          <a:bodyPr>
            <a:normAutofit/>
          </a:bodyPr>
          <a:lstStyle>
            <a:lvl1pPr>
              <a:defRPr sz="1400"/>
            </a:lvl1pPr>
          </a:lstStyle>
          <a:p>
            <a:endParaRPr lang="da-DK" dirty="0"/>
          </a:p>
        </p:txBody>
      </p:sp>
      <p:sp>
        <p:nvSpPr>
          <p:cNvPr id="14" name="Pladsholder til billede 4">
            <a:extLst>
              <a:ext uri="{FF2B5EF4-FFF2-40B4-BE49-F238E27FC236}">
                <a16:creationId xmlns:a16="http://schemas.microsoft.com/office/drawing/2014/main" id="{5383175A-87A5-4911-B5D4-1E7F95B7780F}"/>
              </a:ext>
            </a:extLst>
          </p:cNvPr>
          <p:cNvSpPr>
            <a:spLocks noGrp="1"/>
          </p:cNvSpPr>
          <p:nvPr>
            <p:ph type="pic" sz="quarter" idx="16"/>
          </p:nvPr>
        </p:nvSpPr>
        <p:spPr>
          <a:xfrm>
            <a:off x="227885" y="5589034"/>
            <a:ext cx="1520357" cy="1013571"/>
          </a:xfrm>
        </p:spPr>
        <p:txBody>
          <a:bodyPr>
            <a:normAutofit/>
          </a:bodyPr>
          <a:lstStyle>
            <a:lvl1pPr>
              <a:defRPr sz="1400"/>
            </a:lvl1pPr>
          </a:lstStyle>
          <a:p>
            <a:endParaRPr lang="da-DK" dirty="0"/>
          </a:p>
        </p:txBody>
      </p:sp>
      <p:sp>
        <p:nvSpPr>
          <p:cNvPr id="17" name="Pladsholder til tekst 16">
            <a:extLst>
              <a:ext uri="{FF2B5EF4-FFF2-40B4-BE49-F238E27FC236}">
                <a16:creationId xmlns:a16="http://schemas.microsoft.com/office/drawing/2014/main" id="{B9A336CB-870E-448C-9675-E9E861B093EB}"/>
              </a:ext>
            </a:extLst>
          </p:cNvPr>
          <p:cNvSpPr>
            <a:spLocks noGrp="1"/>
          </p:cNvSpPr>
          <p:nvPr>
            <p:ph type="body" sz="quarter" idx="17"/>
          </p:nvPr>
        </p:nvSpPr>
        <p:spPr>
          <a:xfrm>
            <a:off x="1964585" y="5584632"/>
            <a:ext cx="2089150" cy="1012825"/>
          </a:xfrm>
        </p:spPr>
        <p:txBody>
          <a:bodyPr>
            <a:noAutofit/>
          </a:bodyPr>
          <a:lstStyle>
            <a:lvl1pPr marL="0" indent="0">
              <a:buNone/>
              <a:defRPr sz="1200" i="1" baseline="0"/>
            </a:lvl1pPr>
            <a:lvl2pPr>
              <a:defRPr sz="1200" baseline="0"/>
            </a:lvl2pPr>
            <a:lvl3pPr>
              <a:defRPr sz="1200" baseline="0"/>
            </a:lvl3pPr>
            <a:lvl4pPr>
              <a:defRPr sz="1200" baseline="0"/>
            </a:lvl4pPr>
            <a:lvl5pPr>
              <a:defRPr sz="1200" baseline="0"/>
            </a:lvl5pPr>
          </a:lstStyle>
          <a:p>
            <a:pPr lvl="0"/>
            <a:r>
              <a:rPr lang="da-DK" dirty="0"/>
              <a:t>Rediger teksttypografien i masteren</a:t>
            </a:r>
          </a:p>
        </p:txBody>
      </p:sp>
      <p:sp>
        <p:nvSpPr>
          <p:cNvPr id="18" name="Pladsholder til tekst 16">
            <a:extLst>
              <a:ext uri="{FF2B5EF4-FFF2-40B4-BE49-F238E27FC236}">
                <a16:creationId xmlns:a16="http://schemas.microsoft.com/office/drawing/2014/main" id="{AF921D3F-6985-4DF1-934F-C733B96C6A66}"/>
              </a:ext>
            </a:extLst>
          </p:cNvPr>
          <p:cNvSpPr>
            <a:spLocks noGrp="1"/>
          </p:cNvSpPr>
          <p:nvPr>
            <p:ph type="body" sz="quarter" idx="18"/>
          </p:nvPr>
        </p:nvSpPr>
        <p:spPr>
          <a:xfrm>
            <a:off x="9999997" y="3254624"/>
            <a:ext cx="1990903" cy="1068055"/>
          </a:xfrm>
        </p:spPr>
        <p:txBody>
          <a:bodyPr>
            <a:noAutofit/>
          </a:bodyPr>
          <a:lstStyle>
            <a:lvl1pPr marL="0" indent="0">
              <a:buNone/>
              <a:defRPr sz="1200" i="1" baseline="0"/>
            </a:lvl1pPr>
            <a:lvl2pPr>
              <a:defRPr sz="1200" baseline="0"/>
            </a:lvl2pPr>
            <a:lvl3pPr>
              <a:defRPr sz="1200" baseline="0"/>
            </a:lvl3pPr>
            <a:lvl4pPr>
              <a:defRPr sz="1200" baseline="0"/>
            </a:lvl4pPr>
            <a:lvl5pPr>
              <a:defRPr sz="1200" baseline="0"/>
            </a:lvl5pPr>
          </a:lstStyle>
          <a:p>
            <a:pPr lvl="0"/>
            <a:r>
              <a:rPr lang="da-DK" dirty="0"/>
              <a:t>Rediger teksttypografien i masteren</a:t>
            </a:r>
          </a:p>
        </p:txBody>
      </p:sp>
      <p:sp>
        <p:nvSpPr>
          <p:cNvPr id="19" name="Pladsholder til billede 4">
            <a:extLst>
              <a:ext uri="{FF2B5EF4-FFF2-40B4-BE49-F238E27FC236}">
                <a16:creationId xmlns:a16="http://schemas.microsoft.com/office/drawing/2014/main" id="{D7081F27-8965-49C2-B579-CA75356244B7}"/>
              </a:ext>
            </a:extLst>
          </p:cNvPr>
          <p:cNvSpPr>
            <a:spLocks noGrp="1"/>
          </p:cNvSpPr>
          <p:nvPr>
            <p:ph type="pic" sz="quarter" idx="19"/>
          </p:nvPr>
        </p:nvSpPr>
        <p:spPr>
          <a:xfrm>
            <a:off x="9999997" y="1652618"/>
            <a:ext cx="1964118" cy="1357053"/>
          </a:xfrm>
        </p:spPr>
        <p:txBody>
          <a:bodyPr>
            <a:normAutofit/>
          </a:bodyPr>
          <a:lstStyle>
            <a:lvl1pPr>
              <a:defRPr sz="1400"/>
            </a:lvl1pPr>
          </a:lstStyle>
          <a:p>
            <a:endParaRPr lang="da-DK" dirty="0"/>
          </a:p>
        </p:txBody>
      </p:sp>
      <p:sp>
        <p:nvSpPr>
          <p:cNvPr id="20" name="Pladsholder til billede 4">
            <a:extLst>
              <a:ext uri="{FF2B5EF4-FFF2-40B4-BE49-F238E27FC236}">
                <a16:creationId xmlns:a16="http://schemas.microsoft.com/office/drawing/2014/main" id="{515199F6-2C5C-499E-8FFC-B16A1A7C3099}"/>
              </a:ext>
            </a:extLst>
          </p:cNvPr>
          <p:cNvSpPr>
            <a:spLocks noGrp="1"/>
          </p:cNvSpPr>
          <p:nvPr>
            <p:ph type="pic" sz="quarter" idx="20"/>
          </p:nvPr>
        </p:nvSpPr>
        <p:spPr>
          <a:xfrm>
            <a:off x="9999997" y="4567632"/>
            <a:ext cx="1964118" cy="2034000"/>
          </a:xfrm>
        </p:spPr>
        <p:txBody>
          <a:bodyPr>
            <a:normAutofit/>
          </a:bodyPr>
          <a:lstStyle>
            <a:lvl1pPr>
              <a:defRPr sz="1400"/>
            </a:lvl1pPr>
          </a:lstStyle>
          <a:p>
            <a:endParaRPr lang="da-DK" dirty="0"/>
          </a:p>
        </p:txBody>
      </p:sp>
      <p:sp>
        <p:nvSpPr>
          <p:cNvPr id="23" name="Pladsholder til billede 22">
            <a:extLst>
              <a:ext uri="{FF2B5EF4-FFF2-40B4-BE49-F238E27FC236}">
                <a16:creationId xmlns:a16="http://schemas.microsoft.com/office/drawing/2014/main" id="{88C1171E-6BE2-41DF-84FF-00E65076B7AB}"/>
              </a:ext>
            </a:extLst>
          </p:cNvPr>
          <p:cNvSpPr>
            <a:spLocks noGrp="1"/>
          </p:cNvSpPr>
          <p:nvPr>
            <p:ph type="pic" sz="quarter" idx="21"/>
          </p:nvPr>
        </p:nvSpPr>
        <p:spPr>
          <a:xfrm>
            <a:off x="6039838" y="1647596"/>
            <a:ext cx="1728000" cy="1728000"/>
          </a:xfrm>
        </p:spPr>
        <p:txBody>
          <a:bodyPr>
            <a:normAutofit/>
          </a:bodyPr>
          <a:lstStyle>
            <a:lvl1pPr>
              <a:defRPr sz="1400"/>
            </a:lvl1pPr>
          </a:lstStyle>
          <a:p>
            <a:endParaRPr lang="da-DK" dirty="0"/>
          </a:p>
        </p:txBody>
      </p:sp>
      <p:sp>
        <p:nvSpPr>
          <p:cNvPr id="24" name="Pladsholder til billede 22">
            <a:extLst>
              <a:ext uri="{FF2B5EF4-FFF2-40B4-BE49-F238E27FC236}">
                <a16:creationId xmlns:a16="http://schemas.microsoft.com/office/drawing/2014/main" id="{7CADB4BB-6DE7-4630-B599-B11667487713}"/>
              </a:ext>
            </a:extLst>
          </p:cNvPr>
          <p:cNvSpPr>
            <a:spLocks noGrp="1"/>
          </p:cNvSpPr>
          <p:nvPr>
            <p:ph type="pic" sz="quarter" idx="22"/>
          </p:nvPr>
        </p:nvSpPr>
        <p:spPr>
          <a:xfrm>
            <a:off x="8003244" y="1647401"/>
            <a:ext cx="1728000" cy="1728000"/>
          </a:xfrm>
        </p:spPr>
        <p:txBody>
          <a:bodyPr>
            <a:normAutofit/>
          </a:bodyPr>
          <a:lstStyle>
            <a:lvl1pPr>
              <a:defRPr sz="1400"/>
            </a:lvl1pPr>
          </a:lstStyle>
          <a:p>
            <a:endParaRPr lang="da-DK" dirty="0"/>
          </a:p>
        </p:txBody>
      </p:sp>
    </p:spTree>
    <p:extLst>
      <p:ext uri="{BB962C8B-B14F-4D97-AF65-F5344CB8AC3E}">
        <p14:creationId xmlns:p14="http://schemas.microsoft.com/office/powerpoint/2010/main" val="2410552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93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nktopstilling eller SmartArt">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910FB53-D737-40AB-834D-3A1442A7D647}"/>
              </a:ext>
            </a:extLst>
          </p:cNvPr>
          <p:cNvSpPr>
            <a:spLocks noGrp="1"/>
          </p:cNvSpPr>
          <p:nvPr>
            <p:ph idx="1"/>
          </p:nvPr>
        </p:nvSpPr>
        <p:spPr>
          <a:xfrm>
            <a:off x="439186" y="1559618"/>
            <a:ext cx="11198631" cy="4351338"/>
          </a:xfrm>
        </p:spPr>
        <p:txBody>
          <a:bodyPr/>
          <a:lstStyle>
            <a:lvl1pPr>
              <a:defRPr sz="2000"/>
            </a:lvl1pPr>
            <a:lvl2pPr>
              <a:defRPr sz="2000"/>
            </a:lvl2pPr>
            <a:lvl3pPr>
              <a:defRPr sz="2000"/>
            </a:lvl3pPr>
            <a:lvl4pPr>
              <a:defRPr sz="2000"/>
            </a:lvl4pPr>
            <a:lvl5pPr>
              <a:defRPr sz="2000"/>
            </a:lvl5p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titel 1">
            <a:extLst>
              <a:ext uri="{FF2B5EF4-FFF2-40B4-BE49-F238E27FC236}">
                <a16:creationId xmlns:a16="http://schemas.microsoft.com/office/drawing/2014/main" id="{FE5250DC-0459-4A57-86D5-386054AAA217}"/>
              </a:ext>
            </a:extLst>
          </p:cNvPr>
          <p:cNvSpPr>
            <a:spLocks noGrp="1"/>
          </p:cNvSpPr>
          <p:nvPr>
            <p:ph type="title" hasCustomPrompt="1"/>
          </p:nvPr>
        </p:nvSpPr>
        <p:spPr>
          <a:xfrm>
            <a:off x="439187" y="365126"/>
            <a:ext cx="11198630" cy="892174"/>
          </a:xfrm>
          <a:prstGeom prst="rect">
            <a:avLst/>
          </a:prstGeom>
        </p:spPr>
        <p:txBody>
          <a:bodyPr vert="horz" lIns="91440" tIns="45720" rIns="91440" bIns="45720" rtlCol="0" anchor="ctr" anchorCtr="0">
            <a:normAutofit/>
          </a:bodyPr>
          <a:lstStyle>
            <a:lvl1pPr>
              <a:defRPr/>
            </a:lvl1pPr>
          </a:lstStyle>
          <a:p>
            <a:r>
              <a:rPr lang="da-DK" dirty="0"/>
              <a:t>Klik for at redigere titeltypografien i masteren</a:t>
            </a:r>
            <a:br>
              <a:rPr lang="da-DK" dirty="0"/>
            </a:br>
            <a:endParaRPr lang="da-DK" dirty="0"/>
          </a:p>
        </p:txBody>
      </p:sp>
      <p:cxnSp>
        <p:nvCxnSpPr>
          <p:cNvPr id="4" name="Lige forbindelse 3">
            <a:extLst>
              <a:ext uri="{FF2B5EF4-FFF2-40B4-BE49-F238E27FC236}">
                <a16:creationId xmlns:a16="http://schemas.microsoft.com/office/drawing/2014/main" id="{9583354C-FC5A-493C-AE82-57F1CEFA74FF}"/>
              </a:ext>
            </a:extLst>
          </p:cNvPr>
          <p:cNvCxnSpPr>
            <a:cxnSpLocks/>
          </p:cNvCxnSpPr>
          <p:nvPr userDrawn="1"/>
        </p:nvCxnSpPr>
        <p:spPr>
          <a:xfrm>
            <a:off x="515391" y="1304323"/>
            <a:ext cx="1040787"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44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unktopstilling eller SmartArt">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910FB53-D737-40AB-834D-3A1442A7D647}"/>
              </a:ext>
            </a:extLst>
          </p:cNvPr>
          <p:cNvSpPr>
            <a:spLocks noGrp="1"/>
          </p:cNvSpPr>
          <p:nvPr>
            <p:ph idx="1"/>
          </p:nvPr>
        </p:nvSpPr>
        <p:spPr>
          <a:xfrm>
            <a:off x="439186" y="1559618"/>
            <a:ext cx="11198631" cy="4351338"/>
          </a:xfrm>
        </p:spPr>
        <p:txBody>
          <a:bodyPr/>
          <a:lstStyle>
            <a:lvl1pPr>
              <a:defRPr sz="2000"/>
            </a:lvl1pPr>
            <a:lvl2pPr>
              <a:defRPr sz="2000"/>
            </a:lvl2pPr>
            <a:lvl3pPr>
              <a:defRPr sz="2000"/>
            </a:lvl3pPr>
            <a:lvl4pPr>
              <a:defRPr sz="2000"/>
            </a:lvl4pPr>
            <a:lvl5pPr>
              <a:defRPr sz="2000"/>
            </a:lvl5p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titel 1">
            <a:extLst>
              <a:ext uri="{FF2B5EF4-FFF2-40B4-BE49-F238E27FC236}">
                <a16:creationId xmlns:a16="http://schemas.microsoft.com/office/drawing/2014/main" id="{FE5250DC-0459-4A57-86D5-386054AAA217}"/>
              </a:ext>
            </a:extLst>
          </p:cNvPr>
          <p:cNvSpPr>
            <a:spLocks noGrp="1"/>
          </p:cNvSpPr>
          <p:nvPr>
            <p:ph type="title" hasCustomPrompt="1"/>
          </p:nvPr>
        </p:nvSpPr>
        <p:spPr>
          <a:xfrm>
            <a:off x="439187" y="365126"/>
            <a:ext cx="11198630" cy="892174"/>
          </a:xfrm>
          <a:prstGeom prst="rect">
            <a:avLst/>
          </a:prstGeom>
        </p:spPr>
        <p:txBody>
          <a:bodyPr vert="horz" lIns="91440" tIns="45720" rIns="91440" bIns="45720" rtlCol="0" anchor="ctr" anchorCtr="0">
            <a:normAutofit/>
          </a:bodyPr>
          <a:lstStyle>
            <a:lvl1pPr>
              <a:defRPr/>
            </a:lvl1pPr>
          </a:lstStyle>
          <a:p>
            <a:r>
              <a:rPr lang="da-DK" dirty="0"/>
              <a:t>Klik for at redigere titeltypografien i masteren</a:t>
            </a:r>
            <a:br>
              <a:rPr lang="da-DK" dirty="0"/>
            </a:br>
            <a:endParaRPr lang="da-DK" dirty="0"/>
          </a:p>
        </p:txBody>
      </p:sp>
    </p:spTree>
    <p:extLst>
      <p:ext uri="{BB962C8B-B14F-4D97-AF65-F5344CB8AC3E}">
        <p14:creationId xmlns:p14="http://schemas.microsoft.com/office/powerpoint/2010/main" val="224955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49BC337C-9DAC-4E41-A53F-259835924D02}"/>
              </a:ext>
            </a:extLst>
          </p:cNvPr>
          <p:cNvSpPr>
            <a:spLocks noGrp="1"/>
          </p:cNvSpPr>
          <p:nvPr>
            <p:ph type="pic" sz="quarter" idx="10"/>
          </p:nvPr>
        </p:nvSpPr>
        <p:spPr>
          <a:xfrm>
            <a:off x="0" y="0"/>
            <a:ext cx="12192000" cy="6858000"/>
          </a:xfrm>
        </p:spPr>
        <p:txBody>
          <a:bodyPr anchor="ctr"/>
          <a:lstStyle>
            <a:lvl1pPr algn="ctr">
              <a:defRPr/>
            </a:lvl1pPr>
          </a:lstStyle>
          <a:p>
            <a:endParaRPr lang="da-DK" dirty="0"/>
          </a:p>
          <a:p>
            <a:r>
              <a:rPr lang="da-DK" dirty="0"/>
              <a:t>Klik på ikonet for at indsætte billede</a:t>
            </a:r>
          </a:p>
        </p:txBody>
      </p:sp>
      <p:sp>
        <p:nvSpPr>
          <p:cNvPr id="2" name="Titel 1">
            <a:extLst>
              <a:ext uri="{FF2B5EF4-FFF2-40B4-BE49-F238E27FC236}">
                <a16:creationId xmlns:a16="http://schemas.microsoft.com/office/drawing/2014/main" id="{C03BDC5E-459B-4F4F-A510-1623DFDC6019}"/>
              </a:ext>
            </a:extLst>
          </p:cNvPr>
          <p:cNvSpPr>
            <a:spLocks noGrp="1"/>
          </p:cNvSpPr>
          <p:nvPr>
            <p:ph type="title"/>
          </p:nvPr>
        </p:nvSpPr>
        <p:spPr>
          <a:xfrm>
            <a:off x="1046018" y="4937126"/>
            <a:ext cx="10515600" cy="892174"/>
          </a:xfrm>
        </p:spPr>
        <p:txBody>
          <a:bodyPr/>
          <a:lstStyle>
            <a:lvl1pPr>
              <a:defRPr sz="2600" cap="none" baseline="0">
                <a:solidFill>
                  <a:schemeClr val="bg1"/>
                </a:solidFill>
              </a:defRPr>
            </a:lvl1pPr>
          </a:lstStyle>
          <a:p>
            <a:r>
              <a:rPr lang="da-DK" dirty="0"/>
              <a:t>Klik for at redigere titeltypografien i masteren</a:t>
            </a:r>
          </a:p>
        </p:txBody>
      </p:sp>
    </p:spTree>
    <p:extLst>
      <p:ext uri="{BB962C8B-B14F-4D97-AF65-F5344CB8AC3E}">
        <p14:creationId xmlns:p14="http://schemas.microsoft.com/office/powerpoint/2010/main" val="271526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illede til venstre">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CAAACBE7-36AD-464C-864E-2F2C5820B082}"/>
              </a:ext>
            </a:extLst>
          </p:cNvPr>
          <p:cNvSpPr>
            <a:spLocks noGrp="1"/>
          </p:cNvSpPr>
          <p:nvPr>
            <p:ph type="pic" idx="1"/>
          </p:nvPr>
        </p:nvSpPr>
        <p:spPr>
          <a:xfrm>
            <a:off x="0" y="0"/>
            <a:ext cx="4668982" cy="6857999"/>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a:p>
            <a:endParaRPr lang="da-DK" dirty="0"/>
          </a:p>
          <a:p>
            <a:r>
              <a:rPr lang="da-DK" dirty="0"/>
              <a:t>Klik på ikonet for at indsætte billede</a:t>
            </a:r>
          </a:p>
        </p:txBody>
      </p:sp>
      <p:sp>
        <p:nvSpPr>
          <p:cNvPr id="12" name="Pladsholder til titel 1">
            <a:extLst>
              <a:ext uri="{FF2B5EF4-FFF2-40B4-BE49-F238E27FC236}">
                <a16:creationId xmlns:a16="http://schemas.microsoft.com/office/drawing/2014/main" id="{74B4BEBB-225D-4111-A093-BF4B2B1F2DB5}"/>
              </a:ext>
            </a:extLst>
          </p:cNvPr>
          <p:cNvSpPr>
            <a:spLocks noGrp="1"/>
          </p:cNvSpPr>
          <p:nvPr>
            <p:ph type="title"/>
          </p:nvPr>
        </p:nvSpPr>
        <p:spPr>
          <a:xfrm>
            <a:off x="5185488" y="355791"/>
            <a:ext cx="6684818" cy="892174"/>
          </a:xfrm>
          <a:prstGeom prst="rect">
            <a:avLst/>
          </a:prstGeom>
        </p:spPr>
        <p:txBody>
          <a:bodyPr vert="horz" lIns="91440" tIns="45720" rIns="91440" bIns="45720" rtlCol="0" anchor="ctr" anchorCtr="0">
            <a:normAutofit/>
          </a:bodyPr>
          <a:lstStyle/>
          <a:p>
            <a:r>
              <a:rPr lang="da-DK" dirty="0"/>
              <a:t>Klik for at redigere titeltypografien i masteren</a:t>
            </a:r>
            <a:br>
              <a:rPr lang="da-DK" dirty="0"/>
            </a:br>
            <a:endParaRPr lang="da-DK" dirty="0"/>
          </a:p>
        </p:txBody>
      </p:sp>
      <p:cxnSp>
        <p:nvCxnSpPr>
          <p:cNvPr id="14" name="Lige forbindelse 13">
            <a:extLst>
              <a:ext uri="{FF2B5EF4-FFF2-40B4-BE49-F238E27FC236}">
                <a16:creationId xmlns:a16="http://schemas.microsoft.com/office/drawing/2014/main" id="{91312CA4-8EA0-47E3-886F-27D81677D33D}"/>
              </a:ext>
            </a:extLst>
          </p:cNvPr>
          <p:cNvCxnSpPr/>
          <p:nvPr userDrawn="1"/>
        </p:nvCxnSpPr>
        <p:spPr>
          <a:xfrm>
            <a:off x="5290846" y="1504800"/>
            <a:ext cx="96202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 name="Billede 4">
            <a:extLst>
              <a:ext uri="{FF2B5EF4-FFF2-40B4-BE49-F238E27FC236}">
                <a16:creationId xmlns:a16="http://schemas.microsoft.com/office/drawing/2014/main" id="{ED4D86BB-45EA-424A-A507-8C5459A0ED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5226" y="5431412"/>
            <a:ext cx="3206774" cy="1426588"/>
          </a:xfrm>
          <a:prstGeom prst="rect">
            <a:avLst/>
          </a:prstGeom>
        </p:spPr>
      </p:pic>
      <p:sp>
        <p:nvSpPr>
          <p:cNvPr id="6" name="Pladsholder til tekst 2">
            <a:extLst>
              <a:ext uri="{FF2B5EF4-FFF2-40B4-BE49-F238E27FC236}">
                <a16:creationId xmlns:a16="http://schemas.microsoft.com/office/drawing/2014/main" id="{01FF0B6A-D98E-429E-A49D-27CC9BCC87C6}"/>
              </a:ext>
            </a:extLst>
          </p:cNvPr>
          <p:cNvSpPr>
            <a:spLocks noGrp="1"/>
          </p:cNvSpPr>
          <p:nvPr>
            <p:ph idx="10"/>
          </p:nvPr>
        </p:nvSpPr>
        <p:spPr>
          <a:xfrm>
            <a:off x="5185488" y="2038899"/>
            <a:ext cx="6684818" cy="4351338"/>
          </a:xfrm>
          <a:prstGeom prst="rect">
            <a:avLst/>
          </a:prstGeom>
        </p:spPr>
        <p:txBody>
          <a:bodyPr vert="horz" lIns="91440" tIns="45720" rIns="91440" bIns="45720" rtlCol="0">
            <a:norm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4725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Billede til venstre">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CAAACBE7-36AD-464C-864E-2F2C5820B082}"/>
              </a:ext>
            </a:extLst>
          </p:cNvPr>
          <p:cNvSpPr>
            <a:spLocks noGrp="1"/>
          </p:cNvSpPr>
          <p:nvPr>
            <p:ph type="pic" idx="1"/>
          </p:nvPr>
        </p:nvSpPr>
        <p:spPr>
          <a:xfrm>
            <a:off x="0" y="0"/>
            <a:ext cx="4668982" cy="6857999"/>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a:p>
            <a:endParaRPr lang="da-DK" dirty="0"/>
          </a:p>
          <a:p>
            <a:r>
              <a:rPr lang="da-DK" dirty="0"/>
              <a:t>Klik på ikonet for at indsætte billede</a:t>
            </a:r>
          </a:p>
        </p:txBody>
      </p:sp>
      <p:sp>
        <p:nvSpPr>
          <p:cNvPr id="12" name="Pladsholder til titel 1">
            <a:extLst>
              <a:ext uri="{FF2B5EF4-FFF2-40B4-BE49-F238E27FC236}">
                <a16:creationId xmlns:a16="http://schemas.microsoft.com/office/drawing/2014/main" id="{74B4BEBB-225D-4111-A093-BF4B2B1F2DB5}"/>
              </a:ext>
            </a:extLst>
          </p:cNvPr>
          <p:cNvSpPr>
            <a:spLocks noGrp="1"/>
          </p:cNvSpPr>
          <p:nvPr>
            <p:ph type="title"/>
          </p:nvPr>
        </p:nvSpPr>
        <p:spPr>
          <a:xfrm>
            <a:off x="5185488" y="355791"/>
            <a:ext cx="6684818" cy="892174"/>
          </a:xfrm>
          <a:prstGeom prst="rect">
            <a:avLst/>
          </a:prstGeom>
        </p:spPr>
        <p:txBody>
          <a:bodyPr vert="horz" lIns="91440" tIns="45720" rIns="91440" bIns="45720" rtlCol="0" anchor="ctr" anchorCtr="0">
            <a:normAutofit/>
          </a:bodyPr>
          <a:lstStyle/>
          <a:p>
            <a:r>
              <a:rPr lang="da-DK" dirty="0"/>
              <a:t>Klik for at redigere titeltypografien i masteren</a:t>
            </a:r>
            <a:br>
              <a:rPr lang="da-DK" dirty="0"/>
            </a:br>
            <a:endParaRPr lang="da-DK" dirty="0"/>
          </a:p>
        </p:txBody>
      </p:sp>
      <p:pic>
        <p:nvPicPr>
          <p:cNvPr id="5" name="Billede 4">
            <a:extLst>
              <a:ext uri="{FF2B5EF4-FFF2-40B4-BE49-F238E27FC236}">
                <a16:creationId xmlns:a16="http://schemas.microsoft.com/office/drawing/2014/main" id="{ED4D86BB-45EA-424A-A507-8C5459A0ED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5226" y="5431412"/>
            <a:ext cx="3206774" cy="1426588"/>
          </a:xfrm>
          <a:prstGeom prst="rect">
            <a:avLst/>
          </a:prstGeom>
        </p:spPr>
      </p:pic>
      <p:sp>
        <p:nvSpPr>
          <p:cNvPr id="6" name="Pladsholder til tekst 2">
            <a:extLst>
              <a:ext uri="{FF2B5EF4-FFF2-40B4-BE49-F238E27FC236}">
                <a16:creationId xmlns:a16="http://schemas.microsoft.com/office/drawing/2014/main" id="{01FF0B6A-D98E-429E-A49D-27CC9BCC87C6}"/>
              </a:ext>
            </a:extLst>
          </p:cNvPr>
          <p:cNvSpPr>
            <a:spLocks noGrp="1"/>
          </p:cNvSpPr>
          <p:nvPr>
            <p:ph idx="10"/>
          </p:nvPr>
        </p:nvSpPr>
        <p:spPr>
          <a:xfrm>
            <a:off x="5185488" y="2038899"/>
            <a:ext cx="6684818" cy="4351338"/>
          </a:xfrm>
          <a:prstGeom prst="rect">
            <a:avLst/>
          </a:prstGeom>
        </p:spPr>
        <p:txBody>
          <a:bodyPr vert="horz" lIns="91440" tIns="45720" rIns="91440" bIns="45720" rtlCol="0">
            <a:norm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26857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lede til højre">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CAAACBE7-36AD-464C-864E-2F2C5820B082}"/>
              </a:ext>
            </a:extLst>
          </p:cNvPr>
          <p:cNvSpPr>
            <a:spLocks noGrp="1"/>
          </p:cNvSpPr>
          <p:nvPr>
            <p:ph type="pic" idx="1"/>
          </p:nvPr>
        </p:nvSpPr>
        <p:spPr>
          <a:xfrm>
            <a:off x="7523018" y="0"/>
            <a:ext cx="4668982" cy="6857999"/>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a:p>
            <a:endParaRPr lang="da-DK" dirty="0"/>
          </a:p>
          <a:p>
            <a:r>
              <a:rPr lang="da-DK" dirty="0"/>
              <a:t>Klik på ikonet for at indsætte billede</a:t>
            </a:r>
          </a:p>
        </p:txBody>
      </p:sp>
      <p:sp>
        <p:nvSpPr>
          <p:cNvPr id="12" name="Pladsholder til titel 1">
            <a:extLst>
              <a:ext uri="{FF2B5EF4-FFF2-40B4-BE49-F238E27FC236}">
                <a16:creationId xmlns:a16="http://schemas.microsoft.com/office/drawing/2014/main" id="{74B4BEBB-225D-4111-A093-BF4B2B1F2DB5}"/>
              </a:ext>
            </a:extLst>
          </p:cNvPr>
          <p:cNvSpPr>
            <a:spLocks noGrp="1"/>
          </p:cNvSpPr>
          <p:nvPr>
            <p:ph type="title"/>
          </p:nvPr>
        </p:nvSpPr>
        <p:spPr>
          <a:xfrm>
            <a:off x="342900" y="365126"/>
            <a:ext cx="6684818" cy="892174"/>
          </a:xfrm>
          <a:prstGeom prst="rect">
            <a:avLst/>
          </a:prstGeom>
        </p:spPr>
        <p:txBody>
          <a:bodyPr vert="horz" lIns="91440" tIns="45720" rIns="91440" bIns="45720" rtlCol="0" anchor="ctr" anchorCtr="0">
            <a:normAutofit/>
          </a:bodyPr>
          <a:lstStyle/>
          <a:p>
            <a:r>
              <a:rPr lang="da-DK" dirty="0"/>
              <a:t>Klik for at redigere titeltypografien i masteren</a:t>
            </a:r>
            <a:br>
              <a:rPr lang="da-DK" dirty="0"/>
            </a:br>
            <a:endParaRPr lang="da-DK" dirty="0"/>
          </a:p>
        </p:txBody>
      </p:sp>
      <p:cxnSp>
        <p:nvCxnSpPr>
          <p:cNvPr id="14" name="Lige forbindelse 13">
            <a:extLst>
              <a:ext uri="{FF2B5EF4-FFF2-40B4-BE49-F238E27FC236}">
                <a16:creationId xmlns:a16="http://schemas.microsoft.com/office/drawing/2014/main" id="{91312CA4-8EA0-47E3-886F-27D81677D33D}"/>
              </a:ext>
            </a:extLst>
          </p:cNvPr>
          <p:cNvCxnSpPr/>
          <p:nvPr userDrawn="1"/>
        </p:nvCxnSpPr>
        <p:spPr>
          <a:xfrm>
            <a:off x="476250" y="1514475"/>
            <a:ext cx="9620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Pladsholder til tekst 2">
            <a:extLst>
              <a:ext uri="{FF2B5EF4-FFF2-40B4-BE49-F238E27FC236}">
                <a16:creationId xmlns:a16="http://schemas.microsoft.com/office/drawing/2014/main" id="{AAE855E5-5F8E-4A89-8C5C-42A8D864B7EA}"/>
              </a:ext>
            </a:extLst>
          </p:cNvPr>
          <p:cNvSpPr>
            <a:spLocks noGrp="1"/>
          </p:cNvSpPr>
          <p:nvPr>
            <p:ph idx="10"/>
          </p:nvPr>
        </p:nvSpPr>
        <p:spPr>
          <a:xfrm>
            <a:off x="476250" y="1853616"/>
            <a:ext cx="6551468" cy="4565843"/>
          </a:xfrm>
          <a:prstGeom prst="rect">
            <a:avLst/>
          </a:prstGeom>
        </p:spPr>
        <p:txBody>
          <a:bodyPr vert="horz" lIns="91440" tIns="45720" rIns="91440" bIns="45720" rtlCol="0">
            <a:norm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0821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illede til højre">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CAAACBE7-36AD-464C-864E-2F2C5820B082}"/>
              </a:ext>
            </a:extLst>
          </p:cNvPr>
          <p:cNvSpPr>
            <a:spLocks noGrp="1"/>
          </p:cNvSpPr>
          <p:nvPr>
            <p:ph type="pic" idx="1"/>
          </p:nvPr>
        </p:nvSpPr>
        <p:spPr>
          <a:xfrm>
            <a:off x="7523018" y="0"/>
            <a:ext cx="4668982" cy="6857999"/>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a:p>
            <a:endParaRPr lang="da-DK" dirty="0"/>
          </a:p>
          <a:p>
            <a:r>
              <a:rPr lang="da-DK" dirty="0"/>
              <a:t>Klik på ikonet for at indsætte billede</a:t>
            </a:r>
          </a:p>
        </p:txBody>
      </p:sp>
      <p:sp>
        <p:nvSpPr>
          <p:cNvPr id="12" name="Pladsholder til titel 1">
            <a:extLst>
              <a:ext uri="{FF2B5EF4-FFF2-40B4-BE49-F238E27FC236}">
                <a16:creationId xmlns:a16="http://schemas.microsoft.com/office/drawing/2014/main" id="{74B4BEBB-225D-4111-A093-BF4B2B1F2DB5}"/>
              </a:ext>
            </a:extLst>
          </p:cNvPr>
          <p:cNvSpPr>
            <a:spLocks noGrp="1"/>
          </p:cNvSpPr>
          <p:nvPr>
            <p:ph type="title"/>
          </p:nvPr>
        </p:nvSpPr>
        <p:spPr>
          <a:xfrm>
            <a:off x="342900" y="365126"/>
            <a:ext cx="6684818" cy="892174"/>
          </a:xfrm>
          <a:prstGeom prst="rect">
            <a:avLst/>
          </a:prstGeom>
        </p:spPr>
        <p:txBody>
          <a:bodyPr vert="horz" lIns="91440" tIns="45720" rIns="91440" bIns="45720" rtlCol="0" anchor="ctr" anchorCtr="0">
            <a:normAutofit/>
          </a:bodyPr>
          <a:lstStyle/>
          <a:p>
            <a:r>
              <a:rPr lang="da-DK" dirty="0"/>
              <a:t>Klik for at redigere titeltypografien i masteren</a:t>
            </a:r>
            <a:br>
              <a:rPr lang="da-DK" dirty="0"/>
            </a:br>
            <a:endParaRPr lang="da-DK" dirty="0"/>
          </a:p>
        </p:txBody>
      </p:sp>
      <p:sp>
        <p:nvSpPr>
          <p:cNvPr id="7" name="Pladsholder til tekst 2">
            <a:extLst>
              <a:ext uri="{FF2B5EF4-FFF2-40B4-BE49-F238E27FC236}">
                <a16:creationId xmlns:a16="http://schemas.microsoft.com/office/drawing/2014/main" id="{AAE855E5-5F8E-4A89-8C5C-42A8D864B7EA}"/>
              </a:ext>
            </a:extLst>
          </p:cNvPr>
          <p:cNvSpPr>
            <a:spLocks noGrp="1"/>
          </p:cNvSpPr>
          <p:nvPr>
            <p:ph idx="10"/>
          </p:nvPr>
        </p:nvSpPr>
        <p:spPr>
          <a:xfrm>
            <a:off x="476250" y="1853616"/>
            <a:ext cx="6551468" cy="4565843"/>
          </a:xfrm>
          <a:prstGeom prst="rect">
            <a:avLst/>
          </a:prstGeom>
        </p:spPr>
        <p:txBody>
          <a:bodyPr vert="horz" lIns="91440" tIns="45720" rIns="91440" bIns="45720" rtlCol="0">
            <a:norm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14147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1F1EAC6-1C34-4167-81A3-A27400D997DB}"/>
              </a:ext>
            </a:extLst>
          </p:cNvPr>
          <p:cNvSpPr>
            <a:spLocks noGrp="1"/>
          </p:cNvSpPr>
          <p:nvPr>
            <p:ph type="body" idx="1"/>
          </p:nvPr>
        </p:nvSpPr>
        <p:spPr>
          <a:xfrm>
            <a:off x="482340" y="158140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97B74846-1C5A-44C6-A7B2-5F7515A09025}"/>
              </a:ext>
            </a:extLst>
          </p:cNvPr>
          <p:cNvSpPr>
            <a:spLocks noGrp="1"/>
          </p:cNvSpPr>
          <p:nvPr>
            <p:ph sz="half" idx="2"/>
          </p:nvPr>
        </p:nvSpPr>
        <p:spPr>
          <a:xfrm>
            <a:off x="482340" y="2405321"/>
            <a:ext cx="5157787" cy="3684588"/>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a:extLst>
              <a:ext uri="{FF2B5EF4-FFF2-40B4-BE49-F238E27FC236}">
                <a16:creationId xmlns:a16="http://schemas.microsoft.com/office/drawing/2014/main" id="{A81140A3-BBC7-4F14-8482-0E592D378426}"/>
              </a:ext>
            </a:extLst>
          </p:cNvPr>
          <p:cNvSpPr>
            <a:spLocks noGrp="1"/>
          </p:cNvSpPr>
          <p:nvPr>
            <p:ph type="body" sz="quarter" idx="3"/>
          </p:nvPr>
        </p:nvSpPr>
        <p:spPr>
          <a:xfrm>
            <a:off x="6354877" y="160833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45B84E5F-939A-4A45-B501-ED4ABDC4F089}"/>
              </a:ext>
            </a:extLst>
          </p:cNvPr>
          <p:cNvSpPr>
            <a:spLocks noGrp="1"/>
          </p:cNvSpPr>
          <p:nvPr>
            <p:ph sz="quarter" idx="4"/>
          </p:nvPr>
        </p:nvSpPr>
        <p:spPr>
          <a:xfrm>
            <a:off x="6354877" y="2432251"/>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titel 1">
            <a:extLst>
              <a:ext uri="{FF2B5EF4-FFF2-40B4-BE49-F238E27FC236}">
                <a16:creationId xmlns:a16="http://schemas.microsoft.com/office/drawing/2014/main" id="{C7FAC3B8-DCF7-4D30-B676-E3A82D33C6F6}"/>
              </a:ext>
            </a:extLst>
          </p:cNvPr>
          <p:cNvSpPr>
            <a:spLocks noGrp="1"/>
          </p:cNvSpPr>
          <p:nvPr>
            <p:ph type="title"/>
          </p:nvPr>
        </p:nvSpPr>
        <p:spPr>
          <a:xfrm>
            <a:off x="397627" y="365126"/>
            <a:ext cx="11140438" cy="892174"/>
          </a:xfrm>
          <a:prstGeom prst="rect">
            <a:avLst/>
          </a:prstGeom>
        </p:spPr>
        <p:txBody>
          <a:bodyPr vert="horz" lIns="91440" tIns="45720" rIns="91440" bIns="45720" rtlCol="0" anchor="ctr" anchorCtr="0">
            <a:normAutofit/>
          </a:bodyPr>
          <a:lstStyle/>
          <a:p>
            <a:r>
              <a:rPr lang="da-DK" dirty="0"/>
              <a:t>Klik for at redigere titeltypografien i masteren</a:t>
            </a:r>
            <a:br>
              <a:rPr lang="da-DK" dirty="0"/>
            </a:br>
            <a:endParaRPr lang="da-DK" dirty="0"/>
          </a:p>
        </p:txBody>
      </p:sp>
      <p:cxnSp>
        <p:nvCxnSpPr>
          <p:cNvPr id="8" name="Lige forbindelse 7">
            <a:extLst>
              <a:ext uri="{FF2B5EF4-FFF2-40B4-BE49-F238E27FC236}">
                <a16:creationId xmlns:a16="http://schemas.microsoft.com/office/drawing/2014/main" id="{D689BC2C-5254-4CB8-8BA3-2C1BA5FAE9FB}"/>
              </a:ext>
            </a:extLst>
          </p:cNvPr>
          <p:cNvCxnSpPr>
            <a:cxnSpLocks/>
          </p:cNvCxnSpPr>
          <p:nvPr userDrawn="1"/>
        </p:nvCxnSpPr>
        <p:spPr>
          <a:xfrm>
            <a:off x="515391" y="1304323"/>
            <a:ext cx="1040787"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12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A0DECDF-4658-48E7-869F-28F3B9255B71}"/>
              </a:ext>
            </a:extLst>
          </p:cNvPr>
          <p:cNvSpPr>
            <a:spLocks noGrp="1"/>
          </p:cNvSpPr>
          <p:nvPr>
            <p:ph type="title"/>
          </p:nvPr>
        </p:nvSpPr>
        <p:spPr>
          <a:xfrm>
            <a:off x="397627" y="365126"/>
            <a:ext cx="11140438" cy="892174"/>
          </a:xfrm>
          <a:prstGeom prst="rect">
            <a:avLst/>
          </a:prstGeom>
        </p:spPr>
        <p:txBody>
          <a:bodyPr vert="horz" lIns="91440" tIns="45720" rIns="91440" bIns="45720" rtlCol="0" anchor="ctr" anchorCtr="0">
            <a:normAutofit/>
          </a:bodyPr>
          <a:lstStyle/>
          <a:p>
            <a:r>
              <a:rPr lang="da-DK" dirty="0"/>
              <a:t>Klik for at redigere titeltypografien i masteren</a:t>
            </a:r>
            <a:br>
              <a:rPr lang="da-DK" dirty="0"/>
            </a:br>
            <a:endParaRPr lang="da-DK" dirty="0"/>
          </a:p>
        </p:txBody>
      </p:sp>
      <p:sp>
        <p:nvSpPr>
          <p:cNvPr id="3" name="Pladsholder til tekst 2">
            <a:extLst>
              <a:ext uri="{FF2B5EF4-FFF2-40B4-BE49-F238E27FC236}">
                <a16:creationId xmlns:a16="http://schemas.microsoft.com/office/drawing/2014/main" id="{11455639-7791-4420-950D-4409650B72DF}"/>
              </a:ext>
            </a:extLst>
          </p:cNvPr>
          <p:cNvSpPr>
            <a:spLocks noGrp="1"/>
          </p:cNvSpPr>
          <p:nvPr>
            <p:ph type="body" idx="1"/>
          </p:nvPr>
        </p:nvSpPr>
        <p:spPr>
          <a:xfrm>
            <a:off x="397627" y="1559618"/>
            <a:ext cx="11140438" cy="4351338"/>
          </a:xfrm>
          <a:prstGeom prst="rect">
            <a:avLst/>
          </a:prstGeom>
        </p:spPr>
        <p:txBody>
          <a:bodyPr vert="horz" lIns="91440" tIns="45720" rIns="91440" bIns="45720" rtlCol="0">
            <a:norm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17" name="Billede 16">
            <a:extLst>
              <a:ext uri="{FF2B5EF4-FFF2-40B4-BE49-F238E27FC236}">
                <a16:creationId xmlns:a16="http://schemas.microsoft.com/office/drawing/2014/main" id="{9E24DBE7-A2BC-4244-B5A2-2D44E36AB47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985226" y="5431412"/>
            <a:ext cx="3206774" cy="1426588"/>
          </a:xfrm>
          <a:prstGeom prst="rect">
            <a:avLst/>
          </a:prstGeom>
        </p:spPr>
      </p:pic>
    </p:spTree>
    <p:extLst>
      <p:ext uri="{BB962C8B-B14F-4D97-AF65-F5344CB8AC3E}">
        <p14:creationId xmlns:p14="http://schemas.microsoft.com/office/powerpoint/2010/main" val="4245961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3200" kern="1200" cap="all" baseline="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8ADCA-CCE8-47E6-91EE-45EFF2E8E000}"/>
              </a:ext>
            </a:extLst>
          </p:cNvPr>
          <p:cNvSpPr>
            <a:spLocks noGrp="1"/>
          </p:cNvSpPr>
          <p:nvPr>
            <p:ph type="ctrTitle"/>
          </p:nvPr>
        </p:nvSpPr>
        <p:spPr>
          <a:xfrm>
            <a:off x="720429" y="1502438"/>
            <a:ext cx="5972960" cy="2387600"/>
          </a:xfrm>
        </p:spPr>
        <p:txBody>
          <a:bodyPr/>
          <a:lstStyle/>
          <a:p>
            <a:r>
              <a:rPr lang="da-DK" dirty="0"/>
              <a:t>Tryghed og utryghed for døende i eget hjem</a:t>
            </a:r>
          </a:p>
        </p:txBody>
      </p:sp>
      <p:sp>
        <p:nvSpPr>
          <p:cNvPr id="4" name="Tekstfelt 3">
            <a:extLst>
              <a:ext uri="{FF2B5EF4-FFF2-40B4-BE49-F238E27FC236}">
                <a16:creationId xmlns:a16="http://schemas.microsoft.com/office/drawing/2014/main" id="{FCAAD418-3936-4D37-9DCA-51DCC14DE717}"/>
              </a:ext>
            </a:extLst>
          </p:cNvPr>
          <p:cNvSpPr txBox="1"/>
          <p:nvPr/>
        </p:nvSpPr>
        <p:spPr>
          <a:xfrm>
            <a:off x="1208015" y="4781725"/>
            <a:ext cx="5972961" cy="1477328"/>
          </a:xfrm>
          <a:prstGeom prst="rect">
            <a:avLst/>
          </a:prstGeom>
          <a:noFill/>
        </p:spPr>
        <p:txBody>
          <a:bodyPr wrap="square" rtlCol="0">
            <a:spAutoFit/>
          </a:bodyPr>
          <a:lstStyle/>
          <a:p>
            <a:r>
              <a:rPr lang="da-DK" dirty="0"/>
              <a:t>Mette Kurup Callsen </a:t>
            </a:r>
          </a:p>
          <a:p>
            <a:r>
              <a:rPr lang="da-DK" dirty="0"/>
              <a:t>Sygeplejerske og Cand. Mag. i Anvendt Filosofi</a:t>
            </a:r>
          </a:p>
          <a:p>
            <a:r>
              <a:rPr lang="da-DK" dirty="0"/>
              <a:t> </a:t>
            </a:r>
          </a:p>
          <a:p>
            <a:r>
              <a:rPr lang="da-DK" dirty="0"/>
              <a:t>Projektleder Center for Frihedsteknologi, </a:t>
            </a:r>
          </a:p>
          <a:p>
            <a:r>
              <a:rPr lang="da-DK" dirty="0"/>
              <a:t>Aarhus Kommune  </a:t>
            </a:r>
          </a:p>
        </p:txBody>
      </p:sp>
    </p:spTree>
    <p:extLst>
      <p:ext uri="{BB962C8B-B14F-4D97-AF65-F5344CB8AC3E}">
        <p14:creationId xmlns:p14="http://schemas.microsoft.com/office/powerpoint/2010/main" val="1601476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02725DD-8918-4EF2-85A0-088B06AF8DC5}"/>
              </a:ext>
            </a:extLst>
          </p:cNvPr>
          <p:cNvSpPr>
            <a:spLocks noGrp="1"/>
          </p:cNvSpPr>
          <p:nvPr>
            <p:ph idx="1"/>
          </p:nvPr>
        </p:nvSpPr>
        <p:spPr/>
        <p:txBody>
          <a:bodyPr/>
          <a:lstStyle/>
          <a:p>
            <a:r>
              <a:rPr lang="da-DK" dirty="0"/>
              <a:t>Udført jan-marts 2020 af antropolog Ronja Rosenberg Grøn</a:t>
            </a:r>
          </a:p>
          <a:p>
            <a:endParaRPr lang="da-DK" dirty="0"/>
          </a:p>
          <a:p>
            <a:r>
              <a:rPr lang="da-DK" dirty="0"/>
              <a:t>Formål: At skabe viden om, hvad der giver tryghed og utryghed for døende i eget hjem, for at blive klogere på, om det er et område der kan anvende velfærdsteknologi </a:t>
            </a:r>
          </a:p>
          <a:p>
            <a:endParaRPr lang="da-DK" dirty="0"/>
          </a:p>
          <a:p>
            <a:r>
              <a:rPr lang="da-DK" dirty="0"/>
              <a:t>14 semistrukturerede interviews</a:t>
            </a:r>
          </a:p>
          <a:p>
            <a:pPr lvl="1"/>
            <a:r>
              <a:rPr lang="da-DK" dirty="0"/>
              <a:t>Alvorligt syge borgere</a:t>
            </a:r>
          </a:p>
          <a:p>
            <a:pPr lvl="1"/>
            <a:r>
              <a:rPr lang="da-DK" dirty="0"/>
              <a:t>Pårørende/efterladte borgere</a:t>
            </a:r>
          </a:p>
          <a:p>
            <a:pPr lvl="1"/>
            <a:r>
              <a:rPr lang="da-DK" dirty="0"/>
              <a:t>Sygeplejersker fra Klyngen for lindrende pleje og behandling</a:t>
            </a:r>
          </a:p>
          <a:p>
            <a:pPr lvl="1"/>
            <a:r>
              <a:rPr lang="da-DK" dirty="0" err="1"/>
              <a:t>Vågere</a:t>
            </a:r>
            <a:r>
              <a:rPr lang="da-DK" dirty="0"/>
              <a:t> fra Røde Kors´ vågetjeneste i Aarhus</a:t>
            </a:r>
          </a:p>
          <a:p>
            <a:pPr lvl="1"/>
            <a:endParaRPr lang="da-DK" dirty="0"/>
          </a:p>
        </p:txBody>
      </p:sp>
      <p:sp>
        <p:nvSpPr>
          <p:cNvPr id="3" name="Titel 2">
            <a:extLst>
              <a:ext uri="{FF2B5EF4-FFF2-40B4-BE49-F238E27FC236}">
                <a16:creationId xmlns:a16="http://schemas.microsoft.com/office/drawing/2014/main" id="{66781A0E-7515-40A4-85E3-AB29DFD722D3}"/>
              </a:ext>
            </a:extLst>
          </p:cNvPr>
          <p:cNvSpPr>
            <a:spLocks noGrp="1"/>
          </p:cNvSpPr>
          <p:nvPr>
            <p:ph type="title"/>
          </p:nvPr>
        </p:nvSpPr>
        <p:spPr/>
        <p:txBody>
          <a:bodyPr>
            <a:normAutofit/>
          </a:bodyPr>
          <a:lstStyle/>
          <a:p>
            <a:r>
              <a:rPr lang="da-DK" dirty="0"/>
              <a:t>Kvalitativ undersøgelse af behov </a:t>
            </a:r>
          </a:p>
        </p:txBody>
      </p:sp>
    </p:spTree>
    <p:extLst>
      <p:ext uri="{BB962C8B-B14F-4D97-AF65-F5344CB8AC3E}">
        <p14:creationId xmlns:p14="http://schemas.microsoft.com/office/powerpoint/2010/main" val="183704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7F1A4023-ED47-4C04-ACB0-52B7BF5674B5}"/>
              </a:ext>
            </a:extLst>
          </p:cNvPr>
          <p:cNvSpPr>
            <a:spLocks noGrp="1"/>
          </p:cNvSpPr>
          <p:nvPr>
            <p:ph idx="1"/>
          </p:nvPr>
        </p:nvSpPr>
        <p:spPr/>
        <p:txBody>
          <a:bodyPr/>
          <a:lstStyle/>
          <a:p>
            <a:pPr marL="0" indent="0">
              <a:buNone/>
            </a:pPr>
            <a:endParaRPr lang="da-DK" i="1" dirty="0"/>
          </a:p>
          <a:p>
            <a:pPr marL="0" indent="0">
              <a:buNone/>
            </a:pPr>
            <a:endParaRPr lang="da-DK" i="1" dirty="0"/>
          </a:p>
          <a:p>
            <a:pPr marL="0" indent="0">
              <a:buNone/>
            </a:pPr>
            <a:endParaRPr lang="da-DK" i="1" dirty="0"/>
          </a:p>
          <a:p>
            <a:pPr marL="0" indent="0">
              <a:buNone/>
            </a:pPr>
            <a:r>
              <a:rPr lang="da-DK" dirty="0"/>
              <a:t>Sygeplejerske: </a:t>
            </a:r>
            <a:r>
              <a:rPr lang="da-DK" i="1" dirty="0"/>
              <a:t>”(…) der er jo faktisk borgere, der ligger helt alene i deres allersidste levedøgn, og som måske ikke engang kan kalde os mere og er helt i vores vold med hvor tit vi kommer.”</a:t>
            </a:r>
          </a:p>
        </p:txBody>
      </p:sp>
      <p:sp>
        <p:nvSpPr>
          <p:cNvPr id="3" name="Titel 2">
            <a:extLst>
              <a:ext uri="{FF2B5EF4-FFF2-40B4-BE49-F238E27FC236}">
                <a16:creationId xmlns:a16="http://schemas.microsoft.com/office/drawing/2014/main" id="{FFE1D505-7C5B-45FF-A2BB-26EFD14EB8DF}"/>
              </a:ext>
            </a:extLst>
          </p:cNvPr>
          <p:cNvSpPr>
            <a:spLocks noGrp="1"/>
          </p:cNvSpPr>
          <p:nvPr>
            <p:ph type="title"/>
          </p:nvPr>
        </p:nvSpPr>
        <p:spPr/>
        <p:txBody>
          <a:bodyPr/>
          <a:lstStyle/>
          <a:p>
            <a:r>
              <a:rPr lang="da-DK" dirty="0"/>
              <a:t>At være alene</a:t>
            </a:r>
          </a:p>
        </p:txBody>
      </p:sp>
    </p:spTree>
    <p:extLst>
      <p:ext uri="{BB962C8B-B14F-4D97-AF65-F5344CB8AC3E}">
        <p14:creationId xmlns:p14="http://schemas.microsoft.com/office/powerpoint/2010/main" val="135429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28E5E96-6776-47AE-B356-7B8048729DCB}"/>
              </a:ext>
            </a:extLst>
          </p:cNvPr>
          <p:cNvSpPr>
            <a:spLocks noGrp="1"/>
          </p:cNvSpPr>
          <p:nvPr>
            <p:ph idx="1"/>
          </p:nvPr>
        </p:nvSpPr>
        <p:spPr/>
        <p:txBody>
          <a:bodyPr/>
          <a:lstStyle/>
          <a:p>
            <a:pPr marL="0" indent="0">
              <a:buNone/>
            </a:pPr>
            <a:endParaRPr lang="da-DK" dirty="0"/>
          </a:p>
          <a:p>
            <a:pPr marL="0" indent="0">
              <a:buNone/>
            </a:pPr>
            <a:r>
              <a:rPr lang="da-DK" dirty="0"/>
              <a:t>Alvorligt syg borger:</a:t>
            </a:r>
          </a:p>
          <a:p>
            <a:pPr marL="0" indent="0">
              <a:buNone/>
            </a:pPr>
            <a:endParaRPr lang="da-DK" i="1" dirty="0"/>
          </a:p>
          <a:p>
            <a:pPr marL="0" indent="0">
              <a:buNone/>
            </a:pPr>
            <a:r>
              <a:rPr lang="da-DK" i="1" dirty="0"/>
              <a:t>”Hvis jeg slet ikke havde (nødkaldet)? Det har jeg egentligt ikke tænkt på, men den giver noget tryghed, det er helt sikkert. Det er jo sådan et led til omverdenen og til hjælpen. Så hvis jeg bare var afhængig af, at hjemmeplejen bare kom på nogle </a:t>
            </a:r>
            <a:r>
              <a:rPr lang="da-DK" i="1" dirty="0" err="1"/>
              <a:t>tider…..så</a:t>
            </a:r>
            <a:r>
              <a:rPr lang="da-DK" i="1" dirty="0"/>
              <a:t> kunne man godt være lidt utryg, men når man har den her, så kan man selv til hver en tid tilkalde dem”</a:t>
            </a:r>
            <a:r>
              <a:rPr lang="da-DK" dirty="0"/>
              <a:t> </a:t>
            </a:r>
          </a:p>
          <a:p>
            <a:pPr marL="0" indent="0">
              <a:buNone/>
            </a:pPr>
            <a:endParaRPr lang="da-DK" dirty="0"/>
          </a:p>
          <a:p>
            <a:pPr marL="0" indent="0">
              <a:buNone/>
            </a:pPr>
            <a:endParaRPr lang="da-DK" dirty="0"/>
          </a:p>
          <a:p>
            <a:pPr marL="0" indent="0">
              <a:buNone/>
            </a:pPr>
            <a:r>
              <a:rPr lang="da-DK" dirty="0"/>
              <a:t>Svingende bevidsthedsniveau i sidste fase</a:t>
            </a:r>
          </a:p>
        </p:txBody>
      </p:sp>
      <p:sp>
        <p:nvSpPr>
          <p:cNvPr id="3" name="Titel 2">
            <a:extLst>
              <a:ext uri="{FF2B5EF4-FFF2-40B4-BE49-F238E27FC236}">
                <a16:creationId xmlns:a16="http://schemas.microsoft.com/office/drawing/2014/main" id="{46C03E97-82EF-4BC3-9D47-1E3C2BA25EEB}"/>
              </a:ext>
            </a:extLst>
          </p:cNvPr>
          <p:cNvSpPr>
            <a:spLocks noGrp="1"/>
          </p:cNvSpPr>
          <p:nvPr>
            <p:ph type="title"/>
          </p:nvPr>
        </p:nvSpPr>
        <p:spPr/>
        <p:txBody>
          <a:bodyPr/>
          <a:lstStyle/>
          <a:p>
            <a:r>
              <a:rPr lang="da-DK" dirty="0"/>
              <a:t>At kunne tilkalde hjælp</a:t>
            </a:r>
          </a:p>
        </p:txBody>
      </p:sp>
    </p:spTree>
    <p:extLst>
      <p:ext uri="{BB962C8B-B14F-4D97-AF65-F5344CB8AC3E}">
        <p14:creationId xmlns:p14="http://schemas.microsoft.com/office/powerpoint/2010/main" val="332540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1C923C5-1E4F-49FE-9ECA-68D597D5FABC}"/>
              </a:ext>
            </a:extLst>
          </p:cNvPr>
          <p:cNvSpPr>
            <a:spLocks noGrp="1"/>
          </p:cNvSpPr>
          <p:nvPr>
            <p:ph idx="1"/>
          </p:nvPr>
        </p:nvSpPr>
        <p:spPr/>
        <p:txBody>
          <a:bodyPr/>
          <a:lstStyle/>
          <a:p>
            <a:pPr marL="0" indent="0">
              <a:buNone/>
            </a:pPr>
            <a:endParaRPr lang="da-DK" dirty="0"/>
          </a:p>
          <a:p>
            <a:pPr marL="0" indent="0">
              <a:buNone/>
            </a:pPr>
            <a:r>
              <a:rPr lang="da-DK" dirty="0"/>
              <a:t>Våger:</a:t>
            </a:r>
          </a:p>
          <a:p>
            <a:pPr marL="0" indent="0">
              <a:buNone/>
            </a:pPr>
            <a:endParaRPr lang="da-DK" dirty="0"/>
          </a:p>
          <a:p>
            <a:pPr marL="0" indent="0">
              <a:buNone/>
            </a:pPr>
            <a:r>
              <a:rPr lang="da-DK" i="1" dirty="0"/>
              <a:t>”Nogle gange når vi kommer ud, er det måske også mere de pårørende, der er urolige, nervøse. Nogle gange kan det jo også være, at hvis de pårørende bliver mere rolige (ved at der kommer en våger), at det så kan gavne dem (de døende)?”</a:t>
            </a:r>
          </a:p>
        </p:txBody>
      </p:sp>
      <p:sp>
        <p:nvSpPr>
          <p:cNvPr id="3" name="Titel 2">
            <a:extLst>
              <a:ext uri="{FF2B5EF4-FFF2-40B4-BE49-F238E27FC236}">
                <a16:creationId xmlns:a16="http://schemas.microsoft.com/office/drawing/2014/main" id="{B311CFD4-4EF1-422F-8FA1-F18D96F79ECD}"/>
              </a:ext>
            </a:extLst>
          </p:cNvPr>
          <p:cNvSpPr>
            <a:spLocks noGrp="1"/>
          </p:cNvSpPr>
          <p:nvPr>
            <p:ph type="title"/>
          </p:nvPr>
        </p:nvSpPr>
        <p:spPr/>
        <p:txBody>
          <a:bodyPr/>
          <a:lstStyle/>
          <a:p>
            <a:r>
              <a:rPr lang="da-DK" dirty="0"/>
              <a:t>Smitsom utryghed?</a:t>
            </a:r>
          </a:p>
        </p:txBody>
      </p:sp>
    </p:spTree>
    <p:extLst>
      <p:ext uri="{BB962C8B-B14F-4D97-AF65-F5344CB8AC3E}">
        <p14:creationId xmlns:p14="http://schemas.microsoft.com/office/powerpoint/2010/main" val="661094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1F191C2-5994-4D63-86C4-51878A08E847}"/>
              </a:ext>
            </a:extLst>
          </p:cNvPr>
          <p:cNvSpPr>
            <a:spLocks noGrp="1"/>
          </p:cNvSpPr>
          <p:nvPr>
            <p:ph idx="1"/>
          </p:nvPr>
        </p:nvSpPr>
        <p:spPr/>
        <p:txBody>
          <a:bodyPr/>
          <a:lstStyle/>
          <a:p>
            <a:pPr marL="0" indent="0">
              <a:buNone/>
            </a:pPr>
            <a:r>
              <a:rPr lang="da-DK" dirty="0"/>
              <a:t>Funktioner </a:t>
            </a:r>
          </a:p>
          <a:p>
            <a:pPr marL="457200" indent="-457200">
              <a:buAutoNum type="arabicPeriod"/>
            </a:pPr>
            <a:r>
              <a:rPr lang="da-DK" dirty="0"/>
              <a:t>Registrere uro hos den døende </a:t>
            </a:r>
          </a:p>
          <a:p>
            <a:pPr marL="457200" indent="-457200">
              <a:buAutoNum type="arabicPeriod"/>
            </a:pPr>
            <a:r>
              <a:rPr lang="da-DK" dirty="0"/>
              <a:t>Berolige </a:t>
            </a:r>
          </a:p>
          <a:p>
            <a:pPr marL="457200" indent="-457200">
              <a:buAutoNum type="arabicPeriod"/>
            </a:pPr>
            <a:r>
              <a:rPr lang="da-DK" dirty="0"/>
              <a:t>Tilkalde pårørende eller personale</a:t>
            </a:r>
          </a:p>
          <a:p>
            <a:pPr marL="457200" indent="-457200">
              <a:buAutoNum type="arabicPeriod"/>
            </a:pPr>
            <a:endParaRPr lang="da-DK" dirty="0"/>
          </a:p>
          <a:p>
            <a:pPr marL="457200" indent="-457200">
              <a:buAutoNum type="arabicPeriod"/>
            </a:pPr>
            <a:endParaRPr lang="da-DK" dirty="0"/>
          </a:p>
          <a:p>
            <a:pPr marL="0" indent="0">
              <a:buNone/>
            </a:pPr>
            <a:r>
              <a:rPr lang="da-DK" dirty="0"/>
              <a:t>Etik</a:t>
            </a:r>
          </a:p>
          <a:p>
            <a:pPr marL="0" indent="0">
              <a:buNone/>
            </a:pPr>
            <a:r>
              <a:rPr lang="da-DK" dirty="0"/>
              <a:t>Brug af velfærdsteknologi skal ikke føre til at døende, der har behov for fysisk nærvær, i større omfang ligger alene end det er tilfældet i dag </a:t>
            </a:r>
          </a:p>
        </p:txBody>
      </p:sp>
      <p:sp>
        <p:nvSpPr>
          <p:cNvPr id="3" name="Titel 2">
            <a:extLst>
              <a:ext uri="{FF2B5EF4-FFF2-40B4-BE49-F238E27FC236}">
                <a16:creationId xmlns:a16="http://schemas.microsoft.com/office/drawing/2014/main" id="{9ED377DB-6494-4745-8D81-3C225F509BD5}"/>
              </a:ext>
            </a:extLst>
          </p:cNvPr>
          <p:cNvSpPr>
            <a:spLocks noGrp="1"/>
          </p:cNvSpPr>
          <p:nvPr>
            <p:ph type="title"/>
          </p:nvPr>
        </p:nvSpPr>
        <p:spPr/>
        <p:txBody>
          <a:bodyPr/>
          <a:lstStyle/>
          <a:p>
            <a:r>
              <a:rPr lang="da-DK" dirty="0"/>
              <a:t>Velfærdsteknologi </a:t>
            </a:r>
          </a:p>
        </p:txBody>
      </p:sp>
    </p:spTree>
    <p:extLst>
      <p:ext uri="{BB962C8B-B14F-4D97-AF65-F5344CB8AC3E}">
        <p14:creationId xmlns:p14="http://schemas.microsoft.com/office/powerpoint/2010/main" val="236253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3F2DBF3-D94A-45A1-ACE5-ECC2F076D81C}"/>
              </a:ext>
            </a:extLst>
          </p:cNvPr>
          <p:cNvSpPr>
            <a:spLocks noGrp="1"/>
          </p:cNvSpPr>
          <p:nvPr>
            <p:ph idx="1"/>
          </p:nvPr>
        </p:nvSpPr>
        <p:spPr/>
        <p:txBody>
          <a:bodyPr/>
          <a:lstStyle/>
          <a:p>
            <a:pPr lvl="1"/>
            <a:endParaRPr lang="da-DK" u="sng" dirty="0"/>
          </a:p>
          <a:p>
            <a:pPr lvl="1"/>
            <a:r>
              <a:rPr lang="da-DK" u="sng" dirty="0"/>
              <a:t>Formål:</a:t>
            </a:r>
          </a:p>
          <a:p>
            <a:pPr lvl="2"/>
            <a:r>
              <a:rPr lang="da-DK" dirty="0"/>
              <a:t>At give borgere og deres pårørende øget tryghed i eget hjem i borgerens sidste levetid</a:t>
            </a:r>
          </a:p>
          <a:p>
            <a:pPr lvl="1"/>
            <a:endParaRPr lang="da-DK" u="sng" dirty="0"/>
          </a:p>
          <a:p>
            <a:pPr lvl="1"/>
            <a:endParaRPr lang="da-DK" u="sng" dirty="0"/>
          </a:p>
          <a:p>
            <a:pPr lvl="1"/>
            <a:r>
              <a:rPr lang="da-DK" u="sng" dirty="0"/>
              <a:t>Mål:</a:t>
            </a:r>
          </a:p>
          <a:p>
            <a:pPr lvl="2"/>
            <a:r>
              <a:rPr lang="da-DK" dirty="0"/>
              <a:t>At </a:t>
            </a:r>
            <a:r>
              <a:rPr lang="da-DK" b="1" dirty="0"/>
              <a:t>udvikle og kvalificere</a:t>
            </a:r>
            <a:r>
              <a:rPr lang="da-DK" dirty="0"/>
              <a:t> en ”palliationspakke” i samarbejde med praksis, borgere og pårørende</a:t>
            </a:r>
          </a:p>
          <a:p>
            <a:pPr lvl="2"/>
            <a:r>
              <a:rPr lang="da-DK" dirty="0"/>
              <a:t>At </a:t>
            </a:r>
            <a:r>
              <a:rPr lang="da-DK" b="1" dirty="0"/>
              <a:t>afprøve og evaluer</a:t>
            </a:r>
            <a:r>
              <a:rPr lang="da-DK" dirty="0"/>
              <a:t>e ”palliationspakke” for at undersøge, om den kan øge trygheden ved at være døende i eget hjem </a:t>
            </a:r>
          </a:p>
          <a:p>
            <a:pPr lvl="2"/>
            <a:r>
              <a:rPr lang="da-DK" dirty="0"/>
              <a:t>At </a:t>
            </a:r>
            <a:r>
              <a:rPr lang="da-DK" b="1" dirty="0"/>
              <a:t>undersøge</a:t>
            </a:r>
            <a:r>
              <a:rPr lang="da-DK" dirty="0"/>
              <a:t> om øget tryghed i eget hjem kan opfylde økonomiske hypoteser vedr. effektivisering  </a:t>
            </a:r>
          </a:p>
          <a:p>
            <a:endParaRPr lang="da-DK" dirty="0"/>
          </a:p>
        </p:txBody>
      </p:sp>
      <p:sp>
        <p:nvSpPr>
          <p:cNvPr id="3" name="Titel 2">
            <a:extLst>
              <a:ext uri="{FF2B5EF4-FFF2-40B4-BE49-F238E27FC236}">
                <a16:creationId xmlns:a16="http://schemas.microsoft.com/office/drawing/2014/main" id="{265C56C4-497B-4271-B4C7-DCD7FF0D5DA9}"/>
              </a:ext>
            </a:extLst>
          </p:cNvPr>
          <p:cNvSpPr>
            <a:spLocks noGrp="1"/>
          </p:cNvSpPr>
          <p:nvPr>
            <p:ph type="title"/>
          </p:nvPr>
        </p:nvSpPr>
        <p:spPr/>
        <p:txBody>
          <a:bodyPr>
            <a:normAutofit fontScale="90000"/>
          </a:bodyPr>
          <a:lstStyle/>
          <a:p>
            <a:r>
              <a:rPr lang="da-DK" dirty="0"/>
              <a:t>Projekt: Teknologi til den palliative indsats</a:t>
            </a:r>
          </a:p>
        </p:txBody>
      </p:sp>
    </p:spTree>
    <p:extLst>
      <p:ext uri="{BB962C8B-B14F-4D97-AF65-F5344CB8AC3E}">
        <p14:creationId xmlns:p14="http://schemas.microsoft.com/office/powerpoint/2010/main" val="1280587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7480D48E-A733-4B36-B24D-96D79E559EB0}"/>
              </a:ext>
            </a:extLst>
          </p:cNvPr>
          <p:cNvPicPr>
            <a:picLocks noGrp="1" noChangeAspect="1"/>
          </p:cNvPicPr>
          <p:nvPr>
            <p:ph idx="1"/>
          </p:nvPr>
        </p:nvPicPr>
        <p:blipFill>
          <a:blip r:embed="rId2"/>
          <a:stretch>
            <a:fillRect/>
          </a:stretch>
        </p:blipFill>
        <p:spPr>
          <a:xfrm>
            <a:off x="101836" y="1100831"/>
            <a:ext cx="9899684" cy="5146525"/>
          </a:xfrm>
          <a:prstGeom prst="rect">
            <a:avLst/>
          </a:prstGeom>
        </p:spPr>
      </p:pic>
      <p:sp>
        <p:nvSpPr>
          <p:cNvPr id="3" name="Titel 2">
            <a:extLst>
              <a:ext uri="{FF2B5EF4-FFF2-40B4-BE49-F238E27FC236}">
                <a16:creationId xmlns:a16="http://schemas.microsoft.com/office/drawing/2014/main" id="{59390D7D-CDE9-4055-9636-0565A3A8D470}"/>
              </a:ext>
            </a:extLst>
          </p:cNvPr>
          <p:cNvSpPr>
            <a:spLocks noGrp="1"/>
          </p:cNvSpPr>
          <p:nvPr>
            <p:ph type="title"/>
          </p:nvPr>
        </p:nvSpPr>
        <p:spPr/>
        <p:txBody>
          <a:bodyPr/>
          <a:lstStyle/>
          <a:p>
            <a:r>
              <a:rPr lang="da-DK" dirty="0"/>
              <a:t>Udkast til ”Palliationspakke”</a:t>
            </a:r>
          </a:p>
        </p:txBody>
      </p:sp>
      <p:sp>
        <p:nvSpPr>
          <p:cNvPr id="2" name="Rektangel 1">
            <a:extLst>
              <a:ext uri="{FF2B5EF4-FFF2-40B4-BE49-F238E27FC236}">
                <a16:creationId xmlns:a16="http://schemas.microsoft.com/office/drawing/2014/main" id="{97D0FCD5-AF77-4DA3-89D3-0AE64F8974F8}"/>
              </a:ext>
            </a:extLst>
          </p:cNvPr>
          <p:cNvSpPr/>
          <p:nvPr/>
        </p:nvSpPr>
        <p:spPr>
          <a:xfrm>
            <a:off x="1820411" y="5813571"/>
            <a:ext cx="1233182" cy="4337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sz="800" dirty="0"/>
              <a:t>Pris 4.400 ex moms</a:t>
            </a:r>
          </a:p>
        </p:txBody>
      </p:sp>
      <p:sp>
        <p:nvSpPr>
          <p:cNvPr id="5" name="Rektangel 4">
            <a:extLst>
              <a:ext uri="{FF2B5EF4-FFF2-40B4-BE49-F238E27FC236}">
                <a16:creationId xmlns:a16="http://schemas.microsoft.com/office/drawing/2014/main" id="{F9128287-8217-428D-9E83-69127E1DC5C5}"/>
              </a:ext>
            </a:extLst>
          </p:cNvPr>
          <p:cNvSpPr/>
          <p:nvPr/>
        </p:nvSpPr>
        <p:spPr>
          <a:xfrm>
            <a:off x="3204594" y="5820739"/>
            <a:ext cx="1166070" cy="4337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sz="800" dirty="0"/>
              <a:t>Pris 199 </a:t>
            </a:r>
            <a:r>
              <a:rPr lang="da-DK" sz="800" dirty="0" err="1"/>
              <a:t>incl</a:t>
            </a:r>
            <a:r>
              <a:rPr lang="da-DK" sz="800" dirty="0"/>
              <a:t> moms</a:t>
            </a:r>
          </a:p>
        </p:txBody>
      </p:sp>
    </p:spTree>
    <p:extLst>
      <p:ext uri="{BB962C8B-B14F-4D97-AF65-F5344CB8AC3E}">
        <p14:creationId xmlns:p14="http://schemas.microsoft.com/office/powerpoint/2010/main" val="1190679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914B956-9EF7-4FCA-85A8-9414E0783B7C}"/>
              </a:ext>
            </a:extLst>
          </p:cNvPr>
          <p:cNvSpPr>
            <a:spLocks noGrp="1"/>
          </p:cNvSpPr>
          <p:nvPr>
            <p:ph type="title"/>
          </p:nvPr>
        </p:nvSpPr>
        <p:spPr/>
        <p:txBody>
          <a:bodyPr/>
          <a:lstStyle/>
          <a:p>
            <a:r>
              <a:rPr lang="da-DK" dirty="0"/>
              <a:t>Hvad er egentligt tryghed?</a:t>
            </a:r>
          </a:p>
        </p:txBody>
      </p:sp>
      <p:pic>
        <p:nvPicPr>
          <p:cNvPr id="9" name="Billede 8">
            <a:extLst>
              <a:ext uri="{FF2B5EF4-FFF2-40B4-BE49-F238E27FC236}">
                <a16:creationId xmlns:a16="http://schemas.microsoft.com/office/drawing/2014/main" id="{ADCFE6D1-808B-435F-8A0D-1A5191D4D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294" y="2386463"/>
            <a:ext cx="5475215" cy="4106411"/>
          </a:xfrm>
          <a:prstGeom prst="rect">
            <a:avLst/>
          </a:prstGeom>
        </p:spPr>
      </p:pic>
      <p:sp>
        <p:nvSpPr>
          <p:cNvPr id="11" name="Pladsholder til indhold 10">
            <a:extLst>
              <a:ext uri="{FF2B5EF4-FFF2-40B4-BE49-F238E27FC236}">
                <a16:creationId xmlns:a16="http://schemas.microsoft.com/office/drawing/2014/main" id="{D116443F-0ADE-4592-B588-449052FF62DF}"/>
              </a:ext>
            </a:extLst>
          </p:cNvPr>
          <p:cNvSpPr>
            <a:spLocks noGrp="1"/>
          </p:cNvSpPr>
          <p:nvPr>
            <p:ph idx="1"/>
          </p:nvPr>
        </p:nvSpPr>
        <p:spPr>
          <a:xfrm>
            <a:off x="439187" y="1559619"/>
            <a:ext cx="8839037" cy="638298"/>
          </a:xfrm>
        </p:spPr>
        <p:txBody>
          <a:bodyPr>
            <a:normAutofit/>
          </a:bodyPr>
          <a:lstStyle/>
          <a:p>
            <a:pPr marL="0" indent="0">
              <a:buNone/>
            </a:pPr>
            <a:r>
              <a:rPr lang="da-DK" dirty="0"/>
              <a:t>Filosofisk ”Undringsværksted”</a:t>
            </a:r>
            <a:endParaRPr lang="da-DK" sz="1000" dirty="0"/>
          </a:p>
        </p:txBody>
      </p:sp>
      <p:sp>
        <p:nvSpPr>
          <p:cNvPr id="12" name="Tekstfelt 11">
            <a:extLst>
              <a:ext uri="{FF2B5EF4-FFF2-40B4-BE49-F238E27FC236}">
                <a16:creationId xmlns:a16="http://schemas.microsoft.com/office/drawing/2014/main" id="{2C363482-3DD6-4F34-AD4A-5A7AD70C9B1F}"/>
              </a:ext>
            </a:extLst>
          </p:cNvPr>
          <p:cNvSpPr txBox="1"/>
          <p:nvPr/>
        </p:nvSpPr>
        <p:spPr>
          <a:xfrm>
            <a:off x="9034943" y="4093828"/>
            <a:ext cx="3020037" cy="923330"/>
          </a:xfrm>
          <a:prstGeom prst="rect">
            <a:avLst/>
          </a:prstGeom>
          <a:noFill/>
        </p:spPr>
        <p:txBody>
          <a:bodyPr wrap="square" rtlCol="0">
            <a:spAutoFit/>
          </a:bodyPr>
          <a:lstStyle/>
          <a:p>
            <a:r>
              <a:rPr lang="da-DK" u="sng" dirty="0"/>
              <a:t>Læs mere;</a:t>
            </a:r>
          </a:p>
          <a:p>
            <a:r>
              <a:rPr lang="da-DK" dirty="0"/>
              <a:t>Finn Thorbjørn Hansen </a:t>
            </a:r>
          </a:p>
          <a:p>
            <a:r>
              <a:rPr lang="da-DK" dirty="0"/>
              <a:t>”At stå i det åbne” 2008 </a:t>
            </a:r>
          </a:p>
        </p:txBody>
      </p:sp>
    </p:spTree>
    <p:extLst>
      <p:ext uri="{BB962C8B-B14F-4D97-AF65-F5344CB8AC3E}">
        <p14:creationId xmlns:p14="http://schemas.microsoft.com/office/powerpoint/2010/main" val="98223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7D47A1B-ADBB-49F5-BB37-386C0508D017}"/>
              </a:ext>
            </a:extLst>
          </p:cNvPr>
          <p:cNvSpPr>
            <a:spLocks noGrp="1"/>
          </p:cNvSpPr>
          <p:nvPr>
            <p:ph idx="1"/>
          </p:nvPr>
        </p:nvSpPr>
        <p:spPr>
          <a:xfrm>
            <a:off x="439186" y="1559618"/>
            <a:ext cx="7740079" cy="4351338"/>
          </a:xfrm>
        </p:spPr>
        <p:txBody>
          <a:bodyPr>
            <a:normAutofit fontScale="92500" lnSpcReduction="10000"/>
          </a:bodyPr>
          <a:lstStyle/>
          <a:p>
            <a:pPr marL="0" indent="0">
              <a:buNone/>
            </a:pPr>
            <a:endParaRPr lang="da-DK" dirty="0"/>
          </a:p>
          <a:p>
            <a:pPr marL="0" indent="0">
              <a:buNone/>
            </a:pPr>
            <a:r>
              <a:rPr lang="da-DK" dirty="0"/>
              <a:t>Nærvær </a:t>
            </a:r>
          </a:p>
          <a:p>
            <a:pPr marL="0" indent="0">
              <a:buNone/>
            </a:pPr>
            <a:r>
              <a:rPr lang="da-DK" dirty="0"/>
              <a:t>Relationer</a:t>
            </a:r>
          </a:p>
          <a:p>
            <a:pPr marL="0" indent="0">
              <a:buNone/>
            </a:pPr>
            <a:r>
              <a:rPr lang="da-DK" dirty="0"/>
              <a:t>Ro (fysisk/psykisk)</a:t>
            </a:r>
          </a:p>
          <a:p>
            <a:pPr marL="0" indent="0">
              <a:buNone/>
            </a:pPr>
            <a:r>
              <a:rPr lang="da-DK" dirty="0"/>
              <a:t>Tillid</a:t>
            </a:r>
          </a:p>
          <a:p>
            <a:pPr marL="0" indent="0">
              <a:buNone/>
            </a:pPr>
            <a:r>
              <a:rPr lang="da-DK" dirty="0"/>
              <a:t>Sikkerhed</a:t>
            </a:r>
          </a:p>
          <a:p>
            <a:pPr marL="0" indent="0">
              <a:buNone/>
            </a:pPr>
            <a:r>
              <a:rPr lang="da-DK" dirty="0"/>
              <a:t>Frihed</a:t>
            </a:r>
          </a:p>
          <a:p>
            <a:pPr marL="0" indent="0">
              <a:buNone/>
            </a:pPr>
            <a:r>
              <a:rPr lang="da-DK" dirty="0"/>
              <a:t>Empati </a:t>
            </a:r>
          </a:p>
          <a:p>
            <a:pPr marL="0" indent="0">
              <a:buNone/>
            </a:pPr>
            <a:r>
              <a:rPr lang="da-DK" dirty="0"/>
              <a:t>Værdighed </a:t>
            </a:r>
          </a:p>
          <a:p>
            <a:pPr marL="0" indent="0">
              <a:buNone/>
            </a:pPr>
            <a:r>
              <a:rPr lang="da-DK" dirty="0"/>
              <a:t> </a:t>
            </a:r>
          </a:p>
          <a:p>
            <a:pPr marL="0" indent="0">
              <a:buNone/>
            </a:pPr>
            <a:endParaRPr lang="da-DK" dirty="0"/>
          </a:p>
          <a:p>
            <a:pPr marL="0" indent="0">
              <a:buNone/>
            </a:pPr>
            <a:r>
              <a:rPr lang="da-DK" dirty="0"/>
              <a:t>Modsætning: Angst (”utryghed”)</a:t>
            </a:r>
          </a:p>
          <a:p>
            <a:pPr marL="0" indent="0">
              <a:buNone/>
            </a:pPr>
            <a:endParaRPr lang="da-DK" dirty="0"/>
          </a:p>
          <a:p>
            <a:pPr marL="0" indent="0">
              <a:buNone/>
            </a:pPr>
            <a:endParaRPr lang="da-DK" dirty="0"/>
          </a:p>
        </p:txBody>
      </p:sp>
      <p:sp>
        <p:nvSpPr>
          <p:cNvPr id="3" name="Titel 2">
            <a:extLst>
              <a:ext uri="{FF2B5EF4-FFF2-40B4-BE49-F238E27FC236}">
                <a16:creationId xmlns:a16="http://schemas.microsoft.com/office/drawing/2014/main" id="{A50A365B-94FA-4848-A236-443FD00DCBDA}"/>
              </a:ext>
            </a:extLst>
          </p:cNvPr>
          <p:cNvSpPr>
            <a:spLocks noGrp="1"/>
          </p:cNvSpPr>
          <p:nvPr>
            <p:ph type="title"/>
          </p:nvPr>
        </p:nvSpPr>
        <p:spPr/>
        <p:txBody>
          <a:bodyPr/>
          <a:lstStyle/>
          <a:p>
            <a:r>
              <a:rPr lang="da-DK" dirty="0"/>
              <a:t>Tryghed - Centrale begreber </a:t>
            </a:r>
          </a:p>
        </p:txBody>
      </p:sp>
      <p:pic>
        <p:nvPicPr>
          <p:cNvPr id="4" name="Pladsholder til indhold 4">
            <a:extLst>
              <a:ext uri="{FF2B5EF4-FFF2-40B4-BE49-F238E27FC236}">
                <a16:creationId xmlns:a16="http://schemas.microsoft.com/office/drawing/2014/main" id="{4BB10DFA-47B7-4AAA-85C1-AC57A233D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174403" y="2180359"/>
            <a:ext cx="4272532" cy="338339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6193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9090D46-4480-4B64-944B-9805AC7BA923}"/>
              </a:ext>
            </a:extLst>
          </p:cNvPr>
          <p:cNvSpPr>
            <a:spLocks noGrp="1"/>
          </p:cNvSpPr>
          <p:nvPr>
            <p:ph idx="1"/>
          </p:nvPr>
        </p:nvSpPr>
        <p:spPr/>
        <p:txBody>
          <a:bodyPr>
            <a:normAutofit lnSpcReduction="10000"/>
          </a:bodyPr>
          <a:lstStyle/>
          <a:p>
            <a:pPr marL="0" indent="0">
              <a:buNone/>
            </a:pPr>
            <a:r>
              <a:rPr lang="da-DK" dirty="0"/>
              <a:t>Tentativ definition;</a:t>
            </a:r>
          </a:p>
          <a:p>
            <a:pPr marL="0" indent="0">
              <a:buNone/>
            </a:pPr>
            <a:endParaRPr lang="da-DK" dirty="0"/>
          </a:p>
          <a:p>
            <a:pPr marL="0" indent="0">
              <a:buNone/>
            </a:pPr>
            <a:endParaRPr lang="da-DK" dirty="0"/>
          </a:p>
          <a:p>
            <a:pPr marL="457200" lvl="1" indent="0">
              <a:buNone/>
            </a:pPr>
            <a:r>
              <a:rPr lang="da-DK" i="1" dirty="0"/>
              <a:t>”At velfærdsteknologier omfattet af bestemmelsen er tryghedsskabende betyder, at løsningerne skal være egnet til at understøtte borgerens bevægelsesfrihed, omsorg, værdighed, tryghed eller sikkerhed</a:t>
            </a:r>
          </a:p>
          <a:p>
            <a:pPr marL="457200" lvl="1" indent="0">
              <a:buNone/>
            </a:pPr>
            <a:endParaRPr lang="da-DK" i="1" dirty="0"/>
          </a:p>
          <a:p>
            <a:pPr marL="457200" lvl="1" indent="0">
              <a:buNone/>
            </a:pPr>
            <a:endParaRPr lang="da-DK" i="1" dirty="0"/>
          </a:p>
          <a:p>
            <a:pPr marL="457200" lvl="1" indent="0">
              <a:buNone/>
            </a:pPr>
            <a:endParaRPr lang="da-DK" i="1" dirty="0"/>
          </a:p>
          <a:p>
            <a:pPr marL="457200" lvl="1" indent="0">
              <a:buNone/>
            </a:pPr>
            <a:endParaRPr lang="da-DK" i="1" dirty="0"/>
          </a:p>
          <a:p>
            <a:pPr marL="457200" lvl="1" indent="0">
              <a:buNone/>
            </a:pPr>
            <a:endParaRPr lang="da-DK" i="1" dirty="0"/>
          </a:p>
          <a:p>
            <a:endParaRPr lang="da-DK" dirty="0"/>
          </a:p>
          <a:p>
            <a:pPr marL="0" indent="0">
              <a:buNone/>
            </a:pPr>
            <a:r>
              <a:rPr lang="da-DK" sz="1400" dirty="0"/>
              <a:t>Kilde: Vejledning om magtanvendelse og andre indgreb i selvbestemmelsesretten over for voksne, herunder pædagogiske principper. (Kapitel 10 s. 41)</a:t>
            </a:r>
            <a:endParaRPr lang="da-DK" sz="1400" i="1" dirty="0"/>
          </a:p>
        </p:txBody>
      </p:sp>
      <p:sp>
        <p:nvSpPr>
          <p:cNvPr id="3" name="Titel 2">
            <a:extLst>
              <a:ext uri="{FF2B5EF4-FFF2-40B4-BE49-F238E27FC236}">
                <a16:creationId xmlns:a16="http://schemas.microsoft.com/office/drawing/2014/main" id="{6CB9E9E1-E16B-4375-8E1F-DF4F35DAC831}"/>
              </a:ext>
            </a:extLst>
          </p:cNvPr>
          <p:cNvSpPr>
            <a:spLocks noGrp="1"/>
          </p:cNvSpPr>
          <p:nvPr>
            <p:ph type="title"/>
          </p:nvPr>
        </p:nvSpPr>
        <p:spPr/>
        <p:txBody>
          <a:bodyPr>
            <a:normAutofit/>
          </a:bodyPr>
          <a:lstStyle/>
          <a:p>
            <a:r>
              <a:rPr lang="da-DK" sz="2700" dirty="0"/>
              <a:t>Hvad er tryghedsskabende velfærdsteknologi?</a:t>
            </a:r>
          </a:p>
        </p:txBody>
      </p:sp>
    </p:spTree>
    <p:extLst>
      <p:ext uri="{BB962C8B-B14F-4D97-AF65-F5344CB8AC3E}">
        <p14:creationId xmlns:p14="http://schemas.microsoft.com/office/powerpoint/2010/main" val="3834219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2C56193-5B0F-4BCD-96FE-CA874C6B7430}"/>
              </a:ext>
            </a:extLst>
          </p:cNvPr>
          <p:cNvSpPr>
            <a:spLocks noGrp="1"/>
          </p:cNvSpPr>
          <p:nvPr>
            <p:ph idx="1"/>
          </p:nvPr>
        </p:nvSpPr>
        <p:spPr/>
        <p:txBody>
          <a:bodyPr/>
          <a:lstStyle/>
          <a:p>
            <a:endParaRPr lang="da-DK" sz="3600" dirty="0"/>
          </a:p>
          <a:p>
            <a:r>
              <a:rPr lang="da-DK" sz="3600" dirty="0"/>
              <a:t>En tilstand af fysisk og psykisk ro, frihed og værdighed, hvor man har tillid til, at andre beskytter én for fare og tager sig kærligt og empatisk af én. </a:t>
            </a:r>
          </a:p>
          <a:p>
            <a:endParaRPr lang="da-DK" dirty="0"/>
          </a:p>
        </p:txBody>
      </p:sp>
      <p:sp>
        <p:nvSpPr>
          <p:cNvPr id="3" name="Titel 2">
            <a:extLst>
              <a:ext uri="{FF2B5EF4-FFF2-40B4-BE49-F238E27FC236}">
                <a16:creationId xmlns:a16="http://schemas.microsoft.com/office/drawing/2014/main" id="{AD68703C-2A8E-4C59-8619-73C730BD0E4F}"/>
              </a:ext>
            </a:extLst>
          </p:cNvPr>
          <p:cNvSpPr>
            <a:spLocks noGrp="1"/>
          </p:cNvSpPr>
          <p:nvPr>
            <p:ph type="title"/>
          </p:nvPr>
        </p:nvSpPr>
        <p:spPr/>
        <p:txBody>
          <a:bodyPr/>
          <a:lstStyle/>
          <a:p>
            <a:r>
              <a:rPr lang="da-DK" dirty="0"/>
              <a:t>Forslag til definition af tryghed:</a:t>
            </a:r>
          </a:p>
        </p:txBody>
      </p:sp>
    </p:spTree>
    <p:extLst>
      <p:ext uri="{BB962C8B-B14F-4D97-AF65-F5344CB8AC3E}">
        <p14:creationId xmlns:p14="http://schemas.microsoft.com/office/powerpoint/2010/main" val="169084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1826930-8ADA-40D9-8178-50DB132588FE}"/>
              </a:ext>
            </a:extLst>
          </p:cNvPr>
          <p:cNvSpPr>
            <a:spLocks noGrp="1"/>
          </p:cNvSpPr>
          <p:nvPr>
            <p:ph idx="1"/>
          </p:nvPr>
        </p:nvSpPr>
        <p:spPr/>
        <p:txBody>
          <a:bodyPr vert="horz" lIns="91440" tIns="45720" rIns="91440" bIns="45720" rtlCol="0" anchor="t">
            <a:normAutofit/>
          </a:bodyPr>
          <a:lstStyle/>
          <a:p>
            <a:r>
              <a:rPr lang="da-DK" dirty="0"/>
              <a:t>Mål:</a:t>
            </a:r>
          </a:p>
          <a:p>
            <a:pPr lvl="1"/>
            <a:endParaRPr lang="da-DK" dirty="0"/>
          </a:p>
          <a:p>
            <a:pPr lvl="1"/>
            <a:r>
              <a:rPr lang="da-DK" dirty="0"/>
              <a:t>At finde valide kvantitative og kvalitative målemetoder for tryghed med udgangspunkt i førnævnte definition</a:t>
            </a:r>
          </a:p>
          <a:p>
            <a:pPr lvl="1"/>
            <a:endParaRPr lang="da-DK" dirty="0"/>
          </a:p>
          <a:p>
            <a:pPr lvl="1"/>
            <a:r>
              <a:rPr lang="da-DK" dirty="0"/>
              <a:t>Forsøge at påvise at det </a:t>
            </a:r>
            <a:r>
              <a:rPr lang="da-DK" i="1" dirty="0"/>
              <a:t>”godt kan svare sig” </a:t>
            </a:r>
            <a:r>
              <a:rPr lang="da-DK" dirty="0"/>
              <a:t>at investere i borgernes og pårørendes tryghed…</a:t>
            </a:r>
          </a:p>
        </p:txBody>
      </p:sp>
      <p:sp>
        <p:nvSpPr>
          <p:cNvPr id="3" name="Titel 2">
            <a:extLst>
              <a:ext uri="{FF2B5EF4-FFF2-40B4-BE49-F238E27FC236}">
                <a16:creationId xmlns:a16="http://schemas.microsoft.com/office/drawing/2014/main" id="{94737A7E-71CD-40A1-9686-016C76879889}"/>
              </a:ext>
            </a:extLst>
          </p:cNvPr>
          <p:cNvSpPr>
            <a:spLocks noGrp="1"/>
          </p:cNvSpPr>
          <p:nvPr>
            <p:ph type="title"/>
          </p:nvPr>
        </p:nvSpPr>
        <p:spPr/>
        <p:txBody>
          <a:bodyPr/>
          <a:lstStyle/>
          <a:p>
            <a:r>
              <a:rPr lang="da-DK" dirty="0"/>
              <a:t>Næste skridt</a:t>
            </a:r>
          </a:p>
        </p:txBody>
      </p:sp>
    </p:spTree>
    <p:extLst>
      <p:ext uri="{BB962C8B-B14F-4D97-AF65-F5344CB8AC3E}">
        <p14:creationId xmlns:p14="http://schemas.microsoft.com/office/powerpoint/2010/main" val="308541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D1F391E-2F8B-4AB6-AB86-8441CB3128E7}"/>
              </a:ext>
            </a:extLst>
          </p:cNvPr>
          <p:cNvSpPr>
            <a:spLocks noGrp="1"/>
          </p:cNvSpPr>
          <p:nvPr>
            <p:ph idx="1"/>
          </p:nvPr>
        </p:nvSpPr>
        <p:spPr/>
        <p:txBody>
          <a:bodyPr/>
          <a:lstStyle/>
          <a:p>
            <a:pPr marL="0" indent="0">
              <a:buNone/>
            </a:pPr>
            <a:r>
              <a:rPr lang="da-DK" dirty="0"/>
              <a:t>Paradigmeskifte: </a:t>
            </a:r>
          </a:p>
          <a:p>
            <a:pPr lvl="1"/>
            <a:r>
              <a:rPr lang="da-DK" dirty="0"/>
              <a:t>Første projekt med negativ businesscase</a:t>
            </a:r>
          </a:p>
          <a:p>
            <a:endParaRPr lang="da-DK" dirty="0"/>
          </a:p>
          <a:p>
            <a:pPr marL="0" indent="0">
              <a:buNone/>
            </a:pPr>
            <a:r>
              <a:rPr lang="da-DK" dirty="0"/>
              <a:t>Forskellige logikker /forståelser af verden…</a:t>
            </a:r>
          </a:p>
        </p:txBody>
      </p:sp>
      <p:sp>
        <p:nvSpPr>
          <p:cNvPr id="3" name="Titel 2">
            <a:extLst>
              <a:ext uri="{FF2B5EF4-FFF2-40B4-BE49-F238E27FC236}">
                <a16:creationId xmlns:a16="http://schemas.microsoft.com/office/drawing/2014/main" id="{DDF01AC5-FE46-465F-B09E-27C60FBC9B97}"/>
              </a:ext>
            </a:extLst>
          </p:cNvPr>
          <p:cNvSpPr>
            <a:spLocks noGrp="1"/>
          </p:cNvSpPr>
          <p:nvPr>
            <p:ph type="title"/>
          </p:nvPr>
        </p:nvSpPr>
        <p:spPr/>
        <p:txBody>
          <a:bodyPr>
            <a:normAutofit fontScale="90000"/>
          </a:bodyPr>
          <a:lstStyle/>
          <a:p>
            <a:r>
              <a:rPr lang="da-DK" dirty="0"/>
              <a:t>Projekt: Teknologi til den palliative indsats</a:t>
            </a:r>
          </a:p>
        </p:txBody>
      </p:sp>
    </p:spTree>
    <p:extLst>
      <p:ext uri="{BB962C8B-B14F-4D97-AF65-F5344CB8AC3E}">
        <p14:creationId xmlns:p14="http://schemas.microsoft.com/office/powerpoint/2010/main" val="215549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E0E0EF3-E848-4774-B8B9-6B368DC5FFE2}"/>
              </a:ext>
            </a:extLst>
          </p:cNvPr>
          <p:cNvSpPr>
            <a:spLocks noGrp="1"/>
          </p:cNvSpPr>
          <p:nvPr>
            <p:ph idx="1"/>
          </p:nvPr>
        </p:nvSpPr>
        <p:spPr/>
        <p:txBody>
          <a:bodyPr>
            <a:normAutofit/>
          </a:bodyPr>
          <a:lstStyle/>
          <a:p>
            <a:pPr marL="0" indent="0">
              <a:buNone/>
            </a:pPr>
            <a:r>
              <a:rPr lang="da-DK" dirty="0"/>
              <a:t> </a:t>
            </a:r>
          </a:p>
          <a:p>
            <a:pPr marL="0" indent="0">
              <a:buNone/>
            </a:pPr>
            <a:endParaRPr lang="da-DK" u="sng" dirty="0"/>
          </a:p>
          <a:p>
            <a:pPr lvl="2"/>
            <a:endParaRPr lang="da-DK" dirty="0"/>
          </a:p>
        </p:txBody>
      </p:sp>
      <p:sp>
        <p:nvSpPr>
          <p:cNvPr id="3" name="Titel 2">
            <a:extLst>
              <a:ext uri="{FF2B5EF4-FFF2-40B4-BE49-F238E27FC236}">
                <a16:creationId xmlns:a16="http://schemas.microsoft.com/office/drawing/2014/main" id="{F7EC416C-B845-4EF6-8F6D-A672B3E9113F}"/>
              </a:ext>
            </a:extLst>
          </p:cNvPr>
          <p:cNvSpPr>
            <a:spLocks noGrp="1"/>
          </p:cNvSpPr>
          <p:nvPr>
            <p:ph type="title"/>
          </p:nvPr>
        </p:nvSpPr>
        <p:spPr/>
        <p:txBody>
          <a:bodyPr>
            <a:normAutofit fontScale="90000"/>
          </a:bodyPr>
          <a:lstStyle/>
          <a:p>
            <a:br>
              <a:rPr lang="da-DK" sz="3600" dirty="0"/>
            </a:br>
            <a:r>
              <a:rPr lang="da-DK" dirty="0"/>
              <a:t>hvor vil du gerne dø?</a:t>
            </a:r>
            <a:br>
              <a:rPr lang="da-DK" dirty="0"/>
            </a:br>
            <a:r>
              <a:rPr lang="da-DK" dirty="0"/>
              <a:t> </a:t>
            </a:r>
          </a:p>
        </p:txBody>
      </p:sp>
      <p:sp>
        <p:nvSpPr>
          <p:cNvPr id="4" name="Tekstfelt 3">
            <a:extLst>
              <a:ext uri="{FF2B5EF4-FFF2-40B4-BE49-F238E27FC236}">
                <a16:creationId xmlns:a16="http://schemas.microsoft.com/office/drawing/2014/main" id="{24178E4E-2333-42F8-B776-1FA5C6BEA515}"/>
              </a:ext>
            </a:extLst>
          </p:cNvPr>
          <p:cNvSpPr txBox="1"/>
          <p:nvPr/>
        </p:nvSpPr>
        <p:spPr>
          <a:xfrm>
            <a:off x="676427" y="6078735"/>
            <a:ext cx="5852884" cy="507831"/>
          </a:xfrm>
          <a:prstGeom prst="rect">
            <a:avLst/>
          </a:prstGeom>
          <a:noFill/>
        </p:spPr>
        <p:txBody>
          <a:bodyPr wrap="none" rtlCol="0">
            <a:spAutoFit/>
          </a:bodyPr>
          <a:lstStyle/>
          <a:p>
            <a:r>
              <a:rPr lang="da-DK" sz="900" dirty="0"/>
              <a:t>Timm, H. U., &amp; Hagedorn-Møller, J. (2013). Danskerne om livet med sygdom og død: undersøgelse af</a:t>
            </a:r>
          </a:p>
          <a:p>
            <a:r>
              <a:rPr lang="da-DK" sz="900" dirty="0"/>
              <a:t>danskernes viden om livstruende sygdomme og mulighederne for lindring, samt vores ønsker for den sidste del</a:t>
            </a:r>
          </a:p>
          <a:p>
            <a:r>
              <a:rPr lang="da-DK" sz="900" dirty="0"/>
              <a:t>af livet. Palliativt Videncenter.</a:t>
            </a:r>
          </a:p>
        </p:txBody>
      </p:sp>
      <p:pic>
        <p:nvPicPr>
          <p:cNvPr id="5" name="Billede 4">
            <a:extLst>
              <a:ext uri="{FF2B5EF4-FFF2-40B4-BE49-F238E27FC236}">
                <a16:creationId xmlns:a16="http://schemas.microsoft.com/office/drawing/2014/main" id="{34E8BF3D-3161-4E7B-A5E8-6035901269B3}"/>
              </a:ext>
            </a:extLst>
          </p:cNvPr>
          <p:cNvPicPr>
            <a:picLocks noChangeAspect="1"/>
          </p:cNvPicPr>
          <p:nvPr/>
        </p:nvPicPr>
        <p:blipFill>
          <a:blip r:embed="rId3"/>
          <a:stretch>
            <a:fillRect/>
          </a:stretch>
        </p:blipFill>
        <p:spPr>
          <a:xfrm>
            <a:off x="2148396" y="1256929"/>
            <a:ext cx="6812040" cy="4654027"/>
          </a:xfrm>
          <a:prstGeom prst="rect">
            <a:avLst/>
          </a:prstGeom>
        </p:spPr>
      </p:pic>
      <p:sp>
        <p:nvSpPr>
          <p:cNvPr id="6" name="Ellipse 5">
            <a:extLst>
              <a:ext uri="{FF2B5EF4-FFF2-40B4-BE49-F238E27FC236}">
                <a16:creationId xmlns:a16="http://schemas.microsoft.com/office/drawing/2014/main" id="{65718C63-A5ED-4557-836F-1889701D6A28}"/>
              </a:ext>
            </a:extLst>
          </p:cNvPr>
          <p:cNvSpPr/>
          <p:nvPr/>
        </p:nvSpPr>
        <p:spPr>
          <a:xfrm>
            <a:off x="7253057" y="2618913"/>
            <a:ext cx="914400" cy="54153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9830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E0E0EF3-E848-4774-B8B9-6B368DC5FFE2}"/>
              </a:ext>
            </a:extLst>
          </p:cNvPr>
          <p:cNvSpPr>
            <a:spLocks noGrp="1"/>
          </p:cNvSpPr>
          <p:nvPr>
            <p:ph idx="1"/>
          </p:nvPr>
        </p:nvSpPr>
        <p:spPr/>
        <p:txBody>
          <a:bodyPr>
            <a:normAutofit/>
          </a:bodyPr>
          <a:lstStyle/>
          <a:p>
            <a:pPr marL="0" indent="0">
              <a:buNone/>
            </a:pPr>
            <a:r>
              <a:rPr lang="da-DK" u="sng" dirty="0"/>
              <a:t>Baggrund:</a:t>
            </a:r>
            <a:r>
              <a:rPr lang="da-DK" dirty="0"/>
              <a:t> </a:t>
            </a:r>
          </a:p>
          <a:p>
            <a:pPr marL="0" indent="0">
              <a:buNone/>
            </a:pPr>
            <a:endParaRPr lang="da-DK" dirty="0"/>
          </a:p>
          <a:p>
            <a:pPr lvl="1"/>
            <a:r>
              <a:rPr lang="da-DK" dirty="0"/>
              <a:t>”Klyngen for lindrende pleje og behandling” og hjemmepleje peger på </a:t>
            </a:r>
            <a:r>
              <a:rPr lang="da-DK" b="1" dirty="0"/>
              <a:t>utryghed</a:t>
            </a:r>
            <a:r>
              <a:rPr lang="da-DK" dirty="0"/>
              <a:t> ved borger og/eller personale</a:t>
            </a:r>
          </a:p>
          <a:p>
            <a:pPr lvl="1"/>
            <a:endParaRPr lang="da-DK" dirty="0"/>
          </a:p>
          <a:p>
            <a:pPr lvl="1"/>
            <a:r>
              <a:rPr lang="da-DK" dirty="0"/>
              <a:t>Center for Frihedsteknologi kontaktet </a:t>
            </a:r>
            <a:r>
              <a:rPr lang="da-DK" dirty="0" err="1"/>
              <a:t>mhp</a:t>
            </a:r>
            <a:r>
              <a:rPr lang="da-DK" dirty="0"/>
              <a:t> at afdække om der findes velfærdsteknologi, der kan nedsætte utrygheden eller fremme trygheden for døende borgere i eget hjem</a:t>
            </a:r>
          </a:p>
          <a:p>
            <a:pPr lvl="1"/>
            <a:endParaRPr lang="da-DK" dirty="0"/>
          </a:p>
          <a:p>
            <a:pPr lvl="1"/>
            <a:r>
              <a:rPr lang="da-DK" dirty="0"/>
              <a:t>Behovs- og markedsafdækning  </a:t>
            </a:r>
            <a:endParaRPr lang="da-DK" u="sng" dirty="0"/>
          </a:p>
          <a:p>
            <a:pPr lvl="1"/>
            <a:endParaRPr lang="da-DK" u="sng" dirty="0"/>
          </a:p>
          <a:p>
            <a:pPr lvl="2"/>
            <a:endParaRPr lang="da-DK" dirty="0"/>
          </a:p>
        </p:txBody>
      </p:sp>
      <p:sp>
        <p:nvSpPr>
          <p:cNvPr id="3" name="Titel 2">
            <a:extLst>
              <a:ext uri="{FF2B5EF4-FFF2-40B4-BE49-F238E27FC236}">
                <a16:creationId xmlns:a16="http://schemas.microsoft.com/office/drawing/2014/main" id="{F7EC416C-B845-4EF6-8F6D-A672B3E9113F}"/>
              </a:ext>
            </a:extLst>
          </p:cNvPr>
          <p:cNvSpPr>
            <a:spLocks noGrp="1"/>
          </p:cNvSpPr>
          <p:nvPr>
            <p:ph type="title"/>
          </p:nvPr>
        </p:nvSpPr>
        <p:spPr/>
        <p:txBody>
          <a:bodyPr>
            <a:normAutofit fontScale="90000"/>
          </a:bodyPr>
          <a:lstStyle/>
          <a:p>
            <a:br>
              <a:rPr lang="da-DK" sz="3600" dirty="0"/>
            </a:br>
            <a:r>
              <a:rPr lang="da-DK" dirty="0"/>
              <a:t>Projekt: Teknologi til den palliative indsats</a:t>
            </a:r>
            <a:br>
              <a:rPr lang="da-DK" dirty="0"/>
            </a:br>
            <a:r>
              <a:rPr lang="da-DK" dirty="0"/>
              <a:t> </a:t>
            </a:r>
          </a:p>
        </p:txBody>
      </p:sp>
    </p:spTree>
    <p:extLst>
      <p:ext uri="{BB962C8B-B14F-4D97-AF65-F5344CB8AC3E}">
        <p14:creationId xmlns:p14="http://schemas.microsoft.com/office/powerpoint/2010/main" val="1430561285"/>
      </p:ext>
    </p:extLst>
  </p:cSld>
  <p:clrMapOvr>
    <a:masterClrMapping/>
  </p:clrMapOvr>
</p:sld>
</file>

<file path=ppt/theme/theme1.xml><?xml version="1.0" encoding="utf-8"?>
<a:theme xmlns:a="http://schemas.openxmlformats.org/drawingml/2006/main" name="Sundhed og Omsorg">
  <a:themeElements>
    <a:clrScheme name="Brugerdefineret 1">
      <a:dk1>
        <a:sysClr val="windowText" lastClr="000000"/>
      </a:dk1>
      <a:lt1>
        <a:sysClr val="window" lastClr="FFFFFF"/>
      </a:lt1>
      <a:dk2>
        <a:srgbClr val="FF5F31"/>
      </a:dk2>
      <a:lt2>
        <a:srgbClr val="FFE13D"/>
      </a:lt2>
      <a:accent1>
        <a:srgbClr val="3661D8"/>
      </a:accent1>
      <a:accent2>
        <a:srgbClr val="283593"/>
      </a:accent2>
      <a:accent3>
        <a:srgbClr val="008850"/>
      </a:accent3>
      <a:accent4>
        <a:srgbClr val="008486"/>
      </a:accent4>
      <a:accent5>
        <a:srgbClr val="D32F2F"/>
      </a:accent5>
      <a:accent6>
        <a:srgbClr val="EE0043"/>
      </a:accent6>
      <a:hlink>
        <a:srgbClr val="3661D8"/>
      </a:hlink>
      <a:folHlink>
        <a:srgbClr val="673A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6821B059BD8C94F9309955AF0F3C67F" ma:contentTypeVersion="12" ma:contentTypeDescription="Opret et nyt dokument." ma:contentTypeScope="" ma:versionID="9fbf51f8b0b1d34999b3025fde70026f">
  <xsd:schema xmlns:xsd="http://www.w3.org/2001/XMLSchema" xmlns:xs="http://www.w3.org/2001/XMLSchema" xmlns:p="http://schemas.microsoft.com/office/2006/metadata/properties" xmlns:ns3="f0273a3f-192f-408a-8d8f-d1efb6af1891" xmlns:ns4="c5c40dd4-123b-45e8-aa70-16dbd3acc336" targetNamespace="http://schemas.microsoft.com/office/2006/metadata/properties" ma:root="true" ma:fieldsID="111e6f0093adfaa92c6c4fbd8cf02b20" ns3:_="" ns4:_="">
    <xsd:import namespace="f0273a3f-192f-408a-8d8f-d1efb6af1891"/>
    <xsd:import namespace="c5c40dd4-123b-45e8-aa70-16dbd3acc3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73a3f-192f-408a-8d8f-d1efb6af1891"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internalName="SharedWithDetails" ma:readOnly="true">
      <xsd:simpleType>
        <xsd:restriction base="dms:Note">
          <xsd:maxLength value="255"/>
        </xsd:restriction>
      </xsd:simpleType>
    </xsd:element>
    <xsd:element name="SharingHintHash" ma:index="10" nillable="true" ma:displayName="Hashværdi for deling"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c40dd4-123b-45e8-aa70-16dbd3acc3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CCCCFA-D985-46D4-8F10-40AA14904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273a3f-192f-408a-8d8f-d1efb6af1891"/>
    <ds:schemaRef ds:uri="c5c40dd4-123b-45e8-aa70-16dbd3acc3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A2425C-A853-4FDB-A2DF-0D9273B618CA}">
  <ds:schemaRefs>
    <ds:schemaRef ds:uri="http://purl.org/dc/elements/1.1/"/>
    <ds:schemaRef ds:uri="http://schemas.microsoft.com/office/2006/metadata/properties"/>
    <ds:schemaRef ds:uri="http://purl.org/dc/terms/"/>
    <ds:schemaRef ds:uri="http://schemas.microsoft.com/office/2006/documentManagement/types"/>
    <ds:schemaRef ds:uri="f0273a3f-192f-408a-8d8f-d1efb6af1891"/>
    <ds:schemaRef ds:uri="http://purl.org/dc/dcmitype/"/>
    <ds:schemaRef ds:uri="http://schemas.microsoft.com/office/infopath/2007/PartnerControls"/>
    <ds:schemaRef ds:uri="http://schemas.openxmlformats.org/package/2006/metadata/core-properties"/>
    <ds:schemaRef ds:uri="c5c40dd4-123b-45e8-aa70-16dbd3acc336"/>
    <ds:schemaRef ds:uri="http://www.w3.org/XML/1998/namespace"/>
  </ds:schemaRefs>
</ds:datastoreItem>
</file>

<file path=customXml/itemProps3.xml><?xml version="1.0" encoding="utf-8"?>
<ds:datastoreItem xmlns:ds="http://schemas.openxmlformats.org/officeDocument/2006/customXml" ds:itemID="{584138B9-B052-4BE5-8499-846E88726B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6105</TotalTime>
  <Words>778</Words>
  <Application>Microsoft Office PowerPoint</Application>
  <PresentationFormat>Widescreen</PresentationFormat>
  <Paragraphs>119</Paragraphs>
  <Slides>16</Slides>
  <Notes>5</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16</vt:i4>
      </vt:variant>
    </vt:vector>
  </HeadingPairs>
  <TitlesOfParts>
    <vt:vector size="20" baseType="lpstr">
      <vt:lpstr>Arial</vt:lpstr>
      <vt:lpstr>Arial Black</vt:lpstr>
      <vt:lpstr>Calibri</vt:lpstr>
      <vt:lpstr>Sundhed og Omsorg</vt:lpstr>
      <vt:lpstr>Tryghed og utryghed for døende i eget hjem</vt:lpstr>
      <vt:lpstr>Hvad er egentligt tryghed?</vt:lpstr>
      <vt:lpstr>Tryghed - Centrale begreber </vt:lpstr>
      <vt:lpstr>Hvad er tryghedsskabende velfærdsteknologi?</vt:lpstr>
      <vt:lpstr>Forslag til definition af tryghed:</vt:lpstr>
      <vt:lpstr>Næste skridt</vt:lpstr>
      <vt:lpstr>Projekt: Teknologi til den palliative indsats</vt:lpstr>
      <vt:lpstr> hvor vil du gerne dø?  </vt:lpstr>
      <vt:lpstr> Projekt: Teknologi til den palliative indsats  </vt:lpstr>
      <vt:lpstr>Kvalitativ undersøgelse af behov </vt:lpstr>
      <vt:lpstr>At være alene</vt:lpstr>
      <vt:lpstr>At kunne tilkalde hjælp</vt:lpstr>
      <vt:lpstr>Smitsom utryghed?</vt:lpstr>
      <vt:lpstr>Velfærdsteknologi </vt:lpstr>
      <vt:lpstr>Projekt: Teknologi til den palliative indsats</vt:lpstr>
      <vt:lpstr>Udkast til ”Palliationspakke”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Tryghed og utryghed for døende i eget hjem</dc:title>
  <dc:creator>Mette Callsen</dc:creator>
  <cp:lastModifiedBy>Søren Aalykke</cp:lastModifiedBy>
  <cp:revision>12</cp:revision>
  <dcterms:created xsi:type="dcterms:W3CDTF">2020-10-12T09:08:25Z</dcterms:created>
  <dcterms:modified xsi:type="dcterms:W3CDTF">2020-10-27T09:02:36Z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0x01010006821B059BD8C94F9309955AF0F3C67F</vt:lpwstr>
  </property>
</Properties>
</file>