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3"/>
  </p:notesMasterIdLst>
  <p:sldIdLst>
    <p:sldId id="401" r:id="rId5"/>
    <p:sldId id="285" r:id="rId6"/>
    <p:sldId id="990" r:id="rId7"/>
    <p:sldId id="402" r:id="rId8"/>
    <p:sldId id="306" r:id="rId9"/>
    <p:sldId id="404" r:id="rId10"/>
    <p:sldId id="397" r:id="rId11"/>
    <p:sldId id="958" r:id="rId12"/>
    <p:sldId id="962" r:id="rId13"/>
    <p:sldId id="985" r:id="rId14"/>
    <p:sldId id="950" r:id="rId15"/>
    <p:sldId id="980" r:id="rId16"/>
    <p:sldId id="403" r:id="rId17"/>
    <p:sldId id="399" r:id="rId18"/>
    <p:sldId id="975" r:id="rId19"/>
    <p:sldId id="398" r:id="rId20"/>
    <p:sldId id="989" r:id="rId21"/>
    <p:sldId id="986" r:id="rId22"/>
  </p:sldIdLst>
  <p:sldSz cx="9144000" cy="5715000" type="screen16x10"/>
  <p:notesSz cx="6858000" cy="9144000"/>
  <p:custDataLst>
    <p:tags r:id="rId24"/>
  </p:custDataLst>
  <p:defaultTextStyle>
    <a:defPPr>
      <a:defRPr lang="da-DK"/>
    </a:defPPr>
    <a:lvl1pPr marL="0" algn="l" defTabSz="713203" rtl="0" eaLnBrk="1" latinLnBrk="0" hangingPunct="1">
      <a:defRPr sz="1404" kern="1200">
        <a:solidFill>
          <a:schemeClr val="tx1"/>
        </a:solidFill>
        <a:latin typeface="+mn-lt"/>
        <a:ea typeface="+mn-ea"/>
        <a:cs typeface="+mn-cs"/>
      </a:defRPr>
    </a:lvl1pPr>
    <a:lvl2pPr marL="356602" algn="l" defTabSz="713203" rtl="0" eaLnBrk="1" latinLnBrk="0" hangingPunct="1">
      <a:defRPr sz="1404" kern="1200">
        <a:solidFill>
          <a:schemeClr val="tx1"/>
        </a:solidFill>
        <a:latin typeface="+mn-lt"/>
        <a:ea typeface="+mn-ea"/>
        <a:cs typeface="+mn-cs"/>
      </a:defRPr>
    </a:lvl2pPr>
    <a:lvl3pPr marL="713203" algn="l" defTabSz="713203" rtl="0" eaLnBrk="1" latinLnBrk="0" hangingPunct="1">
      <a:defRPr sz="1404" kern="1200">
        <a:solidFill>
          <a:schemeClr val="tx1"/>
        </a:solidFill>
        <a:latin typeface="+mn-lt"/>
        <a:ea typeface="+mn-ea"/>
        <a:cs typeface="+mn-cs"/>
      </a:defRPr>
    </a:lvl3pPr>
    <a:lvl4pPr marL="1069805" algn="l" defTabSz="713203" rtl="0" eaLnBrk="1" latinLnBrk="0" hangingPunct="1">
      <a:defRPr sz="1404" kern="1200">
        <a:solidFill>
          <a:schemeClr val="tx1"/>
        </a:solidFill>
        <a:latin typeface="+mn-lt"/>
        <a:ea typeface="+mn-ea"/>
        <a:cs typeface="+mn-cs"/>
      </a:defRPr>
    </a:lvl4pPr>
    <a:lvl5pPr marL="1426407" algn="l" defTabSz="713203" rtl="0" eaLnBrk="1" latinLnBrk="0" hangingPunct="1">
      <a:defRPr sz="1404" kern="1200">
        <a:solidFill>
          <a:schemeClr val="tx1"/>
        </a:solidFill>
        <a:latin typeface="+mn-lt"/>
        <a:ea typeface="+mn-ea"/>
        <a:cs typeface="+mn-cs"/>
      </a:defRPr>
    </a:lvl5pPr>
    <a:lvl6pPr marL="1783009" algn="l" defTabSz="713203" rtl="0" eaLnBrk="1" latinLnBrk="0" hangingPunct="1">
      <a:defRPr sz="1404" kern="1200">
        <a:solidFill>
          <a:schemeClr val="tx1"/>
        </a:solidFill>
        <a:latin typeface="+mn-lt"/>
        <a:ea typeface="+mn-ea"/>
        <a:cs typeface="+mn-cs"/>
      </a:defRPr>
    </a:lvl6pPr>
    <a:lvl7pPr marL="2139610" algn="l" defTabSz="713203" rtl="0" eaLnBrk="1" latinLnBrk="0" hangingPunct="1">
      <a:defRPr sz="1404" kern="1200">
        <a:solidFill>
          <a:schemeClr val="tx1"/>
        </a:solidFill>
        <a:latin typeface="+mn-lt"/>
        <a:ea typeface="+mn-ea"/>
        <a:cs typeface="+mn-cs"/>
      </a:defRPr>
    </a:lvl7pPr>
    <a:lvl8pPr marL="2496212" algn="l" defTabSz="713203" rtl="0" eaLnBrk="1" latinLnBrk="0" hangingPunct="1">
      <a:defRPr sz="1404" kern="1200">
        <a:solidFill>
          <a:schemeClr val="tx1"/>
        </a:solidFill>
        <a:latin typeface="+mn-lt"/>
        <a:ea typeface="+mn-ea"/>
        <a:cs typeface="+mn-cs"/>
      </a:defRPr>
    </a:lvl8pPr>
    <a:lvl9pPr marL="2852814" algn="l" defTabSz="713203"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sten Kåg Mortensen" initials="KKM" lastIdx="2" clrIdx="0">
    <p:extLst>
      <p:ext uri="{19B8F6BF-5375-455C-9EA6-DF929625EA0E}">
        <p15:presenceInfo xmlns:p15="http://schemas.microsoft.com/office/powerpoint/2012/main" userId="S::kikm@aarhus.dk::2896b428-d8dc-44d6-8e1d-b69bb076778e" providerId="AD"/>
      </p:ext>
    </p:extLst>
  </p:cmAuthor>
  <p:cmAuthor id="2" name="Sara Sprogøe Jønsson" initials="SSJ" lastIdx="19" clrIdx="1">
    <p:extLst>
      <p:ext uri="{19B8F6BF-5375-455C-9EA6-DF929625EA0E}">
        <p15:presenceInfo xmlns:p15="http://schemas.microsoft.com/office/powerpoint/2012/main" userId="S::saspj@aarhus.dk::372941ef-9cd8-4b5e-b8a9-b85332e58c6e" providerId="AD"/>
      </p:ext>
    </p:extLst>
  </p:cmAuthor>
  <p:cmAuthor id="3" name="Lone Juric Sørensen" initials="LS" lastIdx="8" clrIdx="2">
    <p:extLst>
      <p:ext uri="{19B8F6BF-5375-455C-9EA6-DF929625EA0E}">
        <p15:presenceInfo xmlns:p15="http://schemas.microsoft.com/office/powerpoint/2012/main" userId="S::lojs@aarhus.dk::1e390275-1c0b-4d0d-83df-e2470c1c9c2e" providerId="AD"/>
      </p:ext>
    </p:extLst>
  </p:cmAuthor>
  <p:cmAuthor id="4" name="Birgitte Mouritzen" initials="BM" lastIdx="23" clrIdx="3">
    <p:extLst>
      <p:ext uri="{19B8F6BF-5375-455C-9EA6-DF929625EA0E}">
        <p15:presenceInfo xmlns:p15="http://schemas.microsoft.com/office/powerpoint/2012/main" userId="S::mobir@aarhus.dk::767ceb69-9d8c-4daa-896e-a51f427402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66194"/>
    <a:srgbClr val="2091A2"/>
    <a:srgbClr val="45B7C1"/>
    <a:srgbClr val="DD083B"/>
    <a:srgbClr val="549EC7"/>
    <a:srgbClr val="347DA7"/>
    <a:srgbClr val="134562"/>
    <a:srgbClr val="CCA84E"/>
    <a:srgbClr val="56C473"/>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235554-DF08-4378-B29C-9F8A904E2321}" v="53" dt="2019-02-21T09:16:41.2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80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rgitte Mouritzen" userId="767ceb69-9d8c-4daa-896e-a51f427402a1" providerId="ADAL" clId="{7D235554-DF08-4378-B29C-9F8A904E2321}"/>
    <pc:docChg chg="custSel addSld modSld">
      <pc:chgData name="Birgitte Mouritzen" userId="767ceb69-9d8c-4daa-896e-a51f427402a1" providerId="ADAL" clId="{7D235554-DF08-4378-B29C-9F8A904E2321}" dt="2019-02-21T09:16:41.246" v="41" actId="20577"/>
      <pc:docMkLst>
        <pc:docMk/>
      </pc:docMkLst>
      <pc:sldChg chg="addSp delSp modSp">
        <pc:chgData name="Birgitte Mouritzen" userId="767ceb69-9d8c-4daa-896e-a51f427402a1" providerId="ADAL" clId="{7D235554-DF08-4378-B29C-9F8A904E2321}" dt="2019-02-21T09:16:22.534" v="12" actId="478"/>
        <pc:sldMkLst>
          <pc:docMk/>
          <pc:sldMk cId="915567191" sldId="285"/>
        </pc:sldMkLst>
        <pc:spChg chg="add mod">
          <ac:chgData name="Birgitte Mouritzen" userId="767ceb69-9d8c-4daa-896e-a51f427402a1" providerId="ADAL" clId="{7D235554-DF08-4378-B29C-9F8A904E2321}" dt="2019-02-21T09:15:34.129" v="2" actId="208"/>
          <ac:spMkLst>
            <pc:docMk/>
            <pc:sldMk cId="915567191" sldId="285"/>
            <ac:spMk id="4" creationId="{35B787F4-1D9E-4A38-8196-5AE99FCC0378}"/>
          </ac:spMkLst>
        </pc:spChg>
        <pc:spChg chg="add mod">
          <ac:chgData name="Birgitte Mouritzen" userId="767ceb69-9d8c-4daa-896e-a51f427402a1" providerId="ADAL" clId="{7D235554-DF08-4378-B29C-9F8A904E2321}" dt="2019-02-21T09:15:51.696" v="6" actId="208"/>
          <ac:spMkLst>
            <pc:docMk/>
            <pc:sldMk cId="915567191" sldId="285"/>
            <ac:spMk id="7" creationId="{2EA0D491-E60E-4654-9695-038A235D2AB6}"/>
          </ac:spMkLst>
        </pc:spChg>
        <pc:spChg chg="add del mod">
          <ac:chgData name="Birgitte Mouritzen" userId="767ceb69-9d8c-4daa-896e-a51f427402a1" providerId="ADAL" clId="{7D235554-DF08-4378-B29C-9F8A904E2321}" dt="2019-02-21T09:16:22.534" v="12" actId="478"/>
          <ac:spMkLst>
            <pc:docMk/>
            <pc:sldMk cId="915567191" sldId="285"/>
            <ac:spMk id="8" creationId="{9E247207-8B6E-448F-9CBD-361B5A70CA90}"/>
          </ac:spMkLst>
        </pc:spChg>
        <pc:picChg chg="mod">
          <ac:chgData name="Birgitte Mouritzen" userId="767ceb69-9d8c-4daa-896e-a51f427402a1" providerId="ADAL" clId="{7D235554-DF08-4378-B29C-9F8A904E2321}" dt="2019-02-21T09:15:56.108" v="7" actId="1076"/>
          <ac:picMkLst>
            <pc:docMk/>
            <pc:sldMk cId="915567191" sldId="285"/>
            <ac:picMk id="16" creationId="{1B706A2B-F1E4-49A1-A30E-402412C9785C}"/>
          </ac:picMkLst>
        </pc:picChg>
      </pc:sldChg>
      <pc:sldChg chg="modSp add">
        <pc:chgData name="Birgitte Mouritzen" userId="767ceb69-9d8c-4daa-896e-a51f427402a1" providerId="ADAL" clId="{7D235554-DF08-4378-B29C-9F8A904E2321}" dt="2019-02-21T09:16:41.246" v="41" actId="20577"/>
        <pc:sldMkLst>
          <pc:docMk/>
          <pc:sldMk cId="1501017093" sldId="990"/>
        </pc:sldMkLst>
        <pc:spChg chg="mod">
          <ac:chgData name="Birgitte Mouritzen" userId="767ceb69-9d8c-4daa-896e-a51f427402a1" providerId="ADAL" clId="{7D235554-DF08-4378-B29C-9F8A904E2321}" dt="2019-02-21T09:16:41.246" v="41" actId="20577"/>
          <ac:spMkLst>
            <pc:docMk/>
            <pc:sldMk cId="1501017093" sldId="990"/>
            <ac:spMk id="3" creationId="{26008933-AB84-4523-B723-27F7C12FAA1F}"/>
          </ac:spMkLst>
        </pc:spChg>
      </pc:sldChg>
    </pc:docChg>
  </pc:docChgLst>
  <pc:docChgLst>
    <pc:chgData name="Birgitte Mouritzen" userId="767ceb69-9d8c-4daa-896e-a51f427402a1" providerId="ADAL" clId="{5B6362A4-DF8F-486B-9343-8F5FBDF0EB32}"/>
    <pc:docChg chg="custSel modSld">
      <pc:chgData name="Birgitte Mouritzen" userId="767ceb69-9d8c-4daa-896e-a51f427402a1" providerId="ADAL" clId="{5B6362A4-DF8F-486B-9343-8F5FBDF0EB32}" dt="2019-02-21T09:13:25.604" v="247" actId="1076"/>
      <pc:docMkLst>
        <pc:docMk/>
      </pc:docMkLst>
      <pc:sldChg chg="addSp delSp modSp modNotesTx">
        <pc:chgData name="Birgitte Mouritzen" userId="767ceb69-9d8c-4daa-896e-a51f427402a1" providerId="ADAL" clId="{5B6362A4-DF8F-486B-9343-8F5FBDF0EB32}" dt="2019-02-21T09:13:25.604" v="247" actId="1076"/>
        <pc:sldMkLst>
          <pc:docMk/>
          <pc:sldMk cId="915567191" sldId="285"/>
        </pc:sldMkLst>
        <pc:spChg chg="mod">
          <ac:chgData name="Birgitte Mouritzen" userId="767ceb69-9d8c-4daa-896e-a51f427402a1" providerId="ADAL" clId="{5B6362A4-DF8F-486B-9343-8F5FBDF0EB32}" dt="2019-02-21T09:04:45.083" v="155" actId="27636"/>
          <ac:spMkLst>
            <pc:docMk/>
            <pc:sldMk cId="915567191" sldId="285"/>
            <ac:spMk id="2" creationId="{520101E2-05E2-4938-8B7B-4784045BD0AE}"/>
          </ac:spMkLst>
        </pc:spChg>
        <pc:spChg chg="mod">
          <ac:chgData name="Birgitte Mouritzen" userId="767ceb69-9d8c-4daa-896e-a51f427402a1" providerId="ADAL" clId="{5B6362A4-DF8F-486B-9343-8F5FBDF0EB32}" dt="2019-02-21T09:02:34.230" v="65" actId="20577"/>
          <ac:spMkLst>
            <pc:docMk/>
            <pc:sldMk cId="915567191" sldId="285"/>
            <ac:spMk id="3" creationId="{CF1528C6-4428-4996-AAFE-C77583497198}"/>
          </ac:spMkLst>
        </pc:spChg>
        <pc:spChg chg="del">
          <ac:chgData name="Birgitte Mouritzen" userId="767ceb69-9d8c-4daa-896e-a51f427402a1" providerId="ADAL" clId="{5B6362A4-DF8F-486B-9343-8F5FBDF0EB32}" dt="2019-02-21T09:05:57.182" v="156" actId="478"/>
          <ac:spMkLst>
            <pc:docMk/>
            <pc:sldMk cId="915567191" sldId="285"/>
            <ac:spMk id="4" creationId="{B69A3EE2-13EA-4D17-AA1E-DCB54F1525E4}"/>
          </ac:spMkLst>
        </pc:spChg>
        <pc:spChg chg="del">
          <ac:chgData name="Birgitte Mouritzen" userId="767ceb69-9d8c-4daa-896e-a51f427402a1" providerId="ADAL" clId="{5B6362A4-DF8F-486B-9343-8F5FBDF0EB32}" dt="2019-02-21T09:05:59.017" v="157" actId="478"/>
          <ac:spMkLst>
            <pc:docMk/>
            <pc:sldMk cId="915567191" sldId="285"/>
            <ac:spMk id="11" creationId="{A403500A-9E14-4A34-8899-62B71273D321}"/>
          </ac:spMkLst>
        </pc:spChg>
        <pc:spChg chg="add del mod">
          <ac:chgData name="Birgitte Mouritzen" userId="767ceb69-9d8c-4daa-896e-a51f427402a1" providerId="ADAL" clId="{5B6362A4-DF8F-486B-9343-8F5FBDF0EB32}" dt="2019-02-21T09:06:01.099" v="158" actId="478"/>
          <ac:spMkLst>
            <pc:docMk/>
            <pc:sldMk cId="915567191" sldId="285"/>
            <ac:spMk id="13" creationId="{DE03FECB-9FA9-4D44-87BC-9C4B77902DE7}"/>
          </ac:spMkLst>
        </pc:spChg>
        <pc:spChg chg="add del mod">
          <ac:chgData name="Birgitte Mouritzen" userId="767ceb69-9d8c-4daa-896e-a51f427402a1" providerId="ADAL" clId="{5B6362A4-DF8F-486B-9343-8F5FBDF0EB32}" dt="2019-02-21T09:06:21.531" v="163" actId="478"/>
          <ac:spMkLst>
            <pc:docMk/>
            <pc:sldMk cId="915567191" sldId="285"/>
            <ac:spMk id="15" creationId="{76B6A252-3B58-462C-9565-F2023163F0D7}"/>
          </ac:spMkLst>
        </pc:spChg>
        <pc:picChg chg="del">
          <ac:chgData name="Birgitte Mouritzen" userId="767ceb69-9d8c-4daa-896e-a51f427402a1" providerId="ADAL" clId="{5B6362A4-DF8F-486B-9343-8F5FBDF0EB32}" dt="2019-02-21T09:04:36.392" v="152" actId="478"/>
          <ac:picMkLst>
            <pc:docMk/>
            <pc:sldMk cId="915567191" sldId="285"/>
            <ac:picMk id="7" creationId="{A4224364-5619-4ABA-A13E-0DF9139B943A}"/>
          </ac:picMkLst>
        </pc:picChg>
        <pc:picChg chg="del">
          <ac:chgData name="Birgitte Mouritzen" userId="767ceb69-9d8c-4daa-896e-a51f427402a1" providerId="ADAL" clId="{5B6362A4-DF8F-486B-9343-8F5FBDF0EB32}" dt="2019-02-21T09:04:36.392" v="152" actId="478"/>
          <ac:picMkLst>
            <pc:docMk/>
            <pc:sldMk cId="915567191" sldId="285"/>
            <ac:picMk id="8" creationId="{04F85A65-4597-4DC3-A4B6-FA617621E25F}"/>
          </ac:picMkLst>
        </pc:picChg>
        <pc:picChg chg="del">
          <ac:chgData name="Birgitte Mouritzen" userId="767ceb69-9d8c-4daa-896e-a51f427402a1" providerId="ADAL" clId="{5B6362A4-DF8F-486B-9343-8F5FBDF0EB32}" dt="2019-02-21T09:04:36.392" v="152" actId="478"/>
          <ac:picMkLst>
            <pc:docMk/>
            <pc:sldMk cId="915567191" sldId="285"/>
            <ac:picMk id="9" creationId="{983CB2B7-8CC7-4E79-BA4C-B221E06CCB2F}"/>
          </ac:picMkLst>
        </pc:picChg>
        <pc:picChg chg="del">
          <ac:chgData name="Birgitte Mouritzen" userId="767ceb69-9d8c-4daa-896e-a51f427402a1" providerId="ADAL" clId="{5B6362A4-DF8F-486B-9343-8F5FBDF0EB32}" dt="2019-02-21T09:04:36.392" v="152" actId="478"/>
          <ac:picMkLst>
            <pc:docMk/>
            <pc:sldMk cId="915567191" sldId="285"/>
            <ac:picMk id="10" creationId="{94B0C887-23CE-4EFC-9596-373606565CF4}"/>
          </ac:picMkLst>
        </pc:picChg>
        <pc:picChg chg="add del mod">
          <ac:chgData name="Birgitte Mouritzen" userId="767ceb69-9d8c-4daa-896e-a51f427402a1" providerId="ADAL" clId="{5B6362A4-DF8F-486B-9343-8F5FBDF0EB32}" dt="2019-02-21T09:13:17.924" v="244" actId="478"/>
          <ac:picMkLst>
            <pc:docMk/>
            <pc:sldMk cId="915567191" sldId="285"/>
            <ac:picMk id="14" creationId="{67157513-DC44-41B5-81B4-B9C999F08417}"/>
          </ac:picMkLst>
        </pc:picChg>
        <pc:picChg chg="add mod">
          <ac:chgData name="Birgitte Mouritzen" userId="767ceb69-9d8c-4daa-896e-a51f427402a1" providerId="ADAL" clId="{5B6362A4-DF8F-486B-9343-8F5FBDF0EB32}" dt="2019-02-21T09:13:25.604" v="247" actId="1076"/>
          <ac:picMkLst>
            <pc:docMk/>
            <pc:sldMk cId="915567191" sldId="285"/>
            <ac:picMk id="16" creationId="{1B706A2B-F1E4-49A1-A30E-402412C9785C}"/>
          </ac:picMkLst>
        </pc:picChg>
      </pc:sldChg>
      <pc:sldChg chg="modSp modNotesTx">
        <pc:chgData name="Birgitte Mouritzen" userId="767ceb69-9d8c-4daa-896e-a51f427402a1" providerId="ADAL" clId="{5B6362A4-DF8F-486B-9343-8F5FBDF0EB32}" dt="2019-02-21T09:07:19.437" v="165" actId="6549"/>
        <pc:sldMkLst>
          <pc:docMk/>
          <pc:sldMk cId="631546527" sldId="401"/>
        </pc:sldMkLst>
        <pc:spChg chg="mod">
          <ac:chgData name="Birgitte Mouritzen" userId="767ceb69-9d8c-4daa-896e-a51f427402a1" providerId="ADAL" clId="{5B6362A4-DF8F-486B-9343-8F5FBDF0EB32}" dt="2019-02-21T09:02:03.666" v="27" actId="20577"/>
          <ac:spMkLst>
            <pc:docMk/>
            <pc:sldMk cId="631546527" sldId="401"/>
            <ac:spMk id="17" creationId="{BC5E4AF7-09C9-5646-9FEE-77AD49940D41}"/>
          </ac:spMkLst>
        </pc:spChg>
        <pc:spChg chg="mod">
          <ac:chgData name="Birgitte Mouritzen" userId="767ceb69-9d8c-4daa-896e-a51f427402a1" providerId="ADAL" clId="{5B6362A4-DF8F-486B-9343-8F5FBDF0EB32}" dt="2019-02-21T09:02:17.101" v="36" actId="20577"/>
          <ac:spMkLst>
            <pc:docMk/>
            <pc:sldMk cId="631546527" sldId="401"/>
            <ac:spMk id="18" creationId="{52654500-F809-E74C-B6A3-C61D4A16F708}"/>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C6A3C5-D038-AF48-8248-1EC1BAB0F660}" type="datetimeFigureOut">
              <a:rPr lang="da-DK" smtClean="0"/>
              <a:t>21-02-2019</a:t>
            </a:fld>
            <a:endParaRPr lang="da-DK"/>
          </a:p>
        </p:txBody>
      </p:sp>
      <p:sp>
        <p:nvSpPr>
          <p:cNvPr id="4" name="Pladsholder til slidebillede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A0114A-87C3-AE42-9FE6-947C2632DDED}" type="slidenum">
              <a:rPr lang="da-DK" smtClean="0"/>
              <a:t>‹#›</a:t>
            </a:fld>
            <a:endParaRPr lang="da-DK"/>
          </a:p>
        </p:txBody>
      </p:sp>
    </p:spTree>
    <p:extLst>
      <p:ext uri="{BB962C8B-B14F-4D97-AF65-F5344CB8AC3E}">
        <p14:creationId xmlns:p14="http://schemas.microsoft.com/office/powerpoint/2010/main" val="3811195202"/>
      </p:ext>
    </p:extLst>
  </p:cSld>
  <p:clrMap bg1="lt1" tx1="dk1" bg2="lt2" tx2="dk2" accent1="accent1" accent2="accent2" accent3="accent3" accent4="accent4" accent5="accent5" accent6="accent6" hlink="hlink" folHlink="folHlink"/>
  <p:notesStyle>
    <a:lvl1pPr marL="0" algn="l" defTabSz="713203" rtl="0" eaLnBrk="1" latinLnBrk="0" hangingPunct="1">
      <a:defRPr sz="936" kern="1200">
        <a:solidFill>
          <a:schemeClr val="tx1"/>
        </a:solidFill>
        <a:latin typeface="+mn-lt"/>
        <a:ea typeface="+mn-ea"/>
        <a:cs typeface="+mn-cs"/>
      </a:defRPr>
    </a:lvl1pPr>
    <a:lvl2pPr marL="356602" algn="l" defTabSz="713203" rtl="0" eaLnBrk="1" latinLnBrk="0" hangingPunct="1">
      <a:defRPr sz="936" kern="1200">
        <a:solidFill>
          <a:schemeClr val="tx1"/>
        </a:solidFill>
        <a:latin typeface="+mn-lt"/>
        <a:ea typeface="+mn-ea"/>
        <a:cs typeface="+mn-cs"/>
      </a:defRPr>
    </a:lvl2pPr>
    <a:lvl3pPr marL="713203" algn="l" defTabSz="713203" rtl="0" eaLnBrk="1" latinLnBrk="0" hangingPunct="1">
      <a:defRPr sz="936" kern="1200">
        <a:solidFill>
          <a:schemeClr val="tx1"/>
        </a:solidFill>
        <a:latin typeface="+mn-lt"/>
        <a:ea typeface="+mn-ea"/>
        <a:cs typeface="+mn-cs"/>
      </a:defRPr>
    </a:lvl3pPr>
    <a:lvl4pPr marL="1069805" algn="l" defTabSz="713203" rtl="0" eaLnBrk="1" latinLnBrk="0" hangingPunct="1">
      <a:defRPr sz="936" kern="1200">
        <a:solidFill>
          <a:schemeClr val="tx1"/>
        </a:solidFill>
        <a:latin typeface="+mn-lt"/>
        <a:ea typeface="+mn-ea"/>
        <a:cs typeface="+mn-cs"/>
      </a:defRPr>
    </a:lvl4pPr>
    <a:lvl5pPr marL="1426407" algn="l" defTabSz="713203" rtl="0" eaLnBrk="1" latinLnBrk="0" hangingPunct="1">
      <a:defRPr sz="936" kern="1200">
        <a:solidFill>
          <a:schemeClr val="tx1"/>
        </a:solidFill>
        <a:latin typeface="+mn-lt"/>
        <a:ea typeface="+mn-ea"/>
        <a:cs typeface="+mn-cs"/>
      </a:defRPr>
    </a:lvl5pPr>
    <a:lvl6pPr marL="1783009" algn="l" defTabSz="713203" rtl="0" eaLnBrk="1" latinLnBrk="0" hangingPunct="1">
      <a:defRPr sz="936" kern="1200">
        <a:solidFill>
          <a:schemeClr val="tx1"/>
        </a:solidFill>
        <a:latin typeface="+mn-lt"/>
        <a:ea typeface="+mn-ea"/>
        <a:cs typeface="+mn-cs"/>
      </a:defRPr>
    </a:lvl6pPr>
    <a:lvl7pPr marL="2139610" algn="l" defTabSz="713203" rtl="0" eaLnBrk="1" latinLnBrk="0" hangingPunct="1">
      <a:defRPr sz="936" kern="1200">
        <a:solidFill>
          <a:schemeClr val="tx1"/>
        </a:solidFill>
        <a:latin typeface="+mn-lt"/>
        <a:ea typeface="+mn-ea"/>
        <a:cs typeface="+mn-cs"/>
      </a:defRPr>
    </a:lvl7pPr>
    <a:lvl8pPr marL="2496212" algn="l" defTabSz="713203" rtl="0" eaLnBrk="1" latinLnBrk="0" hangingPunct="1">
      <a:defRPr sz="936" kern="1200">
        <a:solidFill>
          <a:schemeClr val="tx1"/>
        </a:solidFill>
        <a:latin typeface="+mn-lt"/>
        <a:ea typeface="+mn-ea"/>
        <a:cs typeface="+mn-cs"/>
      </a:defRPr>
    </a:lvl8pPr>
    <a:lvl9pPr marL="2852814" algn="l" defTabSz="713203"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936" b="0" i="0" kern="1200">
                <a:solidFill>
                  <a:schemeClr val="tx1"/>
                </a:solidFill>
                <a:effectLst/>
                <a:latin typeface="+mn-lt"/>
                <a:ea typeface="+mn-ea"/>
                <a:cs typeface="+mn-cs"/>
              </a:rPr>
              <a:t>I så stort et projekt som Aula er der gang i mange aktiviteter. Vi vil gerne sikre en god dialog med de vigtigste interessenter, der bliver berørte af Aula eller spiller en rolle i implementeringen. Derfor har vi en høj grad af involvering i projektet. Samtidig spiller lederkommunikation en vigtig rolle.</a:t>
            </a:r>
            <a:endParaRPr lang="da-DK" b="0"/>
          </a:p>
        </p:txBody>
      </p:sp>
      <p:sp>
        <p:nvSpPr>
          <p:cNvPr id="4" name="Pladsholder til slidenummer 3"/>
          <p:cNvSpPr>
            <a:spLocks noGrp="1"/>
          </p:cNvSpPr>
          <p:nvPr>
            <p:ph type="sldNum" sz="quarter" idx="5"/>
          </p:nvPr>
        </p:nvSpPr>
        <p:spPr/>
        <p:txBody>
          <a:bodyPr/>
          <a:lstStyle/>
          <a:p>
            <a:pPr marL="0" marR="0" lvl="0" indent="0" algn="r" defTabSz="713203" rtl="0" eaLnBrk="1" fontAlgn="auto" latinLnBrk="0" hangingPunct="1">
              <a:lnSpc>
                <a:spcPct val="100000"/>
              </a:lnSpc>
              <a:spcBef>
                <a:spcPts val="0"/>
              </a:spcBef>
              <a:spcAft>
                <a:spcPts val="0"/>
              </a:spcAft>
              <a:buClrTx/>
              <a:buSzTx/>
              <a:buFontTx/>
              <a:buNone/>
              <a:tabLst/>
              <a:defRPr/>
            </a:pPr>
            <a:fld id="{0DA0114A-87C3-AE42-9FE6-947C2632DDED}"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03" rtl="0" eaLnBrk="1" fontAlgn="auto" latinLnBrk="0" hangingPunct="1">
                <a:lnSpc>
                  <a:spcPct val="100000"/>
                </a:lnSpc>
                <a:spcBef>
                  <a:spcPts val="0"/>
                </a:spcBef>
                <a:spcAft>
                  <a:spcPts val="0"/>
                </a:spcAft>
                <a:buClrTx/>
                <a:buSzTx/>
                <a:buFontTx/>
                <a:buNone/>
                <a:tabLst/>
                <a:defRPr/>
              </a:pPr>
              <a:t>1</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375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a:p>
            <a:r>
              <a:rPr lang="da-DK" sz="900"/>
              <a:t>Fælles filer skal derfor anvendes meget begrænset – PDF formatet er statisk og er derfor bøvlet at opdatere, så det anbefales derfor kun at anvende Fælles filer til følgende:</a:t>
            </a:r>
            <a:endParaRPr lang="da-DK" sz="900">
              <a:cs typeface="Calibri"/>
            </a:endParaRPr>
          </a:p>
          <a:p>
            <a:endParaRPr lang="da-DK"/>
          </a:p>
          <a:p>
            <a:pPr marL="171450" indent="-171450">
              <a:buFont typeface="Arial" panose="020B0604020202020204" pitchFamily="34" charset="0"/>
              <a:buChar char="•"/>
            </a:pPr>
            <a:r>
              <a:rPr lang="da-DK" sz="900"/>
              <a:t>Dokumenter, der ikke skal opdateres ofte</a:t>
            </a:r>
            <a:endParaRPr lang="da-DK" sz="900">
              <a:cs typeface="Calibri"/>
            </a:endParaRPr>
          </a:p>
          <a:p>
            <a:pPr marL="171450" indent="-171450">
              <a:buFont typeface="Arial" panose="020B0604020202020204" pitchFamily="34" charset="0"/>
              <a:buChar char="•"/>
            </a:pPr>
            <a:r>
              <a:rPr lang="da-DK" sz="900"/>
              <a:t>Primært forældrerettede dokumenter a la skolestartspjece ved skolestart, mobbepolitik, BYOD-politik og lign.</a:t>
            </a:r>
            <a:endParaRPr lang="da-DK" sz="900">
              <a:cs typeface="Calibri"/>
            </a:endParaRPr>
          </a:p>
          <a:p>
            <a:pPr marL="171450" indent="-171450">
              <a:buFont typeface="Arial" panose="020B0604020202020204" pitchFamily="34" charset="0"/>
              <a:buChar char="•"/>
            </a:pPr>
            <a:r>
              <a:rPr lang="da-DK" sz="900"/>
              <a:t>Medarbejderrettede dokumenter som fx beredskabsplan, personalehåndbog, sygemeldingsprocedure og lign.</a:t>
            </a:r>
            <a:endParaRPr lang="da-DK" sz="900">
              <a:cs typeface="Calibri"/>
            </a:endParaRPr>
          </a:p>
          <a:p>
            <a:endParaRPr lang="da-DK"/>
          </a:p>
          <a:p>
            <a:r>
              <a:rPr lang="da-DK" sz="900"/>
              <a:t>Der kan tildeles rettigheder til, at andre end Aula-administratoren kan uploade filer til Fælles filer. Men vi anbefaler, at det primært er ledelsen og de administrative medarbejdere, der får adgang, så I undgår en overflod af forældede dokumenter eller at der skal bruges meget tid på at opdatere dokumenter.</a:t>
            </a:r>
            <a:endParaRPr lang="da-DK" sz="900">
              <a:cs typeface="Calibri"/>
            </a:endParaRPr>
          </a:p>
          <a:p>
            <a:r>
              <a:rPr lang="da-DK" sz="900"/>
              <a:t> </a:t>
            </a:r>
            <a:endParaRPr lang="da-DK" sz="900">
              <a:cs typeface="Calibri"/>
            </a:endParaRPr>
          </a:p>
        </p:txBody>
      </p:sp>
      <p:sp>
        <p:nvSpPr>
          <p:cNvPr id="4" name="Pladsholder til slidenummer 3"/>
          <p:cNvSpPr>
            <a:spLocks noGrp="1"/>
          </p:cNvSpPr>
          <p:nvPr>
            <p:ph type="sldNum" sz="quarter" idx="5"/>
          </p:nvPr>
        </p:nvSpPr>
        <p:spPr/>
        <p:txBody>
          <a:bodyPr/>
          <a:lstStyle/>
          <a:p>
            <a:fld id="{0DA0114A-87C3-AE42-9FE6-947C2632DDED}" type="slidenum">
              <a:rPr lang="da-DK" smtClean="0"/>
              <a:t>12</a:t>
            </a:fld>
            <a:endParaRPr lang="da-DK"/>
          </a:p>
        </p:txBody>
      </p:sp>
    </p:spTree>
    <p:extLst>
      <p:ext uri="{BB962C8B-B14F-4D97-AF65-F5344CB8AC3E}">
        <p14:creationId xmlns:p14="http://schemas.microsoft.com/office/powerpoint/2010/main" val="3897024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713203" rtl="0" eaLnBrk="1" fontAlgn="auto" latinLnBrk="0" hangingPunct="1">
              <a:lnSpc>
                <a:spcPct val="100000"/>
              </a:lnSpc>
              <a:spcBef>
                <a:spcPts val="0"/>
              </a:spcBef>
              <a:spcAft>
                <a:spcPts val="0"/>
              </a:spcAft>
              <a:buClrTx/>
              <a:buSzTx/>
              <a:buFontTx/>
              <a:buNone/>
              <a:tabLst/>
              <a:defRPr/>
            </a:pPr>
            <a:r>
              <a:rPr lang="da-DK"/>
              <a:t>Mange veje fører til Rom – vi valgte denne efter flere forsøg – en opdeling af temaer i anvendelsesstrategi – pt. for pæd. Medarbejdere</a:t>
            </a:r>
          </a:p>
          <a:p>
            <a:pPr marL="0" marR="0" lvl="0" indent="0" algn="l" defTabSz="713203" rtl="0" eaLnBrk="1" fontAlgn="auto" latinLnBrk="0" hangingPunct="1">
              <a:lnSpc>
                <a:spcPct val="100000"/>
              </a:lnSpc>
              <a:spcBef>
                <a:spcPts val="0"/>
              </a:spcBef>
              <a:spcAft>
                <a:spcPts val="0"/>
              </a:spcAft>
              <a:buClrTx/>
              <a:buSzTx/>
              <a:buFontTx/>
              <a:buNone/>
              <a:tabLst/>
              <a:defRPr/>
            </a:pPr>
            <a:r>
              <a:rPr lang="da-DK"/>
              <a:t>Udfordringen er klart, at djævlen ligger i detaljen – og det tager tid. 18 workshops og så står vi med et slide m. retningslinjer </a:t>
            </a:r>
            <a:r>
              <a:rPr lang="da-DK">
                <a:sym typeface="Wingdings" panose="05000000000000000000" pitchFamily="2" charset="2"/>
              </a:rPr>
              <a:t></a:t>
            </a:r>
          </a:p>
          <a:p>
            <a:pPr marL="0" marR="0" lvl="0" indent="0" algn="l" defTabSz="713203" rtl="0" eaLnBrk="1" fontAlgn="auto" latinLnBrk="0" hangingPunct="1">
              <a:lnSpc>
                <a:spcPct val="100000"/>
              </a:lnSpc>
              <a:spcBef>
                <a:spcPts val="0"/>
              </a:spcBef>
              <a:spcAft>
                <a:spcPts val="0"/>
              </a:spcAft>
              <a:buClrTx/>
              <a:buSzTx/>
              <a:buFontTx/>
              <a:buNone/>
              <a:tabLst/>
              <a:defRPr/>
            </a:pPr>
            <a:endParaRPr lang="da-DK"/>
          </a:p>
          <a:p>
            <a:pPr marL="0" marR="0" lvl="0" indent="0" algn="l" defTabSz="713203" rtl="0" eaLnBrk="1" fontAlgn="auto" latinLnBrk="0" hangingPunct="1">
              <a:lnSpc>
                <a:spcPct val="100000"/>
              </a:lnSpc>
              <a:spcBef>
                <a:spcPts val="0"/>
              </a:spcBef>
              <a:spcAft>
                <a:spcPts val="0"/>
              </a:spcAft>
              <a:buClrTx/>
              <a:buSzTx/>
              <a:buFontTx/>
              <a:buNone/>
              <a:tabLst/>
              <a:defRPr/>
            </a:pPr>
            <a:r>
              <a:rPr lang="da-DK"/>
              <a:t>Digitalisering af elev-, børne- og ungemapper </a:t>
            </a:r>
          </a:p>
          <a:p>
            <a:endParaRPr lang="da-DK"/>
          </a:p>
          <a:p>
            <a:r>
              <a:rPr lang="da-DK" err="1"/>
              <a:t>Udfordinger</a:t>
            </a:r>
            <a:r>
              <a:rPr lang="da-DK"/>
              <a:t>?</a:t>
            </a:r>
          </a:p>
          <a:p>
            <a:r>
              <a:rPr lang="da-DK"/>
              <a:t>Elevmappe – hvordan håndterer I det?</a:t>
            </a:r>
          </a:p>
          <a:p>
            <a:endParaRPr lang="da-DK"/>
          </a:p>
          <a:p>
            <a:endParaRPr lang="da-DK"/>
          </a:p>
        </p:txBody>
      </p:sp>
      <p:sp>
        <p:nvSpPr>
          <p:cNvPr id="4" name="Pladsholder til slidenummer 3"/>
          <p:cNvSpPr>
            <a:spLocks noGrp="1"/>
          </p:cNvSpPr>
          <p:nvPr>
            <p:ph type="sldNum" sz="quarter" idx="5"/>
          </p:nvPr>
        </p:nvSpPr>
        <p:spPr/>
        <p:txBody>
          <a:bodyPr/>
          <a:lstStyle/>
          <a:p>
            <a:fld id="{0DA0114A-87C3-AE42-9FE6-947C2632DDED}" type="slidenum">
              <a:rPr lang="da-DK" smtClean="0"/>
              <a:t>13</a:t>
            </a:fld>
            <a:endParaRPr lang="da-DK"/>
          </a:p>
        </p:txBody>
      </p:sp>
    </p:spTree>
    <p:extLst>
      <p:ext uri="{BB962C8B-B14F-4D97-AF65-F5344CB8AC3E}">
        <p14:creationId xmlns:p14="http://schemas.microsoft.com/office/powerpoint/2010/main" val="2916285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713203" rtl="0" eaLnBrk="1" fontAlgn="auto" latinLnBrk="0" hangingPunct="1">
              <a:lnSpc>
                <a:spcPct val="100000"/>
              </a:lnSpc>
              <a:spcBef>
                <a:spcPts val="0"/>
              </a:spcBef>
              <a:spcAft>
                <a:spcPts val="0"/>
              </a:spcAft>
              <a:buClrTx/>
              <a:buSzTx/>
              <a:buFont typeface="Wingdings" panose="05000000000000000000" pitchFamily="2" charset="2"/>
              <a:buNone/>
              <a:tabLst/>
              <a:defRPr/>
            </a:pPr>
            <a:r>
              <a:rPr lang="da-DK" sz="936" kern="1200">
                <a:solidFill>
                  <a:schemeClr val="tx1"/>
                </a:solidFill>
                <a:effectLst/>
                <a:latin typeface="+mn-lt"/>
                <a:ea typeface="+mn-ea"/>
                <a:cs typeface="+mn-cs"/>
              </a:rPr>
              <a:t>Det skal være nemmere, hurtigere og sikkert for alle medarbejdere i MBU at kommunikere, dele viden, samarbejde og finde den rette information. </a:t>
            </a:r>
          </a:p>
          <a:p>
            <a:pPr marL="0" marR="0" lvl="0" indent="0" algn="l" defTabSz="713203" rtl="0" eaLnBrk="1" fontAlgn="auto" latinLnBrk="0" hangingPunct="1">
              <a:lnSpc>
                <a:spcPct val="100000"/>
              </a:lnSpc>
              <a:spcBef>
                <a:spcPts val="0"/>
              </a:spcBef>
              <a:spcAft>
                <a:spcPts val="0"/>
              </a:spcAft>
              <a:buClrTx/>
              <a:buSzTx/>
              <a:buFont typeface="Wingdings" panose="05000000000000000000" pitchFamily="2" charset="2"/>
              <a:buNone/>
              <a:tabLst/>
              <a:defRPr/>
            </a:pPr>
            <a:r>
              <a:rPr lang="da-DK" sz="936" kern="1200">
                <a:solidFill>
                  <a:schemeClr val="tx1"/>
                </a:solidFill>
                <a:effectLst/>
                <a:latin typeface="+mn-lt"/>
                <a:ea typeface="+mn-ea"/>
                <a:cs typeface="+mn-cs"/>
              </a:rPr>
              <a:t>Derfor skal anvendelsesstrategien give medarbejderne det nødvendige overblik over tilgængelige digitale systemer og gøre det enkelt og tydeligt for den enkelte medarbejder hvilket digitalt system, der skal anvendes hvornår, så man som medarbejder kan vælge det rette system til kommunikation, videndeling og samarbejde. </a:t>
            </a:r>
          </a:p>
          <a:p>
            <a:pPr marL="0" marR="0" lvl="0" indent="0" algn="l" defTabSz="713203" rtl="0" eaLnBrk="1" fontAlgn="auto" latinLnBrk="0" hangingPunct="1">
              <a:lnSpc>
                <a:spcPct val="100000"/>
              </a:lnSpc>
              <a:spcBef>
                <a:spcPts val="0"/>
              </a:spcBef>
              <a:spcAft>
                <a:spcPts val="0"/>
              </a:spcAft>
              <a:buClrTx/>
              <a:buSzTx/>
              <a:buFont typeface="Wingdings" panose="05000000000000000000" pitchFamily="2" charset="2"/>
              <a:buNone/>
              <a:tabLst/>
              <a:defRPr/>
            </a:pPr>
            <a:r>
              <a:rPr lang="da-DK" sz="936" kern="1200">
                <a:solidFill>
                  <a:schemeClr val="tx1"/>
                </a:solidFill>
                <a:effectLst/>
                <a:latin typeface="+mn-lt"/>
                <a:ea typeface="+mn-ea"/>
                <a:cs typeface="+mn-cs"/>
              </a:rPr>
              <a:t>En mere ensartet anvendelse i brugen af de forskellige systemer vil også gøre det hurtigere og nemmere for brugerne at finde den rette information. </a:t>
            </a:r>
          </a:p>
          <a:p>
            <a:pPr marL="0" indent="0">
              <a:buFont typeface="Wingdings" panose="05000000000000000000" pitchFamily="2" charset="2"/>
              <a:buNone/>
            </a:pPr>
            <a:endParaRPr lang="da-DK"/>
          </a:p>
          <a:p>
            <a:pPr marL="0" indent="0">
              <a:buFont typeface="Wingdings" panose="05000000000000000000" pitchFamily="2" charset="2"/>
              <a:buNone/>
            </a:pPr>
            <a:r>
              <a:rPr lang="da-DK"/>
              <a:t>Flere </a:t>
            </a:r>
            <a:r>
              <a:rPr lang="da-DK" err="1"/>
              <a:t>mails-</a:t>
            </a:r>
            <a:r>
              <a:rPr lang="da-DK"/>
              <a:t>/beskedsystemer: fx aarhus.dk ud af Aula, to-faktor-login, officiel arbejdsmail</a:t>
            </a:r>
          </a:p>
        </p:txBody>
      </p:sp>
      <p:sp>
        <p:nvSpPr>
          <p:cNvPr id="4" name="Pladsholder til slidenummer 3"/>
          <p:cNvSpPr>
            <a:spLocks noGrp="1"/>
          </p:cNvSpPr>
          <p:nvPr>
            <p:ph type="sldNum" sz="quarter" idx="5"/>
          </p:nvPr>
        </p:nvSpPr>
        <p:spPr/>
        <p:txBody>
          <a:bodyPr/>
          <a:lstStyle/>
          <a:p>
            <a:fld id="{0DA0114A-87C3-AE42-9FE6-947C2632DDED}" type="slidenum">
              <a:rPr lang="da-DK" smtClean="0"/>
              <a:t>14</a:t>
            </a:fld>
            <a:endParaRPr lang="da-DK"/>
          </a:p>
        </p:txBody>
      </p:sp>
    </p:spTree>
    <p:extLst>
      <p:ext uri="{BB962C8B-B14F-4D97-AF65-F5344CB8AC3E}">
        <p14:creationId xmlns:p14="http://schemas.microsoft.com/office/powerpoint/2010/main" val="1463288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Måske er du i tvivl om, hvornår du skal skrive noget som en pædagogisk note i Aula? Og hvordan adskiller den sig fra de noter, du fx kan skrive i elevplanen i MinUddannelse eller Momo</a:t>
            </a:r>
          </a:p>
          <a:p>
            <a:endParaRPr lang="da-DK"/>
          </a:p>
          <a:p>
            <a:r>
              <a:rPr lang="da-DK"/>
              <a:t>Noter i læringsplatformen er ikke godkendt til følsomt og fortroligt indhold. Noter skal derfor primært være til:</a:t>
            </a:r>
          </a:p>
          <a:p>
            <a:endParaRPr lang="da-DK"/>
          </a:p>
          <a:p>
            <a:pPr marL="171450" indent="-171450">
              <a:buFont typeface="Arial" panose="020B0604020202020204" pitchFamily="34" charset="0"/>
              <a:buChar char="•"/>
            </a:pPr>
            <a:r>
              <a:rPr lang="da-DK"/>
              <a:t>Vedkommende oplysninger, som medarbejderen skal huske at drøfte til samtalen</a:t>
            </a:r>
          </a:p>
          <a:p>
            <a:pPr marL="171450" indent="-171450">
              <a:buFont typeface="Arial" panose="020B0604020202020204" pitchFamily="34" charset="0"/>
              <a:buChar char="•"/>
            </a:pPr>
            <a:r>
              <a:rPr lang="da-DK"/>
              <a:t>Aftaler, der er vedtaget ved skole-hjem-samtalerne</a:t>
            </a:r>
          </a:p>
          <a:p>
            <a:pPr marL="171450" indent="-171450">
              <a:buFont typeface="Arial" panose="020B0604020202020204" pitchFamily="34" charset="0"/>
              <a:buChar char="•"/>
            </a:pPr>
            <a:r>
              <a:rPr lang="da-DK"/>
              <a:t>Faglig og socialt status</a:t>
            </a:r>
          </a:p>
          <a:p>
            <a:pPr marL="171450" indent="-171450">
              <a:buFont typeface="Arial" panose="020B0604020202020204" pitchFamily="34" charset="0"/>
              <a:buChar char="•"/>
            </a:pPr>
            <a:endParaRPr lang="da-DK"/>
          </a:p>
          <a:p>
            <a:r>
              <a:rPr lang="da-DK"/>
              <a:t>Kort sagt skal elevplanen være elevens plan og derfor beregnet til, at eleven og elevens forældre læser den.</a:t>
            </a:r>
          </a:p>
          <a:p>
            <a:endParaRPr lang="da-DK"/>
          </a:p>
          <a:p>
            <a:r>
              <a:rPr lang="da-DK"/>
              <a:t>Så får du under en skole-hjem-samtale oplysninger, som er af fortrolig eller følsom karakter, aftales der noget særligt eller sker der noget, som går ud over den ”almindelige” skole-hjem-samtale, som der er brug for at notere eller fastholde, skal du i stedet anvende den pædagogiske note. </a:t>
            </a:r>
          </a:p>
          <a:p>
            <a:endParaRPr lang="da-DK"/>
          </a:p>
          <a:p>
            <a:r>
              <a:rPr lang="da-DK"/>
              <a:t>Den pædagogiske note skal bruges til at samle oplevelser eller oplysninger vedrørende et barn, som der er behov for at fastholde. Dette er på mange måder lig den funktion vi kender fra klasseloggen i dag: At du sammen med de andre medarbejdere omkring et barn er med til at bidrage til, at der fx opdages noget, der skal handles på. Oplysningerne kan være fortrolige, men er det ikke nødvendigvis. Kort sagt skal du notere det ned, hvis noget undrer dig, er anderledes eller særligt. Fx hvis barnet pludseligt begynder at møde for sent, reagere voldsomt i konflikter, ikke får lavet lektier eller lign.</a:t>
            </a:r>
          </a:p>
          <a:p>
            <a:endParaRPr lang="da-DK"/>
          </a:p>
          <a:p>
            <a:r>
              <a:rPr lang="da-DK"/>
              <a:t>Selvom ”pædagogisk note” kun er tilgængelig for skolens medarbejdere, skal du skrive så objektivt sprog som muligt, da der kan begæres udlevering af noterne ved en aktindsigtssag.</a:t>
            </a:r>
          </a:p>
          <a:p>
            <a:endParaRPr lang="da-DK"/>
          </a:p>
          <a:p>
            <a:r>
              <a:rPr lang="da-DK"/>
              <a:t>Du kan redigere indholdet og evt. vedhæftninger til en pædagogisk note, men har du først oprettet en pædagogisk note, kan du af sikkerhedsmæssige grunde ikke slette den, ligesom der er logning af evt. ændringer.</a:t>
            </a:r>
          </a:p>
        </p:txBody>
      </p:sp>
      <p:sp>
        <p:nvSpPr>
          <p:cNvPr id="4" name="Pladsholder til slidenummer 3"/>
          <p:cNvSpPr>
            <a:spLocks noGrp="1"/>
          </p:cNvSpPr>
          <p:nvPr>
            <p:ph type="sldNum" sz="quarter" idx="5"/>
          </p:nvPr>
        </p:nvSpPr>
        <p:spPr/>
        <p:txBody>
          <a:bodyPr/>
          <a:lstStyle/>
          <a:p>
            <a:fld id="{0DA0114A-87C3-AE42-9FE6-947C2632DDED}" type="slidenum">
              <a:rPr lang="da-DK" smtClean="0"/>
              <a:t>15</a:t>
            </a:fld>
            <a:endParaRPr lang="da-DK"/>
          </a:p>
        </p:txBody>
      </p:sp>
    </p:spTree>
    <p:extLst>
      <p:ext uri="{BB962C8B-B14F-4D97-AF65-F5344CB8AC3E}">
        <p14:creationId xmlns:p14="http://schemas.microsoft.com/office/powerpoint/2010/main" val="3522468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Excel-ark jf. </a:t>
            </a:r>
          </a:p>
        </p:txBody>
      </p:sp>
      <p:sp>
        <p:nvSpPr>
          <p:cNvPr id="4" name="Pladsholder til slidenummer 3"/>
          <p:cNvSpPr>
            <a:spLocks noGrp="1"/>
          </p:cNvSpPr>
          <p:nvPr>
            <p:ph type="sldNum" sz="quarter" idx="5"/>
          </p:nvPr>
        </p:nvSpPr>
        <p:spPr/>
        <p:txBody>
          <a:bodyPr/>
          <a:lstStyle/>
          <a:p>
            <a:fld id="{0DA0114A-87C3-AE42-9FE6-947C2632DDED}" type="slidenum">
              <a:rPr lang="da-DK" smtClean="0"/>
              <a:t>16</a:t>
            </a:fld>
            <a:endParaRPr lang="da-DK"/>
          </a:p>
        </p:txBody>
      </p:sp>
    </p:spTree>
    <p:extLst>
      <p:ext uri="{BB962C8B-B14F-4D97-AF65-F5344CB8AC3E}">
        <p14:creationId xmlns:p14="http://schemas.microsoft.com/office/powerpoint/2010/main" val="1604098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936" kern="1200">
                <a:solidFill>
                  <a:schemeClr val="tx1"/>
                </a:solidFill>
                <a:effectLst/>
                <a:latin typeface="+mn-lt"/>
                <a:ea typeface="+mn-ea"/>
                <a:cs typeface="+mn-cs"/>
              </a:rPr>
              <a:t>Samtidig er det vigtigt at huske, at selvom vi kommunikerer meget digitalt, så bør vi også bruge Aula som momentum til at arbejde med kommunikationskulturen. For der er kommunikation i alt, hvad vi gør, lige fra det hastige møde på gangen, skiltene på vuggestuen, infomøder for kommende elever og meget mere. Hvis vores kommunikation skal være troværdig, skal alle kunne bidrage til fortællingen om skolen, dagtilbuddet eller klubben i ord og i handling. </a:t>
            </a:r>
          </a:p>
          <a:p>
            <a:endParaRPr lang="da-DK" sz="936" b="0" i="0" kern="1200">
              <a:solidFill>
                <a:schemeClr val="tx1"/>
              </a:solidFill>
              <a:effectLst/>
              <a:latin typeface="+mn-lt"/>
              <a:ea typeface="+mn-ea"/>
              <a:cs typeface="+mn-cs"/>
              <a:sym typeface="Wingdings" panose="05000000000000000000" pitchFamily="2" charset="2"/>
            </a:endParaRPr>
          </a:p>
          <a:p>
            <a:r>
              <a:rPr lang="da-DK" sz="936" b="0" i="0" kern="1200">
                <a:solidFill>
                  <a:schemeClr val="tx1"/>
                </a:solidFill>
                <a:effectLst/>
                <a:latin typeface="+mn-lt"/>
                <a:ea typeface="+mn-ea"/>
                <a:cs typeface="+mn-cs"/>
                <a:sym typeface="Wingdings" panose="05000000000000000000" pitchFamily="2" charset="2"/>
              </a:rPr>
              <a:t>Det vi siger, er det vi gør – særligt også på spil i arbejdet med hjemmesider – så afdelingerne kan bruge Aula som anledning til at udarbejde eller genbesøge deres kommunikationsstrategi</a:t>
            </a:r>
            <a:endParaRPr lang="da-DK" sz="936" b="0" i="0" kern="1200">
              <a:solidFill>
                <a:schemeClr val="tx1"/>
              </a:solidFill>
              <a:effectLst/>
              <a:latin typeface="+mn-lt"/>
              <a:ea typeface="+mn-ea"/>
              <a:cs typeface="+mn-cs"/>
            </a:endParaRPr>
          </a:p>
          <a:p>
            <a:endParaRPr lang="da-DK" sz="936" b="0" i="0" kern="1200">
              <a:solidFill>
                <a:schemeClr val="tx1"/>
              </a:solidFill>
              <a:effectLst/>
              <a:latin typeface="+mn-lt"/>
              <a:ea typeface="+mn-ea"/>
              <a:cs typeface="+mn-cs"/>
            </a:endParaRPr>
          </a:p>
          <a:p>
            <a:r>
              <a:rPr lang="da-DK" sz="936" b="0" i="0" kern="1200">
                <a:solidFill>
                  <a:schemeClr val="tx1"/>
                </a:solidFill>
                <a:effectLst/>
                <a:latin typeface="+mn-lt"/>
                <a:ea typeface="+mn-ea"/>
                <a:cs typeface="+mn-cs"/>
              </a:rPr>
              <a:t>Børn og Unge Kommunikation er sammen med en række skoler og dagtilbud blevet klogere på de kommunikationsudfordringer, som vi står overfor nu og i fremtiden – pilotprojekt m 3 skoler og 3 dagtilbud </a:t>
            </a:r>
          </a:p>
          <a:p>
            <a:r>
              <a:rPr lang="da-DK" sz="936" b="0" i="0" kern="1200">
                <a:solidFill>
                  <a:schemeClr val="tx1"/>
                </a:solidFill>
                <a:effectLst/>
                <a:latin typeface="+mn-lt"/>
                <a:ea typeface="+mn-ea"/>
                <a:cs typeface="+mn-cs"/>
              </a:rPr>
              <a:t>Det er blevet til en håndbog om kommunikation som strategisk ledelsesredskab.</a:t>
            </a:r>
          </a:p>
          <a:p>
            <a:endParaRPr lang="da-DK" sz="936" b="0" i="0" kern="1200">
              <a:solidFill>
                <a:schemeClr val="tx1"/>
              </a:solidFill>
              <a:effectLst/>
              <a:latin typeface="+mn-lt"/>
              <a:ea typeface="+mn-ea"/>
              <a:cs typeface="+mn-cs"/>
            </a:endParaRPr>
          </a:p>
          <a:p>
            <a:r>
              <a:rPr lang="da-DK" sz="936" b="1" i="0" kern="1200" cap="all">
                <a:solidFill>
                  <a:schemeClr val="tx1"/>
                </a:solidFill>
                <a:effectLst/>
                <a:latin typeface="+mn-lt"/>
                <a:ea typeface="+mn-ea"/>
                <a:cs typeface="+mn-cs"/>
              </a:rPr>
              <a:t>OM KOMMUNIKATIONSHÅNDBOGEN</a:t>
            </a:r>
          </a:p>
          <a:p>
            <a:r>
              <a:rPr lang="da-DK" sz="936" b="0" i="0" kern="1200">
                <a:solidFill>
                  <a:schemeClr val="tx1"/>
                </a:solidFill>
                <a:effectLst/>
                <a:latin typeface="+mn-lt"/>
                <a:ea typeface="+mn-ea"/>
                <a:cs typeface="+mn-cs"/>
              </a:rPr>
              <a:t>Håndbogen består af fire kapitler med tilhørende værktøjer:</a:t>
            </a:r>
          </a:p>
          <a:p>
            <a:r>
              <a:rPr lang="da-DK" sz="936" b="0" i="0" kern="1200">
                <a:solidFill>
                  <a:schemeClr val="tx1"/>
                </a:solidFill>
                <a:effectLst/>
                <a:latin typeface="+mn-lt"/>
                <a:ea typeface="+mn-ea"/>
                <a:cs typeface="+mn-cs"/>
              </a:rPr>
              <a:t>Hvorfor kommunikation?</a:t>
            </a:r>
          </a:p>
          <a:p>
            <a:r>
              <a:rPr lang="da-DK" sz="936" b="0" i="0" kern="1200">
                <a:solidFill>
                  <a:schemeClr val="tx1"/>
                </a:solidFill>
                <a:effectLst/>
                <a:latin typeface="+mn-lt"/>
                <a:ea typeface="+mn-ea"/>
                <a:cs typeface="+mn-cs"/>
              </a:rPr>
              <a:t>Hvad er god kommunikation?</a:t>
            </a:r>
          </a:p>
          <a:p>
            <a:r>
              <a:rPr lang="da-DK" sz="936" b="0" i="0" kern="1200">
                <a:solidFill>
                  <a:schemeClr val="tx1"/>
                </a:solidFill>
                <a:effectLst/>
                <a:latin typeface="+mn-lt"/>
                <a:ea typeface="+mn-ea"/>
                <a:cs typeface="+mn-cs"/>
              </a:rPr>
              <a:t>Sådan lægger du en kommunikationsstrategi</a:t>
            </a:r>
          </a:p>
          <a:p>
            <a:r>
              <a:rPr lang="da-DK" sz="936" b="0" i="0" kern="1200">
                <a:solidFill>
                  <a:schemeClr val="tx1"/>
                </a:solidFill>
                <a:effectLst/>
                <a:latin typeface="+mn-lt"/>
                <a:ea typeface="+mn-ea"/>
                <a:cs typeface="+mn-cs"/>
              </a:rPr>
              <a:t>Sådan laver du en procesplan</a:t>
            </a:r>
          </a:p>
          <a:p>
            <a:endParaRPr lang="da-DK" sz="936" b="0" i="0" kern="1200">
              <a:solidFill>
                <a:schemeClr val="tx1"/>
              </a:solidFill>
              <a:effectLst/>
              <a:latin typeface="+mn-lt"/>
              <a:ea typeface="+mn-ea"/>
              <a:cs typeface="+mn-cs"/>
            </a:endParaRPr>
          </a:p>
          <a:p>
            <a:r>
              <a:rPr lang="da-DK" sz="936" b="0" i="0" kern="1200">
                <a:solidFill>
                  <a:schemeClr val="tx1"/>
                </a:solidFill>
                <a:effectLst/>
                <a:latin typeface="+mn-lt"/>
                <a:ea typeface="+mn-ea"/>
                <a:cs typeface="+mn-cs"/>
              </a:rPr>
              <a:t>Se mere på aarhus.dk/</a:t>
            </a:r>
            <a:r>
              <a:rPr lang="da-DK" sz="936" b="0" i="0" kern="1200" err="1">
                <a:solidFill>
                  <a:schemeClr val="tx1"/>
                </a:solidFill>
                <a:effectLst/>
                <a:latin typeface="+mn-lt"/>
                <a:ea typeface="+mn-ea"/>
                <a:cs typeface="+mn-cs"/>
              </a:rPr>
              <a:t>detvigør</a:t>
            </a:r>
            <a:endParaRPr lang="da-DK" sz="936" b="0" i="0" kern="1200">
              <a:solidFill>
                <a:schemeClr val="tx1"/>
              </a:solidFill>
              <a:effectLst/>
              <a:latin typeface="+mn-lt"/>
              <a:ea typeface="+mn-ea"/>
              <a:cs typeface="+mn-cs"/>
            </a:endParaRPr>
          </a:p>
        </p:txBody>
      </p:sp>
    </p:spTree>
    <p:extLst>
      <p:ext uri="{BB962C8B-B14F-4D97-AF65-F5344CB8AC3E}">
        <p14:creationId xmlns:p14="http://schemas.microsoft.com/office/powerpoint/2010/main" val="1199909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ctr"/>
            <a:r>
              <a:rPr lang="da-DK" sz="936" kern="1200">
                <a:solidFill>
                  <a:schemeClr val="tx1"/>
                </a:solidFill>
                <a:effectLst/>
                <a:latin typeface="+mn-lt"/>
                <a:ea typeface="+mn-ea"/>
                <a:cs typeface="+mn-cs"/>
              </a:rPr>
              <a:t>Djævlen ligger i detaljen – det bliver svært når man går helt ned i de bittesmå detaljer – det er der, hvor udfordringerne opstår</a:t>
            </a:r>
          </a:p>
          <a:p>
            <a:pPr rtl="0" fontAlgn="ctr"/>
            <a:r>
              <a:rPr lang="da-DK" sz="936" kern="1200">
                <a:solidFill>
                  <a:schemeClr val="tx1"/>
                </a:solidFill>
                <a:effectLst/>
                <a:latin typeface="+mn-lt"/>
                <a:ea typeface="+mn-ea"/>
                <a:cs typeface="+mn-cs"/>
              </a:rPr>
              <a:t>18 workshops – og så står vi med en slide med retningslinjer for Aula </a:t>
            </a:r>
            <a:r>
              <a:rPr lang="da-DK" sz="936" kern="1200">
                <a:solidFill>
                  <a:schemeClr val="tx1"/>
                </a:solidFill>
                <a:effectLst/>
                <a:latin typeface="+mn-lt"/>
                <a:ea typeface="+mn-ea"/>
                <a:cs typeface="+mn-cs"/>
                <a:sym typeface="Wingdings" panose="05000000000000000000" pitchFamily="2" charset="2"/>
              </a:rPr>
              <a:t> </a:t>
            </a:r>
            <a:endParaRPr lang="da-DK" sz="936" kern="1200">
              <a:solidFill>
                <a:schemeClr val="tx1"/>
              </a:solidFill>
              <a:effectLst/>
              <a:latin typeface="+mn-lt"/>
              <a:ea typeface="+mn-ea"/>
              <a:cs typeface="+mn-cs"/>
            </a:endParaRPr>
          </a:p>
          <a:p>
            <a:pPr rtl="0" fontAlgn="ctr"/>
            <a:r>
              <a:rPr lang="da-DK" sz="936" kern="1200">
                <a:solidFill>
                  <a:schemeClr val="tx1"/>
                </a:solidFill>
                <a:effectLst/>
                <a:latin typeface="+mn-lt"/>
                <a:ea typeface="+mn-ea"/>
                <a:cs typeface="+mn-cs"/>
              </a:rPr>
              <a:t>Positiv modtagelse generelt - fra superbrugerne – behov for overblik – sparringsforum fra privat praksis til god ide – lederne fokus på det, som de er gode til. </a:t>
            </a:r>
            <a:br>
              <a:rPr lang="da-DK" sz="936" kern="1200">
                <a:solidFill>
                  <a:schemeClr val="tx1"/>
                </a:solidFill>
                <a:effectLst/>
                <a:latin typeface="+mn-lt"/>
                <a:ea typeface="+mn-ea"/>
                <a:cs typeface="+mn-cs"/>
              </a:rPr>
            </a:br>
            <a:r>
              <a:rPr lang="da-DK" sz="936" kern="1200">
                <a:solidFill>
                  <a:schemeClr val="tx1"/>
                </a:solidFill>
                <a:effectLst/>
                <a:latin typeface="+mn-lt"/>
                <a:ea typeface="+mn-ea"/>
                <a:cs typeface="+mn-cs"/>
              </a:rPr>
              <a:t>- men hvem vil ikke gerne have mindre information, nemt at finde det væsentlige osv. </a:t>
            </a:r>
          </a:p>
          <a:p>
            <a:pPr rtl="0" fontAlgn="ctr"/>
            <a:endParaRPr lang="da-DK" sz="936" kern="1200">
              <a:solidFill>
                <a:schemeClr val="tx1"/>
              </a:solidFill>
              <a:effectLst/>
              <a:latin typeface="+mn-lt"/>
              <a:ea typeface="+mn-ea"/>
              <a:cs typeface="+mn-cs"/>
            </a:endParaRPr>
          </a:p>
          <a:p>
            <a:pPr rtl="0" fontAlgn="ctr"/>
            <a:r>
              <a:rPr lang="da-DK" sz="936" kern="1200">
                <a:solidFill>
                  <a:schemeClr val="tx1"/>
                </a:solidFill>
                <a:effectLst/>
                <a:latin typeface="+mn-lt"/>
                <a:ea typeface="+mn-ea"/>
                <a:cs typeface="+mn-cs"/>
              </a:rPr>
              <a:t>En del af superbrugeruddannelsen og medarbejderuddannelse, workshop med ledere inden medarbejderundervisning – understøttende materiale o.a.  </a:t>
            </a:r>
          </a:p>
          <a:p>
            <a:pPr rtl="0" fontAlgn="ctr"/>
            <a:r>
              <a:rPr lang="da-DK" sz="936" kern="1200">
                <a:solidFill>
                  <a:schemeClr val="tx1"/>
                </a:solidFill>
                <a:effectLst/>
                <a:latin typeface="+mn-lt"/>
                <a:ea typeface="+mn-ea"/>
                <a:cs typeface="+mn-cs"/>
              </a:rPr>
              <a:t>- Det kræver en større grad af indsats!</a:t>
            </a:r>
            <a:endParaRPr lang="da-DK"/>
          </a:p>
          <a:p>
            <a:endParaRPr lang="da-DK"/>
          </a:p>
        </p:txBody>
      </p:sp>
      <p:sp>
        <p:nvSpPr>
          <p:cNvPr id="4" name="Pladsholder til slidenummer 3"/>
          <p:cNvSpPr>
            <a:spLocks noGrp="1"/>
          </p:cNvSpPr>
          <p:nvPr>
            <p:ph type="sldNum" sz="quarter" idx="5"/>
          </p:nvPr>
        </p:nvSpPr>
        <p:spPr/>
        <p:txBody>
          <a:bodyPr/>
          <a:lstStyle/>
          <a:p>
            <a:fld id="{0DA0114A-87C3-AE42-9FE6-947C2632DDED}" type="slidenum">
              <a:rPr lang="da-DK" smtClean="0"/>
              <a:t>18</a:t>
            </a:fld>
            <a:endParaRPr lang="da-DK"/>
          </a:p>
        </p:txBody>
      </p:sp>
    </p:spTree>
    <p:extLst>
      <p:ext uri="{BB962C8B-B14F-4D97-AF65-F5344CB8AC3E}">
        <p14:creationId xmlns:p14="http://schemas.microsoft.com/office/powerpoint/2010/main" val="3484212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936" b="0" i="0" kern="1200">
                <a:solidFill>
                  <a:schemeClr val="tx1"/>
                </a:solidFill>
                <a:effectLst/>
                <a:latin typeface="+mn-lt"/>
                <a:ea typeface="+mn-ea"/>
                <a:cs typeface="+mn-cs"/>
              </a:rPr>
              <a:t>Aula-projektet er en del af vores Digitale Børn og Unge program, der har til formål at realisere det nationale brugerportalsinitiativ og andre digitale projekter og initiativer, der understøtter børn og unges læring, udvikling og trivsel. </a:t>
            </a:r>
          </a:p>
          <a:p>
            <a:r>
              <a:rPr lang="da-DK" sz="936" b="0" i="0" kern="1200">
                <a:solidFill>
                  <a:schemeClr val="tx1"/>
                </a:solidFill>
                <a:effectLst/>
                <a:latin typeface="+mn-lt"/>
                <a:ea typeface="+mn-ea"/>
                <a:cs typeface="+mn-cs"/>
              </a:rPr>
              <a:t>Der er en høj grad af involvering, så de digitale forandringer tager udgangspunkt i brugerne og den pædagogiske praksis.</a:t>
            </a:r>
          </a:p>
          <a:p>
            <a:endParaRPr lang="da-DK" sz="936" b="0" i="0" kern="1200">
              <a:solidFill>
                <a:schemeClr val="tx1"/>
              </a:solidFill>
              <a:effectLst/>
              <a:latin typeface="+mn-lt"/>
              <a:ea typeface="+mn-ea"/>
              <a:cs typeface="+mn-cs"/>
            </a:endParaRPr>
          </a:p>
          <a:p>
            <a:r>
              <a:rPr lang="da-DK" sz="936" b="0" i="0" kern="1200">
                <a:solidFill>
                  <a:schemeClr val="tx1"/>
                </a:solidFill>
                <a:effectLst/>
                <a:latin typeface="+mn-lt"/>
                <a:ea typeface="+mn-ea"/>
                <a:cs typeface="+mn-cs"/>
              </a:rPr>
              <a:t>Digitale Børn og Unge stræber efter en høj grad af involvering af både ledere, medarbejdere og forældre på 0-18 års området. </a:t>
            </a:r>
          </a:p>
          <a:p>
            <a:r>
              <a:rPr lang="da-DK" sz="936" b="0" i="0" kern="1200">
                <a:solidFill>
                  <a:schemeClr val="tx1"/>
                </a:solidFill>
                <a:effectLst/>
                <a:latin typeface="+mn-lt"/>
                <a:ea typeface="+mn-ea"/>
                <a:cs typeface="+mn-cs"/>
              </a:rPr>
              <a:t>Derfor inviterer vi pædagogiske og administrative medarbejdere og ledere fra dagtilbud, skoler, SFO og </a:t>
            </a:r>
            <a:r>
              <a:rPr lang="da-DK" sz="936" b="0" i="0" kern="1200" err="1">
                <a:solidFill>
                  <a:schemeClr val="tx1"/>
                </a:solidFill>
                <a:effectLst/>
                <a:latin typeface="+mn-lt"/>
                <a:ea typeface="+mn-ea"/>
                <a:cs typeface="+mn-cs"/>
              </a:rPr>
              <a:t>UngiAarhus</a:t>
            </a:r>
            <a:r>
              <a:rPr lang="da-DK" sz="936" b="0" i="0" kern="1200">
                <a:solidFill>
                  <a:schemeClr val="tx1"/>
                </a:solidFill>
                <a:effectLst/>
                <a:latin typeface="+mn-lt"/>
                <a:ea typeface="+mn-ea"/>
                <a:cs typeface="+mn-cs"/>
              </a:rPr>
              <a:t> ind til sparring om anvendelsen og implementering af nye digitale løsninger. </a:t>
            </a:r>
          </a:p>
          <a:p>
            <a:r>
              <a:rPr lang="da-DK" sz="936" b="0" i="0" kern="1200">
                <a:solidFill>
                  <a:schemeClr val="tx1"/>
                </a:solidFill>
                <a:effectLst/>
                <a:latin typeface="+mn-lt"/>
                <a:ea typeface="+mn-ea"/>
                <a:cs typeface="+mn-cs"/>
              </a:rPr>
              <a:t>Her inddrager vi også lederforeninger, medarbejderorganisationer og forældreorganisationer. </a:t>
            </a:r>
          </a:p>
          <a:p>
            <a:r>
              <a:rPr lang="da-DK" sz="936" b="0" i="0" kern="1200">
                <a:solidFill>
                  <a:schemeClr val="tx1"/>
                </a:solidFill>
                <a:effectLst/>
                <a:latin typeface="+mn-lt"/>
                <a:ea typeface="+mn-ea"/>
                <a:cs typeface="+mn-cs"/>
              </a:rPr>
              <a:t>Formålet med involveringen er at sikre sparring og kvalificering af de digitale løsninger, forankring i den pædagogiske praksis og en god understøttelse ifm. implementering.</a:t>
            </a:r>
          </a:p>
          <a:p>
            <a:endParaRPr lang="da-DK" sz="936" b="0" i="0" kern="1200">
              <a:solidFill>
                <a:schemeClr val="tx1"/>
              </a:solidFill>
              <a:effectLst/>
              <a:latin typeface="+mn-lt"/>
              <a:ea typeface="+mn-ea"/>
              <a:cs typeface="+mn-cs"/>
            </a:endParaRPr>
          </a:p>
          <a:p>
            <a:r>
              <a:rPr lang="da-DK" sz="936" b="1" i="0" kern="1200" cap="all">
                <a:solidFill>
                  <a:schemeClr val="tx1"/>
                </a:solidFill>
                <a:effectLst/>
                <a:latin typeface="+mn-lt"/>
                <a:ea typeface="+mn-ea"/>
                <a:cs typeface="+mn-cs"/>
              </a:rPr>
              <a:t>KVALIFICERE BESLUTNINGER OG SIKRE SPARRING</a:t>
            </a:r>
          </a:p>
          <a:p>
            <a:r>
              <a:rPr lang="da-DK" sz="936" b="0" i="0" kern="1200">
                <a:solidFill>
                  <a:schemeClr val="tx1"/>
                </a:solidFill>
                <a:effectLst/>
                <a:latin typeface="+mn-lt"/>
                <a:ea typeface="+mn-ea"/>
                <a:cs typeface="+mn-cs"/>
              </a:rPr>
              <a:t>Vores forskellige fora er med til at kvalificere beslutninger og sparre om, hvordan vi får sikret en god implementering, når vi laver digitale forandringer. Det handler fx om hvordan vi skal anvende og tage nye digitale løsninger i brug - om behovet for involvering, indspark til fagligt indhold og målsætninger, hvordan vi bedst klæder ledere og medarbejdere på til forandringer - uddannelse, kommunikation og meget andet. Det betyder, at vi bliver klogere på brugerne, som er med til at sikre forankring i den praksis og hverdag, som de digitale forandringer skal leve i.</a:t>
            </a:r>
          </a:p>
          <a:p>
            <a:endParaRPr lang="da-DK" sz="936" b="0" i="0" kern="1200">
              <a:solidFill>
                <a:schemeClr val="tx1"/>
              </a:solidFill>
              <a:effectLst/>
              <a:latin typeface="+mn-lt"/>
              <a:ea typeface="+mn-ea"/>
              <a:cs typeface="+mn-cs"/>
            </a:endParaRPr>
          </a:p>
          <a:p>
            <a:r>
              <a:rPr lang="da-DK" sz="936" b="0" i="0" kern="1200">
                <a:solidFill>
                  <a:schemeClr val="tx1"/>
                </a:solidFill>
                <a:effectLst/>
                <a:latin typeface="+mn-lt"/>
                <a:ea typeface="+mn-ea"/>
                <a:cs typeface="+mn-cs"/>
              </a:rPr>
              <a:t>Aula-specifikt </a:t>
            </a:r>
          </a:p>
          <a:p>
            <a:endParaRPr lang="da-DK"/>
          </a:p>
        </p:txBody>
      </p:sp>
      <p:sp>
        <p:nvSpPr>
          <p:cNvPr id="4" name="Pladsholder til slidenummer 3"/>
          <p:cNvSpPr>
            <a:spLocks noGrp="1"/>
          </p:cNvSpPr>
          <p:nvPr>
            <p:ph type="sldNum" sz="quarter" idx="5"/>
          </p:nvPr>
        </p:nvSpPr>
        <p:spPr/>
        <p:txBody>
          <a:bodyPr/>
          <a:lstStyle/>
          <a:p>
            <a:fld id="{0DA0114A-87C3-AE42-9FE6-947C2632DDED}" type="slidenum">
              <a:rPr lang="da-DK" smtClean="0"/>
              <a:t>2</a:t>
            </a:fld>
            <a:endParaRPr lang="da-DK"/>
          </a:p>
        </p:txBody>
      </p:sp>
    </p:spTree>
    <p:extLst>
      <p:ext uri="{BB962C8B-B14F-4D97-AF65-F5344CB8AC3E}">
        <p14:creationId xmlns:p14="http://schemas.microsoft.com/office/powerpoint/2010/main" val="3331233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936" b="0" i="0" kern="1200">
                <a:solidFill>
                  <a:schemeClr val="tx1"/>
                </a:solidFill>
                <a:effectLst/>
                <a:latin typeface="+mn-lt"/>
                <a:ea typeface="+mn-ea"/>
                <a:cs typeface="+mn-cs"/>
              </a:rPr>
              <a:t>Derfor samlede vi interesserede forældre i maj 2018 til en workshop, der stillede skarpt på, hvad vi skal tage med fra </a:t>
            </a:r>
            <a:r>
              <a:rPr lang="da-DK" sz="936" b="0" i="0" kern="1200" err="1">
                <a:solidFill>
                  <a:schemeClr val="tx1"/>
                </a:solidFill>
                <a:effectLst/>
                <a:latin typeface="+mn-lt"/>
                <a:ea typeface="+mn-ea"/>
                <a:cs typeface="+mn-cs"/>
              </a:rPr>
              <a:t>SkoleIntra</a:t>
            </a:r>
            <a:r>
              <a:rPr lang="da-DK" sz="936" b="0" i="0" kern="1200">
                <a:solidFill>
                  <a:schemeClr val="tx1"/>
                </a:solidFill>
                <a:effectLst/>
                <a:latin typeface="+mn-lt"/>
                <a:ea typeface="+mn-ea"/>
                <a:cs typeface="+mn-cs"/>
              </a:rPr>
              <a:t>, hvad vi skal lade blive samt deres behov og ønsker til Aula. </a:t>
            </a:r>
          </a:p>
          <a:p>
            <a:r>
              <a:rPr lang="da-DK" sz="936" b="0" i="0" kern="1200">
                <a:solidFill>
                  <a:schemeClr val="tx1"/>
                </a:solidFill>
                <a:effectLst/>
                <a:latin typeface="+mn-lt"/>
                <a:ea typeface="+mn-ea"/>
                <a:cs typeface="+mn-cs"/>
              </a:rPr>
              <a:t>Sammen med output fra en række fokusgruppeinterviews med forældre om kommunikation og samarbejde og </a:t>
            </a:r>
            <a:r>
              <a:rPr lang="da-DK" sz="936" b="0" i="0" kern="1200" err="1">
                <a:solidFill>
                  <a:schemeClr val="tx1"/>
                </a:solidFill>
                <a:effectLst/>
                <a:latin typeface="+mn-lt"/>
                <a:ea typeface="+mn-ea"/>
                <a:cs typeface="+mn-cs"/>
              </a:rPr>
              <a:t>PHd</a:t>
            </a:r>
            <a:r>
              <a:rPr lang="da-DK" sz="936" b="0" i="0" kern="1200">
                <a:solidFill>
                  <a:schemeClr val="tx1"/>
                </a:solidFill>
                <a:effectLst/>
                <a:latin typeface="+mn-lt"/>
                <a:ea typeface="+mn-ea"/>
                <a:cs typeface="+mn-cs"/>
              </a:rPr>
              <a:t>. Om </a:t>
            </a:r>
            <a:r>
              <a:rPr lang="da-DK" sz="936" b="0" i="0" kern="1200" err="1">
                <a:solidFill>
                  <a:schemeClr val="tx1"/>
                </a:solidFill>
                <a:effectLst/>
                <a:latin typeface="+mn-lt"/>
                <a:ea typeface="+mn-ea"/>
                <a:cs typeface="+mn-cs"/>
              </a:rPr>
              <a:t>ForældreIntra</a:t>
            </a:r>
            <a:r>
              <a:rPr lang="da-DK" sz="936" b="0" i="0" kern="1200">
                <a:solidFill>
                  <a:schemeClr val="tx1"/>
                </a:solidFill>
                <a:effectLst/>
                <a:latin typeface="+mn-lt"/>
                <a:ea typeface="+mn-ea"/>
                <a:cs typeface="+mn-cs"/>
              </a:rPr>
              <a:t> har det dannet grundlaget for vores mål for anvendelsen af Aula og andre digitale platforme:</a:t>
            </a:r>
          </a:p>
          <a:p>
            <a:endParaRPr lang="da-DK" sz="936" b="0" i="0" kern="1200">
              <a:solidFill>
                <a:schemeClr val="tx1"/>
              </a:solidFill>
              <a:effectLst/>
              <a:latin typeface="+mn-lt"/>
              <a:ea typeface="+mn-ea"/>
              <a:cs typeface="+mn-cs"/>
            </a:endParaRPr>
          </a:p>
        </p:txBody>
      </p:sp>
      <p:sp>
        <p:nvSpPr>
          <p:cNvPr id="4" name="Pladsholder til slidenummer 3"/>
          <p:cNvSpPr>
            <a:spLocks noGrp="1"/>
          </p:cNvSpPr>
          <p:nvPr>
            <p:ph type="sldNum" sz="quarter" idx="5"/>
          </p:nvPr>
        </p:nvSpPr>
        <p:spPr/>
        <p:txBody>
          <a:bodyPr/>
          <a:lstStyle/>
          <a:p>
            <a:fld id="{0DA0114A-87C3-AE42-9FE6-947C2632DDED}" type="slidenum">
              <a:rPr lang="da-DK" smtClean="0"/>
              <a:t>4</a:t>
            </a:fld>
            <a:endParaRPr lang="da-DK"/>
          </a:p>
        </p:txBody>
      </p:sp>
    </p:spTree>
    <p:extLst>
      <p:ext uri="{BB962C8B-B14F-4D97-AF65-F5344CB8AC3E}">
        <p14:creationId xmlns:p14="http://schemas.microsoft.com/office/powerpoint/2010/main" val="324823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936" b="0" i="0" kern="1200">
                <a:solidFill>
                  <a:schemeClr val="tx1"/>
                </a:solidFill>
                <a:effectLst/>
                <a:latin typeface="+mn-lt"/>
                <a:ea typeface="+mn-ea"/>
                <a:cs typeface="+mn-cs"/>
              </a:rPr>
              <a:t>Alle opslag, beskeder osv. fra </a:t>
            </a:r>
            <a:r>
              <a:rPr lang="da-DK" sz="936" b="0" i="0" kern="1200" err="1">
                <a:solidFill>
                  <a:schemeClr val="tx1"/>
                </a:solidFill>
                <a:effectLst/>
                <a:latin typeface="+mn-lt"/>
                <a:ea typeface="+mn-ea"/>
                <a:cs typeface="+mn-cs"/>
              </a:rPr>
              <a:t>ForældreIntra</a:t>
            </a:r>
            <a:r>
              <a:rPr lang="da-DK" sz="936" b="0" i="0" kern="1200">
                <a:solidFill>
                  <a:schemeClr val="tx1"/>
                </a:solidFill>
                <a:effectLst/>
                <a:latin typeface="+mn-lt"/>
                <a:ea typeface="+mn-ea"/>
                <a:cs typeface="+mn-cs"/>
              </a:rPr>
              <a:t> blev gennemgået med pilotskolernes ledelse – hvor placerer vi det – både i Aula eller andre digitale platforme</a:t>
            </a:r>
          </a:p>
          <a:p>
            <a:r>
              <a:rPr lang="da-DK" sz="936" b="0" i="0" kern="1200">
                <a:solidFill>
                  <a:schemeClr val="tx1"/>
                </a:solidFill>
                <a:effectLst/>
                <a:latin typeface="+mn-lt"/>
                <a:ea typeface="+mn-ea"/>
                <a:cs typeface="+mn-cs"/>
              </a:rPr>
              <a:t>- Langsommelig proces fordelt på kategorierne </a:t>
            </a:r>
          </a:p>
          <a:p>
            <a:endParaRPr lang="da-DK"/>
          </a:p>
          <a:p>
            <a:r>
              <a:rPr lang="da-DK"/>
              <a:t>På de mange forskellige workshops tog vi fat i Aula opdelt i funktionalitet: </a:t>
            </a:r>
          </a:p>
          <a:p>
            <a:endParaRPr lang="da-DK"/>
          </a:p>
          <a:p>
            <a:pPr marL="171450" indent="-171450">
              <a:buFont typeface="Arial" panose="020B0604020202020204" pitchFamily="34" charset="0"/>
              <a:buChar char="•"/>
            </a:pPr>
            <a:r>
              <a:rPr lang="da-DK"/>
              <a:t>Kalender</a:t>
            </a:r>
          </a:p>
          <a:p>
            <a:pPr marL="171450" indent="-171450">
              <a:buFont typeface="Arial" panose="020B0604020202020204" pitchFamily="34" charset="0"/>
              <a:buChar char="•"/>
            </a:pPr>
            <a:r>
              <a:rPr lang="da-DK"/>
              <a:t>Grupper</a:t>
            </a:r>
          </a:p>
          <a:p>
            <a:pPr marL="171450" indent="-171450">
              <a:buFont typeface="Arial" panose="020B0604020202020204" pitchFamily="34" charset="0"/>
              <a:buChar char="•"/>
            </a:pPr>
            <a:r>
              <a:rPr lang="da-DK"/>
              <a:t>Beskeder og opslag</a:t>
            </a:r>
          </a:p>
          <a:p>
            <a:pPr marL="171450" indent="-171450">
              <a:buFont typeface="Arial" panose="020B0604020202020204" pitchFamily="34" charset="0"/>
              <a:buChar char="•"/>
            </a:pPr>
            <a:r>
              <a:rPr lang="da-DK"/>
              <a:t>Filopbevaring og fildeling</a:t>
            </a:r>
          </a:p>
          <a:p>
            <a:pPr marL="171450" indent="-171450">
              <a:buFont typeface="Arial" panose="020B0604020202020204" pitchFamily="34" charset="0"/>
              <a:buChar char="•"/>
            </a:pPr>
            <a:r>
              <a:rPr lang="da-DK"/>
              <a:t>Galleri og opsamling</a:t>
            </a:r>
          </a:p>
          <a:p>
            <a:pPr marL="171450" indent="-171450">
              <a:buFont typeface="Arial" panose="020B0604020202020204" pitchFamily="34" charset="0"/>
              <a:buChar char="•"/>
            </a:pPr>
            <a:endParaRPr lang="da-DK"/>
          </a:p>
          <a:p>
            <a:pPr marL="171450" indent="-171450">
              <a:buFont typeface="Arial" panose="020B0604020202020204" pitchFamily="34" charset="0"/>
              <a:buChar char="•"/>
            </a:pPr>
            <a:endParaRPr lang="da-DK"/>
          </a:p>
          <a:p>
            <a:pPr marL="171450" indent="-171450">
              <a:buFont typeface="Arial" panose="020B0604020202020204" pitchFamily="34" charset="0"/>
              <a:buChar char="•"/>
            </a:pPr>
            <a:endParaRPr lang="da-DK"/>
          </a:p>
        </p:txBody>
      </p:sp>
      <p:sp>
        <p:nvSpPr>
          <p:cNvPr id="4" name="Pladsholder til slidenummer 3"/>
          <p:cNvSpPr>
            <a:spLocks noGrp="1"/>
          </p:cNvSpPr>
          <p:nvPr>
            <p:ph type="sldNum" sz="quarter" idx="5"/>
          </p:nvPr>
        </p:nvSpPr>
        <p:spPr/>
        <p:txBody>
          <a:bodyPr/>
          <a:lstStyle/>
          <a:p>
            <a:fld id="{0DA0114A-87C3-AE42-9FE6-947C2632DDED}" type="slidenum">
              <a:rPr lang="da-DK" smtClean="0"/>
              <a:t>5</a:t>
            </a:fld>
            <a:endParaRPr lang="da-DK"/>
          </a:p>
        </p:txBody>
      </p:sp>
    </p:spTree>
    <p:extLst>
      <p:ext uri="{BB962C8B-B14F-4D97-AF65-F5344CB8AC3E}">
        <p14:creationId xmlns:p14="http://schemas.microsoft.com/office/powerpoint/2010/main" val="998293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kern="1200">
                <a:solidFill>
                  <a:schemeClr val="tx1"/>
                </a:solidFill>
                <a:effectLst/>
                <a:latin typeface="+mn-lt"/>
                <a:ea typeface="+mn-ea"/>
                <a:cs typeface="+mn-cs"/>
              </a:rPr>
              <a:t>Formålet er at se, om vi kan skabe ensartethed i brugen af Aula, så det bliver nemmere for brugerne (herunder også forældre med børn i skole, dagtilbud og UngiAarhus) at finde de relevante informationer. </a:t>
            </a:r>
          </a:p>
          <a:p>
            <a:pPr marL="0" indent="0">
              <a:buFont typeface="Wingdings" panose="05000000000000000000" pitchFamily="2" charset="2"/>
              <a:buNone/>
            </a:pPr>
            <a:r>
              <a:rPr lang="da-DK"/>
              <a:t>Udkast til anvendelsesstrategi, som hele 0-18 års området kan se sig selv ind i. Indgår i en større anvendelsesstrategi</a:t>
            </a:r>
          </a:p>
          <a:p>
            <a:pPr marL="0" indent="0">
              <a:buFont typeface="Wingdings" panose="05000000000000000000" pitchFamily="2" charset="2"/>
              <a:buNone/>
            </a:pPr>
            <a:endParaRPr lang="da-DK"/>
          </a:p>
          <a:p>
            <a:pPr marL="0" marR="0" lvl="0" indent="0" algn="l" defTabSz="713203" rtl="0" eaLnBrk="1" fontAlgn="auto" latinLnBrk="0" hangingPunct="1">
              <a:lnSpc>
                <a:spcPct val="100000"/>
              </a:lnSpc>
              <a:spcBef>
                <a:spcPts val="0"/>
              </a:spcBef>
              <a:spcAft>
                <a:spcPts val="0"/>
              </a:spcAft>
              <a:buClrTx/>
              <a:buSzTx/>
              <a:buFont typeface="Wingdings" panose="05000000000000000000" pitchFamily="2" charset="2"/>
              <a:buNone/>
              <a:tabLst/>
              <a:defRPr/>
            </a:pPr>
            <a:r>
              <a:rPr lang="da-DK" sz="936" kern="1200">
                <a:solidFill>
                  <a:schemeClr val="tx1"/>
                </a:solidFill>
                <a:effectLst/>
                <a:latin typeface="+mn-lt"/>
                <a:ea typeface="+mn-ea"/>
                <a:cs typeface="+mn-cs"/>
              </a:rPr>
              <a:t>Det skal være nemmere, hurtigere og sikkert for alle medarbejdere i MBU at kommunikere, dele viden, samarbejde og finde den rette information. </a:t>
            </a:r>
          </a:p>
          <a:p>
            <a:pPr marL="0" marR="0" lvl="0" indent="0" algn="l" defTabSz="713203" rtl="0" eaLnBrk="1" fontAlgn="auto" latinLnBrk="0" hangingPunct="1">
              <a:lnSpc>
                <a:spcPct val="100000"/>
              </a:lnSpc>
              <a:spcBef>
                <a:spcPts val="0"/>
              </a:spcBef>
              <a:spcAft>
                <a:spcPts val="0"/>
              </a:spcAft>
              <a:buClrTx/>
              <a:buSzTx/>
              <a:buFont typeface="Wingdings" panose="05000000000000000000" pitchFamily="2" charset="2"/>
              <a:buNone/>
              <a:tabLst/>
              <a:defRPr/>
            </a:pPr>
            <a:r>
              <a:rPr lang="da-DK" sz="936" kern="1200">
                <a:solidFill>
                  <a:schemeClr val="tx1"/>
                </a:solidFill>
                <a:effectLst/>
                <a:latin typeface="+mn-lt"/>
                <a:ea typeface="+mn-ea"/>
                <a:cs typeface="+mn-cs"/>
              </a:rPr>
              <a:t>Derfor skal anvendelsesstrategien give medarbejderne det nødvendige overblik over tilgængelige digitale systemer og gøre det enkelt og tydeligt for den enkelte medarbejder hvilket digitalt system, der skal anvendes hvornår, så man som medarbejder kan vælge det rette system til kommunikation, videndeling og samarbejde. En mere ensartet anvendelse i brugen af de forskellige systemer vil også gøre det hurtigere og nemmere for brugerne at finde den rette information. </a:t>
            </a:r>
          </a:p>
          <a:p>
            <a:pPr marL="0" indent="0">
              <a:buFont typeface="Wingdings" panose="05000000000000000000" pitchFamily="2" charset="2"/>
              <a:buNone/>
            </a:pPr>
            <a:endParaRPr lang="da-DK"/>
          </a:p>
          <a:p>
            <a:pPr marL="0" indent="0">
              <a:buFont typeface="Wingdings" panose="05000000000000000000" pitchFamily="2" charset="2"/>
              <a:buNone/>
            </a:pPr>
            <a:endParaRPr lang="da-DK"/>
          </a:p>
          <a:p>
            <a:pPr marL="0" indent="0">
              <a:buFont typeface="Wingdings" panose="05000000000000000000" pitchFamily="2" charset="2"/>
              <a:buNone/>
            </a:pPr>
            <a:endParaRPr lang="da-DK"/>
          </a:p>
          <a:p>
            <a:pPr marL="0" indent="0">
              <a:buFont typeface="Wingdings" panose="05000000000000000000" pitchFamily="2" charset="2"/>
              <a:buNone/>
            </a:pPr>
            <a:endParaRPr lang="da-DK"/>
          </a:p>
          <a:p>
            <a:pPr marL="171450" indent="-171450">
              <a:buFont typeface="Wingdings" panose="05000000000000000000" pitchFamily="2" charset="2"/>
              <a:buChar char="Ø"/>
            </a:pPr>
            <a:endParaRPr lang="da-DK"/>
          </a:p>
          <a:p>
            <a:pPr marL="0" indent="0">
              <a:buFont typeface="Wingdings" panose="05000000000000000000" pitchFamily="2" charset="2"/>
              <a:buNone/>
            </a:pPr>
            <a:endParaRPr lang="da-DK"/>
          </a:p>
          <a:p>
            <a:endParaRPr lang="da-DK" sz="1000"/>
          </a:p>
          <a:p>
            <a:endParaRPr lang="da-DK" sz="1000"/>
          </a:p>
          <a:p>
            <a:endParaRPr lang="da-DK"/>
          </a:p>
          <a:p>
            <a:endParaRPr lang="da-DK"/>
          </a:p>
        </p:txBody>
      </p:sp>
      <p:sp>
        <p:nvSpPr>
          <p:cNvPr id="4" name="Pladsholder til slidenummer 3"/>
          <p:cNvSpPr>
            <a:spLocks noGrp="1"/>
          </p:cNvSpPr>
          <p:nvPr>
            <p:ph type="sldNum" sz="quarter" idx="5"/>
          </p:nvPr>
        </p:nvSpPr>
        <p:spPr/>
        <p:txBody>
          <a:bodyPr/>
          <a:lstStyle/>
          <a:p>
            <a:fld id="{0DA0114A-87C3-AE42-9FE6-947C2632DDED}" type="slidenum">
              <a:rPr lang="da-DK" smtClean="0"/>
              <a:t>7</a:t>
            </a:fld>
            <a:endParaRPr lang="da-DK"/>
          </a:p>
        </p:txBody>
      </p:sp>
    </p:spTree>
    <p:extLst>
      <p:ext uri="{BB962C8B-B14F-4D97-AF65-F5344CB8AC3E}">
        <p14:creationId xmlns:p14="http://schemas.microsoft.com/office/powerpoint/2010/main" val="1358145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713203" rtl="0" eaLnBrk="1" fontAlgn="auto" latinLnBrk="0" hangingPunct="1">
              <a:lnSpc>
                <a:spcPct val="100000"/>
              </a:lnSpc>
              <a:spcBef>
                <a:spcPts val="0"/>
              </a:spcBef>
              <a:spcAft>
                <a:spcPts val="0"/>
              </a:spcAft>
              <a:buClrTx/>
              <a:buSzTx/>
              <a:buFontTx/>
              <a:buNone/>
              <a:tabLst/>
              <a:defRPr/>
            </a:pPr>
            <a:r>
              <a:rPr lang="da-DK"/>
              <a:t>Som nævnt i forrige kapitel, skal kalenderen i Aula så vidt muligt indeholde alt det, der er relateret til tid, så man både som elev, forælder og medarbejder hurtigt kan få et overblik over hverdagen. I dette kapitel får du et dybere indblik i mulighederne i kalenderen samt viden om, hvad du må anvende Aulas kalender til og hvornår du i stedet skal anvende Outlook – dvs. din @aarhus.dk-mail.</a:t>
            </a:r>
          </a:p>
          <a:p>
            <a:pPr marL="0" marR="0" lvl="0" indent="0" algn="l" defTabSz="713203" rtl="0" eaLnBrk="1" fontAlgn="auto" latinLnBrk="0" hangingPunct="1">
              <a:lnSpc>
                <a:spcPct val="100000"/>
              </a:lnSpc>
              <a:spcBef>
                <a:spcPts val="0"/>
              </a:spcBef>
              <a:spcAft>
                <a:spcPts val="0"/>
              </a:spcAft>
              <a:buClrTx/>
              <a:buSzTx/>
              <a:buFontTx/>
              <a:buNone/>
              <a:tabLst/>
              <a:defRPr/>
            </a:pPr>
            <a:endParaRPr lang="da-DK"/>
          </a:p>
          <a:p>
            <a:endParaRPr lang="da-DK"/>
          </a:p>
        </p:txBody>
      </p:sp>
      <p:sp>
        <p:nvSpPr>
          <p:cNvPr id="4" name="Pladsholder til slidenummer 3"/>
          <p:cNvSpPr>
            <a:spLocks noGrp="1"/>
          </p:cNvSpPr>
          <p:nvPr>
            <p:ph type="sldNum" sz="quarter" idx="5"/>
          </p:nvPr>
        </p:nvSpPr>
        <p:spPr/>
        <p:txBody>
          <a:bodyPr/>
          <a:lstStyle/>
          <a:p>
            <a:fld id="{0DA0114A-87C3-AE42-9FE6-947C2632DDED}" type="slidenum">
              <a:rPr lang="da-DK" smtClean="0"/>
              <a:t>8</a:t>
            </a:fld>
            <a:endParaRPr lang="da-DK"/>
          </a:p>
        </p:txBody>
      </p:sp>
    </p:spTree>
    <p:extLst>
      <p:ext uri="{BB962C8B-B14F-4D97-AF65-F5344CB8AC3E}">
        <p14:creationId xmlns:p14="http://schemas.microsoft.com/office/powerpoint/2010/main" val="3691414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900"/>
              <a:t>Kræver en aktivitet derimod handling, så skal du oprette dem i kalenderen. </a:t>
            </a:r>
            <a:endParaRPr lang="da-DK"/>
          </a:p>
          <a:p>
            <a:endParaRPr lang="da-DK"/>
          </a:p>
          <a:p>
            <a:r>
              <a:rPr lang="da-DK" sz="900"/>
              <a:t>Dette gælder fx forældremøde, skole-hjem-samtale, ture ud af huset, skolefest og lignende. Har du, efter aftale med din ledelse, ved planlagt fravær uden for skolernes ferier, ligeledes sørge for at oprette dem i din kalender, så det er synligt for andre, at du ikke kan bookes til møder og andet, mens du er væk.</a:t>
            </a:r>
            <a:endParaRPr lang="da-DK" sz="900">
              <a:cs typeface="Calibri"/>
            </a:endParaRPr>
          </a:p>
          <a:p>
            <a:endParaRPr lang="da-DK"/>
          </a:p>
          <a:p>
            <a:pPr>
              <a:defRPr/>
            </a:pPr>
            <a:r>
              <a:rPr lang="da-DK" sz="900"/>
              <a:t>Aula sørger for, at ved begivenheder, hvor du fx er valgt som målgruppe eller deltager vises i din kalender, får du hjælp til at samle det, du skal handle på eller huske ét sted. Endvidere kan du fra din forside, når du folder dagsvisningen ud, få et hurtigt overblik over de 5 næstkommende begivenheder for dig.</a:t>
            </a:r>
            <a:endParaRPr lang="da-DK" sz="900">
              <a:cs typeface="Calibri"/>
            </a:endParaRPr>
          </a:p>
          <a:p>
            <a:endParaRPr lang="da-DK"/>
          </a:p>
          <a:p>
            <a:endParaRPr lang="da-DK"/>
          </a:p>
          <a:p>
            <a:endParaRPr lang="da-DK"/>
          </a:p>
        </p:txBody>
      </p:sp>
      <p:sp>
        <p:nvSpPr>
          <p:cNvPr id="4" name="Pladsholder til slidenummer 3"/>
          <p:cNvSpPr>
            <a:spLocks noGrp="1"/>
          </p:cNvSpPr>
          <p:nvPr>
            <p:ph type="sldNum" sz="quarter" idx="5"/>
          </p:nvPr>
        </p:nvSpPr>
        <p:spPr/>
        <p:txBody>
          <a:bodyPr/>
          <a:lstStyle/>
          <a:p>
            <a:fld id="{0DA0114A-87C3-AE42-9FE6-947C2632DDED}" type="slidenum">
              <a:rPr lang="da-DK" smtClean="0"/>
              <a:t>9</a:t>
            </a:fld>
            <a:endParaRPr lang="da-DK"/>
          </a:p>
        </p:txBody>
      </p:sp>
    </p:spTree>
    <p:extLst>
      <p:ext uri="{BB962C8B-B14F-4D97-AF65-F5344CB8AC3E}">
        <p14:creationId xmlns:p14="http://schemas.microsoft.com/office/powerpoint/2010/main" val="2746361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Mødet kan markeres som privat, så kun deltagere i mødet kan se titel, beskrivelse og vedhæftninger. Så har du brug for at navngive et møde om et barn, så du ved, hvem det drejer om, så skal du markere begivenheden som privat. Det er ikke nok at anonymisere ved fx kun at anvende forbogstav eller klasse.</a:t>
            </a:r>
          </a:p>
          <a:p>
            <a:endParaRPr lang="da-DK"/>
          </a:p>
          <a:p>
            <a:r>
              <a:rPr lang="da-DK"/>
              <a:t>Når det gælder beskrivelse, vedhæftninger og links i en kalenderbegivenhed, så er indhold af følsom og/eller fortrolig karakter absolut ikke tilladt! Har du brug for at udsende en beskrivelse eller bilag med indhold af fortrolig eller følsom karakter, så skal dette ske via Aulas beskedmodul, hvor du markerer beskeden som følsom. Kalendermodulet er IKKE sikkerhedsgodkendt til dette.</a:t>
            </a:r>
          </a:p>
          <a:p>
            <a:endParaRPr lang="da-DK"/>
          </a:p>
          <a:p>
            <a:r>
              <a:rPr lang="da-DK"/>
              <a:t>Til møder, der involverer eksterne eller sker i forbindelse med sagsbehandling omkring et barn (fagligt, socialt), og dertilhørende beskrivelser eller bilag med følsomt eller fortroligt indhold, SKAL du anvende Outlook. Du skal også reservere tiden i din Aula kalender, så du fremtræder som optaget der.</a:t>
            </a:r>
          </a:p>
          <a:p>
            <a:endParaRPr lang="da-DK"/>
          </a:p>
          <a:p>
            <a:endParaRPr lang="da-DK"/>
          </a:p>
        </p:txBody>
      </p:sp>
      <p:sp>
        <p:nvSpPr>
          <p:cNvPr id="4" name="Pladsholder til slidenummer 3"/>
          <p:cNvSpPr>
            <a:spLocks noGrp="1"/>
          </p:cNvSpPr>
          <p:nvPr>
            <p:ph type="sldNum" sz="quarter" idx="5"/>
          </p:nvPr>
        </p:nvSpPr>
        <p:spPr/>
        <p:txBody>
          <a:bodyPr/>
          <a:lstStyle/>
          <a:p>
            <a:fld id="{0DA0114A-87C3-AE42-9FE6-947C2632DDED}" type="slidenum">
              <a:rPr lang="da-DK" smtClean="0"/>
              <a:t>10</a:t>
            </a:fld>
            <a:endParaRPr lang="da-DK"/>
          </a:p>
        </p:txBody>
      </p:sp>
    </p:spTree>
    <p:extLst>
      <p:ext uri="{BB962C8B-B14F-4D97-AF65-F5344CB8AC3E}">
        <p14:creationId xmlns:p14="http://schemas.microsoft.com/office/powerpoint/2010/main" val="3062331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713203" rtl="0" eaLnBrk="1" fontAlgn="auto" latinLnBrk="0" hangingPunct="1">
              <a:lnSpc>
                <a:spcPct val="100000"/>
              </a:lnSpc>
              <a:spcBef>
                <a:spcPts val="0"/>
              </a:spcBef>
              <a:spcAft>
                <a:spcPts val="0"/>
              </a:spcAft>
              <a:buClrTx/>
              <a:buSzTx/>
              <a:buFontTx/>
              <a:buNone/>
              <a:tabLst/>
              <a:defRPr/>
            </a:pPr>
            <a:r>
              <a:rPr lang="da-DK" sz="1000"/>
              <a:t>Da Aula samler kommunikation og samarbejde mellem elever, forældre og medarbejdere på hele 0-18 års området, er der behov for en sammenhæng omkring, hvordan vi bruger kommunikationsmulighederne. Derfor skal du overveje følgende, inden du kommunikerer:</a:t>
            </a:r>
          </a:p>
          <a:p>
            <a:pPr marL="0" marR="0" lvl="0" indent="0" algn="l" defTabSz="713203" rtl="0" eaLnBrk="1" fontAlgn="auto" latinLnBrk="0" hangingPunct="1">
              <a:lnSpc>
                <a:spcPct val="100000"/>
              </a:lnSpc>
              <a:spcBef>
                <a:spcPts val="0"/>
              </a:spcBef>
              <a:spcAft>
                <a:spcPts val="0"/>
              </a:spcAft>
              <a:buClrTx/>
              <a:buSzTx/>
              <a:buFontTx/>
              <a:buNone/>
              <a:tabLst/>
              <a:defRPr/>
            </a:pPr>
            <a:endParaRPr lang="da-DK" sz="1000"/>
          </a:p>
          <a:p>
            <a:pPr marL="0" marR="0" lvl="0" indent="0" algn="l" defTabSz="713203" rtl="0" eaLnBrk="1" fontAlgn="auto" latinLnBrk="0" hangingPunct="1">
              <a:lnSpc>
                <a:spcPct val="100000"/>
              </a:lnSpc>
              <a:spcBef>
                <a:spcPts val="0"/>
              </a:spcBef>
              <a:spcAft>
                <a:spcPts val="0"/>
              </a:spcAft>
              <a:buClrTx/>
              <a:buSzTx/>
              <a:buFontTx/>
              <a:buNone/>
              <a:tabLst/>
              <a:defRPr/>
            </a:pPr>
            <a:r>
              <a:rPr lang="da-DK"/>
              <a:t>Tidsperspektivet: Dvs. Er det knyttet til en bestemt dag og eller tidspunkt? Er der tale om akut information eller er det noget, der godt kan vente?. </a:t>
            </a:r>
          </a:p>
          <a:p>
            <a:pPr marL="0" marR="0" lvl="0" indent="0" algn="l" defTabSz="713203" rtl="0" eaLnBrk="1" fontAlgn="auto" latinLnBrk="0" hangingPunct="1">
              <a:lnSpc>
                <a:spcPct val="100000"/>
              </a:lnSpc>
              <a:spcBef>
                <a:spcPts val="0"/>
              </a:spcBef>
              <a:spcAft>
                <a:spcPts val="0"/>
              </a:spcAft>
              <a:buClrTx/>
              <a:buSzTx/>
              <a:buFontTx/>
              <a:buNone/>
              <a:tabLst/>
              <a:defRPr/>
            </a:pPr>
            <a:endParaRPr lang="da-DK"/>
          </a:p>
          <a:p>
            <a:pPr marL="0" marR="0" lvl="0" indent="0" algn="l" defTabSz="713203" rtl="0" eaLnBrk="1" fontAlgn="auto" latinLnBrk="0" hangingPunct="1">
              <a:lnSpc>
                <a:spcPct val="100000"/>
              </a:lnSpc>
              <a:spcBef>
                <a:spcPts val="0"/>
              </a:spcBef>
              <a:spcAft>
                <a:spcPts val="0"/>
              </a:spcAft>
              <a:buClrTx/>
              <a:buSzTx/>
              <a:buFontTx/>
              <a:buNone/>
              <a:tabLst/>
              <a:defRPr/>
            </a:pPr>
            <a:r>
              <a:rPr lang="da-DK"/>
              <a:t>Betydning for modtageren: Er det information, der er "</a:t>
            </a:r>
            <a:r>
              <a:rPr lang="da-DK" err="1"/>
              <a:t>need</a:t>
            </a:r>
            <a:r>
              <a:rPr lang="da-DK"/>
              <a:t> to </a:t>
            </a:r>
            <a:r>
              <a:rPr lang="da-DK" err="1"/>
              <a:t>know</a:t>
            </a:r>
            <a:r>
              <a:rPr lang="da-DK"/>
              <a:t>", dvs. noget der måske skal handles på eller er det information, som er rart at vide - </a:t>
            </a:r>
            <a:r>
              <a:rPr lang="da-DK" err="1"/>
              <a:t>nice</a:t>
            </a:r>
            <a:r>
              <a:rPr lang="da-DK"/>
              <a:t> to </a:t>
            </a:r>
            <a:r>
              <a:rPr lang="da-DK" err="1"/>
              <a:t>know</a:t>
            </a:r>
            <a:r>
              <a:rPr lang="da-DK"/>
              <a:t> - men som ikke har betydning for fx afviklingen af et arrangement, undervisning eller lignende? </a:t>
            </a:r>
          </a:p>
          <a:p>
            <a:pPr marL="0" marR="0" lvl="0" indent="0" algn="l" defTabSz="713203" rtl="0" eaLnBrk="1" fontAlgn="auto" latinLnBrk="0" hangingPunct="1">
              <a:lnSpc>
                <a:spcPct val="100000"/>
              </a:lnSpc>
              <a:spcBef>
                <a:spcPts val="0"/>
              </a:spcBef>
              <a:spcAft>
                <a:spcPts val="0"/>
              </a:spcAft>
              <a:buClrTx/>
              <a:buSzTx/>
              <a:buFontTx/>
              <a:buNone/>
              <a:tabLst/>
              <a:defRPr/>
            </a:pPr>
            <a:endParaRPr lang="da-DK"/>
          </a:p>
          <a:p>
            <a:pPr marL="0" marR="0" lvl="0" indent="0" algn="l" defTabSz="713203" rtl="0" eaLnBrk="1" fontAlgn="auto" latinLnBrk="0" hangingPunct="1">
              <a:lnSpc>
                <a:spcPct val="100000"/>
              </a:lnSpc>
              <a:spcBef>
                <a:spcPts val="0"/>
              </a:spcBef>
              <a:spcAft>
                <a:spcPts val="0"/>
              </a:spcAft>
              <a:buClrTx/>
              <a:buSzTx/>
              <a:buFontTx/>
              <a:buNone/>
              <a:tabLst/>
              <a:defRPr/>
            </a:pPr>
            <a:r>
              <a:rPr lang="da-DK"/>
              <a:t>Hvem er målgruppen: Er det relevant for alle i gruppen? Eller er det kun nogle enkelte eller udvalgte? </a:t>
            </a:r>
          </a:p>
          <a:p>
            <a:pPr marL="0" marR="0" lvl="0" indent="0" algn="l" defTabSz="713203" rtl="0" eaLnBrk="1" fontAlgn="auto" latinLnBrk="0" hangingPunct="1">
              <a:lnSpc>
                <a:spcPct val="100000"/>
              </a:lnSpc>
              <a:spcBef>
                <a:spcPts val="0"/>
              </a:spcBef>
              <a:spcAft>
                <a:spcPts val="0"/>
              </a:spcAft>
              <a:buClrTx/>
              <a:buSzTx/>
              <a:buFontTx/>
              <a:buNone/>
              <a:tabLst/>
              <a:defRPr/>
            </a:pPr>
            <a:endParaRPr lang="da-DK"/>
          </a:p>
          <a:p>
            <a:pPr marL="0" marR="0" lvl="0" indent="0" algn="l" defTabSz="713203" rtl="0" eaLnBrk="1" fontAlgn="auto" latinLnBrk="0" hangingPunct="1">
              <a:lnSpc>
                <a:spcPct val="100000"/>
              </a:lnSpc>
              <a:spcBef>
                <a:spcPts val="0"/>
              </a:spcBef>
              <a:spcAft>
                <a:spcPts val="0"/>
              </a:spcAft>
              <a:buClrTx/>
              <a:buSzTx/>
              <a:buFontTx/>
              <a:buNone/>
              <a:tabLst/>
              <a:defRPr/>
            </a:pPr>
            <a:r>
              <a:rPr lang="da-DK"/>
              <a:t>Og til sidst: Hvilket indhold, vil du kommunikere? Er det af følsom eller fortrolig karakter? Og hvis det er, er det så bedre at tage en personlig kontakt?</a:t>
            </a:r>
          </a:p>
          <a:p>
            <a:pPr marL="0" marR="0" lvl="0" indent="0" algn="l" defTabSz="713203" rtl="0" eaLnBrk="1" fontAlgn="auto" latinLnBrk="0" hangingPunct="1">
              <a:lnSpc>
                <a:spcPct val="100000"/>
              </a:lnSpc>
              <a:spcBef>
                <a:spcPts val="0"/>
              </a:spcBef>
              <a:spcAft>
                <a:spcPts val="0"/>
              </a:spcAft>
              <a:buClrTx/>
              <a:buSzTx/>
              <a:buFontTx/>
              <a:buNone/>
              <a:tabLst/>
              <a:defRPr/>
            </a:pPr>
            <a:endParaRPr lang="da-DK"/>
          </a:p>
          <a:p>
            <a:endParaRPr lang="da-DK"/>
          </a:p>
        </p:txBody>
      </p:sp>
      <p:sp>
        <p:nvSpPr>
          <p:cNvPr id="4" name="Pladsholder til slidenummer 3"/>
          <p:cNvSpPr>
            <a:spLocks noGrp="1"/>
          </p:cNvSpPr>
          <p:nvPr>
            <p:ph type="sldNum" sz="quarter" idx="5"/>
          </p:nvPr>
        </p:nvSpPr>
        <p:spPr/>
        <p:txBody>
          <a:bodyPr/>
          <a:lstStyle/>
          <a:p>
            <a:fld id="{0DA0114A-87C3-AE42-9FE6-947C2632DDED}" type="slidenum">
              <a:rPr lang="da-DK" smtClean="0"/>
              <a:t>11</a:t>
            </a:fld>
            <a:endParaRPr lang="da-DK"/>
          </a:p>
        </p:txBody>
      </p:sp>
    </p:spTree>
    <p:extLst>
      <p:ext uri="{BB962C8B-B14F-4D97-AF65-F5344CB8AC3E}">
        <p14:creationId xmlns:p14="http://schemas.microsoft.com/office/powerpoint/2010/main" val="13505510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bg>
      <p:bgPr>
        <a:solidFill>
          <a:srgbClr val="347DA7"/>
        </a:solidFill>
        <a:effectLst/>
      </p:bgPr>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308482AD-0383-754A-ABAE-5382F1666FA7}"/>
              </a:ext>
            </a:extLst>
          </p:cNvPr>
          <p:cNvPicPr>
            <a:picLocks noChangeAspect="1"/>
          </p:cNvPicPr>
          <p:nvPr userDrawn="1"/>
        </p:nvPicPr>
        <p:blipFill rotWithShape="1">
          <a:blip r:embed="rId2"/>
          <a:srcRect l="6131" t="1" r="1" b="46919"/>
          <a:stretch/>
        </p:blipFill>
        <p:spPr>
          <a:xfrm>
            <a:off x="0" y="1761422"/>
            <a:ext cx="6991579" cy="3953577"/>
          </a:xfrm>
          <a:prstGeom prst="rect">
            <a:avLst/>
          </a:prstGeom>
        </p:spPr>
      </p:pic>
      <p:pic>
        <p:nvPicPr>
          <p:cNvPr id="8" name="Billede 7">
            <a:extLst>
              <a:ext uri="{FF2B5EF4-FFF2-40B4-BE49-F238E27FC236}">
                <a16:creationId xmlns:a16="http://schemas.microsoft.com/office/drawing/2014/main" id="{79EFAE13-1D60-0A4F-ADDA-84E37D999515}"/>
              </a:ext>
            </a:extLst>
          </p:cNvPr>
          <p:cNvPicPr>
            <a:picLocks noChangeAspect="1"/>
          </p:cNvPicPr>
          <p:nvPr userDrawn="1"/>
        </p:nvPicPr>
        <p:blipFill>
          <a:blip r:embed="rId3"/>
          <a:stretch>
            <a:fillRect/>
          </a:stretch>
        </p:blipFill>
        <p:spPr>
          <a:xfrm>
            <a:off x="952500" y="4810526"/>
            <a:ext cx="1578944" cy="634599"/>
          </a:xfrm>
          <a:prstGeom prst="rect">
            <a:avLst/>
          </a:prstGeom>
        </p:spPr>
      </p:pic>
      <p:sp>
        <p:nvSpPr>
          <p:cNvPr id="2" name="Title 1"/>
          <p:cNvSpPr>
            <a:spLocks noGrp="1"/>
          </p:cNvSpPr>
          <p:nvPr>
            <p:ph type="ctrTitle"/>
          </p:nvPr>
        </p:nvSpPr>
        <p:spPr>
          <a:xfrm>
            <a:off x="973138" y="1382184"/>
            <a:ext cx="6858000" cy="999376"/>
          </a:xfrm>
        </p:spPr>
        <p:txBody>
          <a:bodyPr lIns="0" tIns="0" rIns="0" bIns="0" anchor="t" anchorCtr="0">
            <a:noAutofit/>
          </a:bodyPr>
          <a:lstStyle>
            <a:lvl1pPr algn="l">
              <a:lnSpc>
                <a:spcPct val="80000"/>
              </a:lnSpc>
              <a:defRPr sz="3600" b="0" i="0">
                <a:solidFill>
                  <a:schemeClr val="bg1"/>
                </a:solidFill>
                <a:latin typeface="Calibri" panose="020F0502020204030204" pitchFamily="34" charset="0"/>
                <a:cs typeface="Calibri" panose="020F0502020204030204" pitchFamily="34" charset="0"/>
              </a:defRPr>
            </a:lvl1pPr>
          </a:lstStyle>
          <a:p>
            <a:r>
              <a:rPr lang="da-DK"/>
              <a:t>Klik for at redigere titeltypografien i masteren</a:t>
            </a:r>
            <a:endParaRPr lang="en-US"/>
          </a:p>
        </p:txBody>
      </p:sp>
      <p:sp>
        <p:nvSpPr>
          <p:cNvPr id="3" name="Subtitle 2"/>
          <p:cNvSpPr>
            <a:spLocks noGrp="1"/>
          </p:cNvSpPr>
          <p:nvPr>
            <p:ph type="subTitle" idx="1"/>
          </p:nvPr>
        </p:nvSpPr>
        <p:spPr>
          <a:xfrm>
            <a:off x="973138" y="2510086"/>
            <a:ext cx="6858000" cy="1379802"/>
          </a:xfrm>
        </p:spPr>
        <p:txBody>
          <a:bodyPr lIns="0" tIns="0" rIns="0" bIns="0">
            <a:noAutofit/>
          </a:bodyPr>
          <a:lstStyle>
            <a:lvl1pPr marL="0" indent="0" algn="l">
              <a:buNone/>
              <a:defRPr sz="1600">
                <a:solidFill>
                  <a:schemeClr val="bg1"/>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undertiteltypografien i masteren</a:t>
            </a:r>
            <a:endParaRPr lang="en-US"/>
          </a:p>
        </p:txBody>
      </p:sp>
      <p:sp>
        <p:nvSpPr>
          <p:cNvPr id="5" name="Footer Placeholder 4"/>
          <p:cNvSpPr>
            <a:spLocks noGrp="1"/>
          </p:cNvSpPr>
          <p:nvPr>
            <p:ph type="ftr" sz="quarter" idx="11"/>
          </p:nvPr>
        </p:nvSpPr>
        <p:spPr>
          <a:xfrm>
            <a:off x="3028950" y="5896727"/>
            <a:ext cx="3086100" cy="304271"/>
          </a:xfrm>
          <a:prstGeom prst="rect">
            <a:avLst/>
          </a:prstGeom>
        </p:spPr>
        <p:txBody>
          <a:bodyPr/>
          <a:lstStyle/>
          <a:p>
            <a:endParaRPr lang="da-DK"/>
          </a:p>
        </p:txBody>
      </p:sp>
    </p:spTree>
    <p:extLst>
      <p:ext uri="{BB962C8B-B14F-4D97-AF65-F5344CB8AC3E}">
        <p14:creationId xmlns:p14="http://schemas.microsoft.com/office/powerpoint/2010/main" val="1995810332"/>
      </p:ext>
    </p:extLst>
  </p:cSld>
  <p:clrMapOvr>
    <a:masterClrMapping/>
  </p:clrMapOvr>
  <p:extLst mod="1">
    <p:ext uri="{DCECCB84-F9BA-43D5-87BE-67443E8EF086}">
      <p15:sldGuideLst xmlns:p15="http://schemas.microsoft.com/office/powerpoint/2012/main">
        <p15:guide id="1" orient="horz" pos="1800" userDrawn="1">
          <p15:clr>
            <a:srgbClr val="FBAE40"/>
          </p15:clr>
        </p15:guide>
        <p15:guide id="2" pos="2880" userDrawn="1">
          <p15:clr>
            <a:srgbClr val="FBAE40"/>
          </p15:clr>
        </p15:guide>
        <p15:guide id="3" pos="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el og indhold">
    <p:bg>
      <p:bgPr>
        <a:solidFill>
          <a:srgbClr val="2091A2"/>
        </a:solidFill>
        <a:effectLst/>
      </p:bgPr>
    </p:bg>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2786D59D-BD04-8F44-9FD3-56EBF47B23D1}"/>
              </a:ext>
            </a:extLst>
          </p:cNvPr>
          <p:cNvPicPr>
            <a:picLocks noChangeAspect="1"/>
          </p:cNvPicPr>
          <p:nvPr userDrawn="1"/>
        </p:nvPicPr>
        <p:blipFill rotWithShape="1">
          <a:blip r:embed="rId2"/>
          <a:srcRect r="26539" b="60967"/>
          <a:stretch/>
        </p:blipFill>
        <p:spPr>
          <a:xfrm>
            <a:off x="4377601" y="3182401"/>
            <a:ext cx="4766400" cy="2532600"/>
          </a:xfrm>
          <a:prstGeom prst="rect">
            <a:avLst/>
          </a:prstGeom>
        </p:spPr>
      </p:pic>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lvl1pPr>
              <a:defRPr>
                <a:solidFill>
                  <a:schemeClr val="bg1"/>
                </a:solidFill>
              </a:defRPr>
            </a:lvl1pPr>
          </a:lstStyle>
          <a:p>
            <a:endParaRPr lang="da-DK"/>
          </a:p>
        </p:txBody>
      </p:sp>
      <p:sp>
        <p:nvSpPr>
          <p:cNvPr id="16" name="Titel 15">
            <a:extLst>
              <a:ext uri="{FF2B5EF4-FFF2-40B4-BE49-F238E27FC236}">
                <a16:creationId xmlns:a16="http://schemas.microsoft.com/office/drawing/2014/main" id="{D21B5BC7-2603-3B4E-93E8-779AA598B102}"/>
              </a:ext>
            </a:extLst>
          </p:cNvPr>
          <p:cNvSpPr>
            <a:spLocks noGrp="1"/>
          </p:cNvSpPr>
          <p:nvPr>
            <p:ph type="title" hasCustomPrompt="1"/>
          </p:nvPr>
        </p:nvSpPr>
        <p:spPr>
          <a:xfrm>
            <a:off x="615737" y="1020763"/>
            <a:ext cx="6738651" cy="604190"/>
          </a:xfrm>
        </p:spPr>
        <p:txBody>
          <a:bodyPr/>
          <a:lstStyle>
            <a:lvl1pPr>
              <a:defRPr>
                <a:solidFill>
                  <a:schemeClr val="bg1"/>
                </a:solidFill>
              </a:defRPr>
            </a:lvl1pPr>
          </a:lstStyle>
          <a:p>
            <a:r>
              <a:rPr lang="da-DK"/>
              <a:t>Overskrift skal stå her</a:t>
            </a:r>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327025"/>
            <a:ext cx="5353050" cy="260804"/>
          </a:xfrm>
        </p:spPr>
        <p:txBody>
          <a:bodyPr>
            <a:normAutofit/>
          </a:bodyPr>
          <a:lstStyle>
            <a:lvl1pPr>
              <a:defRPr sz="1200" b="1" spc="300">
                <a:solidFill>
                  <a:schemeClr val="bg1"/>
                </a:solidFill>
              </a:defRPr>
            </a:lvl1pPr>
          </a:lstStyle>
          <a:p>
            <a:pPr lvl="0"/>
            <a:r>
              <a:rPr lang="da-DK"/>
              <a:t>TEMAOVERSKRIFT</a:t>
            </a:r>
          </a:p>
        </p:txBody>
      </p:sp>
      <p:sp>
        <p:nvSpPr>
          <p:cNvPr id="25" name="Pladsholder til tekst 24">
            <a:extLst>
              <a:ext uri="{FF2B5EF4-FFF2-40B4-BE49-F238E27FC236}">
                <a16:creationId xmlns:a16="http://schemas.microsoft.com/office/drawing/2014/main" id="{5512BAC3-ECC3-8D4D-BB98-A376A5D93CF3}"/>
              </a:ext>
            </a:extLst>
          </p:cNvPr>
          <p:cNvSpPr>
            <a:spLocks noGrp="1"/>
          </p:cNvSpPr>
          <p:nvPr>
            <p:ph type="body" sz="quarter" idx="14" hasCustomPrompt="1"/>
          </p:nvPr>
        </p:nvSpPr>
        <p:spPr>
          <a:xfrm>
            <a:off x="615949" y="1678203"/>
            <a:ext cx="6738439" cy="29003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a:t>Indhold og punktopstilling</a:t>
            </a:r>
          </a:p>
          <a:p>
            <a:pPr lvl="1"/>
            <a:r>
              <a:rPr lang="da-DK"/>
              <a:t>Andet niveau</a:t>
            </a:r>
          </a:p>
          <a:p>
            <a:pPr lvl="2"/>
            <a:r>
              <a:rPr lang="da-DK"/>
              <a:t>Tredje niveau</a:t>
            </a:r>
          </a:p>
        </p:txBody>
      </p:sp>
      <p:pic>
        <p:nvPicPr>
          <p:cNvPr id="11" name="Billede 10">
            <a:extLst>
              <a:ext uri="{FF2B5EF4-FFF2-40B4-BE49-F238E27FC236}">
                <a16:creationId xmlns:a16="http://schemas.microsoft.com/office/drawing/2014/main" id="{78C3B46C-0A76-664F-B358-7A897B0F05D8}"/>
              </a:ext>
            </a:extLst>
          </p:cNvPr>
          <p:cNvPicPr>
            <a:picLocks noChangeAspect="1"/>
          </p:cNvPicPr>
          <p:nvPr userDrawn="1"/>
        </p:nvPicPr>
        <p:blipFill>
          <a:blip r:embed="rId3"/>
          <a:stretch>
            <a:fillRect/>
          </a:stretch>
        </p:blipFill>
        <p:spPr>
          <a:xfrm>
            <a:off x="615737" y="5198095"/>
            <a:ext cx="624509" cy="250999"/>
          </a:xfrm>
          <a:prstGeom prst="rect">
            <a:avLst/>
          </a:prstGeom>
        </p:spPr>
      </p:pic>
    </p:spTree>
    <p:extLst>
      <p:ext uri="{BB962C8B-B14F-4D97-AF65-F5344CB8AC3E}">
        <p14:creationId xmlns:p14="http://schemas.microsoft.com/office/powerpoint/2010/main" val="3177753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el og indhold">
    <p:bg>
      <p:bgPr>
        <a:solidFill>
          <a:srgbClr val="007A8D"/>
        </a:solidFill>
        <a:effectLst/>
      </p:bgPr>
    </p:bg>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E95201FA-75DE-2C4A-A557-5E1EDD1DE041}"/>
              </a:ext>
            </a:extLst>
          </p:cNvPr>
          <p:cNvPicPr>
            <a:picLocks noChangeAspect="1"/>
          </p:cNvPicPr>
          <p:nvPr userDrawn="1"/>
        </p:nvPicPr>
        <p:blipFill rotWithShape="1">
          <a:blip r:embed="rId2"/>
          <a:srcRect r="26539" b="60967"/>
          <a:stretch/>
        </p:blipFill>
        <p:spPr>
          <a:xfrm>
            <a:off x="4377601" y="3182401"/>
            <a:ext cx="4766400" cy="2532600"/>
          </a:xfrm>
          <a:prstGeom prst="rect">
            <a:avLst/>
          </a:prstGeom>
        </p:spPr>
      </p:pic>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lvl1pPr>
              <a:defRPr>
                <a:solidFill>
                  <a:schemeClr val="bg1"/>
                </a:solidFill>
              </a:defRPr>
            </a:lvl1pPr>
          </a:lstStyle>
          <a:p>
            <a:endParaRPr lang="da-DK"/>
          </a:p>
        </p:txBody>
      </p:sp>
      <p:sp>
        <p:nvSpPr>
          <p:cNvPr id="16" name="Titel 15">
            <a:extLst>
              <a:ext uri="{FF2B5EF4-FFF2-40B4-BE49-F238E27FC236}">
                <a16:creationId xmlns:a16="http://schemas.microsoft.com/office/drawing/2014/main" id="{D21B5BC7-2603-3B4E-93E8-779AA598B102}"/>
              </a:ext>
            </a:extLst>
          </p:cNvPr>
          <p:cNvSpPr>
            <a:spLocks noGrp="1"/>
          </p:cNvSpPr>
          <p:nvPr>
            <p:ph type="title" hasCustomPrompt="1"/>
          </p:nvPr>
        </p:nvSpPr>
        <p:spPr>
          <a:xfrm>
            <a:off x="615737" y="1020763"/>
            <a:ext cx="6738651" cy="604190"/>
          </a:xfrm>
        </p:spPr>
        <p:txBody>
          <a:bodyPr/>
          <a:lstStyle>
            <a:lvl1pPr>
              <a:defRPr>
                <a:solidFill>
                  <a:schemeClr val="bg1"/>
                </a:solidFill>
              </a:defRPr>
            </a:lvl1pPr>
          </a:lstStyle>
          <a:p>
            <a:r>
              <a:rPr lang="da-DK"/>
              <a:t>Overskrift skal stå her</a:t>
            </a:r>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327025"/>
            <a:ext cx="5353050" cy="260804"/>
          </a:xfrm>
        </p:spPr>
        <p:txBody>
          <a:bodyPr>
            <a:normAutofit/>
          </a:bodyPr>
          <a:lstStyle>
            <a:lvl1pPr>
              <a:defRPr sz="1200" b="1" spc="300">
                <a:solidFill>
                  <a:schemeClr val="bg1"/>
                </a:solidFill>
              </a:defRPr>
            </a:lvl1pPr>
          </a:lstStyle>
          <a:p>
            <a:pPr lvl="0"/>
            <a:r>
              <a:rPr lang="da-DK"/>
              <a:t>TEMAOVERSKRIFT</a:t>
            </a:r>
          </a:p>
        </p:txBody>
      </p:sp>
      <p:sp>
        <p:nvSpPr>
          <p:cNvPr id="25" name="Pladsholder til tekst 24">
            <a:extLst>
              <a:ext uri="{FF2B5EF4-FFF2-40B4-BE49-F238E27FC236}">
                <a16:creationId xmlns:a16="http://schemas.microsoft.com/office/drawing/2014/main" id="{5512BAC3-ECC3-8D4D-BB98-A376A5D93CF3}"/>
              </a:ext>
            </a:extLst>
          </p:cNvPr>
          <p:cNvSpPr>
            <a:spLocks noGrp="1"/>
          </p:cNvSpPr>
          <p:nvPr>
            <p:ph type="body" sz="quarter" idx="14" hasCustomPrompt="1"/>
          </p:nvPr>
        </p:nvSpPr>
        <p:spPr>
          <a:xfrm>
            <a:off x="615949" y="1678203"/>
            <a:ext cx="6738439" cy="29003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a:t>Indhold og punktopstilling</a:t>
            </a:r>
          </a:p>
          <a:p>
            <a:pPr lvl="1"/>
            <a:r>
              <a:rPr lang="da-DK"/>
              <a:t>Andet niveau</a:t>
            </a:r>
          </a:p>
          <a:p>
            <a:pPr lvl="2"/>
            <a:r>
              <a:rPr lang="da-DK"/>
              <a:t>Tredje niveau</a:t>
            </a:r>
          </a:p>
        </p:txBody>
      </p:sp>
      <p:pic>
        <p:nvPicPr>
          <p:cNvPr id="11" name="Billede 10">
            <a:extLst>
              <a:ext uri="{FF2B5EF4-FFF2-40B4-BE49-F238E27FC236}">
                <a16:creationId xmlns:a16="http://schemas.microsoft.com/office/drawing/2014/main" id="{78C3B46C-0A76-664F-B358-7A897B0F05D8}"/>
              </a:ext>
            </a:extLst>
          </p:cNvPr>
          <p:cNvPicPr>
            <a:picLocks noChangeAspect="1"/>
          </p:cNvPicPr>
          <p:nvPr userDrawn="1"/>
        </p:nvPicPr>
        <p:blipFill>
          <a:blip r:embed="rId3"/>
          <a:stretch>
            <a:fillRect/>
          </a:stretch>
        </p:blipFill>
        <p:spPr>
          <a:xfrm>
            <a:off x="615737" y="5198095"/>
            <a:ext cx="624509" cy="250999"/>
          </a:xfrm>
          <a:prstGeom prst="rect">
            <a:avLst/>
          </a:prstGeom>
        </p:spPr>
      </p:pic>
    </p:spTree>
    <p:extLst>
      <p:ext uri="{BB962C8B-B14F-4D97-AF65-F5344CB8AC3E}">
        <p14:creationId xmlns:p14="http://schemas.microsoft.com/office/powerpoint/2010/main" val="264524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el og indhold">
    <p:bg>
      <p:bgPr>
        <a:solidFill>
          <a:srgbClr val="347DA7"/>
        </a:solidFill>
        <a:effectLst/>
      </p:bgPr>
    </p:bg>
    <p:spTree>
      <p:nvGrpSpPr>
        <p:cNvPr id="1" name=""/>
        <p:cNvGrpSpPr/>
        <p:nvPr/>
      </p:nvGrpSpPr>
      <p:grpSpPr>
        <a:xfrm>
          <a:off x="0" y="0"/>
          <a:ext cx="0" cy="0"/>
          <a:chOff x="0" y="0"/>
          <a:chExt cx="0" cy="0"/>
        </a:xfrm>
      </p:grpSpPr>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lvl1pPr>
              <a:defRPr>
                <a:solidFill>
                  <a:schemeClr val="bg1"/>
                </a:solidFill>
              </a:defRPr>
            </a:lvl1pPr>
          </a:lstStyle>
          <a:p>
            <a:endParaRPr lang="da-DK"/>
          </a:p>
        </p:txBody>
      </p:sp>
      <p:pic>
        <p:nvPicPr>
          <p:cNvPr id="11" name="Billede 10">
            <a:extLst>
              <a:ext uri="{FF2B5EF4-FFF2-40B4-BE49-F238E27FC236}">
                <a16:creationId xmlns:a16="http://schemas.microsoft.com/office/drawing/2014/main" id="{78C3B46C-0A76-664F-B358-7A897B0F05D8}"/>
              </a:ext>
            </a:extLst>
          </p:cNvPr>
          <p:cNvPicPr>
            <a:picLocks noChangeAspect="1"/>
          </p:cNvPicPr>
          <p:nvPr userDrawn="1"/>
        </p:nvPicPr>
        <p:blipFill>
          <a:blip r:embed="rId2"/>
          <a:stretch>
            <a:fillRect/>
          </a:stretch>
        </p:blipFill>
        <p:spPr>
          <a:xfrm>
            <a:off x="615737" y="5198095"/>
            <a:ext cx="624509" cy="250999"/>
          </a:xfrm>
          <a:prstGeom prst="rect">
            <a:avLst/>
          </a:prstGeom>
        </p:spPr>
      </p:pic>
      <p:sp>
        <p:nvSpPr>
          <p:cNvPr id="4" name="Pladsholder til indhold 3">
            <a:extLst>
              <a:ext uri="{FF2B5EF4-FFF2-40B4-BE49-F238E27FC236}">
                <a16:creationId xmlns:a16="http://schemas.microsoft.com/office/drawing/2014/main" id="{35B697E9-8A92-D243-8D84-6A38C8D1D5DA}"/>
              </a:ext>
            </a:extLst>
          </p:cNvPr>
          <p:cNvSpPr>
            <a:spLocks noGrp="1"/>
          </p:cNvSpPr>
          <p:nvPr>
            <p:ph sz="quarter" idx="13"/>
          </p:nvPr>
        </p:nvSpPr>
        <p:spPr>
          <a:xfrm>
            <a:off x="1350168" y="1662113"/>
            <a:ext cx="6443663" cy="1404937"/>
          </a:xfrm>
        </p:spPr>
        <p:txBody>
          <a:bodyPr>
            <a:normAutofit/>
          </a:bodyPr>
          <a:lstStyle>
            <a:lvl1pPr algn="ctr">
              <a:defRPr sz="4200">
                <a:solidFill>
                  <a:schemeClr val="bg1"/>
                </a:solidFill>
              </a:defRPr>
            </a:lvl1pPr>
            <a:lvl2pPr algn="ctr">
              <a:defRPr/>
            </a:lvl2pPr>
            <a:lvl3pPr algn="ctr">
              <a:defRPr/>
            </a:lvl3pPr>
            <a:lvl4pPr algn="ctr">
              <a:defRPr/>
            </a:lvl4pPr>
            <a:lvl5pPr algn="ctr">
              <a:defRPr/>
            </a:lvl5pPr>
          </a:lstStyle>
          <a:p>
            <a:pPr lvl="0"/>
            <a:r>
              <a:rPr lang="da-DK"/>
              <a:t>Rediger teksttypografien i masteren</a:t>
            </a:r>
          </a:p>
        </p:txBody>
      </p:sp>
    </p:spTree>
    <p:extLst>
      <p:ext uri="{BB962C8B-B14F-4D97-AF65-F5344CB8AC3E}">
        <p14:creationId xmlns:p14="http://schemas.microsoft.com/office/powerpoint/2010/main" val="4236487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el og indhold">
    <p:bg>
      <p:bgPr>
        <a:solidFill>
          <a:srgbClr val="337DA7"/>
        </a:solidFill>
        <a:effectLst/>
      </p:bgPr>
    </p:bg>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059A32A2-47D7-1C4D-848A-E69E9E87A767}"/>
              </a:ext>
            </a:extLst>
          </p:cNvPr>
          <p:cNvPicPr>
            <a:picLocks noChangeAspect="1"/>
          </p:cNvPicPr>
          <p:nvPr userDrawn="1"/>
        </p:nvPicPr>
        <p:blipFill rotWithShape="1">
          <a:blip r:embed="rId2"/>
          <a:srcRect r="27088" b="61228"/>
          <a:stretch/>
        </p:blipFill>
        <p:spPr>
          <a:xfrm>
            <a:off x="4379278" y="3181282"/>
            <a:ext cx="4764722" cy="2533718"/>
          </a:xfrm>
          <a:prstGeom prst="rect">
            <a:avLst/>
          </a:prstGeom>
        </p:spPr>
      </p:pic>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6009874"/>
            <a:ext cx="2922814" cy="304271"/>
          </a:xfrm>
          <a:prstGeom prst="rect">
            <a:avLst/>
          </a:prstGeom>
        </p:spPr>
        <p:txBody>
          <a:bodyPr/>
          <a:lstStyle>
            <a:lvl1pPr>
              <a:defRPr>
                <a:solidFill>
                  <a:schemeClr val="bg1"/>
                </a:solidFill>
              </a:defRPr>
            </a:lvl1pPr>
          </a:lstStyle>
          <a:p>
            <a:endParaRPr lang="da-DK"/>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508998"/>
            <a:ext cx="5353050" cy="260804"/>
          </a:xfrm>
        </p:spPr>
        <p:txBody>
          <a:bodyPr>
            <a:normAutofit/>
          </a:bodyPr>
          <a:lstStyle>
            <a:lvl1pPr>
              <a:defRPr sz="1200" b="1" spc="300">
                <a:solidFill>
                  <a:schemeClr val="bg1"/>
                </a:solidFill>
              </a:defRPr>
            </a:lvl1pPr>
          </a:lstStyle>
          <a:p>
            <a:pPr lvl="0"/>
            <a:r>
              <a:rPr lang="da-DK"/>
              <a:t>TEMAOVERSKRIFT</a:t>
            </a:r>
          </a:p>
        </p:txBody>
      </p:sp>
      <p:pic>
        <p:nvPicPr>
          <p:cNvPr id="9" name="Billede 8">
            <a:extLst>
              <a:ext uri="{FF2B5EF4-FFF2-40B4-BE49-F238E27FC236}">
                <a16:creationId xmlns:a16="http://schemas.microsoft.com/office/drawing/2014/main" id="{DA362614-BAA2-0443-82DE-CE0117E3FFDB}"/>
              </a:ext>
            </a:extLst>
          </p:cNvPr>
          <p:cNvPicPr>
            <a:picLocks noChangeAspect="1"/>
          </p:cNvPicPr>
          <p:nvPr userDrawn="1"/>
        </p:nvPicPr>
        <p:blipFill>
          <a:blip r:embed="rId3"/>
          <a:stretch>
            <a:fillRect/>
          </a:stretch>
        </p:blipFill>
        <p:spPr>
          <a:xfrm>
            <a:off x="615737" y="5198095"/>
            <a:ext cx="624509" cy="250999"/>
          </a:xfrm>
          <a:prstGeom prst="rect">
            <a:avLst/>
          </a:prstGeom>
        </p:spPr>
      </p:pic>
    </p:spTree>
    <p:extLst>
      <p:ext uri="{BB962C8B-B14F-4D97-AF65-F5344CB8AC3E}">
        <p14:creationId xmlns:p14="http://schemas.microsoft.com/office/powerpoint/2010/main" val="3648455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el og indhold">
    <p:bg>
      <p:bgPr>
        <a:solidFill>
          <a:srgbClr val="337DA7"/>
        </a:solidFill>
        <a:effectLst/>
      </p:bgPr>
    </p:bg>
    <p:spTree>
      <p:nvGrpSpPr>
        <p:cNvPr id="1" name=""/>
        <p:cNvGrpSpPr/>
        <p:nvPr/>
      </p:nvGrpSpPr>
      <p:grpSpPr>
        <a:xfrm>
          <a:off x="0" y="0"/>
          <a:ext cx="0" cy="0"/>
          <a:chOff x="0" y="0"/>
          <a:chExt cx="0" cy="0"/>
        </a:xfrm>
      </p:grpSpPr>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6009874"/>
            <a:ext cx="2922814" cy="304271"/>
          </a:xfrm>
          <a:prstGeom prst="rect">
            <a:avLst/>
          </a:prstGeom>
        </p:spPr>
        <p:txBody>
          <a:bodyPr/>
          <a:lstStyle>
            <a:lvl1pPr>
              <a:defRPr>
                <a:solidFill>
                  <a:schemeClr val="bg1"/>
                </a:solidFill>
              </a:defRPr>
            </a:lvl1pPr>
          </a:lstStyle>
          <a:p>
            <a:endParaRPr lang="da-DK"/>
          </a:p>
        </p:txBody>
      </p:sp>
      <p:pic>
        <p:nvPicPr>
          <p:cNvPr id="2" name="Billede 1">
            <a:extLst>
              <a:ext uri="{FF2B5EF4-FFF2-40B4-BE49-F238E27FC236}">
                <a16:creationId xmlns:a16="http://schemas.microsoft.com/office/drawing/2014/main" id="{059A32A2-47D7-1C4D-848A-E69E9E87A767}"/>
              </a:ext>
            </a:extLst>
          </p:cNvPr>
          <p:cNvPicPr>
            <a:picLocks noChangeAspect="1"/>
          </p:cNvPicPr>
          <p:nvPr userDrawn="1"/>
        </p:nvPicPr>
        <p:blipFill rotWithShape="1">
          <a:blip r:embed="rId2"/>
          <a:srcRect r="27088" b="61228"/>
          <a:stretch/>
        </p:blipFill>
        <p:spPr>
          <a:xfrm>
            <a:off x="4379278" y="3181282"/>
            <a:ext cx="4764722" cy="2533718"/>
          </a:xfrm>
          <a:prstGeom prst="rect">
            <a:avLst/>
          </a:prstGeom>
        </p:spPr>
      </p:pic>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508998"/>
            <a:ext cx="5353050" cy="260804"/>
          </a:xfrm>
        </p:spPr>
        <p:txBody>
          <a:bodyPr>
            <a:normAutofit/>
          </a:bodyPr>
          <a:lstStyle>
            <a:lvl1pPr>
              <a:defRPr sz="1200" b="1" spc="300">
                <a:solidFill>
                  <a:schemeClr val="bg1"/>
                </a:solidFill>
              </a:defRPr>
            </a:lvl1pPr>
          </a:lstStyle>
          <a:p>
            <a:pPr lvl="0"/>
            <a:r>
              <a:rPr lang="da-DK"/>
              <a:t>TEMAOVERSKRIFT</a:t>
            </a:r>
          </a:p>
        </p:txBody>
      </p:sp>
      <p:pic>
        <p:nvPicPr>
          <p:cNvPr id="7" name="Billede 6">
            <a:extLst>
              <a:ext uri="{FF2B5EF4-FFF2-40B4-BE49-F238E27FC236}">
                <a16:creationId xmlns:a16="http://schemas.microsoft.com/office/drawing/2014/main" id="{297A7741-8029-B34C-BB59-C4D5D4B296F1}"/>
              </a:ext>
            </a:extLst>
          </p:cNvPr>
          <p:cNvPicPr>
            <a:picLocks noChangeAspect="1"/>
          </p:cNvPicPr>
          <p:nvPr userDrawn="1"/>
        </p:nvPicPr>
        <p:blipFill>
          <a:blip r:embed="rId3"/>
          <a:stretch>
            <a:fillRect/>
          </a:stretch>
        </p:blipFill>
        <p:spPr>
          <a:xfrm>
            <a:off x="3233869" y="2108245"/>
            <a:ext cx="2669816" cy="1073037"/>
          </a:xfrm>
          <a:prstGeom prst="rect">
            <a:avLst/>
          </a:prstGeom>
        </p:spPr>
      </p:pic>
    </p:spTree>
    <p:extLst>
      <p:ext uri="{BB962C8B-B14F-4D97-AF65-F5344CB8AC3E}">
        <p14:creationId xmlns:p14="http://schemas.microsoft.com/office/powerpoint/2010/main" val="1137456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 indholdsobjekter">
    <p:bg>
      <p:bgPr>
        <a:solidFill>
          <a:srgbClr val="13456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2206097"/>
      </p:ext>
    </p:extLst>
  </p:cSld>
  <p:clrMapOvr>
    <a:masterClrMapping/>
  </p:clrMapOvr>
  <p:extLst mod="1">
    <p:ext uri="{DCECCB84-F9BA-43D5-87BE-67443E8EF086}">
      <p15:sldGuideLst xmlns:p15="http://schemas.microsoft.com/office/powerpoint/2012/main">
        <p15:guide id="1" orient="horz" pos="1800" userDrawn="1">
          <p15:clr>
            <a:srgbClr val="FBAE40"/>
          </p15:clr>
        </p15:guide>
        <p15:guide id="2" pos="2880" userDrawn="1">
          <p15:clr>
            <a:srgbClr val="FBAE40"/>
          </p15:clr>
        </p15:guide>
        <p15:guide id="3" pos="5756" userDrawn="1">
          <p15:clr>
            <a:srgbClr val="FBAE40"/>
          </p15:clr>
        </p15:guide>
        <p15:guide id="4" orient="horz" pos="343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5495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3_Titeldias">
    <p:spTree>
      <p:nvGrpSpPr>
        <p:cNvPr id="1" name=""/>
        <p:cNvGrpSpPr/>
        <p:nvPr/>
      </p:nvGrpSpPr>
      <p:grpSpPr>
        <a:xfrm>
          <a:off x="0" y="0"/>
          <a:ext cx="0" cy="0"/>
          <a:chOff x="0" y="0"/>
          <a:chExt cx="0" cy="0"/>
        </a:xfrm>
      </p:grpSpPr>
      <p:sp>
        <p:nvSpPr>
          <p:cNvPr id="10" name="Pladsholder til tekst 9"/>
          <p:cNvSpPr>
            <a:spLocks noGrp="1"/>
          </p:cNvSpPr>
          <p:nvPr>
            <p:ph type="body" sz="quarter" idx="13" hasCustomPrompt="1"/>
          </p:nvPr>
        </p:nvSpPr>
        <p:spPr>
          <a:xfrm>
            <a:off x="720000" y="1200000"/>
            <a:ext cx="3600000" cy="3600000"/>
          </a:xfrm>
        </p:spPr>
        <p:txBody>
          <a:bodyPr>
            <a:noAutofit/>
          </a:bodyPr>
          <a:lstStyle>
            <a:lvl1pPr>
              <a:buFontTx/>
              <a:buNone/>
              <a:defRPr sz="1350">
                <a:latin typeface="+mn-lt"/>
              </a:defRPr>
            </a:lvl1pPr>
            <a:lvl2pPr>
              <a:buFontTx/>
              <a:buNone/>
              <a:defRPr sz="1350">
                <a:latin typeface="+mn-lt"/>
              </a:defRPr>
            </a:lvl2pPr>
            <a:lvl3pPr>
              <a:buFontTx/>
              <a:buNone/>
              <a:defRPr sz="1350">
                <a:latin typeface="+mn-lt"/>
              </a:defRPr>
            </a:lvl3pPr>
            <a:lvl4pPr>
              <a:buFontTx/>
              <a:buNone/>
              <a:defRPr sz="1350">
                <a:latin typeface="+mn-lt"/>
              </a:defRPr>
            </a:lvl4pPr>
            <a:lvl5pPr>
              <a:buFontTx/>
              <a:buNone/>
              <a:defRPr sz="1350">
                <a:latin typeface="+mn-lt"/>
              </a:defRPr>
            </a:lvl5pPr>
          </a:lstStyle>
          <a:p>
            <a:pPr lvl="0"/>
            <a:r>
              <a:rPr lang="da-DK"/>
              <a:t>Skriv her</a:t>
            </a:r>
          </a:p>
        </p:txBody>
      </p:sp>
      <p:sp>
        <p:nvSpPr>
          <p:cNvPr id="13" name="Pladsholder til tekst 12"/>
          <p:cNvSpPr>
            <a:spLocks noGrp="1"/>
          </p:cNvSpPr>
          <p:nvPr>
            <p:ph type="body" sz="quarter" idx="15" hasCustomPrompt="1"/>
          </p:nvPr>
        </p:nvSpPr>
        <p:spPr>
          <a:xfrm>
            <a:off x="720000" y="-1"/>
            <a:ext cx="6660000" cy="900000"/>
          </a:xfrm>
        </p:spPr>
        <p:txBody>
          <a:bodyPr anchor="ctr" anchorCtr="0">
            <a:noAutofit/>
          </a:bodyPr>
          <a:lstStyle>
            <a:lvl1pPr>
              <a:buNone/>
              <a:defRPr sz="1500" b="1" cap="all" baseline="0">
                <a:solidFill>
                  <a:srgbClr val="F7941E"/>
                </a:solidFill>
                <a:latin typeface="+mn-lt"/>
              </a:defRPr>
            </a:lvl1pPr>
            <a:lvl2pPr>
              <a:defRPr sz="1500" b="1" cap="all" baseline="0">
                <a:solidFill>
                  <a:srgbClr val="002957"/>
                </a:solidFill>
                <a:latin typeface="+mn-lt"/>
              </a:defRPr>
            </a:lvl2pPr>
            <a:lvl3pPr>
              <a:defRPr sz="1500" b="1" cap="all" baseline="0">
                <a:solidFill>
                  <a:srgbClr val="002957"/>
                </a:solidFill>
                <a:latin typeface="+mn-lt"/>
              </a:defRPr>
            </a:lvl3pPr>
            <a:lvl4pPr>
              <a:defRPr sz="1500" b="1" cap="all" baseline="0">
                <a:solidFill>
                  <a:srgbClr val="002957"/>
                </a:solidFill>
                <a:latin typeface="+mn-lt"/>
              </a:defRPr>
            </a:lvl4pPr>
            <a:lvl5pPr>
              <a:defRPr sz="1500" b="1" cap="all" baseline="0">
                <a:solidFill>
                  <a:srgbClr val="002957"/>
                </a:solidFill>
                <a:latin typeface="+mn-lt"/>
              </a:defRPr>
            </a:lvl5pPr>
          </a:lstStyle>
          <a:p>
            <a:pPr lvl="0"/>
            <a:r>
              <a:rPr lang="da-DK"/>
              <a:t>Overskrift</a:t>
            </a:r>
          </a:p>
        </p:txBody>
      </p:sp>
      <p:sp>
        <p:nvSpPr>
          <p:cNvPr id="6" name="Pladsholder til billede 5"/>
          <p:cNvSpPr>
            <a:spLocks noGrp="1"/>
          </p:cNvSpPr>
          <p:nvPr>
            <p:ph type="pic" sz="quarter" idx="16"/>
          </p:nvPr>
        </p:nvSpPr>
        <p:spPr>
          <a:xfrm>
            <a:off x="4824000" y="1200000"/>
            <a:ext cx="3600000" cy="3600000"/>
          </a:xfrm>
        </p:spPr>
        <p:txBody>
          <a:bodyPr>
            <a:normAutofit/>
          </a:bodyPr>
          <a:lstStyle>
            <a:lvl1pPr>
              <a:defRPr sz="1350"/>
            </a:lvl1pPr>
          </a:lstStyle>
          <a:p>
            <a:r>
              <a:rPr lang="da-DK"/>
              <a:t>Klik på ikonet for at tilføje et billede</a:t>
            </a:r>
          </a:p>
        </p:txBody>
      </p:sp>
    </p:spTree>
    <p:extLst>
      <p:ext uri="{BB962C8B-B14F-4D97-AF65-F5344CB8AC3E}">
        <p14:creationId xmlns:p14="http://schemas.microsoft.com/office/powerpoint/2010/main" val="1161175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slide">
    <p:bg>
      <p:bgPr>
        <a:solidFill>
          <a:srgbClr val="347DA7"/>
        </a:solidFill>
        <a:effectLst/>
      </p:bgPr>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308482AD-0383-754A-ABAE-5382F1666FA7}"/>
              </a:ext>
            </a:extLst>
          </p:cNvPr>
          <p:cNvPicPr>
            <a:picLocks noChangeAspect="1"/>
          </p:cNvPicPr>
          <p:nvPr userDrawn="1"/>
        </p:nvPicPr>
        <p:blipFill rotWithShape="1">
          <a:blip r:embed="rId2"/>
          <a:srcRect l="6131" t="1" r="1" b="46919"/>
          <a:stretch/>
        </p:blipFill>
        <p:spPr>
          <a:xfrm>
            <a:off x="0" y="1761422"/>
            <a:ext cx="6991579" cy="3953577"/>
          </a:xfrm>
          <a:prstGeom prst="rect">
            <a:avLst/>
          </a:prstGeom>
        </p:spPr>
      </p:pic>
      <p:pic>
        <p:nvPicPr>
          <p:cNvPr id="8" name="Billede 7">
            <a:extLst>
              <a:ext uri="{FF2B5EF4-FFF2-40B4-BE49-F238E27FC236}">
                <a16:creationId xmlns:a16="http://schemas.microsoft.com/office/drawing/2014/main" id="{79EFAE13-1D60-0A4F-ADDA-84E37D999515}"/>
              </a:ext>
            </a:extLst>
          </p:cNvPr>
          <p:cNvPicPr>
            <a:picLocks noChangeAspect="1"/>
          </p:cNvPicPr>
          <p:nvPr userDrawn="1"/>
        </p:nvPicPr>
        <p:blipFill>
          <a:blip r:embed="rId3"/>
          <a:stretch>
            <a:fillRect/>
          </a:stretch>
        </p:blipFill>
        <p:spPr>
          <a:xfrm>
            <a:off x="952500" y="4810526"/>
            <a:ext cx="1578944" cy="634599"/>
          </a:xfrm>
          <a:prstGeom prst="rect">
            <a:avLst/>
          </a:prstGeom>
        </p:spPr>
      </p:pic>
      <p:sp>
        <p:nvSpPr>
          <p:cNvPr id="5" name="Footer Placeholder 4"/>
          <p:cNvSpPr>
            <a:spLocks noGrp="1"/>
          </p:cNvSpPr>
          <p:nvPr>
            <p:ph type="ftr" sz="quarter" idx="11"/>
          </p:nvPr>
        </p:nvSpPr>
        <p:spPr>
          <a:xfrm>
            <a:off x="3028950" y="5896727"/>
            <a:ext cx="3086100" cy="304271"/>
          </a:xfrm>
          <a:prstGeom prst="rect">
            <a:avLst/>
          </a:prstGeom>
        </p:spPr>
        <p:txBody>
          <a:bodyPr/>
          <a:lstStyle/>
          <a:p>
            <a:endParaRPr lang="da-DK"/>
          </a:p>
        </p:txBody>
      </p:sp>
      <p:sp>
        <p:nvSpPr>
          <p:cNvPr id="2" name="Title 1"/>
          <p:cNvSpPr>
            <a:spLocks noGrp="1"/>
          </p:cNvSpPr>
          <p:nvPr>
            <p:ph type="ctrTitle"/>
          </p:nvPr>
        </p:nvSpPr>
        <p:spPr>
          <a:xfrm>
            <a:off x="973138" y="1382184"/>
            <a:ext cx="5584416" cy="999376"/>
          </a:xfrm>
        </p:spPr>
        <p:txBody>
          <a:bodyPr lIns="0" tIns="0" rIns="0" bIns="0" anchor="t" anchorCtr="0">
            <a:noAutofit/>
          </a:bodyPr>
          <a:lstStyle>
            <a:lvl1pPr algn="l">
              <a:lnSpc>
                <a:spcPct val="80000"/>
              </a:lnSpc>
              <a:defRPr sz="3600" b="0" i="0">
                <a:solidFill>
                  <a:schemeClr val="bg1"/>
                </a:solidFill>
                <a:latin typeface="Calibri" panose="020F0502020204030204" pitchFamily="34" charset="0"/>
                <a:cs typeface="Calibri" panose="020F0502020204030204" pitchFamily="34" charset="0"/>
              </a:defRPr>
            </a:lvl1pPr>
          </a:lstStyle>
          <a:p>
            <a:r>
              <a:rPr lang="da-DK"/>
              <a:t>Klik for at redigere titeltypografien i masteren</a:t>
            </a:r>
            <a:endParaRPr lang="en-US"/>
          </a:p>
        </p:txBody>
      </p:sp>
      <p:sp>
        <p:nvSpPr>
          <p:cNvPr id="3" name="Subtitle 2"/>
          <p:cNvSpPr>
            <a:spLocks noGrp="1"/>
          </p:cNvSpPr>
          <p:nvPr>
            <p:ph type="subTitle" idx="1"/>
          </p:nvPr>
        </p:nvSpPr>
        <p:spPr>
          <a:xfrm>
            <a:off x="973138" y="2510086"/>
            <a:ext cx="6858000" cy="1379802"/>
          </a:xfrm>
        </p:spPr>
        <p:txBody>
          <a:bodyPr lIns="0" tIns="0" rIns="0" bIns="0">
            <a:noAutofit/>
          </a:bodyPr>
          <a:lstStyle>
            <a:lvl1pPr marL="0" indent="0" algn="l">
              <a:buNone/>
              <a:defRPr sz="1600">
                <a:solidFill>
                  <a:schemeClr val="bg1"/>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undertiteltypografien i masteren</a:t>
            </a:r>
            <a:endParaRPr lang="en-US"/>
          </a:p>
        </p:txBody>
      </p:sp>
    </p:spTree>
    <p:extLst>
      <p:ext uri="{BB962C8B-B14F-4D97-AF65-F5344CB8AC3E}">
        <p14:creationId xmlns:p14="http://schemas.microsoft.com/office/powerpoint/2010/main" val="3573176229"/>
      </p:ext>
    </p:extLst>
  </p:cSld>
  <p:clrMapOvr>
    <a:masterClrMapping/>
  </p:clrMapOvr>
  <p:extLst mod="1">
    <p:ext uri="{DCECCB84-F9BA-43D5-87BE-67443E8EF086}">
      <p15:sldGuideLst xmlns:p15="http://schemas.microsoft.com/office/powerpoint/2012/main">
        <p15:guide id="1" orient="horz" pos="1800">
          <p15:clr>
            <a:srgbClr val="FBAE40"/>
          </p15:clr>
        </p15:guide>
        <p15:guide id="2" pos="2880">
          <p15:clr>
            <a:srgbClr val="FBAE40"/>
          </p15:clr>
        </p15:guide>
        <p15:guide id="3" pos="6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indhold">
    <p:spTree>
      <p:nvGrpSpPr>
        <p:cNvPr id="1" name=""/>
        <p:cNvGrpSpPr/>
        <p:nvPr/>
      </p:nvGrpSpPr>
      <p:grpSpPr>
        <a:xfrm>
          <a:off x="0" y="0"/>
          <a:ext cx="0" cy="0"/>
          <a:chOff x="0" y="0"/>
          <a:chExt cx="0" cy="0"/>
        </a:xfrm>
      </p:grpSpPr>
      <p:sp>
        <p:nvSpPr>
          <p:cNvPr id="16" name="Titel 15">
            <a:extLst>
              <a:ext uri="{FF2B5EF4-FFF2-40B4-BE49-F238E27FC236}">
                <a16:creationId xmlns:a16="http://schemas.microsoft.com/office/drawing/2014/main" id="{D21B5BC7-2603-3B4E-93E8-779AA598B102}"/>
              </a:ext>
            </a:extLst>
          </p:cNvPr>
          <p:cNvSpPr>
            <a:spLocks noGrp="1"/>
          </p:cNvSpPr>
          <p:nvPr>
            <p:ph type="title" hasCustomPrompt="1"/>
          </p:nvPr>
        </p:nvSpPr>
        <p:spPr>
          <a:xfrm>
            <a:off x="615737" y="1020763"/>
            <a:ext cx="7886700" cy="604190"/>
          </a:xfrm>
        </p:spPr>
        <p:txBody>
          <a:bodyPr/>
          <a:lstStyle/>
          <a:p>
            <a:r>
              <a:rPr lang="da-DK"/>
              <a:t>Overskrift skal stå her</a:t>
            </a:r>
          </a:p>
        </p:txBody>
      </p:sp>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p>
            <a:endParaRPr lang="da-DK"/>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327025"/>
            <a:ext cx="5353050" cy="260804"/>
          </a:xfrm>
        </p:spPr>
        <p:txBody>
          <a:bodyPr>
            <a:normAutofit/>
          </a:bodyPr>
          <a:lstStyle>
            <a:lvl1pPr>
              <a:defRPr sz="1200" b="1" spc="300">
                <a:solidFill>
                  <a:srgbClr val="2091A2"/>
                </a:solidFill>
              </a:defRPr>
            </a:lvl1pPr>
          </a:lstStyle>
          <a:p>
            <a:pPr lvl="0"/>
            <a:r>
              <a:rPr lang="da-DK"/>
              <a:t>TEMAOVERSKRIFT</a:t>
            </a:r>
          </a:p>
        </p:txBody>
      </p:sp>
      <p:sp>
        <p:nvSpPr>
          <p:cNvPr id="25" name="Pladsholder til tekst 24">
            <a:extLst>
              <a:ext uri="{FF2B5EF4-FFF2-40B4-BE49-F238E27FC236}">
                <a16:creationId xmlns:a16="http://schemas.microsoft.com/office/drawing/2014/main" id="{5512BAC3-ECC3-8D4D-BB98-A376A5D93CF3}"/>
              </a:ext>
            </a:extLst>
          </p:cNvPr>
          <p:cNvSpPr>
            <a:spLocks noGrp="1"/>
          </p:cNvSpPr>
          <p:nvPr>
            <p:ph type="body" sz="quarter" idx="14" hasCustomPrompt="1"/>
          </p:nvPr>
        </p:nvSpPr>
        <p:spPr>
          <a:xfrm>
            <a:off x="615949" y="1662113"/>
            <a:ext cx="7886487" cy="2900363"/>
          </a:xfrm>
        </p:spPr>
        <p:txBody>
          <a:bodyPr/>
          <a:lstStyle/>
          <a:p>
            <a:pPr lvl="0"/>
            <a:r>
              <a:rPr lang="da-DK"/>
              <a:t>Indhold og punktopstilling</a:t>
            </a:r>
          </a:p>
          <a:p>
            <a:pPr lvl="1"/>
            <a:r>
              <a:rPr lang="da-DK"/>
              <a:t>Andet niveau</a:t>
            </a:r>
          </a:p>
          <a:p>
            <a:pPr lvl="2"/>
            <a:r>
              <a:rPr lang="da-DK"/>
              <a:t>Tredje niveau</a:t>
            </a:r>
          </a:p>
        </p:txBody>
      </p:sp>
      <p:pic>
        <p:nvPicPr>
          <p:cNvPr id="27" name="Billede 26">
            <a:extLst>
              <a:ext uri="{FF2B5EF4-FFF2-40B4-BE49-F238E27FC236}">
                <a16:creationId xmlns:a16="http://schemas.microsoft.com/office/drawing/2014/main" id="{C9EE5561-02F8-9440-93F9-F10EBBB4FA53}"/>
              </a:ext>
            </a:extLst>
          </p:cNvPr>
          <p:cNvPicPr>
            <a:picLocks noChangeAspect="1"/>
          </p:cNvPicPr>
          <p:nvPr userDrawn="1"/>
        </p:nvPicPr>
        <p:blipFill>
          <a:blip r:embed="rId2"/>
          <a:stretch>
            <a:fillRect/>
          </a:stretch>
        </p:blipFill>
        <p:spPr>
          <a:xfrm>
            <a:off x="615737" y="5198095"/>
            <a:ext cx="624509" cy="250999"/>
          </a:xfrm>
          <a:prstGeom prst="rect">
            <a:avLst/>
          </a:prstGeom>
        </p:spPr>
      </p:pic>
    </p:spTree>
    <p:extLst>
      <p:ext uri="{BB962C8B-B14F-4D97-AF65-F5344CB8AC3E}">
        <p14:creationId xmlns:p14="http://schemas.microsoft.com/office/powerpoint/2010/main" val="1902759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el og indhold">
    <p:spTree>
      <p:nvGrpSpPr>
        <p:cNvPr id="1" name=""/>
        <p:cNvGrpSpPr/>
        <p:nvPr/>
      </p:nvGrpSpPr>
      <p:grpSpPr>
        <a:xfrm>
          <a:off x="0" y="0"/>
          <a:ext cx="0" cy="0"/>
          <a:chOff x="0" y="0"/>
          <a:chExt cx="0" cy="0"/>
        </a:xfrm>
      </p:grpSpPr>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p>
            <a:endParaRPr lang="da-DK"/>
          </a:p>
        </p:txBody>
      </p:sp>
      <p:pic>
        <p:nvPicPr>
          <p:cNvPr id="27" name="Billede 26">
            <a:extLst>
              <a:ext uri="{FF2B5EF4-FFF2-40B4-BE49-F238E27FC236}">
                <a16:creationId xmlns:a16="http://schemas.microsoft.com/office/drawing/2014/main" id="{C9EE5561-02F8-9440-93F9-F10EBBB4FA53}"/>
              </a:ext>
            </a:extLst>
          </p:cNvPr>
          <p:cNvPicPr>
            <a:picLocks noChangeAspect="1"/>
          </p:cNvPicPr>
          <p:nvPr userDrawn="1"/>
        </p:nvPicPr>
        <p:blipFill>
          <a:blip r:embed="rId2"/>
          <a:stretch>
            <a:fillRect/>
          </a:stretch>
        </p:blipFill>
        <p:spPr>
          <a:xfrm>
            <a:off x="615737" y="5198095"/>
            <a:ext cx="624509" cy="250999"/>
          </a:xfrm>
          <a:prstGeom prst="rect">
            <a:avLst/>
          </a:prstGeom>
        </p:spPr>
      </p:pic>
    </p:spTree>
    <p:extLst>
      <p:ext uri="{BB962C8B-B14F-4D97-AF65-F5344CB8AC3E}">
        <p14:creationId xmlns:p14="http://schemas.microsoft.com/office/powerpoint/2010/main" val="3261306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 og indhol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66F9560D-F720-0B45-8059-8893C9EB3EE2}"/>
              </a:ext>
            </a:extLst>
          </p:cNvPr>
          <p:cNvPicPr>
            <a:picLocks noChangeAspect="1"/>
          </p:cNvPicPr>
          <p:nvPr userDrawn="1"/>
        </p:nvPicPr>
        <p:blipFill rotWithShape="1">
          <a:blip r:embed="rId2"/>
          <a:srcRect l="1" t="3388" r="-4514"/>
          <a:stretch/>
        </p:blipFill>
        <p:spPr>
          <a:xfrm>
            <a:off x="5371319" y="0"/>
            <a:ext cx="4114707" cy="5714999"/>
          </a:xfrm>
          <a:prstGeom prst="rect">
            <a:avLst/>
          </a:prstGeom>
        </p:spPr>
      </p:pic>
      <p:pic>
        <p:nvPicPr>
          <p:cNvPr id="9" name="Billede 8">
            <a:extLst>
              <a:ext uri="{FF2B5EF4-FFF2-40B4-BE49-F238E27FC236}">
                <a16:creationId xmlns:a16="http://schemas.microsoft.com/office/drawing/2014/main" id="{274D0406-323E-0D43-8C60-996658180A55}"/>
              </a:ext>
            </a:extLst>
          </p:cNvPr>
          <p:cNvPicPr>
            <a:picLocks noChangeAspect="1"/>
          </p:cNvPicPr>
          <p:nvPr userDrawn="1"/>
        </p:nvPicPr>
        <p:blipFill rotWithShape="1">
          <a:blip r:embed="rId3"/>
          <a:srcRect t="5812" r="31420" b="11550"/>
          <a:stretch/>
        </p:blipFill>
        <p:spPr>
          <a:xfrm>
            <a:off x="3293566" y="1"/>
            <a:ext cx="6108700" cy="5714999"/>
          </a:xfrm>
          <a:prstGeom prst="rect">
            <a:avLst/>
          </a:prstGeom>
        </p:spPr>
      </p:pic>
      <p:sp>
        <p:nvSpPr>
          <p:cNvPr id="16" name="Titel 15">
            <a:extLst>
              <a:ext uri="{FF2B5EF4-FFF2-40B4-BE49-F238E27FC236}">
                <a16:creationId xmlns:a16="http://schemas.microsoft.com/office/drawing/2014/main" id="{D21B5BC7-2603-3B4E-93E8-779AA598B102}"/>
              </a:ext>
            </a:extLst>
          </p:cNvPr>
          <p:cNvSpPr>
            <a:spLocks noGrp="1"/>
          </p:cNvSpPr>
          <p:nvPr>
            <p:ph type="title" hasCustomPrompt="1"/>
          </p:nvPr>
        </p:nvSpPr>
        <p:spPr>
          <a:xfrm>
            <a:off x="615737" y="1020763"/>
            <a:ext cx="4988229" cy="604190"/>
          </a:xfrm>
        </p:spPr>
        <p:txBody>
          <a:bodyPr/>
          <a:lstStyle/>
          <a:p>
            <a:r>
              <a:rPr lang="da-DK"/>
              <a:t>Overskrift skal stå her</a:t>
            </a:r>
          </a:p>
        </p:txBody>
      </p:sp>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p>
            <a:endParaRPr lang="da-DK"/>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327025"/>
            <a:ext cx="5353050" cy="260804"/>
          </a:xfrm>
        </p:spPr>
        <p:txBody>
          <a:bodyPr>
            <a:normAutofit/>
          </a:bodyPr>
          <a:lstStyle>
            <a:lvl1pPr>
              <a:defRPr sz="1200" b="1" spc="300">
                <a:solidFill>
                  <a:srgbClr val="2091A2"/>
                </a:solidFill>
              </a:defRPr>
            </a:lvl1pPr>
          </a:lstStyle>
          <a:p>
            <a:pPr lvl="0"/>
            <a:r>
              <a:rPr lang="da-DK"/>
              <a:t>TEMAOVERSKRIFT</a:t>
            </a:r>
          </a:p>
        </p:txBody>
      </p:sp>
      <p:sp>
        <p:nvSpPr>
          <p:cNvPr id="25" name="Pladsholder til tekst 24">
            <a:extLst>
              <a:ext uri="{FF2B5EF4-FFF2-40B4-BE49-F238E27FC236}">
                <a16:creationId xmlns:a16="http://schemas.microsoft.com/office/drawing/2014/main" id="{5512BAC3-ECC3-8D4D-BB98-A376A5D93CF3}"/>
              </a:ext>
            </a:extLst>
          </p:cNvPr>
          <p:cNvSpPr>
            <a:spLocks noGrp="1"/>
          </p:cNvSpPr>
          <p:nvPr>
            <p:ph type="body" sz="quarter" idx="14" hasCustomPrompt="1"/>
          </p:nvPr>
        </p:nvSpPr>
        <p:spPr>
          <a:xfrm>
            <a:off x="615950" y="1662113"/>
            <a:ext cx="4988016" cy="2900363"/>
          </a:xfrm>
        </p:spPr>
        <p:txBody>
          <a:bodyPr/>
          <a:lstStyle/>
          <a:p>
            <a:pPr lvl="0"/>
            <a:r>
              <a:rPr lang="da-DK"/>
              <a:t>Indhold og punktopstilling</a:t>
            </a:r>
          </a:p>
          <a:p>
            <a:pPr lvl="1"/>
            <a:r>
              <a:rPr lang="da-DK"/>
              <a:t>Andet niveau</a:t>
            </a:r>
          </a:p>
          <a:p>
            <a:pPr lvl="2"/>
            <a:r>
              <a:rPr lang="da-DK"/>
              <a:t>Tredje niveau</a:t>
            </a:r>
          </a:p>
        </p:txBody>
      </p:sp>
      <p:pic>
        <p:nvPicPr>
          <p:cNvPr id="10" name="Billede 9">
            <a:extLst>
              <a:ext uri="{FF2B5EF4-FFF2-40B4-BE49-F238E27FC236}">
                <a16:creationId xmlns:a16="http://schemas.microsoft.com/office/drawing/2014/main" id="{D4E16806-1228-0F4E-9251-C8D319F017A3}"/>
              </a:ext>
            </a:extLst>
          </p:cNvPr>
          <p:cNvPicPr>
            <a:picLocks noChangeAspect="1"/>
          </p:cNvPicPr>
          <p:nvPr userDrawn="1"/>
        </p:nvPicPr>
        <p:blipFill>
          <a:blip r:embed="rId4"/>
          <a:stretch>
            <a:fillRect/>
          </a:stretch>
        </p:blipFill>
        <p:spPr>
          <a:xfrm>
            <a:off x="615737" y="5198095"/>
            <a:ext cx="624509" cy="250999"/>
          </a:xfrm>
          <a:prstGeom prst="rect">
            <a:avLst/>
          </a:prstGeom>
        </p:spPr>
      </p:pic>
    </p:spTree>
    <p:extLst>
      <p:ext uri="{BB962C8B-B14F-4D97-AF65-F5344CB8AC3E}">
        <p14:creationId xmlns:p14="http://schemas.microsoft.com/office/powerpoint/2010/main" val="2629261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el og indho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274D0406-323E-0D43-8C60-996658180A55}"/>
              </a:ext>
            </a:extLst>
          </p:cNvPr>
          <p:cNvPicPr>
            <a:picLocks noChangeAspect="1"/>
          </p:cNvPicPr>
          <p:nvPr userDrawn="1"/>
        </p:nvPicPr>
        <p:blipFill rotWithShape="1">
          <a:blip r:embed="rId2"/>
          <a:srcRect l="27164" t="-16854" r="4256" b="77660"/>
          <a:stretch/>
        </p:blipFill>
        <p:spPr>
          <a:xfrm>
            <a:off x="3035300" y="3004458"/>
            <a:ext cx="6108700" cy="2710542"/>
          </a:xfrm>
          <a:prstGeom prst="rect">
            <a:avLst/>
          </a:prstGeom>
        </p:spPr>
      </p:pic>
      <p:sp>
        <p:nvSpPr>
          <p:cNvPr id="16" name="Titel 15">
            <a:extLst>
              <a:ext uri="{FF2B5EF4-FFF2-40B4-BE49-F238E27FC236}">
                <a16:creationId xmlns:a16="http://schemas.microsoft.com/office/drawing/2014/main" id="{D21B5BC7-2603-3B4E-93E8-779AA598B102}"/>
              </a:ext>
            </a:extLst>
          </p:cNvPr>
          <p:cNvSpPr>
            <a:spLocks noGrp="1"/>
          </p:cNvSpPr>
          <p:nvPr>
            <p:ph type="title" hasCustomPrompt="1"/>
          </p:nvPr>
        </p:nvSpPr>
        <p:spPr>
          <a:xfrm>
            <a:off x="615737" y="1020763"/>
            <a:ext cx="6738651" cy="604190"/>
          </a:xfrm>
        </p:spPr>
        <p:txBody>
          <a:bodyPr/>
          <a:lstStyle/>
          <a:p>
            <a:r>
              <a:rPr lang="da-DK"/>
              <a:t>Overskrift skal stå her</a:t>
            </a:r>
          </a:p>
        </p:txBody>
      </p:sp>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p>
            <a:endParaRPr lang="da-DK"/>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327025"/>
            <a:ext cx="5353050" cy="260804"/>
          </a:xfrm>
        </p:spPr>
        <p:txBody>
          <a:bodyPr>
            <a:normAutofit/>
          </a:bodyPr>
          <a:lstStyle>
            <a:lvl1pPr>
              <a:defRPr sz="1200" b="1" spc="300">
                <a:solidFill>
                  <a:srgbClr val="2091A2"/>
                </a:solidFill>
              </a:defRPr>
            </a:lvl1pPr>
          </a:lstStyle>
          <a:p>
            <a:pPr lvl="0"/>
            <a:r>
              <a:rPr lang="da-DK"/>
              <a:t>TEMAOVERSKRIFT</a:t>
            </a:r>
          </a:p>
        </p:txBody>
      </p:sp>
      <p:sp>
        <p:nvSpPr>
          <p:cNvPr id="25" name="Pladsholder til tekst 24">
            <a:extLst>
              <a:ext uri="{FF2B5EF4-FFF2-40B4-BE49-F238E27FC236}">
                <a16:creationId xmlns:a16="http://schemas.microsoft.com/office/drawing/2014/main" id="{5512BAC3-ECC3-8D4D-BB98-A376A5D93CF3}"/>
              </a:ext>
            </a:extLst>
          </p:cNvPr>
          <p:cNvSpPr>
            <a:spLocks noGrp="1"/>
          </p:cNvSpPr>
          <p:nvPr>
            <p:ph type="body" sz="quarter" idx="14" hasCustomPrompt="1"/>
          </p:nvPr>
        </p:nvSpPr>
        <p:spPr>
          <a:xfrm>
            <a:off x="615949" y="1662113"/>
            <a:ext cx="6738439" cy="2900363"/>
          </a:xfrm>
        </p:spPr>
        <p:txBody>
          <a:bodyPr/>
          <a:lstStyle/>
          <a:p>
            <a:pPr lvl="0"/>
            <a:r>
              <a:rPr lang="da-DK"/>
              <a:t>Indhold og punktopstilling</a:t>
            </a:r>
          </a:p>
          <a:p>
            <a:pPr lvl="1"/>
            <a:r>
              <a:rPr lang="da-DK"/>
              <a:t>Andet niveau</a:t>
            </a:r>
          </a:p>
          <a:p>
            <a:pPr lvl="2"/>
            <a:r>
              <a:rPr lang="da-DK"/>
              <a:t>Tredje niveau</a:t>
            </a:r>
          </a:p>
        </p:txBody>
      </p:sp>
      <p:pic>
        <p:nvPicPr>
          <p:cNvPr id="10" name="Billede 9">
            <a:extLst>
              <a:ext uri="{FF2B5EF4-FFF2-40B4-BE49-F238E27FC236}">
                <a16:creationId xmlns:a16="http://schemas.microsoft.com/office/drawing/2014/main" id="{7714E126-39B4-E64E-A629-2D16884766C9}"/>
              </a:ext>
            </a:extLst>
          </p:cNvPr>
          <p:cNvPicPr>
            <a:picLocks noChangeAspect="1"/>
          </p:cNvPicPr>
          <p:nvPr userDrawn="1"/>
        </p:nvPicPr>
        <p:blipFill>
          <a:blip r:embed="rId3"/>
          <a:stretch>
            <a:fillRect/>
          </a:stretch>
        </p:blipFill>
        <p:spPr>
          <a:xfrm>
            <a:off x="615737" y="5198095"/>
            <a:ext cx="624509" cy="250999"/>
          </a:xfrm>
          <a:prstGeom prst="rect">
            <a:avLst/>
          </a:prstGeom>
        </p:spPr>
      </p:pic>
    </p:spTree>
    <p:extLst>
      <p:ext uri="{BB962C8B-B14F-4D97-AF65-F5344CB8AC3E}">
        <p14:creationId xmlns:p14="http://schemas.microsoft.com/office/powerpoint/2010/main" val="1747128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el og indhol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027F4CB8-748C-E04E-84E9-6C7174910F94}"/>
              </a:ext>
            </a:extLst>
          </p:cNvPr>
          <p:cNvPicPr>
            <a:picLocks noChangeAspect="1"/>
          </p:cNvPicPr>
          <p:nvPr userDrawn="1"/>
        </p:nvPicPr>
        <p:blipFill rotWithShape="1">
          <a:blip r:embed="rId2"/>
          <a:srcRect r="682" b="6657"/>
          <a:stretch/>
        </p:blipFill>
        <p:spPr>
          <a:xfrm>
            <a:off x="0" y="0"/>
            <a:ext cx="9143999" cy="5715000"/>
          </a:xfrm>
          <a:prstGeom prst="rect">
            <a:avLst/>
          </a:prstGeom>
        </p:spPr>
      </p:pic>
      <p:pic>
        <p:nvPicPr>
          <p:cNvPr id="12" name="Billede 11">
            <a:extLst>
              <a:ext uri="{FF2B5EF4-FFF2-40B4-BE49-F238E27FC236}">
                <a16:creationId xmlns:a16="http://schemas.microsoft.com/office/drawing/2014/main" id="{6173725E-F125-1A49-AB08-CF61964002FA}"/>
              </a:ext>
            </a:extLst>
          </p:cNvPr>
          <p:cNvPicPr>
            <a:picLocks noChangeAspect="1"/>
          </p:cNvPicPr>
          <p:nvPr userDrawn="1"/>
        </p:nvPicPr>
        <p:blipFill rotWithShape="1">
          <a:blip r:embed="rId3">
            <a:alphaModFix amt="70000"/>
          </a:blip>
          <a:srcRect l="-1" r="26539" b="60967"/>
          <a:stretch/>
        </p:blipFill>
        <p:spPr>
          <a:xfrm>
            <a:off x="4377600" y="3182401"/>
            <a:ext cx="4766400" cy="2532600"/>
          </a:xfrm>
          <a:prstGeom prst="rect">
            <a:avLst/>
          </a:prstGeom>
        </p:spPr>
      </p:pic>
      <p:sp>
        <p:nvSpPr>
          <p:cNvPr id="16" name="Titel 15">
            <a:extLst>
              <a:ext uri="{FF2B5EF4-FFF2-40B4-BE49-F238E27FC236}">
                <a16:creationId xmlns:a16="http://schemas.microsoft.com/office/drawing/2014/main" id="{D21B5BC7-2603-3B4E-93E8-779AA598B102}"/>
              </a:ext>
            </a:extLst>
          </p:cNvPr>
          <p:cNvSpPr>
            <a:spLocks noGrp="1"/>
          </p:cNvSpPr>
          <p:nvPr>
            <p:ph type="title" hasCustomPrompt="1"/>
          </p:nvPr>
        </p:nvSpPr>
        <p:spPr>
          <a:xfrm>
            <a:off x="615737" y="1020763"/>
            <a:ext cx="6738651" cy="604190"/>
          </a:xfrm>
        </p:spPr>
        <p:txBody>
          <a:bodyPr/>
          <a:lstStyle>
            <a:lvl1pPr>
              <a:defRPr>
                <a:solidFill>
                  <a:schemeClr val="bg1"/>
                </a:solidFill>
              </a:defRPr>
            </a:lvl1pPr>
          </a:lstStyle>
          <a:p>
            <a:r>
              <a:rPr lang="da-DK"/>
              <a:t>Overskrift skal stå her</a:t>
            </a:r>
          </a:p>
        </p:txBody>
      </p:sp>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lvl1pPr>
              <a:defRPr>
                <a:solidFill>
                  <a:schemeClr val="bg1"/>
                </a:solidFill>
              </a:defRPr>
            </a:lvl1pPr>
          </a:lstStyle>
          <a:p>
            <a:endParaRPr lang="da-DK"/>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327025"/>
            <a:ext cx="5353050" cy="260804"/>
          </a:xfrm>
        </p:spPr>
        <p:txBody>
          <a:bodyPr>
            <a:normAutofit/>
          </a:bodyPr>
          <a:lstStyle>
            <a:lvl1pPr>
              <a:defRPr sz="1200" b="1" spc="300">
                <a:solidFill>
                  <a:schemeClr val="bg1"/>
                </a:solidFill>
              </a:defRPr>
            </a:lvl1pPr>
          </a:lstStyle>
          <a:p>
            <a:pPr lvl="0"/>
            <a:r>
              <a:rPr lang="da-DK"/>
              <a:t>TEMAOVERSKRIFT</a:t>
            </a:r>
          </a:p>
        </p:txBody>
      </p:sp>
      <p:sp>
        <p:nvSpPr>
          <p:cNvPr id="25" name="Pladsholder til tekst 24">
            <a:extLst>
              <a:ext uri="{FF2B5EF4-FFF2-40B4-BE49-F238E27FC236}">
                <a16:creationId xmlns:a16="http://schemas.microsoft.com/office/drawing/2014/main" id="{5512BAC3-ECC3-8D4D-BB98-A376A5D93CF3}"/>
              </a:ext>
            </a:extLst>
          </p:cNvPr>
          <p:cNvSpPr>
            <a:spLocks noGrp="1"/>
          </p:cNvSpPr>
          <p:nvPr>
            <p:ph type="body" sz="quarter" idx="14" hasCustomPrompt="1"/>
          </p:nvPr>
        </p:nvSpPr>
        <p:spPr>
          <a:xfrm>
            <a:off x="615949" y="1662113"/>
            <a:ext cx="6738439" cy="29003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a:t>Indhold og punktopstilling</a:t>
            </a:r>
          </a:p>
          <a:p>
            <a:pPr lvl="1"/>
            <a:r>
              <a:rPr lang="da-DK"/>
              <a:t>Andet niveau</a:t>
            </a:r>
          </a:p>
          <a:p>
            <a:pPr lvl="2"/>
            <a:r>
              <a:rPr lang="da-DK"/>
              <a:t>Tredje niveau</a:t>
            </a:r>
          </a:p>
        </p:txBody>
      </p:sp>
      <p:pic>
        <p:nvPicPr>
          <p:cNvPr id="10" name="Billede 9">
            <a:extLst>
              <a:ext uri="{FF2B5EF4-FFF2-40B4-BE49-F238E27FC236}">
                <a16:creationId xmlns:a16="http://schemas.microsoft.com/office/drawing/2014/main" id="{7714E126-39B4-E64E-A629-2D16884766C9}"/>
              </a:ext>
            </a:extLst>
          </p:cNvPr>
          <p:cNvPicPr>
            <a:picLocks noChangeAspect="1"/>
          </p:cNvPicPr>
          <p:nvPr userDrawn="1"/>
        </p:nvPicPr>
        <p:blipFill>
          <a:blip r:embed="rId4"/>
          <a:stretch>
            <a:fillRect/>
          </a:stretch>
        </p:blipFill>
        <p:spPr>
          <a:xfrm>
            <a:off x="615737" y="5198095"/>
            <a:ext cx="624509" cy="250999"/>
          </a:xfrm>
          <a:prstGeom prst="rect">
            <a:avLst/>
          </a:prstGeom>
        </p:spPr>
      </p:pic>
    </p:spTree>
    <p:extLst>
      <p:ext uri="{BB962C8B-B14F-4D97-AF65-F5344CB8AC3E}">
        <p14:creationId xmlns:p14="http://schemas.microsoft.com/office/powerpoint/2010/main" val="1633693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el og indhold">
    <p:bg>
      <p:bgPr>
        <a:solidFill>
          <a:srgbClr val="347DA7"/>
        </a:solidFill>
        <a:effectLst/>
      </p:bgPr>
    </p:bg>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059A32A2-47D7-1C4D-848A-E69E9E87A767}"/>
              </a:ext>
            </a:extLst>
          </p:cNvPr>
          <p:cNvPicPr>
            <a:picLocks noChangeAspect="1"/>
          </p:cNvPicPr>
          <p:nvPr userDrawn="1"/>
        </p:nvPicPr>
        <p:blipFill rotWithShape="1">
          <a:blip r:embed="rId2"/>
          <a:srcRect r="27088" b="61228"/>
          <a:stretch/>
        </p:blipFill>
        <p:spPr>
          <a:xfrm>
            <a:off x="4379278" y="3181282"/>
            <a:ext cx="4764722" cy="2533718"/>
          </a:xfrm>
          <a:prstGeom prst="rect">
            <a:avLst/>
          </a:prstGeom>
        </p:spPr>
      </p:pic>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lvl1pPr>
              <a:defRPr>
                <a:solidFill>
                  <a:schemeClr val="bg1"/>
                </a:solidFill>
              </a:defRPr>
            </a:lvl1pPr>
          </a:lstStyle>
          <a:p>
            <a:endParaRPr lang="da-DK"/>
          </a:p>
        </p:txBody>
      </p:sp>
      <p:sp>
        <p:nvSpPr>
          <p:cNvPr id="16" name="Titel 15">
            <a:extLst>
              <a:ext uri="{FF2B5EF4-FFF2-40B4-BE49-F238E27FC236}">
                <a16:creationId xmlns:a16="http://schemas.microsoft.com/office/drawing/2014/main" id="{D21B5BC7-2603-3B4E-93E8-779AA598B102}"/>
              </a:ext>
            </a:extLst>
          </p:cNvPr>
          <p:cNvSpPr>
            <a:spLocks noGrp="1"/>
          </p:cNvSpPr>
          <p:nvPr>
            <p:ph type="title" hasCustomPrompt="1"/>
          </p:nvPr>
        </p:nvSpPr>
        <p:spPr>
          <a:xfrm>
            <a:off x="615737" y="1020763"/>
            <a:ext cx="6738651" cy="604190"/>
          </a:xfrm>
        </p:spPr>
        <p:txBody>
          <a:bodyPr/>
          <a:lstStyle>
            <a:lvl1pPr>
              <a:defRPr>
                <a:solidFill>
                  <a:schemeClr val="bg1"/>
                </a:solidFill>
              </a:defRPr>
            </a:lvl1pPr>
          </a:lstStyle>
          <a:p>
            <a:r>
              <a:rPr lang="da-DK"/>
              <a:t>Overskrift skal stå her</a:t>
            </a:r>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327025"/>
            <a:ext cx="5353050" cy="260804"/>
          </a:xfrm>
        </p:spPr>
        <p:txBody>
          <a:bodyPr>
            <a:normAutofit/>
          </a:bodyPr>
          <a:lstStyle>
            <a:lvl1pPr>
              <a:defRPr sz="1200" b="1" spc="300">
                <a:solidFill>
                  <a:schemeClr val="bg1"/>
                </a:solidFill>
              </a:defRPr>
            </a:lvl1pPr>
          </a:lstStyle>
          <a:p>
            <a:pPr lvl="0"/>
            <a:r>
              <a:rPr lang="da-DK"/>
              <a:t>TEMAOVERSKRIFT</a:t>
            </a:r>
          </a:p>
        </p:txBody>
      </p:sp>
      <p:sp>
        <p:nvSpPr>
          <p:cNvPr id="25" name="Pladsholder til tekst 24">
            <a:extLst>
              <a:ext uri="{FF2B5EF4-FFF2-40B4-BE49-F238E27FC236}">
                <a16:creationId xmlns:a16="http://schemas.microsoft.com/office/drawing/2014/main" id="{5512BAC3-ECC3-8D4D-BB98-A376A5D93CF3}"/>
              </a:ext>
            </a:extLst>
          </p:cNvPr>
          <p:cNvSpPr>
            <a:spLocks noGrp="1"/>
          </p:cNvSpPr>
          <p:nvPr>
            <p:ph type="body" sz="quarter" idx="14" hasCustomPrompt="1"/>
          </p:nvPr>
        </p:nvSpPr>
        <p:spPr>
          <a:xfrm>
            <a:off x="615949" y="1678203"/>
            <a:ext cx="6738439" cy="29003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a:t>Indhold og punktopstilling</a:t>
            </a:r>
          </a:p>
          <a:p>
            <a:pPr lvl="1"/>
            <a:r>
              <a:rPr lang="da-DK"/>
              <a:t>Andet niveau</a:t>
            </a:r>
          </a:p>
          <a:p>
            <a:pPr lvl="2"/>
            <a:r>
              <a:rPr lang="da-DK"/>
              <a:t>Tredje niveau</a:t>
            </a:r>
          </a:p>
        </p:txBody>
      </p:sp>
      <p:pic>
        <p:nvPicPr>
          <p:cNvPr id="11" name="Billede 10">
            <a:extLst>
              <a:ext uri="{FF2B5EF4-FFF2-40B4-BE49-F238E27FC236}">
                <a16:creationId xmlns:a16="http://schemas.microsoft.com/office/drawing/2014/main" id="{78C3B46C-0A76-664F-B358-7A897B0F05D8}"/>
              </a:ext>
            </a:extLst>
          </p:cNvPr>
          <p:cNvPicPr>
            <a:picLocks noChangeAspect="1"/>
          </p:cNvPicPr>
          <p:nvPr userDrawn="1"/>
        </p:nvPicPr>
        <p:blipFill>
          <a:blip r:embed="rId3"/>
          <a:stretch>
            <a:fillRect/>
          </a:stretch>
        </p:blipFill>
        <p:spPr>
          <a:xfrm>
            <a:off x="615737" y="5198095"/>
            <a:ext cx="624509" cy="250999"/>
          </a:xfrm>
          <a:prstGeom prst="rect">
            <a:avLst/>
          </a:prstGeom>
        </p:spPr>
      </p:pic>
    </p:spTree>
    <p:extLst>
      <p:ext uri="{BB962C8B-B14F-4D97-AF65-F5344CB8AC3E}">
        <p14:creationId xmlns:p14="http://schemas.microsoft.com/office/powerpoint/2010/main" val="4177256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el og indhold">
    <p:bg>
      <p:bgPr>
        <a:solidFill>
          <a:srgbClr val="45B7C1"/>
        </a:solidFill>
        <a:effectLst/>
      </p:bgPr>
    </p:bg>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4D3D39DC-B166-7A45-AE68-9A7F130617BC}"/>
              </a:ext>
            </a:extLst>
          </p:cNvPr>
          <p:cNvPicPr>
            <a:picLocks noChangeAspect="1"/>
          </p:cNvPicPr>
          <p:nvPr userDrawn="1"/>
        </p:nvPicPr>
        <p:blipFill rotWithShape="1">
          <a:blip r:embed="rId2"/>
          <a:srcRect r="27242" b="61310"/>
          <a:stretch/>
        </p:blipFill>
        <p:spPr>
          <a:xfrm>
            <a:off x="4379278" y="3181282"/>
            <a:ext cx="4764722" cy="2533718"/>
          </a:xfrm>
          <a:prstGeom prst="rect">
            <a:avLst/>
          </a:prstGeom>
        </p:spPr>
      </p:pic>
      <p:sp>
        <p:nvSpPr>
          <p:cNvPr id="18" name="Pladsholder til sidefod 17">
            <a:extLst>
              <a:ext uri="{FF2B5EF4-FFF2-40B4-BE49-F238E27FC236}">
                <a16:creationId xmlns:a16="http://schemas.microsoft.com/office/drawing/2014/main" id="{E2FB1501-613B-8B44-B489-9768C9E4F496}"/>
              </a:ext>
            </a:extLst>
          </p:cNvPr>
          <p:cNvSpPr>
            <a:spLocks noGrp="1"/>
          </p:cNvSpPr>
          <p:nvPr>
            <p:ph type="ftr" sz="quarter" idx="11"/>
          </p:nvPr>
        </p:nvSpPr>
        <p:spPr>
          <a:xfrm>
            <a:off x="1524495" y="5356731"/>
            <a:ext cx="2922814" cy="304271"/>
          </a:xfrm>
          <a:prstGeom prst="rect">
            <a:avLst/>
          </a:prstGeom>
        </p:spPr>
        <p:txBody>
          <a:bodyPr/>
          <a:lstStyle>
            <a:lvl1pPr>
              <a:defRPr>
                <a:solidFill>
                  <a:schemeClr val="bg1"/>
                </a:solidFill>
              </a:defRPr>
            </a:lvl1pPr>
          </a:lstStyle>
          <a:p>
            <a:endParaRPr lang="da-DK"/>
          </a:p>
        </p:txBody>
      </p:sp>
      <p:sp>
        <p:nvSpPr>
          <p:cNvPr id="16" name="Titel 15">
            <a:extLst>
              <a:ext uri="{FF2B5EF4-FFF2-40B4-BE49-F238E27FC236}">
                <a16:creationId xmlns:a16="http://schemas.microsoft.com/office/drawing/2014/main" id="{D21B5BC7-2603-3B4E-93E8-779AA598B102}"/>
              </a:ext>
            </a:extLst>
          </p:cNvPr>
          <p:cNvSpPr>
            <a:spLocks noGrp="1"/>
          </p:cNvSpPr>
          <p:nvPr>
            <p:ph type="title" hasCustomPrompt="1"/>
          </p:nvPr>
        </p:nvSpPr>
        <p:spPr>
          <a:xfrm>
            <a:off x="615737" y="1020763"/>
            <a:ext cx="6738651" cy="604190"/>
          </a:xfrm>
        </p:spPr>
        <p:txBody>
          <a:bodyPr/>
          <a:lstStyle>
            <a:lvl1pPr>
              <a:defRPr>
                <a:solidFill>
                  <a:schemeClr val="bg1"/>
                </a:solidFill>
              </a:defRPr>
            </a:lvl1pPr>
          </a:lstStyle>
          <a:p>
            <a:r>
              <a:rPr lang="da-DK"/>
              <a:t>Overskrift skal stå her</a:t>
            </a:r>
          </a:p>
        </p:txBody>
      </p:sp>
      <p:sp>
        <p:nvSpPr>
          <p:cNvPr id="23" name="Pladsholder til tekst 22">
            <a:extLst>
              <a:ext uri="{FF2B5EF4-FFF2-40B4-BE49-F238E27FC236}">
                <a16:creationId xmlns:a16="http://schemas.microsoft.com/office/drawing/2014/main" id="{DB027E1D-551F-614A-B54D-3207D16815E3}"/>
              </a:ext>
            </a:extLst>
          </p:cNvPr>
          <p:cNvSpPr>
            <a:spLocks noGrp="1"/>
          </p:cNvSpPr>
          <p:nvPr>
            <p:ph type="body" sz="quarter" idx="13" hasCustomPrompt="1"/>
          </p:nvPr>
        </p:nvSpPr>
        <p:spPr>
          <a:xfrm>
            <a:off x="615950" y="327025"/>
            <a:ext cx="5353050" cy="260804"/>
          </a:xfrm>
        </p:spPr>
        <p:txBody>
          <a:bodyPr>
            <a:normAutofit/>
          </a:bodyPr>
          <a:lstStyle>
            <a:lvl1pPr>
              <a:defRPr sz="1200" b="1" spc="300">
                <a:solidFill>
                  <a:schemeClr val="bg1"/>
                </a:solidFill>
              </a:defRPr>
            </a:lvl1pPr>
          </a:lstStyle>
          <a:p>
            <a:pPr lvl="0"/>
            <a:r>
              <a:rPr lang="da-DK"/>
              <a:t>TEMAOVERSKRIFT</a:t>
            </a:r>
          </a:p>
        </p:txBody>
      </p:sp>
      <p:sp>
        <p:nvSpPr>
          <p:cNvPr id="25" name="Pladsholder til tekst 24">
            <a:extLst>
              <a:ext uri="{FF2B5EF4-FFF2-40B4-BE49-F238E27FC236}">
                <a16:creationId xmlns:a16="http://schemas.microsoft.com/office/drawing/2014/main" id="{5512BAC3-ECC3-8D4D-BB98-A376A5D93CF3}"/>
              </a:ext>
            </a:extLst>
          </p:cNvPr>
          <p:cNvSpPr>
            <a:spLocks noGrp="1"/>
          </p:cNvSpPr>
          <p:nvPr>
            <p:ph type="body" sz="quarter" idx="14" hasCustomPrompt="1"/>
          </p:nvPr>
        </p:nvSpPr>
        <p:spPr>
          <a:xfrm>
            <a:off x="615949" y="1678203"/>
            <a:ext cx="6738439" cy="29003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a:t>Indhold og punktopstilling</a:t>
            </a:r>
          </a:p>
          <a:p>
            <a:pPr lvl="1"/>
            <a:r>
              <a:rPr lang="da-DK"/>
              <a:t>Andet niveau</a:t>
            </a:r>
          </a:p>
          <a:p>
            <a:pPr lvl="2"/>
            <a:r>
              <a:rPr lang="da-DK"/>
              <a:t>Tredje niveau</a:t>
            </a:r>
          </a:p>
        </p:txBody>
      </p:sp>
      <p:pic>
        <p:nvPicPr>
          <p:cNvPr id="11" name="Billede 10">
            <a:extLst>
              <a:ext uri="{FF2B5EF4-FFF2-40B4-BE49-F238E27FC236}">
                <a16:creationId xmlns:a16="http://schemas.microsoft.com/office/drawing/2014/main" id="{78C3B46C-0A76-664F-B358-7A897B0F05D8}"/>
              </a:ext>
            </a:extLst>
          </p:cNvPr>
          <p:cNvPicPr>
            <a:picLocks noChangeAspect="1"/>
          </p:cNvPicPr>
          <p:nvPr userDrawn="1"/>
        </p:nvPicPr>
        <p:blipFill>
          <a:blip r:embed="rId3"/>
          <a:stretch>
            <a:fillRect/>
          </a:stretch>
        </p:blipFill>
        <p:spPr>
          <a:xfrm>
            <a:off x="615737" y="5198095"/>
            <a:ext cx="624509" cy="250999"/>
          </a:xfrm>
          <a:prstGeom prst="rect">
            <a:avLst/>
          </a:prstGeom>
        </p:spPr>
      </p:pic>
    </p:spTree>
    <p:extLst>
      <p:ext uri="{BB962C8B-B14F-4D97-AF65-F5344CB8AC3E}">
        <p14:creationId xmlns:p14="http://schemas.microsoft.com/office/powerpoint/2010/main" val="3350333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5737" y="1020763"/>
            <a:ext cx="7886700" cy="604190"/>
          </a:xfrm>
          <a:prstGeom prst="rect">
            <a:avLst/>
          </a:prstGeom>
        </p:spPr>
        <p:txBody>
          <a:bodyPr vert="horz" lIns="0" tIns="0" rIns="0" bIns="0" rtlCol="0" anchor="t" anchorCtr="0">
            <a:normAutofit/>
          </a:bodyPr>
          <a:lstStyle/>
          <a:p>
            <a:r>
              <a:rPr lang="da-DK"/>
              <a:t>Klik for at redigere i master</a:t>
            </a:r>
            <a:endParaRPr lang="en-US"/>
          </a:p>
        </p:txBody>
      </p:sp>
      <p:sp>
        <p:nvSpPr>
          <p:cNvPr id="3" name="Text Placeholder 2"/>
          <p:cNvSpPr>
            <a:spLocks noGrp="1"/>
          </p:cNvSpPr>
          <p:nvPr>
            <p:ph type="body" idx="1"/>
          </p:nvPr>
        </p:nvSpPr>
        <p:spPr>
          <a:xfrm>
            <a:off x="615737" y="1666516"/>
            <a:ext cx="7886700" cy="3175336"/>
          </a:xfrm>
          <a:prstGeom prst="rect">
            <a:avLst/>
          </a:prstGeom>
        </p:spPr>
        <p:txBody>
          <a:bodyPr vert="horz" lIns="0" tIns="0" rIns="0" bIns="0" rtlCol="0" anchor="t" anchorCtr="0">
            <a:normAutofit/>
          </a:bodyPr>
          <a:lstStyle/>
          <a:p>
            <a:pPr lvl="0"/>
            <a:r>
              <a:rPr lang="da-DK"/>
              <a:t>Rediger typografien i masterens</a:t>
            </a:r>
          </a:p>
          <a:p>
            <a:pPr lvl="1"/>
            <a:r>
              <a:rPr lang="da-DK"/>
              <a:t>Andet niveau</a:t>
            </a:r>
          </a:p>
          <a:p>
            <a:pPr lvl="2"/>
            <a:r>
              <a:rPr lang="da-DK"/>
              <a:t>Tredje niveau</a:t>
            </a:r>
          </a:p>
        </p:txBody>
      </p:sp>
      <p:sp>
        <p:nvSpPr>
          <p:cNvPr id="5" name="Footer Placeholder 4"/>
          <p:cNvSpPr>
            <a:spLocks noGrp="1"/>
          </p:cNvSpPr>
          <p:nvPr>
            <p:ph type="ftr" sz="quarter" idx="3"/>
          </p:nvPr>
        </p:nvSpPr>
        <p:spPr>
          <a:xfrm>
            <a:off x="1524495" y="5356731"/>
            <a:ext cx="2922814" cy="304271"/>
          </a:xfrm>
          <a:prstGeom prst="rect">
            <a:avLst/>
          </a:prstGeom>
        </p:spPr>
        <p:txBody>
          <a:bodyPr vert="horz" lIns="0" tIns="0" rIns="0" bIns="0" rtlCol="0" anchor="t" anchorCtr="0"/>
          <a:lstStyle>
            <a:lvl1pPr algn="l">
              <a:defRPr sz="700">
                <a:solidFill>
                  <a:schemeClr val="tx1">
                    <a:tint val="75000"/>
                  </a:schemeClr>
                </a:solidFill>
                <a:latin typeface="Calibri" panose="020F0502020204030204" pitchFamily="34" charset="0"/>
                <a:cs typeface="Calibri" panose="020F0502020204030204" pitchFamily="34" charset="0"/>
              </a:defRPr>
            </a:lvl1pPr>
          </a:lstStyle>
          <a:p>
            <a:endParaRPr lang="da-DK"/>
          </a:p>
        </p:txBody>
      </p:sp>
    </p:spTree>
    <p:extLst>
      <p:ext uri="{BB962C8B-B14F-4D97-AF65-F5344CB8AC3E}">
        <p14:creationId xmlns:p14="http://schemas.microsoft.com/office/powerpoint/2010/main" val="1380561792"/>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92" r:id="rId4"/>
    <p:sldLayoutId id="2147483686" r:id="rId5"/>
    <p:sldLayoutId id="2147483687" r:id="rId6"/>
    <p:sldLayoutId id="2147483698" r:id="rId7"/>
    <p:sldLayoutId id="2147483688" r:id="rId8"/>
    <p:sldLayoutId id="2147483694" r:id="rId9"/>
    <p:sldLayoutId id="2147483695" r:id="rId10"/>
    <p:sldLayoutId id="2147483696" r:id="rId11"/>
    <p:sldLayoutId id="2147483691" r:id="rId12"/>
    <p:sldLayoutId id="2147483689" r:id="rId13"/>
    <p:sldLayoutId id="2147483690" r:id="rId14"/>
    <p:sldLayoutId id="2147483664" r:id="rId15"/>
    <p:sldLayoutId id="2147483665" r:id="rId16"/>
    <p:sldLayoutId id="2147483699" r:id="rId17"/>
  </p:sldLayoutIdLst>
  <p:txStyles>
    <p:titleStyle>
      <a:lvl1pPr algn="l" defTabSz="685800" rtl="0" eaLnBrk="1" latinLnBrk="0" hangingPunct="1">
        <a:lnSpc>
          <a:spcPct val="90000"/>
        </a:lnSpc>
        <a:spcBef>
          <a:spcPct val="0"/>
        </a:spcBef>
        <a:buNone/>
        <a:defRPr sz="2400" b="1" kern="1200">
          <a:solidFill>
            <a:schemeClr val="tx1"/>
          </a:solidFill>
          <a:latin typeface="Calibri" panose="020F0502020204030204" pitchFamily="34" charset="0"/>
          <a:ea typeface="+mj-ea"/>
          <a:cs typeface="Calibri" panose="020F0502020204030204" pitchFamily="34" charset="0"/>
        </a:defRPr>
      </a:lvl1pPr>
    </p:titleStyle>
    <p:body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225425" indent="-220663" algn="l" defTabSz="685800" rtl="0" eaLnBrk="1" latinLnBrk="0" hangingPunct="1">
        <a:lnSpc>
          <a:spcPct val="90000"/>
        </a:lnSpc>
        <a:spcBef>
          <a:spcPts val="375"/>
        </a:spcBef>
        <a:buFont typeface="Arial" panose="020B0604020202020204" pitchFamily="34" charset="0"/>
        <a:buChar char="•"/>
        <a:tabLst/>
        <a:defRPr sz="1600" kern="1200">
          <a:solidFill>
            <a:schemeClr val="tx1"/>
          </a:solidFill>
          <a:latin typeface="Calibri" panose="020F0502020204030204" pitchFamily="34" charset="0"/>
          <a:ea typeface="+mn-ea"/>
          <a:cs typeface="Calibri" panose="020F0502020204030204" pitchFamily="34" charset="0"/>
        </a:defRPr>
      </a:lvl2pPr>
      <a:lvl3pPr marL="403225" indent="-177800"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Calibri" panose="020F0502020204030204" pitchFamily="34" charset="0"/>
          <a:ea typeface="+mn-ea"/>
          <a:cs typeface="Calibri" panose="020F0502020204030204" pitchFamily="34" charset="0"/>
        </a:defRPr>
      </a:lvl3pPr>
      <a:lvl4pPr marL="225425" indent="-220663"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225425" indent="-220663"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00" userDrawn="1">
          <p15:clr>
            <a:srgbClr val="F26B43"/>
          </p15:clr>
        </p15:guide>
        <p15:guide id="2" pos="2880" userDrawn="1">
          <p15:clr>
            <a:srgbClr val="F26B43"/>
          </p15:clr>
        </p15:guide>
        <p15:guide id="3" pos="385" userDrawn="1">
          <p15:clr>
            <a:srgbClr val="F26B43"/>
          </p15:clr>
        </p15:guide>
        <p15:guide id="4" orient="horz" pos="3430" userDrawn="1">
          <p15:clr>
            <a:srgbClr val="F26B43"/>
          </p15:clr>
        </p15:guide>
        <p15:guide id="5" orient="horz" pos="643" userDrawn="1">
          <p15:clr>
            <a:srgbClr val="F26B43"/>
          </p15:clr>
        </p15:guide>
        <p15:guide id="6" pos="5359" userDrawn="1">
          <p15:clr>
            <a:srgbClr val="F26B43"/>
          </p15:clr>
        </p15:guide>
        <p15:guide id="7" orient="horz" pos="1047"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3.xml"/><Relationship Id="rId7" Type="http://schemas.openxmlformats.org/officeDocument/2006/relationships/image" Target="../media/image11.em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8.xml"/><Relationship Id="rId7" Type="http://schemas.openxmlformats.org/officeDocument/2006/relationships/image" Target="../media/image29.svg"/><Relationship Id="rId2" Type="http://schemas.openxmlformats.org/officeDocument/2006/relationships/slideLayout" Target="../slideLayouts/slideLayout3.xml"/><Relationship Id="rId1" Type="http://schemas.openxmlformats.org/officeDocument/2006/relationships/tags" Target="../tags/tag13.xml"/><Relationship Id="rId6" Type="http://schemas.openxmlformats.org/officeDocument/2006/relationships/image" Target="../media/image28.png"/><Relationship Id="rId5" Type="http://schemas.openxmlformats.org/officeDocument/2006/relationships/image" Target="../media/image23.svg"/><Relationship Id="rId10" Type="http://schemas.openxmlformats.org/officeDocument/2006/relationships/image" Target="../media/image36.png"/><Relationship Id="rId4" Type="http://schemas.openxmlformats.org/officeDocument/2006/relationships/image" Target="../media/image22.png"/><Relationship Id="rId9" Type="http://schemas.openxmlformats.org/officeDocument/2006/relationships/image" Target="../media/image35.sv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42.png"/><Relationship Id="rId3" Type="http://schemas.openxmlformats.org/officeDocument/2006/relationships/notesSlide" Target="../notesSlides/notesSlide9.xml"/><Relationship Id="rId7" Type="http://schemas.openxmlformats.org/officeDocument/2006/relationships/image" Target="../media/image31.svg"/><Relationship Id="rId12" Type="http://schemas.openxmlformats.org/officeDocument/2006/relationships/image" Target="../media/image41.svg"/><Relationship Id="rId2" Type="http://schemas.openxmlformats.org/officeDocument/2006/relationships/slideLayout" Target="../slideLayouts/slideLayout3.xml"/><Relationship Id="rId1" Type="http://schemas.openxmlformats.org/officeDocument/2006/relationships/tags" Target="../tags/tag14.xml"/><Relationship Id="rId6" Type="http://schemas.openxmlformats.org/officeDocument/2006/relationships/image" Target="../media/image30.png"/><Relationship Id="rId11" Type="http://schemas.openxmlformats.org/officeDocument/2006/relationships/image" Target="../media/image40.png"/><Relationship Id="rId5" Type="http://schemas.openxmlformats.org/officeDocument/2006/relationships/image" Target="../media/image38.svg"/><Relationship Id="rId10" Type="http://schemas.openxmlformats.org/officeDocument/2006/relationships/image" Target="../media/image39.png"/><Relationship Id="rId4" Type="http://schemas.openxmlformats.org/officeDocument/2006/relationships/image" Target="../media/image37.png"/><Relationship Id="rId9" Type="http://schemas.openxmlformats.org/officeDocument/2006/relationships/image" Target="../media/image33.svg"/><Relationship Id="rId14" Type="http://schemas.openxmlformats.org/officeDocument/2006/relationships/image" Target="../media/image43.svg"/></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notesSlide" Target="../notesSlides/notesSlide10.xml"/><Relationship Id="rId7" Type="http://schemas.openxmlformats.org/officeDocument/2006/relationships/image" Target="../media/image46.png"/><Relationship Id="rId2" Type="http://schemas.openxmlformats.org/officeDocument/2006/relationships/slideLayout" Target="../slideLayouts/slideLayout3.xml"/><Relationship Id="rId1" Type="http://schemas.openxmlformats.org/officeDocument/2006/relationships/tags" Target="../tags/tag15.xml"/><Relationship Id="rId6" Type="http://schemas.openxmlformats.org/officeDocument/2006/relationships/image" Target="../media/image39.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8.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49.emf"/><Relationship Id="rId2" Type="http://schemas.openxmlformats.org/officeDocument/2006/relationships/tags" Target="../tags/tag16.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51.png"/><Relationship Id="rId2" Type="http://schemas.openxmlformats.org/officeDocument/2006/relationships/slideLayout" Target="../slideLayouts/slideLayout3.xml"/><Relationship Id="rId1" Type="http://schemas.openxmlformats.org/officeDocument/2006/relationships/tags" Target="../tags/tag18.xml"/><Relationship Id="rId6" Type="http://schemas.openxmlformats.org/officeDocument/2006/relationships/image" Target="../media/image50.png"/><Relationship Id="rId5" Type="http://schemas.openxmlformats.org/officeDocument/2006/relationships/image" Target="../media/image39.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11.emf"/><Relationship Id="rId2" Type="http://schemas.openxmlformats.org/officeDocument/2006/relationships/tags" Target="../tags/tag19.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notesSlide" Target="../notesSlides/notesSlide14.xml"/><Relationship Id="rId4"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detvigoer.aarhus.dk/andet-vi-goer/kommunikation/"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5.xml"/><Relationship Id="rId7" Type="http://schemas.openxmlformats.org/officeDocument/2006/relationships/image" Target="../media/image11.e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image" Target="../media/image26.png"/><Relationship Id="rId3" Type="http://schemas.openxmlformats.org/officeDocument/2006/relationships/tags" Target="../tags/tag8.xml"/><Relationship Id="rId21" Type="http://schemas.openxmlformats.org/officeDocument/2006/relationships/image" Target="../media/image29.svg"/><Relationship Id="rId7" Type="http://schemas.openxmlformats.org/officeDocument/2006/relationships/image" Target="../media/image11.emf"/><Relationship Id="rId12" Type="http://schemas.openxmlformats.org/officeDocument/2006/relationships/image" Target="../media/image20.png"/><Relationship Id="rId17" Type="http://schemas.openxmlformats.org/officeDocument/2006/relationships/image" Target="../media/image25.svg"/><Relationship Id="rId2" Type="http://schemas.openxmlformats.org/officeDocument/2006/relationships/tags" Target="../tags/tag7.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vmlDrawing" Target="../drawings/vmlDrawing3.vml"/><Relationship Id="rId6" Type="http://schemas.openxmlformats.org/officeDocument/2006/relationships/oleObject" Target="../embeddings/oleObject3.bin"/><Relationship Id="rId11" Type="http://schemas.openxmlformats.org/officeDocument/2006/relationships/image" Target="../media/image19.svg"/><Relationship Id="rId5" Type="http://schemas.openxmlformats.org/officeDocument/2006/relationships/notesSlide" Target="../notesSlides/notesSlide5.xml"/><Relationship Id="rId15" Type="http://schemas.openxmlformats.org/officeDocument/2006/relationships/image" Target="../media/image23.svg"/><Relationship Id="rId10" Type="http://schemas.openxmlformats.org/officeDocument/2006/relationships/image" Target="../media/image18.png"/><Relationship Id="rId19" Type="http://schemas.openxmlformats.org/officeDocument/2006/relationships/image" Target="../media/image27.svg"/><Relationship Id="rId4" Type="http://schemas.openxmlformats.org/officeDocument/2006/relationships/slideLayout" Target="../slideLayouts/slideLayout6.xml"/><Relationship Id="rId9" Type="http://schemas.openxmlformats.org/officeDocument/2006/relationships/image" Target="../media/image17.svg"/><Relationship Id="rId1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image" Target="../media/image32.png"/><Relationship Id="rId3" Type="http://schemas.openxmlformats.org/officeDocument/2006/relationships/tags" Target="../tags/tag10.xml"/><Relationship Id="rId7" Type="http://schemas.openxmlformats.org/officeDocument/2006/relationships/oleObject" Target="../embeddings/oleObject4.bin"/><Relationship Id="rId12" Type="http://schemas.openxmlformats.org/officeDocument/2006/relationships/image" Target="../media/image31.svg"/><Relationship Id="rId2" Type="http://schemas.openxmlformats.org/officeDocument/2006/relationships/tags" Target="../tags/tag9.xml"/><Relationship Id="rId1" Type="http://schemas.openxmlformats.org/officeDocument/2006/relationships/vmlDrawing" Target="../drawings/vmlDrawing4.vml"/><Relationship Id="rId6" Type="http://schemas.openxmlformats.org/officeDocument/2006/relationships/notesSlide" Target="../notesSlides/notesSlide6.xml"/><Relationship Id="rId11" Type="http://schemas.openxmlformats.org/officeDocument/2006/relationships/image" Target="../media/image30.png"/><Relationship Id="rId5" Type="http://schemas.openxmlformats.org/officeDocument/2006/relationships/slideLayout" Target="../slideLayouts/slideLayout3.xml"/><Relationship Id="rId10" Type="http://schemas.openxmlformats.org/officeDocument/2006/relationships/image" Target="../media/image23.svg"/><Relationship Id="rId4" Type="http://schemas.openxmlformats.org/officeDocument/2006/relationships/tags" Target="../tags/tag11.xml"/><Relationship Id="rId9" Type="http://schemas.openxmlformats.org/officeDocument/2006/relationships/image" Target="../media/image22.png"/><Relationship Id="rId14" Type="http://schemas.openxmlformats.org/officeDocument/2006/relationships/image" Target="../media/image33.sv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33.svg"/><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CCBDB360-A82F-43FF-8E6F-30D5210D37ED}"/>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1" name="think-cell Slide" r:id="rId6" imgW="386" imgH="386" progId="TCLayout.ActiveDocument.1">
                  <p:embed/>
                </p:oleObj>
              </mc:Choice>
              <mc:Fallback>
                <p:oleObj name="think-cell Slide" r:id="rId6" imgW="386" imgH="386" progId="TCLayout.ActiveDocument.1">
                  <p:embed/>
                  <p:pic>
                    <p:nvPicPr>
                      <p:cNvPr id="3" name="Objekt 2" hidden="1">
                        <a:extLst>
                          <a:ext uri="{FF2B5EF4-FFF2-40B4-BE49-F238E27FC236}">
                            <a16:creationId xmlns:a16="http://schemas.microsoft.com/office/drawing/2014/main" id="{CCBDB360-A82F-43FF-8E6F-30D5210D37E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ktangel 1" hidden="1">
            <a:extLst>
              <a:ext uri="{FF2B5EF4-FFF2-40B4-BE49-F238E27FC236}">
                <a16:creationId xmlns:a16="http://schemas.microsoft.com/office/drawing/2014/main" id="{E61B0C0C-F9C4-4624-AAD3-9E1F7871E16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713203" rtl="0" eaLnBrk="1" fontAlgn="auto" latinLnBrk="0" hangingPunct="1">
              <a:lnSpc>
                <a:spcPct val="80000"/>
              </a:lnSpc>
              <a:spcBef>
                <a:spcPct val="0"/>
              </a:spcBef>
              <a:spcAft>
                <a:spcPct val="0"/>
              </a:spcAft>
              <a:buClrTx/>
              <a:buSzTx/>
              <a:buFontTx/>
              <a:buNone/>
              <a:tabLst/>
              <a:defRPr/>
            </a:pPr>
            <a:endParaRPr kumimoji="0" lang="da-DK" sz="36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17" name="Titel 16">
            <a:extLst>
              <a:ext uri="{FF2B5EF4-FFF2-40B4-BE49-F238E27FC236}">
                <a16:creationId xmlns:a16="http://schemas.microsoft.com/office/drawing/2014/main" id="{BC5E4AF7-09C9-5646-9FEE-77AD49940D41}"/>
              </a:ext>
            </a:extLst>
          </p:cNvPr>
          <p:cNvSpPr>
            <a:spLocks noGrp="1"/>
          </p:cNvSpPr>
          <p:nvPr>
            <p:ph type="ctrTitle"/>
          </p:nvPr>
        </p:nvSpPr>
        <p:spPr/>
        <p:txBody>
          <a:bodyPr/>
          <a:lstStyle/>
          <a:p>
            <a:r>
              <a:rPr lang="da-DK" b="1"/>
              <a:t>Kommunikation og involvering</a:t>
            </a:r>
            <a:br>
              <a:rPr lang="da-DK" b="1"/>
            </a:br>
            <a:endParaRPr lang="da-DK" b="1"/>
          </a:p>
        </p:txBody>
      </p:sp>
      <p:sp>
        <p:nvSpPr>
          <p:cNvPr id="18" name="Undertitel 17">
            <a:extLst>
              <a:ext uri="{FF2B5EF4-FFF2-40B4-BE49-F238E27FC236}">
                <a16:creationId xmlns:a16="http://schemas.microsoft.com/office/drawing/2014/main" id="{52654500-F809-E74C-B6A3-C61D4A16F708}"/>
              </a:ext>
            </a:extLst>
          </p:cNvPr>
          <p:cNvSpPr>
            <a:spLocks noGrp="1"/>
          </p:cNvSpPr>
          <p:nvPr>
            <p:ph type="subTitle" idx="1"/>
          </p:nvPr>
        </p:nvSpPr>
        <p:spPr>
          <a:xfrm>
            <a:off x="973137" y="2510086"/>
            <a:ext cx="7487371" cy="1379802"/>
          </a:xfrm>
        </p:spPr>
        <p:txBody>
          <a:bodyPr/>
          <a:lstStyle/>
          <a:p>
            <a:r>
              <a:rPr lang="da-DK" sz="2000" b="1"/>
              <a:t>Aula workshop </a:t>
            </a:r>
            <a:br>
              <a:rPr lang="da-DK" sz="2000" b="1"/>
            </a:br>
            <a:r>
              <a:rPr lang="da-DK" sz="2000" b="1"/>
              <a:t>#</a:t>
            </a:r>
            <a:r>
              <a:rPr lang="da-DK" sz="2000" b="1" err="1"/>
              <a:t>detvigør</a:t>
            </a:r>
            <a:r>
              <a:rPr lang="da-DK" sz="2000" b="1"/>
              <a:t> i Aarhus Kommune </a:t>
            </a:r>
          </a:p>
          <a:p>
            <a:r>
              <a:rPr lang="da-DK" sz="1400"/>
              <a:t>Torsdag 21. februar 2019</a:t>
            </a:r>
          </a:p>
        </p:txBody>
      </p:sp>
      <p:pic>
        <p:nvPicPr>
          <p:cNvPr id="8" name="Billede 7">
            <a:extLst>
              <a:ext uri="{FF2B5EF4-FFF2-40B4-BE49-F238E27FC236}">
                <a16:creationId xmlns:a16="http://schemas.microsoft.com/office/drawing/2014/main" id="{F6776C07-FA54-4BE6-84F2-7C4D806807CD}"/>
              </a:ext>
            </a:extLst>
          </p:cNvPr>
          <p:cNvPicPr>
            <a:picLocks noChangeAspect="1"/>
          </p:cNvPicPr>
          <p:nvPr/>
        </p:nvPicPr>
        <p:blipFill>
          <a:blip r:embed="rId8"/>
          <a:stretch>
            <a:fillRect/>
          </a:stretch>
        </p:blipFill>
        <p:spPr>
          <a:xfrm>
            <a:off x="6958519" y="0"/>
            <a:ext cx="2240833" cy="1121366"/>
          </a:xfrm>
          <a:prstGeom prst="rect">
            <a:avLst/>
          </a:prstGeom>
        </p:spPr>
      </p:pic>
    </p:spTree>
    <p:extLst>
      <p:ext uri="{BB962C8B-B14F-4D97-AF65-F5344CB8AC3E}">
        <p14:creationId xmlns:p14="http://schemas.microsoft.com/office/powerpoint/2010/main" val="631546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198445-84AD-4097-971D-F1B377DC397C}"/>
              </a:ext>
            </a:extLst>
          </p:cNvPr>
          <p:cNvSpPr>
            <a:spLocks noGrp="1"/>
          </p:cNvSpPr>
          <p:nvPr>
            <p:ph type="title"/>
          </p:nvPr>
        </p:nvSpPr>
        <p:spPr/>
        <p:txBody>
          <a:bodyPr/>
          <a:lstStyle/>
          <a:p>
            <a:r>
              <a:rPr lang="da-DK">
                <a:latin typeface="+mn-lt"/>
              </a:rPr>
              <a:t>Kalender, besked eller Outlook?</a:t>
            </a:r>
          </a:p>
        </p:txBody>
      </p:sp>
      <p:sp>
        <p:nvSpPr>
          <p:cNvPr id="3" name="Pladsholder til tekst 2">
            <a:extLst>
              <a:ext uri="{FF2B5EF4-FFF2-40B4-BE49-F238E27FC236}">
                <a16:creationId xmlns:a16="http://schemas.microsoft.com/office/drawing/2014/main" id="{78FE63B5-6AF1-4AA6-AD03-42AB7CF8D963}"/>
              </a:ext>
            </a:extLst>
          </p:cNvPr>
          <p:cNvSpPr>
            <a:spLocks noGrp="1"/>
          </p:cNvSpPr>
          <p:nvPr>
            <p:ph type="body" sz="quarter" idx="13"/>
          </p:nvPr>
        </p:nvSpPr>
        <p:spPr>
          <a:xfrm>
            <a:off x="615950" y="327025"/>
            <a:ext cx="6316296" cy="260804"/>
          </a:xfrm>
        </p:spPr>
        <p:txBody>
          <a:bodyPr>
            <a:normAutofit fontScale="92500"/>
          </a:bodyPr>
          <a:lstStyle/>
          <a:p>
            <a:r>
              <a:rPr lang="da-DK">
                <a:latin typeface="+mn-lt"/>
              </a:rPr>
              <a:t>Aula som momentum til at gentænke og styrke kommunikationen</a:t>
            </a:r>
          </a:p>
        </p:txBody>
      </p:sp>
      <p:sp>
        <p:nvSpPr>
          <p:cNvPr id="4" name="Pladsholder til tekst 3">
            <a:extLst>
              <a:ext uri="{FF2B5EF4-FFF2-40B4-BE49-F238E27FC236}">
                <a16:creationId xmlns:a16="http://schemas.microsoft.com/office/drawing/2014/main" id="{EE1094D6-8B50-403B-B0A9-41AA71DAFC80}"/>
              </a:ext>
            </a:extLst>
          </p:cNvPr>
          <p:cNvSpPr>
            <a:spLocks noGrp="1"/>
          </p:cNvSpPr>
          <p:nvPr>
            <p:ph type="body" sz="quarter" idx="14"/>
          </p:nvPr>
        </p:nvSpPr>
        <p:spPr>
          <a:xfrm>
            <a:off x="2661584" y="1500873"/>
            <a:ext cx="5840852" cy="1146107"/>
          </a:xfrm>
        </p:spPr>
        <p:txBody>
          <a:bodyPr>
            <a:normAutofit fontScale="70000" lnSpcReduction="20000"/>
          </a:bodyPr>
          <a:lstStyle/>
          <a:p>
            <a:r>
              <a:rPr lang="da-DK" b="1">
                <a:latin typeface="+mn-lt"/>
              </a:rPr>
              <a:t>BEGIVENHED MARKERET SOM PRIVAT</a:t>
            </a:r>
          </a:p>
          <a:p>
            <a:endParaRPr lang="da-DK">
              <a:latin typeface="+mn-lt"/>
            </a:endParaRPr>
          </a:p>
          <a:p>
            <a:r>
              <a:rPr lang="da-DK">
                <a:latin typeface="+mn-lt"/>
              </a:rPr>
              <a:t>Titel og indhold kan kun ses af deltagerne</a:t>
            </a:r>
          </a:p>
          <a:p>
            <a:pPr marL="285750" indent="-285750">
              <a:buFont typeface="Arial" panose="020B0604020202020204" pitchFamily="34" charset="0"/>
              <a:buChar char="•"/>
            </a:pPr>
            <a:endParaRPr lang="da-DK">
              <a:latin typeface="+mn-lt"/>
            </a:endParaRPr>
          </a:p>
          <a:p>
            <a:r>
              <a:rPr lang="da-DK">
                <a:latin typeface="+mn-lt"/>
              </a:rPr>
              <a:t>Indholdet må ikke være følsomt eller fortroligt (beskrivelse, link eller vedhæftning)</a:t>
            </a:r>
          </a:p>
          <a:p>
            <a:endParaRPr lang="da-DK">
              <a:latin typeface="+mn-lt"/>
            </a:endParaRPr>
          </a:p>
        </p:txBody>
      </p:sp>
      <p:grpSp>
        <p:nvGrpSpPr>
          <p:cNvPr id="9" name="Gruppe 8">
            <a:extLst>
              <a:ext uri="{FF2B5EF4-FFF2-40B4-BE49-F238E27FC236}">
                <a16:creationId xmlns:a16="http://schemas.microsoft.com/office/drawing/2014/main" id="{62C5BCD6-97A8-48CC-B050-C1489FB01FC1}"/>
              </a:ext>
            </a:extLst>
          </p:cNvPr>
          <p:cNvGrpSpPr/>
          <p:nvPr/>
        </p:nvGrpSpPr>
        <p:grpSpPr>
          <a:xfrm>
            <a:off x="561528" y="1492100"/>
            <a:ext cx="1830342" cy="1154879"/>
            <a:chOff x="600075" y="1658447"/>
            <a:chExt cx="1251585" cy="805815"/>
          </a:xfrm>
        </p:grpSpPr>
        <p:sp>
          <p:nvSpPr>
            <p:cNvPr id="11" name="Rektangel: afrundede hjørner 10">
              <a:extLst>
                <a:ext uri="{FF2B5EF4-FFF2-40B4-BE49-F238E27FC236}">
                  <a16:creationId xmlns:a16="http://schemas.microsoft.com/office/drawing/2014/main" id="{6C352E82-6FAA-4357-986F-4B804A2FB128}"/>
                </a:ext>
              </a:extLst>
            </p:cNvPr>
            <p:cNvSpPr/>
            <p:nvPr/>
          </p:nvSpPr>
          <p:spPr>
            <a:xfrm>
              <a:off x="600075" y="1658447"/>
              <a:ext cx="1251585" cy="805815"/>
            </a:xfrm>
            <a:prstGeom prst="roundRect">
              <a:avLst/>
            </a:prstGeom>
            <a:solidFill>
              <a:srgbClr val="134562"/>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da-DK" sz="2400"/>
                <a:t>Kalender</a:t>
              </a:r>
            </a:p>
          </p:txBody>
        </p:sp>
        <p:pic>
          <p:nvPicPr>
            <p:cNvPr id="12" name="Grafik 11" descr="Dagskalendar">
              <a:extLst>
                <a:ext uri="{FF2B5EF4-FFF2-40B4-BE49-F238E27FC236}">
                  <a16:creationId xmlns:a16="http://schemas.microsoft.com/office/drawing/2014/main" id="{C535553C-D023-46E1-8740-2F41BAE74D8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1730" y="1664568"/>
              <a:ext cx="535691" cy="535690"/>
            </a:xfrm>
            <a:prstGeom prst="rect">
              <a:avLst/>
            </a:prstGeom>
          </p:spPr>
        </p:pic>
      </p:grpSp>
      <p:grpSp>
        <p:nvGrpSpPr>
          <p:cNvPr id="5" name="Gruppe 4">
            <a:extLst>
              <a:ext uri="{FF2B5EF4-FFF2-40B4-BE49-F238E27FC236}">
                <a16:creationId xmlns:a16="http://schemas.microsoft.com/office/drawing/2014/main" id="{0EDC894E-F5DD-43BA-B470-7564DE13CA0E}"/>
              </a:ext>
            </a:extLst>
          </p:cNvPr>
          <p:cNvGrpSpPr/>
          <p:nvPr/>
        </p:nvGrpSpPr>
        <p:grpSpPr>
          <a:xfrm>
            <a:off x="561528" y="2739180"/>
            <a:ext cx="1793748" cy="1154879"/>
            <a:chOff x="1097083" y="2588102"/>
            <a:chExt cx="1793748" cy="1154879"/>
          </a:xfrm>
        </p:grpSpPr>
        <p:grpSp>
          <p:nvGrpSpPr>
            <p:cNvPr id="14" name="Gruppe 13">
              <a:extLst>
                <a:ext uri="{FF2B5EF4-FFF2-40B4-BE49-F238E27FC236}">
                  <a16:creationId xmlns:a16="http://schemas.microsoft.com/office/drawing/2014/main" id="{526B88FF-C467-42ED-A352-F35A89C8F553}"/>
                </a:ext>
              </a:extLst>
            </p:cNvPr>
            <p:cNvGrpSpPr/>
            <p:nvPr/>
          </p:nvGrpSpPr>
          <p:grpSpPr>
            <a:xfrm>
              <a:off x="1097083" y="2588102"/>
              <a:ext cx="1793748" cy="1154879"/>
              <a:chOff x="7485866" y="434081"/>
              <a:chExt cx="1251585" cy="805815"/>
            </a:xfrm>
          </p:grpSpPr>
          <p:sp>
            <p:nvSpPr>
              <p:cNvPr id="15" name="Rektangel: afrundede hjørner 14">
                <a:extLst>
                  <a:ext uri="{FF2B5EF4-FFF2-40B4-BE49-F238E27FC236}">
                    <a16:creationId xmlns:a16="http://schemas.microsoft.com/office/drawing/2014/main" id="{A4D80FF3-F6AB-4FDC-A4B2-B936ACCE342B}"/>
                  </a:ext>
                </a:extLst>
              </p:cNvPr>
              <p:cNvSpPr/>
              <p:nvPr/>
            </p:nvSpPr>
            <p:spPr>
              <a:xfrm>
                <a:off x="7485866" y="434081"/>
                <a:ext cx="1251585" cy="805815"/>
              </a:xfrm>
              <a:prstGeom prst="roundRect">
                <a:avLst/>
              </a:prstGeom>
              <a:solidFill>
                <a:srgbClr val="549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da-DK" sz="2400"/>
                  <a:t>Besked</a:t>
                </a:r>
              </a:p>
            </p:txBody>
          </p:sp>
          <p:pic>
            <p:nvPicPr>
              <p:cNvPr id="16" name="Grafik 15" descr="Tale">
                <a:extLst>
                  <a:ext uri="{FF2B5EF4-FFF2-40B4-BE49-F238E27FC236}">
                    <a16:creationId xmlns:a16="http://schemas.microsoft.com/office/drawing/2014/main" id="{D832AA20-18D1-4331-A6D9-BC2C832CE02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81260" y="434081"/>
                <a:ext cx="615796" cy="615796"/>
              </a:xfrm>
              <a:prstGeom prst="rect">
                <a:avLst/>
              </a:prstGeom>
            </p:spPr>
          </p:pic>
        </p:grpSp>
        <p:pic>
          <p:nvPicPr>
            <p:cNvPr id="17" name="Grafik 16" descr="Lås">
              <a:extLst>
                <a:ext uri="{FF2B5EF4-FFF2-40B4-BE49-F238E27FC236}">
                  <a16:creationId xmlns:a16="http://schemas.microsoft.com/office/drawing/2014/main" id="{707DA854-646E-4EC1-8686-C9795922AE2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27424" y="2737450"/>
              <a:ext cx="442900" cy="442900"/>
            </a:xfrm>
            <a:prstGeom prst="rect">
              <a:avLst/>
            </a:prstGeom>
          </p:spPr>
        </p:pic>
      </p:grpSp>
      <p:sp>
        <p:nvSpPr>
          <p:cNvPr id="18" name="Rektangel: afrundede hjørner 17">
            <a:extLst>
              <a:ext uri="{FF2B5EF4-FFF2-40B4-BE49-F238E27FC236}">
                <a16:creationId xmlns:a16="http://schemas.microsoft.com/office/drawing/2014/main" id="{5D7E0DE9-CE7F-474F-AA44-59114532BA75}"/>
              </a:ext>
            </a:extLst>
          </p:cNvPr>
          <p:cNvSpPr/>
          <p:nvPr/>
        </p:nvSpPr>
        <p:spPr>
          <a:xfrm>
            <a:off x="555999" y="3986362"/>
            <a:ext cx="1793748" cy="1135482"/>
          </a:xfrm>
          <a:prstGeom prst="roundRect">
            <a:avLst/>
          </a:prstGeom>
          <a:solidFill>
            <a:schemeClr val="bg1"/>
          </a:solidFill>
          <a:ln w="28575">
            <a:solidFill>
              <a:srgbClr val="0078D6"/>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da-DK" sz="1620"/>
          </a:p>
        </p:txBody>
      </p:sp>
      <p:sp>
        <p:nvSpPr>
          <p:cNvPr id="19" name="Rektangel 18">
            <a:extLst>
              <a:ext uri="{FF2B5EF4-FFF2-40B4-BE49-F238E27FC236}">
                <a16:creationId xmlns:a16="http://schemas.microsoft.com/office/drawing/2014/main" id="{F45E2340-DCAA-4F5F-8868-BC6B7BFDEF3A}"/>
              </a:ext>
            </a:extLst>
          </p:cNvPr>
          <p:cNvSpPr/>
          <p:nvPr/>
        </p:nvSpPr>
        <p:spPr>
          <a:xfrm>
            <a:off x="2556735" y="2802415"/>
            <a:ext cx="4572000" cy="2253181"/>
          </a:xfrm>
          <a:prstGeom prst="rect">
            <a:avLst/>
          </a:prstGeom>
        </p:spPr>
        <p:txBody>
          <a:bodyPr wrap="square">
            <a:spAutoFit/>
          </a:bodyPr>
          <a:lstStyle/>
          <a:p>
            <a:r>
              <a:rPr lang="da-DK" b="1"/>
              <a:t>BEHOV FOR DELING AF FØLSOMT OG FORTROLIGT INDHOLD</a:t>
            </a:r>
          </a:p>
          <a:p>
            <a:endParaRPr lang="da-DK" b="1"/>
          </a:p>
          <a:p>
            <a:r>
              <a:rPr lang="da-DK"/>
              <a:t>Anvend besked markeret som følsom i Aula til vedhæftning eller link</a:t>
            </a:r>
          </a:p>
          <a:p>
            <a:endParaRPr lang="da-DK"/>
          </a:p>
          <a:p>
            <a:r>
              <a:rPr lang="da-DK" b="1"/>
              <a:t>MØDER MED EKSTERNE OG I FORBINDELSE MED SAGSBEHANDLING OMKRING ET BARN</a:t>
            </a:r>
          </a:p>
          <a:p>
            <a:endParaRPr lang="da-DK" b="1"/>
          </a:p>
          <a:p>
            <a:r>
              <a:rPr lang="da-DK"/>
              <a:t>Send via Outlook</a:t>
            </a:r>
          </a:p>
        </p:txBody>
      </p:sp>
      <p:pic>
        <p:nvPicPr>
          <p:cNvPr id="1026" name="Picture 2" descr="Billedresultat for outlook">
            <a:extLst>
              <a:ext uri="{FF2B5EF4-FFF2-40B4-BE49-F238E27FC236}">
                <a16:creationId xmlns:a16="http://schemas.microsoft.com/office/drawing/2014/main" id="{4D78836D-C7F0-40E3-BE2F-8E2ED5D5BA5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1171" y="4047658"/>
            <a:ext cx="1042187" cy="104218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92101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ktangel: afrundede hjørner 26">
            <a:extLst>
              <a:ext uri="{FF2B5EF4-FFF2-40B4-BE49-F238E27FC236}">
                <a16:creationId xmlns:a16="http://schemas.microsoft.com/office/drawing/2014/main" id="{86B18E1B-FA94-45F7-8C32-021E20A4EC23}"/>
              </a:ext>
            </a:extLst>
          </p:cNvPr>
          <p:cNvSpPr/>
          <p:nvPr/>
        </p:nvSpPr>
        <p:spPr>
          <a:xfrm>
            <a:off x="4771126" y="3590831"/>
            <a:ext cx="1870993" cy="1264640"/>
          </a:xfrm>
          <a:prstGeom prst="roundRect">
            <a:avLst/>
          </a:prstGeom>
          <a:solidFill>
            <a:schemeClr val="bg1"/>
          </a:solidFill>
          <a:ln w="28575">
            <a:solidFill>
              <a:srgbClr val="45B7C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da-DK" sz="1620"/>
          </a:p>
        </p:txBody>
      </p:sp>
      <p:pic>
        <p:nvPicPr>
          <p:cNvPr id="28" name="Grafik 27" descr="Tale">
            <a:extLst>
              <a:ext uri="{FF2B5EF4-FFF2-40B4-BE49-F238E27FC236}">
                <a16:creationId xmlns:a16="http://schemas.microsoft.com/office/drawing/2014/main" id="{13FFEB6F-F0C4-4546-B016-0EC9BE5F2D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4833871" y="3726605"/>
            <a:ext cx="1771654" cy="1057391"/>
          </a:xfrm>
          <a:prstGeom prst="rect">
            <a:avLst/>
          </a:prstGeom>
        </p:spPr>
      </p:pic>
      <p:sp>
        <p:nvSpPr>
          <p:cNvPr id="2" name="Titel 1">
            <a:extLst>
              <a:ext uri="{FF2B5EF4-FFF2-40B4-BE49-F238E27FC236}">
                <a16:creationId xmlns:a16="http://schemas.microsoft.com/office/drawing/2014/main" id="{6974C55E-A684-44FC-A5EE-E2DB6EC67E0A}"/>
              </a:ext>
            </a:extLst>
          </p:cNvPr>
          <p:cNvSpPr>
            <a:spLocks noGrp="1"/>
          </p:cNvSpPr>
          <p:nvPr>
            <p:ph type="title"/>
          </p:nvPr>
        </p:nvSpPr>
        <p:spPr/>
        <p:txBody>
          <a:bodyPr>
            <a:normAutofit/>
          </a:bodyPr>
          <a:lstStyle/>
          <a:p>
            <a:r>
              <a:rPr lang="da-DK">
                <a:latin typeface="+mn-lt"/>
              </a:rPr>
              <a:t>Overvejelser, når du kommunikerer</a:t>
            </a:r>
          </a:p>
        </p:txBody>
      </p:sp>
      <p:sp>
        <p:nvSpPr>
          <p:cNvPr id="4" name="Pladsholder til tekst 3">
            <a:extLst>
              <a:ext uri="{FF2B5EF4-FFF2-40B4-BE49-F238E27FC236}">
                <a16:creationId xmlns:a16="http://schemas.microsoft.com/office/drawing/2014/main" id="{53CF7C5A-975D-4B7A-9923-237F4D03A46F}"/>
              </a:ext>
            </a:extLst>
          </p:cNvPr>
          <p:cNvSpPr>
            <a:spLocks noGrp="1"/>
          </p:cNvSpPr>
          <p:nvPr>
            <p:ph type="body" sz="quarter" idx="14"/>
          </p:nvPr>
        </p:nvSpPr>
        <p:spPr>
          <a:xfrm>
            <a:off x="2728957" y="1847655"/>
            <a:ext cx="1837038" cy="1264640"/>
          </a:xfrm>
        </p:spPr>
        <p:txBody>
          <a:bodyPr>
            <a:normAutofit/>
          </a:bodyPr>
          <a:lstStyle/>
          <a:p>
            <a:r>
              <a:rPr lang="da-DK" b="1">
                <a:latin typeface="+mn-lt"/>
              </a:rPr>
              <a:t>TID</a:t>
            </a:r>
          </a:p>
          <a:p>
            <a:r>
              <a:rPr lang="da-DK">
                <a:latin typeface="+mn-lt"/>
              </a:rPr>
              <a:t>Bestemt tidspunkt?</a:t>
            </a:r>
          </a:p>
          <a:p>
            <a:r>
              <a:rPr lang="da-DK">
                <a:latin typeface="+mn-lt"/>
              </a:rPr>
              <a:t>Akut eller kan det vente?</a:t>
            </a:r>
          </a:p>
          <a:p>
            <a:endParaRPr lang="da-DK">
              <a:latin typeface="+mn-lt"/>
            </a:endParaRPr>
          </a:p>
        </p:txBody>
      </p:sp>
      <p:sp>
        <p:nvSpPr>
          <p:cNvPr id="9" name="Rektangel: afrundede hjørner 8">
            <a:extLst>
              <a:ext uri="{FF2B5EF4-FFF2-40B4-BE49-F238E27FC236}">
                <a16:creationId xmlns:a16="http://schemas.microsoft.com/office/drawing/2014/main" id="{52C2DEC9-E1B6-45DB-9757-CDBDBEFFE4CB}"/>
              </a:ext>
            </a:extLst>
          </p:cNvPr>
          <p:cNvSpPr/>
          <p:nvPr/>
        </p:nvSpPr>
        <p:spPr>
          <a:xfrm>
            <a:off x="615737" y="3665865"/>
            <a:ext cx="1870993" cy="1264640"/>
          </a:xfrm>
          <a:prstGeom prst="roundRect">
            <a:avLst/>
          </a:prstGeom>
          <a:solidFill>
            <a:schemeClr val="bg1"/>
          </a:solidFill>
          <a:ln w="28575">
            <a:solidFill>
              <a:srgbClr val="45B7C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da-DK" sz="1620"/>
          </a:p>
        </p:txBody>
      </p:sp>
      <p:sp>
        <p:nvSpPr>
          <p:cNvPr id="15" name="Rektangel: afrundede hjørner 14">
            <a:extLst>
              <a:ext uri="{FF2B5EF4-FFF2-40B4-BE49-F238E27FC236}">
                <a16:creationId xmlns:a16="http://schemas.microsoft.com/office/drawing/2014/main" id="{E3F5FF78-2E14-4ADD-82C4-9DA0853D5ED4}"/>
              </a:ext>
            </a:extLst>
          </p:cNvPr>
          <p:cNvSpPr/>
          <p:nvPr/>
        </p:nvSpPr>
        <p:spPr>
          <a:xfrm>
            <a:off x="634670" y="1847654"/>
            <a:ext cx="1870993" cy="1264640"/>
          </a:xfrm>
          <a:prstGeom prst="roundRect">
            <a:avLst/>
          </a:prstGeom>
          <a:solidFill>
            <a:schemeClr val="bg1"/>
          </a:solidFill>
          <a:ln w="28575">
            <a:solidFill>
              <a:srgbClr val="45B7C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da-DK" sz="1620"/>
          </a:p>
        </p:txBody>
      </p:sp>
      <p:sp>
        <p:nvSpPr>
          <p:cNvPr id="21" name="Rektangel: afrundede hjørner 20">
            <a:extLst>
              <a:ext uri="{FF2B5EF4-FFF2-40B4-BE49-F238E27FC236}">
                <a16:creationId xmlns:a16="http://schemas.microsoft.com/office/drawing/2014/main" id="{A9D0CDDC-C110-4DFE-B540-075EBF3C83B4}"/>
              </a:ext>
            </a:extLst>
          </p:cNvPr>
          <p:cNvSpPr/>
          <p:nvPr/>
        </p:nvSpPr>
        <p:spPr>
          <a:xfrm>
            <a:off x="4771126" y="1847654"/>
            <a:ext cx="1870993" cy="1264640"/>
          </a:xfrm>
          <a:prstGeom prst="roundRect">
            <a:avLst/>
          </a:prstGeom>
          <a:solidFill>
            <a:schemeClr val="bg1"/>
          </a:solidFill>
          <a:ln w="28575">
            <a:solidFill>
              <a:srgbClr val="45B7C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da-DK" sz="1620"/>
          </a:p>
        </p:txBody>
      </p:sp>
      <p:sp>
        <p:nvSpPr>
          <p:cNvPr id="50" name="Pladsholder til tekst 3">
            <a:extLst>
              <a:ext uri="{FF2B5EF4-FFF2-40B4-BE49-F238E27FC236}">
                <a16:creationId xmlns:a16="http://schemas.microsoft.com/office/drawing/2014/main" id="{D1B40186-2407-42C3-96DA-C697FC1775B0}"/>
              </a:ext>
            </a:extLst>
          </p:cNvPr>
          <p:cNvSpPr txBox="1">
            <a:spLocks/>
          </p:cNvSpPr>
          <p:nvPr/>
        </p:nvSpPr>
        <p:spPr>
          <a:xfrm>
            <a:off x="6902649" y="1847655"/>
            <a:ext cx="1837038" cy="1264640"/>
          </a:xfrm>
          <a:prstGeom prst="rect">
            <a:avLst/>
          </a:prstGeom>
        </p:spPr>
        <p:txBody>
          <a:bodyPr vert="horz" lIns="0" tIns="0" rIns="0" bIns="0" rtlCol="0" anchor="t" anchorCtr="0">
            <a:norm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225425" indent="-220663" algn="l" defTabSz="685800" rtl="0" eaLnBrk="1" latinLnBrk="0" hangingPunct="1">
              <a:lnSpc>
                <a:spcPct val="90000"/>
              </a:lnSpc>
              <a:spcBef>
                <a:spcPts val="375"/>
              </a:spcBef>
              <a:buFont typeface="Arial" panose="020B0604020202020204" pitchFamily="34" charset="0"/>
              <a:buChar char="•"/>
              <a:tabLst/>
              <a:defRPr sz="1600" kern="1200">
                <a:solidFill>
                  <a:schemeClr val="tx1"/>
                </a:solidFill>
                <a:latin typeface="Calibri" panose="020F0502020204030204" pitchFamily="34" charset="0"/>
                <a:ea typeface="+mn-ea"/>
                <a:cs typeface="Calibri" panose="020F0502020204030204" pitchFamily="34" charset="0"/>
              </a:defRPr>
            </a:lvl2pPr>
            <a:lvl3pPr marL="403225" indent="-177800"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Calibri" panose="020F0502020204030204" pitchFamily="34" charset="0"/>
                <a:ea typeface="+mn-ea"/>
                <a:cs typeface="Calibri" panose="020F0502020204030204" pitchFamily="34" charset="0"/>
              </a:defRPr>
            </a:lvl3pPr>
            <a:lvl4pPr marL="225425" indent="-220663"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225425" indent="-220663"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a-DK" b="1">
                <a:latin typeface="+mn-lt"/>
              </a:rPr>
              <a:t>MÅLGRUPPE</a:t>
            </a:r>
          </a:p>
          <a:p>
            <a:r>
              <a:rPr lang="da-DK">
                <a:latin typeface="+mn-lt"/>
              </a:rPr>
              <a:t>Relevant for alle eller kun for nogle få?</a:t>
            </a:r>
          </a:p>
        </p:txBody>
      </p:sp>
      <p:pic>
        <p:nvPicPr>
          <p:cNvPr id="6" name="Grafik 5" descr="Stopur">
            <a:extLst>
              <a:ext uri="{FF2B5EF4-FFF2-40B4-BE49-F238E27FC236}">
                <a16:creationId xmlns:a16="http://schemas.microsoft.com/office/drawing/2014/main" id="{DC94EBDD-CE42-474A-B98A-8B0D37AA09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7108" y="1912000"/>
            <a:ext cx="1135947" cy="1135947"/>
          </a:xfrm>
          <a:prstGeom prst="rect">
            <a:avLst/>
          </a:prstGeom>
        </p:spPr>
      </p:pic>
      <p:pic>
        <p:nvPicPr>
          <p:cNvPr id="8" name="Grafik 7" descr="Højrepegende pegefinger ">
            <a:extLst>
              <a:ext uri="{FF2B5EF4-FFF2-40B4-BE49-F238E27FC236}">
                <a16:creationId xmlns:a16="http://schemas.microsoft.com/office/drawing/2014/main" id="{E2DDD5B3-3BE0-46CC-BE84-0F81DF8F59A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50668" y="3806996"/>
            <a:ext cx="896610" cy="896610"/>
          </a:xfrm>
          <a:prstGeom prst="rect">
            <a:avLst/>
          </a:prstGeom>
        </p:spPr>
      </p:pic>
      <p:sp>
        <p:nvSpPr>
          <p:cNvPr id="10" name="Tekstfelt 9">
            <a:extLst>
              <a:ext uri="{FF2B5EF4-FFF2-40B4-BE49-F238E27FC236}">
                <a16:creationId xmlns:a16="http://schemas.microsoft.com/office/drawing/2014/main" id="{A4166AEC-39D2-4F62-A334-84C7C9896176}"/>
              </a:ext>
            </a:extLst>
          </p:cNvPr>
          <p:cNvSpPr txBox="1"/>
          <p:nvPr/>
        </p:nvSpPr>
        <p:spPr>
          <a:xfrm>
            <a:off x="5507067" y="3850237"/>
            <a:ext cx="565608" cy="646331"/>
          </a:xfrm>
          <a:prstGeom prst="rect">
            <a:avLst/>
          </a:prstGeom>
          <a:noFill/>
        </p:spPr>
        <p:txBody>
          <a:bodyPr wrap="square" rtlCol="0">
            <a:spAutoFit/>
          </a:bodyPr>
          <a:lstStyle/>
          <a:p>
            <a:r>
              <a:rPr lang="da-DK" sz="3600" b="1">
                <a:solidFill>
                  <a:srgbClr val="B50652"/>
                </a:solidFill>
              </a:rPr>
              <a:t>?</a:t>
            </a:r>
          </a:p>
        </p:txBody>
      </p:sp>
      <p:pic>
        <p:nvPicPr>
          <p:cNvPr id="26" name="Billede 25">
            <a:extLst>
              <a:ext uri="{FF2B5EF4-FFF2-40B4-BE49-F238E27FC236}">
                <a16:creationId xmlns:a16="http://schemas.microsoft.com/office/drawing/2014/main" id="{64041E92-07DA-4022-9F63-3161BF13A5D7}"/>
              </a:ext>
            </a:extLst>
          </p:cNvPr>
          <p:cNvPicPr>
            <a:picLocks noChangeAspect="1"/>
          </p:cNvPicPr>
          <p:nvPr/>
        </p:nvPicPr>
        <p:blipFill>
          <a:blip r:embed="rId10"/>
          <a:stretch>
            <a:fillRect/>
          </a:stretch>
        </p:blipFill>
        <p:spPr>
          <a:xfrm>
            <a:off x="4852660" y="2208285"/>
            <a:ext cx="291390" cy="509214"/>
          </a:xfrm>
          <a:prstGeom prst="rect">
            <a:avLst/>
          </a:prstGeom>
        </p:spPr>
      </p:pic>
      <p:pic>
        <p:nvPicPr>
          <p:cNvPr id="29" name="Billede 28">
            <a:extLst>
              <a:ext uri="{FF2B5EF4-FFF2-40B4-BE49-F238E27FC236}">
                <a16:creationId xmlns:a16="http://schemas.microsoft.com/office/drawing/2014/main" id="{2929F952-6464-4790-9B0D-78C748B70837}"/>
              </a:ext>
            </a:extLst>
          </p:cNvPr>
          <p:cNvPicPr>
            <a:picLocks noChangeAspect="1"/>
          </p:cNvPicPr>
          <p:nvPr/>
        </p:nvPicPr>
        <p:blipFill>
          <a:blip r:embed="rId10"/>
          <a:stretch>
            <a:fillRect/>
          </a:stretch>
        </p:blipFill>
        <p:spPr>
          <a:xfrm>
            <a:off x="5144050" y="2208285"/>
            <a:ext cx="291390" cy="509214"/>
          </a:xfrm>
          <a:prstGeom prst="rect">
            <a:avLst/>
          </a:prstGeom>
        </p:spPr>
      </p:pic>
      <p:pic>
        <p:nvPicPr>
          <p:cNvPr id="30" name="Billede 29">
            <a:extLst>
              <a:ext uri="{FF2B5EF4-FFF2-40B4-BE49-F238E27FC236}">
                <a16:creationId xmlns:a16="http://schemas.microsoft.com/office/drawing/2014/main" id="{B9DC9A22-FC47-46B0-8260-0AECF1556A73}"/>
              </a:ext>
            </a:extLst>
          </p:cNvPr>
          <p:cNvPicPr>
            <a:picLocks noChangeAspect="1"/>
          </p:cNvPicPr>
          <p:nvPr/>
        </p:nvPicPr>
        <p:blipFill>
          <a:blip r:embed="rId10"/>
          <a:stretch>
            <a:fillRect/>
          </a:stretch>
        </p:blipFill>
        <p:spPr>
          <a:xfrm>
            <a:off x="5435440" y="2208285"/>
            <a:ext cx="291390" cy="509214"/>
          </a:xfrm>
          <a:prstGeom prst="rect">
            <a:avLst/>
          </a:prstGeom>
        </p:spPr>
      </p:pic>
      <p:pic>
        <p:nvPicPr>
          <p:cNvPr id="31" name="Billede 30">
            <a:extLst>
              <a:ext uri="{FF2B5EF4-FFF2-40B4-BE49-F238E27FC236}">
                <a16:creationId xmlns:a16="http://schemas.microsoft.com/office/drawing/2014/main" id="{90573F21-186C-4918-B257-287947BCEEB1}"/>
              </a:ext>
            </a:extLst>
          </p:cNvPr>
          <p:cNvPicPr>
            <a:picLocks noChangeAspect="1"/>
          </p:cNvPicPr>
          <p:nvPr/>
        </p:nvPicPr>
        <p:blipFill>
          <a:blip r:embed="rId10"/>
          <a:stretch>
            <a:fillRect/>
          </a:stretch>
        </p:blipFill>
        <p:spPr>
          <a:xfrm>
            <a:off x="5728735" y="2208285"/>
            <a:ext cx="291390" cy="509214"/>
          </a:xfrm>
          <a:prstGeom prst="rect">
            <a:avLst/>
          </a:prstGeom>
        </p:spPr>
      </p:pic>
      <p:pic>
        <p:nvPicPr>
          <p:cNvPr id="32" name="Billede 31">
            <a:extLst>
              <a:ext uri="{FF2B5EF4-FFF2-40B4-BE49-F238E27FC236}">
                <a16:creationId xmlns:a16="http://schemas.microsoft.com/office/drawing/2014/main" id="{8F1FD290-7C15-4B5B-9CB8-C2E36885A63E}"/>
              </a:ext>
            </a:extLst>
          </p:cNvPr>
          <p:cNvPicPr>
            <a:picLocks noChangeAspect="1"/>
          </p:cNvPicPr>
          <p:nvPr/>
        </p:nvPicPr>
        <p:blipFill>
          <a:blip r:embed="rId10"/>
          <a:stretch>
            <a:fillRect/>
          </a:stretch>
        </p:blipFill>
        <p:spPr>
          <a:xfrm>
            <a:off x="5991170" y="2211295"/>
            <a:ext cx="291390" cy="509214"/>
          </a:xfrm>
          <a:prstGeom prst="rect">
            <a:avLst/>
          </a:prstGeom>
        </p:spPr>
      </p:pic>
      <p:pic>
        <p:nvPicPr>
          <p:cNvPr id="33" name="Billede 32">
            <a:extLst>
              <a:ext uri="{FF2B5EF4-FFF2-40B4-BE49-F238E27FC236}">
                <a16:creationId xmlns:a16="http://schemas.microsoft.com/office/drawing/2014/main" id="{B195406E-95D6-4C2F-9524-53ACA4B9ED51}"/>
              </a:ext>
            </a:extLst>
          </p:cNvPr>
          <p:cNvPicPr>
            <a:picLocks noChangeAspect="1"/>
          </p:cNvPicPr>
          <p:nvPr/>
        </p:nvPicPr>
        <p:blipFill>
          <a:blip r:embed="rId10"/>
          <a:stretch>
            <a:fillRect/>
          </a:stretch>
        </p:blipFill>
        <p:spPr>
          <a:xfrm>
            <a:off x="6251410" y="2208285"/>
            <a:ext cx="291390" cy="509214"/>
          </a:xfrm>
          <a:prstGeom prst="rect">
            <a:avLst/>
          </a:prstGeom>
        </p:spPr>
      </p:pic>
      <p:sp>
        <p:nvSpPr>
          <p:cNvPr id="34" name="Ellipse 33">
            <a:extLst>
              <a:ext uri="{FF2B5EF4-FFF2-40B4-BE49-F238E27FC236}">
                <a16:creationId xmlns:a16="http://schemas.microsoft.com/office/drawing/2014/main" id="{780508DF-80CE-4304-BA6C-7126D3613881}"/>
              </a:ext>
            </a:extLst>
          </p:cNvPr>
          <p:cNvSpPr/>
          <p:nvPr/>
        </p:nvSpPr>
        <p:spPr>
          <a:xfrm>
            <a:off x="4805293" y="2057886"/>
            <a:ext cx="775842" cy="799613"/>
          </a:xfrm>
          <a:prstGeom prst="ellipse">
            <a:avLst/>
          </a:prstGeom>
          <a:noFill/>
          <a:ln w="19050">
            <a:solidFill>
              <a:srgbClr val="DD08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5" name="Ellipse 34">
            <a:extLst>
              <a:ext uri="{FF2B5EF4-FFF2-40B4-BE49-F238E27FC236}">
                <a16:creationId xmlns:a16="http://schemas.microsoft.com/office/drawing/2014/main" id="{E541B040-8A8C-4472-AE32-26EE2C20D98F}"/>
              </a:ext>
            </a:extLst>
          </p:cNvPr>
          <p:cNvSpPr/>
          <p:nvPr/>
        </p:nvSpPr>
        <p:spPr>
          <a:xfrm>
            <a:off x="4797279" y="2067932"/>
            <a:ext cx="1844839" cy="799613"/>
          </a:xfrm>
          <a:prstGeom prst="ellipse">
            <a:avLst/>
          </a:prstGeom>
          <a:noFill/>
          <a:ln w="19050">
            <a:solidFill>
              <a:srgbClr val="DD08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6" name="Pladsholder til tekst 3">
            <a:extLst>
              <a:ext uri="{FF2B5EF4-FFF2-40B4-BE49-F238E27FC236}">
                <a16:creationId xmlns:a16="http://schemas.microsoft.com/office/drawing/2014/main" id="{E682F547-04D0-40AA-AACB-02E3CB3D25F7}"/>
              </a:ext>
            </a:extLst>
          </p:cNvPr>
          <p:cNvSpPr txBox="1">
            <a:spLocks/>
          </p:cNvSpPr>
          <p:nvPr/>
        </p:nvSpPr>
        <p:spPr>
          <a:xfrm>
            <a:off x="2735412" y="3590831"/>
            <a:ext cx="1837038" cy="1708765"/>
          </a:xfrm>
          <a:prstGeom prst="rect">
            <a:avLst/>
          </a:prstGeom>
        </p:spPr>
        <p:txBody>
          <a:bodyPr vert="horz" lIns="0" tIns="0" rIns="0" bIns="0" rtlCol="0" anchor="t" anchorCtr="0">
            <a:norm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225425" indent="-220663" algn="l" defTabSz="685800" rtl="0" eaLnBrk="1" latinLnBrk="0" hangingPunct="1">
              <a:lnSpc>
                <a:spcPct val="90000"/>
              </a:lnSpc>
              <a:spcBef>
                <a:spcPts val="375"/>
              </a:spcBef>
              <a:buFont typeface="Arial" panose="020B0604020202020204" pitchFamily="34" charset="0"/>
              <a:buChar char="•"/>
              <a:tabLst/>
              <a:defRPr sz="1600" kern="1200">
                <a:solidFill>
                  <a:schemeClr val="tx1"/>
                </a:solidFill>
                <a:latin typeface="Calibri" panose="020F0502020204030204" pitchFamily="34" charset="0"/>
                <a:ea typeface="+mn-ea"/>
                <a:cs typeface="Calibri" panose="020F0502020204030204" pitchFamily="34" charset="0"/>
              </a:defRPr>
            </a:lvl2pPr>
            <a:lvl3pPr marL="403225" indent="-177800"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Calibri" panose="020F0502020204030204" pitchFamily="34" charset="0"/>
                <a:ea typeface="+mn-ea"/>
                <a:cs typeface="Calibri" panose="020F0502020204030204" pitchFamily="34" charset="0"/>
              </a:defRPr>
            </a:lvl3pPr>
            <a:lvl4pPr marL="225425" indent="-220663"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225425" indent="-220663"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a-DK" b="1">
                <a:latin typeface="+mn-lt"/>
              </a:rPr>
              <a:t>BETYDNING FOR MODTAGEREN</a:t>
            </a:r>
          </a:p>
          <a:p>
            <a:r>
              <a:rPr lang="da-DK">
                <a:latin typeface="+mn-lt"/>
              </a:rPr>
              <a:t>Nice eller </a:t>
            </a:r>
            <a:r>
              <a:rPr lang="da-DK" err="1">
                <a:latin typeface="+mn-lt"/>
              </a:rPr>
              <a:t>need</a:t>
            </a:r>
            <a:r>
              <a:rPr lang="da-DK">
                <a:latin typeface="+mn-lt"/>
              </a:rPr>
              <a:t> to </a:t>
            </a:r>
            <a:r>
              <a:rPr lang="da-DK" err="1">
                <a:latin typeface="+mn-lt"/>
              </a:rPr>
              <a:t>know</a:t>
            </a:r>
            <a:r>
              <a:rPr lang="da-DK">
                <a:latin typeface="+mn-lt"/>
              </a:rPr>
              <a:t>?</a:t>
            </a:r>
          </a:p>
          <a:p>
            <a:r>
              <a:rPr lang="da-DK">
                <a:latin typeface="+mn-lt"/>
              </a:rPr>
              <a:t>Skal modtageren handle på noget?</a:t>
            </a:r>
          </a:p>
        </p:txBody>
      </p:sp>
      <p:sp>
        <p:nvSpPr>
          <p:cNvPr id="37" name="Pladsholder til tekst 3">
            <a:extLst>
              <a:ext uri="{FF2B5EF4-FFF2-40B4-BE49-F238E27FC236}">
                <a16:creationId xmlns:a16="http://schemas.microsoft.com/office/drawing/2014/main" id="{5546553A-00CA-4862-B880-8232B57013B2}"/>
              </a:ext>
            </a:extLst>
          </p:cNvPr>
          <p:cNvSpPr txBox="1">
            <a:spLocks/>
          </p:cNvSpPr>
          <p:nvPr/>
        </p:nvSpPr>
        <p:spPr>
          <a:xfrm>
            <a:off x="6875027" y="3590831"/>
            <a:ext cx="1837038" cy="1226491"/>
          </a:xfrm>
          <a:prstGeom prst="rect">
            <a:avLst/>
          </a:prstGeom>
        </p:spPr>
        <p:txBody>
          <a:bodyPr vert="horz" lIns="0" tIns="0" rIns="0" bIns="0" rtlCol="0" anchor="t" anchorCtr="0">
            <a:norm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225425" indent="-220663" algn="l" defTabSz="685800" rtl="0" eaLnBrk="1" latinLnBrk="0" hangingPunct="1">
              <a:lnSpc>
                <a:spcPct val="90000"/>
              </a:lnSpc>
              <a:spcBef>
                <a:spcPts val="375"/>
              </a:spcBef>
              <a:buFont typeface="Arial" panose="020B0604020202020204" pitchFamily="34" charset="0"/>
              <a:buChar char="•"/>
              <a:tabLst/>
              <a:defRPr sz="1600" kern="1200">
                <a:solidFill>
                  <a:schemeClr val="tx1"/>
                </a:solidFill>
                <a:latin typeface="Calibri" panose="020F0502020204030204" pitchFamily="34" charset="0"/>
                <a:ea typeface="+mn-ea"/>
                <a:cs typeface="Calibri" panose="020F0502020204030204" pitchFamily="34" charset="0"/>
              </a:defRPr>
            </a:lvl2pPr>
            <a:lvl3pPr marL="403225" indent="-177800"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Calibri" panose="020F0502020204030204" pitchFamily="34" charset="0"/>
                <a:ea typeface="+mn-ea"/>
                <a:cs typeface="Calibri" panose="020F0502020204030204" pitchFamily="34" charset="0"/>
              </a:defRPr>
            </a:lvl3pPr>
            <a:lvl4pPr marL="225425" indent="-220663"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225425" indent="-220663"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a-DK" b="1">
                <a:latin typeface="+mn-lt"/>
              </a:rPr>
              <a:t>INDHOLD</a:t>
            </a:r>
          </a:p>
          <a:p>
            <a:r>
              <a:rPr lang="da-DK">
                <a:latin typeface="+mn-lt"/>
              </a:rPr>
              <a:t>Følsomt eller fortroligt?</a:t>
            </a:r>
          </a:p>
          <a:p>
            <a:r>
              <a:rPr lang="da-DK">
                <a:latin typeface="+mn-lt"/>
              </a:rPr>
              <a:t>Digital eller analog?</a:t>
            </a:r>
          </a:p>
          <a:p>
            <a:endParaRPr lang="da-DK">
              <a:latin typeface="+mn-lt"/>
            </a:endParaRPr>
          </a:p>
        </p:txBody>
      </p:sp>
      <p:pic>
        <p:nvPicPr>
          <p:cNvPr id="12" name="Grafik 11" descr="Tommelfingeren opad">
            <a:extLst>
              <a:ext uri="{FF2B5EF4-FFF2-40B4-BE49-F238E27FC236}">
                <a16:creationId xmlns:a16="http://schemas.microsoft.com/office/drawing/2014/main" id="{CC5A8CB9-71FF-45DF-9104-14B4E1B77F6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3443" y="3823390"/>
            <a:ext cx="799519" cy="799519"/>
          </a:xfrm>
          <a:prstGeom prst="rect">
            <a:avLst/>
          </a:prstGeom>
        </p:spPr>
      </p:pic>
      <p:pic>
        <p:nvPicPr>
          <p:cNvPr id="14" name="Grafik 13" descr="Løb">
            <a:extLst>
              <a:ext uri="{FF2B5EF4-FFF2-40B4-BE49-F238E27FC236}">
                <a16:creationId xmlns:a16="http://schemas.microsoft.com/office/drawing/2014/main" id="{BECFD648-1374-4B12-92D5-0A931D357CE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536385" y="2034724"/>
            <a:ext cx="914400" cy="914400"/>
          </a:xfrm>
          <a:prstGeom prst="rect">
            <a:avLst/>
          </a:prstGeom>
        </p:spPr>
      </p:pic>
      <p:sp>
        <p:nvSpPr>
          <p:cNvPr id="38" name="Pladsholder til tekst 2">
            <a:extLst>
              <a:ext uri="{FF2B5EF4-FFF2-40B4-BE49-F238E27FC236}">
                <a16:creationId xmlns:a16="http://schemas.microsoft.com/office/drawing/2014/main" id="{1F1AE516-BE29-4B9A-8016-7450BB96CB83}"/>
              </a:ext>
            </a:extLst>
          </p:cNvPr>
          <p:cNvSpPr>
            <a:spLocks noGrp="1"/>
          </p:cNvSpPr>
          <p:nvPr>
            <p:ph type="body" sz="quarter" idx="13"/>
          </p:nvPr>
        </p:nvSpPr>
        <p:spPr>
          <a:xfrm>
            <a:off x="615950" y="327025"/>
            <a:ext cx="6551468" cy="260804"/>
          </a:xfrm>
        </p:spPr>
        <p:txBody>
          <a:bodyPr>
            <a:normAutofit/>
          </a:bodyPr>
          <a:lstStyle/>
          <a:p>
            <a:r>
              <a:rPr lang="da-DK"/>
              <a:t>Aula som momentum til at gentænke og styrke kommunikationen</a:t>
            </a:r>
          </a:p>
        </p:txBody>
      </p:sp>
    </p:spTree>
    <p:custDataLst>
      <p:tags r:id="rId1"/>
    </p:custDataLst>
    <p:extLst>
      <p:ext uri="{BB962C8B-B14F-4D97-AF65-F5344CB8AC3E}">
        <p14:creationId xmlns:p14="http://schemas.microsoft.com/office/powerpoint/2010/main" val="4242425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afrundede hjørner 6">
            <a:extLst>
              <a:ext uri="{FF2B5EF4-FFF2-40B4-BE49-F238E27FC236}">
                <a16:creationId xmlns:a16="http://schemas.microsoft.com/office/drawing/2014/main" id="{44E93D14-B88C-4D2F-BFF0-491C92C2C2A1}"/>
              </a:ext>
            </a:extLst>
          </p:cNvPr>
          <p:cNvSpPr/>
          <p:nvPr/>
        </p:nvSpPr>
        <p:spPr>
          <a:xfrm>
            <a:off x="592357" y="3919560"/>
            <a:ext cx="1870993" cy="1200294"/>
          </a:xfrm>
          <a:prstGeom prst="roundRect">
            <a:avLst/>
          </a:prstGeom>
          <a:solidFill>
            <a:schemeClr val="bg1"/>
          </a:solidFill>
          <a:ln w="28575">
            <a:solidFill>
              <a:srgbClr val="45B7C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da-DK" sz="1620"/>
          </a:p>
        </p:txBody>
      </p:sp>
      <p:sp>
        <p:nvSpPr>
          <p:cNvPr id="3" name="Titel 2">
            <a:extLst>
              <a:ext uri="{FF2B5EF4-FFF2-40B4-BE49-F238E27FC236}">
                <a16:creationId xmlns:a16="http://schemas.microsoft.com/office/drawing/2014/main" id="{44B3D851-C8C9-46BB-AFA0-8F41580AF333}"/>
              </a:ext>
            </a:extLst>
          </p:cNvPr>
          <p:cNvSpPr>
            <a:spLocks noGrp="1"/>
          </p:cNvSpPr>
          <p:nvPr>
            <p:ph type="title"/>
          </p:nvPr>
        </p:nvSpPr>
        <p:spPr/>
        <p:txBody>
          <a:bodyPr/>
          <a:lstStyle/>
          <a:p>
            <a:r>
              <a:rPr lang="da-DK">
                <a:latin typeface="+mn-lt"/>
              </a:rPr>
              <a:t>Hvad skal vi bruge Fælles filer til?</a:t>
            </a:r>
          </a:p>
        </p:txBody>
      </p:sp>
      <p:sp>
        <p:nvSpPr>
          <p:cNvPr id="5" name="Pladsholder til tekst 4">
            <a:extLst>
              <a:ext uri="{FF2B5EF4-FFF2-40B4-BE49-F238E27FC236}">
                <a16:creationId xmlns:a16="http://schemas.microsoft.com/office/drawing/2014/main" id="{BE7E0442-D9C8-4E6A-83BC-3BE826FB9211}"/>
              </a:ext>
            </a:extLst>
          </p:cNvPr>
          <p:cNvSpPr>
            <a:spLocks noGrp="1"/>
          </p:cNvSpPr>
          <p:nvPr>
            <p:ph type="body" sz="quarter" idx="14"/>
          </p:nvPr>
        </p:nvSpPr>
        <p:spPr>
          <a:xfrm>
            <a:off x="2722131" y="1678688"/>
            <a:ext cx="5748219" cy="604190"/>
          </a:xfrm>
        </p:spPr>
        <p:txBody>
          <a:bodyPr>
            <a:normAutofit/>
          </a:bodyPr>
          <a:lstStyle/>
          <a:p>
            <a:r>
              <a:rPr lang="da-DK" b="1">
                <a:latin typeface="+mn-lt"/>
              </a:rPr>
              <a:t>Begrænset brug</a:t>
            </a:r>
          </a:p>
          <a:p>
            <a:r>
              <a:rPr lang="da-DK">
                <a:latin typeface="+mn-lt"/>
              </a:rPr>
              <a:t>– dokumenter, der ikke opdateres ofte</a:t>
            </a:r>
          </a:p>
          <a:p>
            <a:endParaRPr lang="da-DK">
              <a:latin typeface="+mn-lt"/>
            </a:endParaRPr>
          </a:p>
        </p:txBody>
      </p:sp>
      <p:pic>
        <p:nvPicPr>
          <p:cNvPr id="6" name="Picture 2">
            <a:extLst>
              <a:ext uri="{FF2B5EF4-FFF2-40B4-BE49-F238E27FC236}">
                <a16:creationId xmlns:a16="http://schemas.microsoft.com/office/drawing/2014/main" id="{1729D00B-278C-4F9C-B8C2-A20BAF041D9A}"/>
              </a:ext>
            </a:extLst>
          </p:cNvPr>
          <p:cNvPicPr>
            <a:picLocks noChangeAspect="1"/>
          </p:cNvPicPr>
          <p:nvPr/>
        </p:nvPicPr>
        <p:blipFill>
          <a:blip r:embed="rId4"/>
          <a:stretch>
            <a:fillRect/>
          </a:stretch>
        </p:blipFill>
        <p:spPr>
          <a:xfrm>
            <a:off x="1148251" y="3958203"/>
            <a:ext cx="746649" cy="1135749"/>
          </a:xfrm>
          <a:prstGeom prst="rect">
            <a:avLst/>
          </a:prstGeom>
        </p:spPr>
      </p:pic>
      <p:sp>
        <p:nvSpPr>
          <p:cNvPr id="8" name="Rektangel: afrundede hjørner 7">
            <a:extLst>
              <a:ext uri="{FF2B5EF4-FFF2-40B4-BE49-F238E27FC236}">
                <a16:creationId xmlns:a16="http://schemas.microsoft.com/office/drawing/2014/main" id="{7AF5CEB7-2A2E-4EFE-A28B-2B3AF4135D69}"/>
              </a:ext>
            </a:extLst>
          </p:cNvPr>
          <p:cNvSpPr/>
          <p:nvPr/>
        </p:nvSpPr>
        <p:spPr>
          <a:xfrm>
            <a:off x="592357" y="2650419"/>
            <a:ext cx="1870993" cy="1200294"/>
          </a:xfrm>
          <a:prstGeom prst="roundRect">
            <a:avLst/>
          </a:prstGeom>
          <a:solidFill>
            <a:schemeClr val="bg1"/>
          </a:solidFill>
          <a:ln w="28575">
            <a:solidFill>
              <a:srgbClr val="45B7C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da-DK" sz="1620"/>
          </a:p>
        </p:txBody>
      </p:sp>
      <p:sp>
        <p:nvSpPr>
          <p:cNvPr id="12" name="Rektangel: afrundede hjørner 11">
            <a:extLst>
              <a:ext uri="{FF2B5EF4-FFF2-40B4-BE49-F238E27FC236}">
                <a16:creationId xmlns:a16="http://schemas.microsoft.com/office/drawing/2014/main" id="{9ACD52C7-AB94-4A94-ADF8-E8EA9F1078A7}"/>
              </a:ext>
            </a:extLst>
          </p:cNvPr>
          <p:cNvSpPr/>
          <p:nvPr/>
        </p:nvSpPr>
        <p:spPr>
          <a:xfrm>
            <a:off x="592357" y="1381277"/>
            <a:ext cx="1870993" cy="1200294"/>
          </a:xfrm>
          <a:prstGeom prst="roundRect">
            <a:avLst/>
          </a:prstGeom>
          <a:solidFill>
            <a:schemeClr val="bg1"/>
          </a:solidFill>
          <a:ln w="28575">
            <a:solidFill>
              <a:srgbClr val="45B7C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da-DK" sz="1620"/>
          </a:p>
        </p:txBody>
      </p:sp>
      <p:pic>
        <p:nvPicPr>
          <p:cNvPr id="13" name="Billede 12">
            <a:extLst>
              <a:ext uri="{FF2B5EF4-FFF2-40B4-BE49-F238E27FC236}">
                <a16:creationId xmlns:a16="http://schemas.microsoft.com/office/drawing/2014/main" id="{96190D8E-D20E-4B7D-976C-026FA59A10FA}"/>
              </a:ext>
            </a:extLst>
          </p:cNvPr>
          <p:cNvPicPr>
            <a:picLocks noChangeAspect="1"/>
          </p:cNvPicPr>
          <p:nvPr/>
        </p:nvPicPr>
        <p:blipFill>
          <a:blip r:embed="rId5"/>
          <a:stretch>
            <a:fillRect/>
          </a:stretch>
        </p:blipFill>
        <p:spPr>
          <a:xfrm>
            <a:off x="785269" y="2857499"/>
            <a:ext cx="374883" cy="900125"/>
          </a:xfrm>
          <a:prstGeom prst="rect">
            <a:avLst/>
          </a:prstGeom>
        </p:spPr>
      </p:pic>
      <p:pic>
        <p:nvPicPr>
          <p:cNvPr id="14" name="Billede 13">
            <a:extLst>
              <a:ext uri="{FF2B5EF4-FFF2-40B4-BE49-F238E27FC236}">
                <a16:creationId xmlns:a16="http://schemas.microsoft.com/office/drawing/2014/main" id="{C0FB3E05-CD21-47BF-962E-786F337C2C58}"/>
              </a:ext>
            </a:extLst>
          </p:cNvPr>
          <p:cNvPicPr>
            <a:picLocks noChangeAspect="1"/>
          </p:cNvPicPr>
          <p:nvPr/>
        </p:nvPicPr>
        <p:blipFill>
          <a:blip r:embed="rId6"/>
          <a:stretch>
            <a:fillRect/>
          </a:stretch>
        </p:blipFill>
        <p:spPr>
          <a:xfrm>
            <a:off x="1849869" y="2857500"/>
            <a:ext cx="515083" cy="900125"/>
          </a:xfrm>
          <a:prstGeom prst="rect">
            <a:avLst/>
          </a:prstGeom>
        </p:spPr>
      </p:pic>
      <p:pic>
        <p:nvPicPr>
          <p:cNvPr id="15" name="Picture 2" descr="Billedresultat for pdf">
            <a:extLst>
              <a:ext uri="{FF2B5EF4-FFF2-40B4-BE49-F238E27FC236}">
                <a16:creationId xmlns:a16="http://schemas.microsoft.com/office/drawing/2014/main" id="{CEFAF850-2E72-4902-9E49-AD4F61ECA6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6387" y="3050019"/>
            <a:ext cx="515084" cy="515084"/>
          </a:xfrm>
          <a:prstGeom prst="rect">
            <a:avLst/>
          </a:prstGeom>
          <a:noFill/>
          <a:extLst>
            <a:ext uri="{909E8E84-426E-40DD-AFC4-6F175D3DCCD1}">
              <a14:hiddenFill xmlns:a14="http://schemas.microsoft.com/office/drawing/2010/main">
                <a:solidFill>
                  <a:srgbClr val="FFFFFF"/>
                </a:solidFill>
              </a14:hiddenFill>
            </a:ext>
          </a:extLst>
        </p:spPr>
      </p:pic>
      <p:pic>
        <p:nvPicPr>
          <p:cNvPr id="20" name="Grafik 19" descr="Forbudt">
            <a:extLst>
              <a:ext uri="{FF2B5EF4-FFF2-40B4-BE49-F238E27FC236}">
                <a16:creationId xmlns:a16="http://schemas.microsoft.com/office/drawing/2014/main" id="{CF8538E1-683B-4A68-ADF8-BFB0BC2D240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4206" y="1411284"/>
            <a:ext cx="1138998" cy="1138998"/>
          </a:xfrm>
          <a:prstGeom prst="rect">
            <a:avLst/>
          </a:prstGeom>
        </p:spPr>
      </p:pic>
      <p:sp>
        <p:nvSpPr>
          <p:cNvPr id="21" name="Rektangel 20">
            <a:extLst>
              <a:ext uri="{FF2B5EF4-FFF2-40B4-BE49-F238E27FC236}">
                <a16:creationId xmlns:a16="http://schemas.microsoft.com/office/drawing/2014/main" id="{3BE387E6-8727-4140-A930-3A5C2A832A73}"/>
              </a:ext>
            </a:extLst>
          </p:cNvPr>
          <p:cNvSpPr/>
          <p:nvPr/>
        </p:nvSpPr>
        <p:spPr>
          <a:xfrm>
            <a:off x="2633995" y="2632009"/>
            <a:ext cx="5273618" cy="1169551"/>
          </a:xfrm>
          <a:prstGeom prst="rect">
            <a:avLst/>
          </a:prstGeom>
        </p:spPr>
        <p:txBody>
          <a:bodyPr wrap="square">
            <a:spAutoFit/>
          </a:bodyPr>
          <a:lstStyle/>
          <a:p>
            <a:r>
              <a:rPr lang="da-DK" sz="1400" b="1"/>
              <a:t>Primært forældrerettede dokumenter</a:t>
            </a:r>
          </a:p>
          <a:p>
            <a:r>
              <a:rPr lang="da-DK" sz="1400"/>
              <a:t>- Fx skolestartspjece, mobbepolitik, BYOD-politik etc.</a:t>
            </a:r>
          </a:p>
          <a:p>
            <a:pPr marL="285750" indent="-285750">
              <a:buFont typeface="Arial" panose="020B0604020202020204" pitchFamily="34" charset="0"/>
              <a:buChar char="•"/>
            </a:pPr>
            <a:endParaRPr lang="da-DK" sz="1400"/>
          </a:p>
          <a:p>
            <a:r>
              <a:rPr lang="da-DK" sz="1400" b="1"/>
              <a:t>Udvalgte medarbejderrettede dokumenter</a:t>
            </a:r>
          </a:p>
          <a:p>
            <a:r>
              <a:rPr lang="da-DK" sz="1400"/>
              <a:t>- fx beredskabsplan, personalehåndbog, sygemeldingsprocedure etc.</a:t>
            </a:r>
          </a:p>
        </p:txBody>
      </p:sp>
      <p:sp>
        <p:nvSpPr>
          <p:cNvPr id="22" name="Rektangel 21">
            <a:extLst>
              <a:ext uri="{FF2B5EF4-FFF2-40B4-BE49-F238E27FC236}">
                <a16:creationId xmlns:a16="http://schemas.microsoft.com/office/drawing/2014/main" id="{0B041077-5234-4E54-B360-2E8879CBB7E2}"/>
              </a:ext>
            </a:extLst>
          </p:cNvPr>
          <p:cNvSpPr/>
          <p:nvPr/>
        </p:nvSpPr>
        <p:spPr>
          <a:xfrm>
            <a:off x="2633995" y="4202911"/>
            <a:ext cx="4572000" cy="646331"/>
          </a:xfrm>
          <a:prstGeom prst="rect">
            <a:avLst/>
          </a:prstGeom>
        </p:spPr>
        <p:txBody>
          <a:bodyPr>
            <a:spAutoFit/>
          </a:bodyPr>
          <a:lstStyle/>
          <a:p>
            <a:r>
              <a:rPr lang="da-DK" sz="1800" b="1"/>
              <a:t>Adgang til at uploade:</a:t>
            </a:r>
          </a:p>
          <a:p>
            <a:r>
              <a:rPr lang="da-DK" sz="1800"/>
              <a:t>Primært ledelse og adm. medarbejdere</a:t>
            </a:r>
          </a:p>
        </p:txBody>
      </p:sp>
      <p:sp>
        <p:nvSpPr>
          <p:cNvPr id="17" name="Pladsholder til tekst 2">
            <a:extLst>
              <a:ext uri="{FF2B5EF4-FFF2-40B4-BE49-F238E27FC236}">
                <a16:creationId xmlns:a16="http://schemas.microsoft.com/office/drawing/2014/main" id="{CE3091F5-A6BA-43E6-823E-51A27C2918A1}"/>
              </a:ext>
            </a:extLst>
          </p:cNvPr>
          <p:cNvSpPr txBox="1">
            <a:spLocks/>
          </p:cNvSpPr>
          <p:nvPr/>
        </p:nvSpPr>
        <p:spPr>
          <a:xfrm>
            <a:off x="615737" y="365459"/>
            <a:ext cx="6551468" cy="260804"/>
          </a:xfrm>
          <a:prstGeom prst="rect">
            <a:avLst/>
          </a:prstGeom>
        </p:spPr>
        <p:txBody>
          <a:bodyPr vert="horz" lIns="0" tIns="0" rIns="0" bIns="0" rtlCol="0" anchor="t" anchorCtr="0">
            <a:normAutofit/>
          </a:bodyPr>
          <a:lstStyle>
            <a:lvl1pPr marL="0" indent="0" algn="l" defTabSz="685800" rtl="0" eaLnBrk="1" latinLnBrk="0" hangingPunct="1">
              <a:lnSpc>
                <a:spcPct val="90000"/>
              </a:lnSpc>
              <a:spcBef>
                <a:spcPts val="750"/>
              </a:spcBef>
              <a:buFont typeface="Arial" panose="020B0604020202020204" pitchFamily="34" charset="0"/>
              <a:buNone/>
              <a:defRPr sz="1200" b="1" kern="1200" spc="300">
                <a:solidFill>
                  <a:srgbClr val="2091A2"/>
                </a:solidFill>
                <a:latin typeface="Calibri" panose="020F0502020204030204" pitchFamily="34" charset="0"/>
                <a:ea typeface="+mn-ea"/>
                <a:cs typeface="Calibri" panose="020F0502020204030204" pitchFamily="34" charset="0"/>
              </a:defRPr>
            </a:lvl1pPr>
            <a:lvl2pPr marL="225425" indent="-220663" algn="l" defTabSz="685800" rtl="0" eaLnBrk="1" latinLnBrk="0" hangingPunct="1">
              <a:lnSpc>
                <a:spcPct val="90000"/>
              </a:lnSpc>
              <a:spcBef>
                <a:spcPts val="375"/>
              </a:spcBef>
              <a:buFont typeface="Arial" panose="020B0604020202020204" pitchFamily="34" charset="0"/>
              <a:buChar char="•"/>
              <a:tabLst/>
              <a:defRPr sz="1600" kern="1200">
                <a:solidFill>
                  <a:schemeClr val="tx1"/>
                </a:solidFill>
                <a:latin typeface="Calibri" panose="020F0502020204030204" pitchFamily="34" charset="0"/>
                <a:ea typeface="+mn-ea"/>
                <a:cs typeface="Calibri" panose="020F0502020204030204" pitchFamily="34" charset="0"/>
              </a:defRPr>
            </a:lvl2pPr>
            <a:lvl3pPr marL="403225" indent="-177800"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Calibri" panose="020F0502020204030204" pitchFamily="34" charset="0"/>
                <a:ea typeface="+mn-ea"/>
                <a:cs typeface="Calibri" panose="020F0502020204030204" pitchFamily="34" charset="0"/>
              </a:defRPr>
            </a:lvl3pPr>
            <a:lvl4pPr marL="225425" indent="-220663"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225425" indent="-220663"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a-DK"/>
              <a:t>Aula som momentum til at gentænke og styrke kommunikationen</a:t>
            </a:r>
          </a:p>
        </p:txBody>
      </p:sp>
    </p:spTree>
    <p:custDataLst>
      <p:tags r:id="rId1"/>
    </p:custDataLst>
    <p:extLst>
      <p:ext uri="{BB962C8B-B14F-4D97-AF65-F5344CB8AC3E}">
        <p14:creationId xmlns:p14="http://schemas.microsoft.com/office/powerpoint/2010/main" val="335563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E66FD0-7F25-4567-99F0-9997CE65D083}"/>
              </a:ext>
            </a:extLst>
          </p:cNvPr>
          <p:cNvSpPr>
            <a:spLocks noGrp="1"/>
          </p:cNvSpPr>
          <p:nvPr>
            <p:ph type="title"/>
          </p:nvPr>
        </p:nvSpPr>
        <p:spPr>
          <a:xfrm>
            <a:off x="615737" y="1020763"/>
            <a:ext cx="7076968" cy="604190"/>
          </a:xfrm>
        </p:spPr>
        <p:txBody>
          <a:bodyPr>
            <a:normAutofit/>
          </a:bodyPr>
          <a:lstStyle/>
          <a:p>
            <a:r>
              <a:rPr lang="da-DK"/>
              <a:t>Temaer i anvendelsesstrategi</a:t>
            </a:r>
          </a:p>
        </p:txBody>
      </p:sp>
      <p:sp>
        <p:nvSpPr>
          <p:cNvPr id="4" name="Pladsholder til tekst 3">
            <a:extLst>
              <a:ext uri="{FF2B5EF4-FFF2-40B4-BE49-F238E27FC236}">
                <a16:creationId xmlns:a16="http://schemas.microsoft.com/office/drawing/2014/main" id="{E0C6D566-B592-4B54-AB54-2273D75E57A8}"/>
              </a:ext>
            </a:extLst>
          </p:cNvPr>
          <p:cNvSpPr>
            <a:spLocks noGrp="1"/>
          </p:cNvSpPr>
          <p:nvPr>
            <p:ph type="body" sz="quarter" idx="14"/>
          </p:nvPr>
        </p:nvSpPr>
        <p:spPr>
          <a:xfrm>
            <a:off x="615949" y="1662113"/>
            <a:ext cx="6738439" cy="2526933"/>
          </a:xfrm>
        </p:spPr>
        <p:txBody>
          <a:bodyPr>
            <a:normAutofit/>
          </a:bodyPr>
          <a:lstStyle/>
          <a:p>
            <a:r>
              <a:rPr lang="da-DK"/>
              <a:t>Platforme: </a:t>
            </a:r>
            <a:br>
              <a:rPr lang="da-DK"/>
            </a:br>
            <a:r>
              <a:rPr lang="da-DK"/>
              <a:t>Aula, Office 365, G Suite for Education, </a:t>
            </a:r>
            <a:r>
              <a:rPr lang="da-DK" err="1"/>
              <a:t>MinUddannelse</a:t>
            </a:r>
            <a:r>
              <a:rPr lang="da-DK"/>
              <a:t>, Aarhus </a:t>
            </a:r>
            <a:r>
              <a:rPr lang="da-DK" err="1"/>
              <a:t>Intra</a:t>
            </a:r>
            <a:endParaRPr lang="da-DK"/>
          </a:p>
          <a:p>
            <a:pPr marL="285750" indent="-285750">
              <a:buFont typeface="Arial" panose="020B0604020202020204" pitchFamily="34" charset="0"/>
              <a:buChar char="•"/>
            </a:pPr>
            <a:endParaRPr lang="da-DK"/>
          </a:p>
          <a:p>
            <a:pPr marL="285750" indent="-285750">
              <a:buFont typeface="Arial" panose="020B0604020202020204" pitchFamily="34" charset="0"/>
              <a:buChar char="•"/>
            </a:pPr>
            <a:r>
              <a:rPr lang="da-DK"/>
              <a:t>Opbevaring og deling af filer</a:t>
            </a:r>
          </a:p>
          <a:p>
            <a:pPr marL="285750" indent="-285750">
              <a:buFont typeface="Arial" panose="020B0604020202020204" pitchFamily="34" charset="0"/>
              <a:buChar char="•"/>
            </a:pPr>
            <a:r>
              <a:rPr lang="da-DK"/>
              <a:t>Samarbejdsrum</a:t>
            </a:r>
          </a:p>
          <a:p>
            <a:pPr marL="285750" indent="-285750">
              <a:buFont typeface="Arial" panose="020B0604020202020204" pitchFamily="34" charset="0"/>
              <a:buChar char="•"/>
            </a:pPr>
            <a:r>
              <a:rPr lang="da-DK"/>
              <a:t>Mails, beskeder, opslag og chat</a:t>
            </a:r>
          </a:p>
          <a:p>
            <a:pPr marL="285750" indent="-285750">
              <a:buFont typeface="Arial" panose="020B0604020202020204" pitchFamily="34" charset="0"/>
              <a:buChar char="•"/>
            </a:pPr>
            <a:r>
              <a:rPr lang="da-DK"/>
              <a:t>Kalender</a:t>
            </a:r>
          </a:p>
          <a:p>
            <a:endParaRPr lang="da-DK"/>
          </a:p>
          <a:p>
            <a:endParaRPr lang="da-DK"/>
          </a:p>
        </p:txBody>
      </p:sp>
      <p:sp>
        <p:nvSpPr>
          <p:cNvPr id="5" name="Pladsholder til tekst 2">
            <a:extLst>
              <a:ext uri="{FF2B5EF4-FFF2-40B4-BE49-F238E27FC236}">
                <a16:creationId xmlns:a16="http://schemas.microsoft.com/office/drawing/2014/main" id="{FF49CFB1-691C-4D16-A7EB-17BE97ED39F4}"/>
              </a:ext>
            </a:extLst>
          </p:cNvPr>
          <p:cNvSpPr>
            <a:spLocks noGrp="1"/>
          </p:cNvSpPr>
          <p:nvPr>
            <p:ph type="body" sz="quarter" idx="13"/>
          </p:nvPr>
        </p:nvSpPr>
        <p:spPr>
          <a:xfrm>
            <a:off x="615950" y="327025"/>
            <a:ext cx="6257040" cy="260804"/>
          </a:xfrm>
        </p:spPr>
        <p:txBody>
          <a:bodyPr>
            <a:normAutofit fontScale="92500"/>
          </a:bodyPr>
          <a:lstStyle/>
          <a:p>
            <a:r>
              <a:rPr lang="da-DK"/>
              <a:t>Aula som momentum til at gentænke og styrke kommunikationen</a:t>
            </a:r>
          </a:p>
        </p:txBody>
      </p:sp>
    </p:spTree>
    <p:extLst>
      <p:ext uri="{BB962C8B-B14F-4D97-AF65-F5344CB8AC3E}">
        <p14:creationId xmlns:p14="http://schemas.microsoft.com/office/powerpoint/2010/main" val="936342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73F03556-7148-42A0-9F79-FDD36837F81A}"/>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57" name="think-cell Slide" r:id="rId6" imgW="360" imgH="360" progId="TCLayout.ActiveDocument.1">
                  <p:embed/>
                </p:oleObj>
              </mc:Choice>
              <mc:Fallback>
                <p:oleObj name="think-cell Slide" r:id="rId6" imgW="360" imgH="360" progId="TCLayout.ActiveDocument.1">
                  <p:embed/>
                  <p:pic>
                    <p:nvPicPr>
                      <p:cNvPr id="5" name="Objekt 4" hidden="1">
                        <a:extLst>
                          <a:ext uri="{FF2B5EF4-FFF2-40B4-BE49-F238E27FC236}">
                            <a16:creationId xmlns:a16="http://schemas.microsoft.com/office/drawing/2014/main" id="{73F03556-7148-42A0-9F79-FDD36837F81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ktangel 5" hidden="1">
            <a:extLst>
              <a:ext uri="{FF2B5EF4-FFF2-40B4-BE49-F238E27FC236}">
                <a16:creationId xmlns:a16="http://schemas.microsoft.com/office/drawing/2014/main" id="{9B55FEAD-05D8-4726-864C-8E4B2834147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da-DK" sz="2400" b="1">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Titel 1">
            <a:extLst>
              <a:ext uri="{FF2B5EF4-FFF2-40B4-BE49-F238E27FC236}">
                <a16:creationId xmlns:a16="http://schemas.microsoft.com/office/drawing/2014/main" id="{207DB9F0-55CB-40C0-BCB8-FC7297F9A82C}"/>
              </a:ext>
            </a:extLst>
          </p:cNvPr>
          <p:cNvSpPr>
            <a:spLocks noGrp="1"/>
          </p:cNvSpPr>
          <p:nvPr>
            <p:ph type="title"/>
          </p:nvPr>
        </p:nvSpPr>
        <p:spPr/>
        <p:txBody>
          <a:bodyPr>
            <a:normAutofit/>
          </a:bodyPr>
          <a:lstStyle/>
          <a:p>
            <a:r>
              <a:rPr lang="da-DK"/>
              <a:t>Medarbejderne i det digitale it-landskab</a:t>
            </a:r>
          </a:p>
        </p:txBody>
      </p:sp>
      <p:sp>
        <p:nvSpPr>
          <p:cNvPr id="3" name="Pladsholder til tekst 2">
            <a:extLst>
              <a:ext uri="{FF2B5EF4-FFF2-40B4-BE49-F238E27FC236}">
                <a16:creationId xmlns:a16="http://schemas.microsoft.com/office/drawing/2014/main" id="{C3A1A6E0-C858-4BD9-80DC-AD801B8CFEBF}"/>
              </a:ext>
            </a:extLst>
          </p:cNvPr>
          <p:cNvSpPr>
            <a:spLocks noGrp="1"/>
          </p:cNvSpPr>
          <p:nvPr>
            <p:ph type="body" sz="quarter" idx="13"/>
          </p:nvPr>
        </p:nvSpPr>
        <p:spPr>
          <a:xfrm>
            <a:off x="615950" y="327024"/>
            <a:ext cx="6146094" cy="281403"/>
          </a:xfrm>
        </p:spPr>
        <p:txBody>
          <a:bodyPr>
            <a:normAutofit fontScale="92500"/>
          </a:bodyPr>
          <a:lstStyle/>
          <a:p>
            <a:r>
              <a:rPr lang="da-DK"/>
              <a:t>Aula som momentum til at gentænke og styrke kommunikationen</a:t>
            </a:r>
          </a:p>
        </p:txBody>
      </p:sp>
      <p:sp>
        <p:nvSpPr>
          <p:cNvPr id="4" name="Pladsholder til tekst 3">
            <a:extLst>
              <a:ext uri="{FF2B5EF4-FFF2-40B4-BE49-F238E27FC236}">
                <a16:creationId xmlns:a16="http://schemas.microsoft.com/office/drawing/2014/main" id="{ECA3BE20-38A3-483A-9D0C-A303C5FAC754}"/>
              </a:ext>
            </a:extLst>
          </p:cNvPr>
          <p:cNvSpPr>
            <a:spLocks noGrp="1"/>
          </p:cNvSpPr>
          <p:nvPr>
            <p:ph type="body" sz="quarter" idx="14"/>
          </p:nvPr>
        </p:nvSpPr>
        <p:spPr/>
        <p:txBody>
          <a:bodyPr/>
          <a:lstStyle/>
          <a:p>
            <a:r>
              <a:rPr lang="da-DK"/>
              <a:t>Det skal være nemmere, hurtigere og sikkert for alle medarbejdere at kommunikere, dele viden, samarbejde og finde den rette information.</a:t>
            </a:r>
          </a:p>
          <a:p>
            <a:r>
              <a:rPr lang="da-DK" sz="1600"/>
              <a:t>Fx brug af beskeder: </a:t>
            </a:r>
            <a:br>
              <a:rPr lang="da-DK"/>
            </a:br>
            <a:endParaRPr lang="da-DK"/>
          </a:p>
        </p:txBody>
      </p:sp>
      <p:sp>
        <p:nvSpPr>
          <p:cNvPr id="7" name="Rektangel: afrundede hjørner 6">
            <a:extLst>
              <a:ext uri="{FF2B5EF4-FFF2-40B4-BE49-F238E27FC236}">
                <a16:creationId xmlns:a16="http://schemas.microsoft.com/office/drawing/2014/main" id="{71FED35B-8ED1-4896-A060-CA38FFC219D7}"/>
              </a:ext>
            </a:extLst>
          </p:cNvPr>
          <p:cNvSpPr/>
          <p:nvPr/>
        </p:nvSpPr>
        <p:spPr>
          <a:xfrm>
            <a:off x="637313" y="2641601"/>
            <a:ext cx="1320802" cy="858668"/>
          </a:xfrm>
          <a:prstGeom prst="roundRect">
            <a:avLst/>
          </a:prstGeom>
          <a:solidFill>
            <a:srgbClr val="166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800" b="1"/>
              <a:t>Aula</a:t>
            </a:r>
          </a:p>
        </p:txBody>
      </p:sp>
      <p:sp>
        <p:nvSpPr>
          <p:cNvPr id="8" name="Rektangel: afrundede hjørner 7">
            <a:extLst>
              <a:ext uri="{FF2B5EF4-FFF2-40B4-BE49-F238E27FC236}">
                <a16:creationId xmlns:a16="http://schemas.microsoft.com/office/drawing/2014/main" id="{D8988A68-AD5D-4D54-B951-5435CFC11FA8}"/>
              </a:ext>
            </a:extLst>
          </p:cNvPr>
          <p:cNvSpPr/>
          <p:nvPr/>
        </p:nvSpPr>
        <p:spPr>
          <a:xfrm>
            <a:off x="2212113" y="2645670"/>
            <a:ext cx="1320802" cy="845284"/>
          </a:xfrm>
          <a:prstGeom prst="roundRect">
            <a:avLst/>
          </a:prstGeom>
          <a:solidFill>
            <a:srgbClr val="166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800" b="1"/>
              <a:t>Outlook</a:t>
            </a:r>
            <a:endParaRPr lang="da-DK"/>
          </a:p>
        </p:txBody>
      </p:sp>
      <p:sp>
        <p:nvSpPr>
          <p:cNvPr id="9" name="Tekstfelt 8">
            <a:extLst>
              <a:ext uri="{FF2B5EF4-FFF2-40B4-BE49-F238E27FC236}">
                <a16:creationId xmlns:a16="http://schemas.microsoft.com/office/drawing/2014/main" id="{E99EB6E7-076D-4ED2-AE40-C2CB961627E3}"/>
              </a:ext>
            </a:extLst>
          </p:cNvPr>
          <p:cNvSpPr txBox="1"/>
          <p:nvPr/>
        </p:nvSpPr>
        <p:spPr>
          <a:xfrm>
            <a:off x="637313" y="3549829"/>
            <a:ext cx="1320802" cy="1831271"/>
          </a:xfrm>
          <a:prstGeom prst="rect">
            <a:avLst/>
          </a:prstGeom>
          <a:noFill/>
        </p:spPr>
        <p:txBody>
          <a:bodyPr wrap="square" rtlCol="0">
            <a:spAutoFit/>
          </a:bodyPr>
          <a:lstStyle/>
          <a:p>
            <a:r>
              <a:rPr lang="da-DK" sz="1100"/>
              <a:t>Primær platform til beskeder med andre Aula brugere</a:t>
            </a:r>
          </a:p>
          <a:p>
            <a:endParaRPr lang="da-DK" sz="1100"/>
          </a:p>
          <a:p>
            <a:r>
              <a:rPr lang="da-DK" sz="1100"/>
              <a:t>Også følsomt indhold til Aula-brugere og forældre</a:t>
            </a:r>
          </a:p>
          <a:p>
            <a:endParaRPr lang="da-DK" sz="1100"/>
          </a:p>
          <a:p>
            <a:endParaRPr lang="da-DK" sz="1200"/>
          </a:p>
        </p:txBody>
      </p:sp>
      <p:sp>
        <p:nvSpPr>
          <p:cNvPr id="10" name="Tekstfelt 9">
            <a:extLst>
              <a:ext uri="{FF2B5EF4-FFF2-40B4-BE49-F238E27FC236}">
                <a16:creationId xmlns:a16="http://schemas.microsoft.com/office/drawing/2014/main" id="{C1A514E5-13D4-4CE1-B12D-AF9A38E2E079}"/>
              </a:ext>
            </a:extLst>
          </p:cNvPr>
          <p:cNvSpPr txBox="1"/>
          <p:nvPr/>
        </p:nvSpPr>
        <p:spPr>
          <a:xfrm>
            <a:off x="2212112" y="3534646"/>
            <a:ext cx="1399306" cy="1631216"/>
          </a:xfrm>
          <a:prstGeom prst="rect">
            <a:avLst/>
          </a:prstGeom>
          <a:noFill/>
        </p:spPr>
        <p:txBody>
          <a:bodyPr wrap="square" rtlCol="0">
            <a:spAutoFit/>
          </a:bodyPr>
          <a:lstStyle/>
          <a:p>
            <a:r>
              <a:rPr lang="da-DK" sz="1100"/>
              <a:t>Dialog med ikke-Aula brugere og eksterne samarbejdspartnere</a:t>
            </a:r>
          </a:p>
          <a:p>
            <a:endParaRPr lang="da-DK" sz="1100"/>
          </a:p>
          <a:p>
            <a:r>
              <a:rPr lang="da-DK" sz="1100"/>
              <a:t>I forbindelse med sagsbehandling omkring et barn – også Aula brugere</a:t>
            </a:r>
          </a:p>
          <a:p>
            <a:endParaRPr lang="da-DK" sz="1200"/>
          </a:p>
        </p:txBody>
      </p:sp>
      <p:sp>
        <p:nvSpPr>
          <p:cNvPr id="12" name="Rektangel: afrundede hjørner 11">
            <a:extLst>
              <a:ext uri="{FF2B5EF4-FFF2-40B4-BE49-F238E27FC236}">
                <a16:creationId xmlns:a16="http://schemas.microsoft.com/office/drawing/2014/main" id="{35C0B4C6-2D7F-4CF9-9F65-4A1E932B5BCC}"/>
              </a:ext>
            </a:extLst>
          </p:cNvPr>
          <p:cNvSpPr/>
          <p:nvPr/>
        </p:nvSpPr>
        <p:spPr>
          <a:xfrm>
            <a:off x="3786911" y="2652418"/>
            <a:ext cx="1320802" cy="845284"/>
          </a:xfrm>
          <a:prstGeom prst="roundRect">
            <a:avLst/>
          </a:prstGeom>
          <a:solidFill>
            <a:srgbClr val="166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b="1"/>
              <a:t>Min</a:t>
            </a:r>
            <a:br>
              <a:rPr lang="da-DK" sz="1600" b="1"/>
            </a:br>
            <a:r>
              <a:rPr lang="da-DK" sz="1600" b="1"/>
              <a:t>Uddannelse</a:t>
            </a:r>
            <a:endParaRPr lang="da-DK" sz="1600"/>
          </a:p>
        </p:txBody>
      </p:sp>
      <p:sp>
        <p:nvSpPr>
          <p:cNvPr id="13" name="Tekstfelt 12">
            <a:extLst>
              <a:ext uri="{FF2B5EF4-FFF2-40B4-BE49-F238E27FC236}">
                <a16:creationId xmlns:a16="http://schemas.microsoft.com/office/drawing/2014/main" id="{DABD37BB-3857-43C3-A833-DB6FDA3A34F5}"/>
              </a:ext>
            </a:extLst>
          </p:cNvPr>
          <p:cNvSpPr txBox="1"/>
          <p:nvPr/>
        </p:nvSpPr>
        <p:spPr>
          <a:xfrm>
            <a:off x="3786910" y="3541394"/>
            <a:ext cx="1320802" cy="815608"/>
          </a:xfrm>
          <a:prstGeom prst="rect">
            <a:avLst/>
          </a:prstGeom>
          <a:noFill/>
        </p:spPr>
        <p:txBody>
          <a:bodyPr wrap="square" rtlCol="0">
            <a:spAutoFit/>
          </a:bodyPr>
          <a:lstStyle/>
          <a:p>
            <a:r>
              <a:rPr lang="da-DK" sz="1100"/>
              <a:t>Dialog med forældre skal foregå i Aula</a:t>
            </a:r>
          </a:p>
          <a:p>
            <a:endParaRPr lang="da-DK" sz="1200"/>
          </a:p>
        </p:txBody>
      </p:sp>
      <p:sp>
        <p:nvSpPr>
          <p:cNvPr id="14" name="Rektangel: afrundede hjørner 13">
            <a:extLst>
              <a:ext uri="{FF2B5EF4-FFF2-40B4-BE49-F238E27FC236}">
                <a16:creationId xmlns:a16="http://schemas.microsoft.com/office/drawing/2014/main" id="{9795D1AE-246C-4C3E-A588-9A97E78FD0AF}"/>
              </a:ext>
            </a:extLst>
          </p:cNvPr>
          <p:cNvSpPr/>
          <p:nvPr/>
        </p:nvSpPr>
        <p:spPr>
          <a:xfrm>
            <a:off x="5361708" y="2645670"/>
            <a:ext cx="1320802" cy="845284"/>
          </a:xfrm>
          <a:prstGeom prst="roundRect">
            <a:avLst/>
          </a:prstGeom>
          <a:solidFill>
            <a:srgbClr val="166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700" b="1" err="1"/>
              <a:t>GSfE</a:t>
            </a:r>
            <a:endParaRPr lang="da-DK" sz="1700"/>
          </a:p>
        </p:txBody>
      </p:sp>
      <p:sp>
        <p:nvSpPr>
          <p:cNvPr id="15" name="Tekstfelt 14">
            <a:extLst>
              <a:ext uri="{FF2B5EF4-FFF2-40B4-BE49-F238E27FC236}">
                <a16:creationId xmlns:a16="http://schemas.microsoft.com/office/drawing/2014/main" id="{14AF4206-B860-4300-A9C0-381CF90CB7AA}"/>
              </a:ext>
            </a:extLst>
          </p:cNvPr>
          <p:cNvSpPr txBox="1"/>
          <p:nvPr/>
        </p:nvSpPr>
        <p:spPr>
          <a:xfrm>
            <a:off x="5361707" y="3534646"/>
            <a:ext cx="1320802" cy="1154162"/>
          </a:xfrm>
          <a:prstGeom prst="rect">
            <a:avLst/>
          </a:prstGeom>
          <a:noFill/>
        </p:spPr>
        <p:txBody>
          <a:bodyPr wrap="square" rtlCol="0">
            <a:spAutoFit/>
          </a:bodyPr>
          <a:lstStyle/>
          <a:p>
            <a:r>
              <a:rPr lang="da-DK" sz="1100"/>
              <a:t>Samarbejde med elever og medarbejdere relateret til undervisning</a:t>
            </a:r>
          </a:p>
          <a:p>
            <a:endParaRPr lang="da-DK" sz="1200"/>
          </a:p>
        </p:txBody>
      </p:sp>
      <p:sp>
        <p:nvSpPr>
          <p:cNvPr id="16" name="Rektangel: afrundede hjørner 15">
            <a:extLst>
              <a:ext uri="{FF2B5EF4-FFF2-40B4-BE49-F238E27FC236}">
                <a16:creationId xmlns:a16="http://schemas.microsoft.com/office/drawing/2014/main" id="{8D04D23D-AF18-4DA9-BE8A-214DB48D9843}"/>
              </a:ext>
            </a:extLst>
          </p:cNvPr>
          <p:cNvSpPr/>
          <p:nvPr/>
        </p:nvSpPr>
        <p:spPr>
          <a:xfrm>
            <a:off x="6936504" y="2652418"/>
            <a:ext cx="1320802" cy="845284"/>
          </a:xfrm>
          <a:prstGeom prst="roundRect">
            <a:avLst/>
          </a:prstGeom>
          <a:solidFill>
            <a:srgbClr val="166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700" b="1" err="1"/>
              <a:t>AarhusIntra</a:t>
            </a:r>
            <a:endParaRPr lang="da-DK" sz="1700"/>
          </a:p>
        </p:txBody>
      </p:sp>
      <p:sp>
        <p:nvSpPr>
          <p:cNvPr id="17" name="Tekstfelt 16">
            <a:extLst>
              <a:ext uri="{FF2B5EF4-FFF2-40B4-BE49-F238E27FC236}">
                <a16:creationId xmlns:a16="http://schemas.microsoft.com/office/drawing/2014/main" id="{1543C53C-538A-49C5-94E1-EFA1F7017C12}"/>
              </a:ext>
            </a:extLst>
          </p:cNvPr>
          <p:cNvSpPr txBox="1"/>
          <p:nvPr/>
        </p:nvSpPr>
        <p:spPr>
          <a:xfrm>
            <a:off x="6936503" y="3541394"/>
            <a:ext cx="1320802" cy="1154162"/>
          </a:xfrm>
          <a:prstGeom prst="rect">
            <a:avLst/>
          </a:prstGeom>
          <a:noFill/>
        </p:spPr>
        <p:txBody>
          <a:bodyPr wrap="square" rtlCol="0">
            <a:spAutoFit/>
          </a:bodyPr>
          <a:lstStyle/>
          <a:p>
            <a:r>
              <a:rPr lang="da-DK" sz="1100"/>
              <a:t>Samarbejde om ikke-følsomt indhold på tværs af AAK af mere ‘blød’ karakter</a:t>
            </a:r>
          </a:p>
          <a:p>
            <a:endParaRPr lang="da-DK" sz="1200"/>
          </a:p>
        </p:txBody>
      </p:sp>
    </p:spTree>
    <p:extLst>
      <p:ext uri="{BB962C8B-B14F-4D97-AF65-F5344CB8AC3E}">
        <p14:creationId xmlns:p14="http://schemas.microsoft.com/office/powerpoint/2010/main" val="3771751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94C4F2-A664-4A20-9DAE-980443B89AC3}"/>
              </a:ext>
            </a:extLst>
          </p:cNvPr>
          <p:cNvSpPr>
            <a:spLocks noGrp="1"/>
          </p:cNvSpPr>
          <p:nvPr>
            <p:ph type="title"/>
          </p:nvPr>
        </p:nvSpPr>
        <p:spPr/>
        <p:txBody>
          <a:bodyPr/>
          <a:lstStyle/>
          <a:p>
            <a:r>
              <a:rPr lang="da-DK"/>
              <a:t>Hvornår skal du anvende ”Pædagogisk note”?</a:t>
            </a:r>
          </a:p>
        </p:txBody>
      </p:sp>
      <p:sp>
        <p:nvSpPr>
          <p:cNvPr id="7" name="Ellipse 6">
            <a:extLst>
              <a:ext uri="{FF2B5EF4-FFF2-40B4-BE49-F238E27FC236}">
                <a16:creationId xmlns:a16="http://schemas.microsoft.com/office/drawing/2014/main" id="{A86E839F-F0F3-43A9-A367-681DD286C93C}"/>
              </a:ext>
            </a:extLst>
          </p:cNvPr>
          <p:cNvSpPr/>
          <p:nvPr/>
        </p:nvSpPr>
        <p:spPr>
          <a:xfrm>
            <a:off x="623568" y="2217882"/>
            <a:ext cx="210524" cy="210524"/>
          </a:xfrm>
          <a:prstGeom prst="ellipse">
            <a:avLst/>
          </a:prstGeom>
          <a:solidFill>
            <a:srgbClr val="45B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8" name="Ellipse 7">
            <a:extLst>
              <a:ext uri="{FF2B5EF4-FFF2-40B4-BE49-F238E27FC236}">
                <a16:creationId xmlns:a16="http://schemas.microsoft.com/office/drawing/2014/main" id="{A9ADC502-815F-438E-9212-2DF850DFAC3C}"/>
              </a:ext>
            </a:extLst>
          </p:cNvPr>
          <p:cNvSpPr/>
          <p:nvPr/>
        </p:nvSpPr>
        <p:spPr>
          <a:xfrm>
            <a:off x="615737" y="3403510"/>
            <a:ext cx="210524" cy="210524"/>
          </a:xfrm>
          <a:prstGeom prst="ellipse">
            <a:avLst/>
          </a:prstGeom>
          <a:solidFill>
            <a:srgbClr val="45B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9" name="Ellipse 8">
            <a:extLst>
              <a:ext uri="{FF2B5EF4-FFF2-40B4-BE49-F238E27FC236}">
                <a16:creationId xmlns:a16="http://schemas.microsoft.com/office/drawing/2014/main" id="{1F52C422-FF82-482A-BC82-55DBBCF1547B}"/>
              </a:ext>
            </a:extLst>
          </p:cNvPr>
          <p:cNvSpPr/>
          <p:nvPr/>
        </p:nvSpPr>
        <p:spPr>
          <a:xfrm>
            <a:off x="623568" y="4589137"/>
            <a:ext cx="210524" cy="210524"/>
          </a:xfrm>
          <a:prstGeom prst="ellipse">
            <a:avLst/>
          </a:prstGeom>
          <a:solidFill>
            <a:srgbClr val="45B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10" name="Ellipse 9">
            <a:extLst>
              <a:ext uri="{FF2B5EF4-FFF2-40B4-BE49-F238E27FC236}">
                <a16:creationId xmlns:a16="http://schemas.microsoft.com/office/drawing/2014/main" id="{82DF4D4B-7A85-447F-AEBD-FD464A75B74B}"/>
              </a:ext>
            </a:extLst>
          </p:cNvPr>
          <p:cNvSpPr/>
          <p:nvPr/>
        </p:nvSpPr>
        <p:spPr>
          <a:xfrm>
            <a:off x="623568" y="2810696"/>
            <a:ext cx="210524" cy="210524"/>
          </a:xfrm>
          <a:prstGeom prst="ellipse">
            <a:avLst/>
          </a:prstGeom>
          <a:solidFill>
            <a:srgbClr val="45B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11" name="Ellipse 10">
            <a:extLst>
              <a:ext uri="{FF2B5EF4-FFF2-40B4-BE49-F238E27FC236}">
                <a16:creationId xmlns:a16="http://schemas.microsoft.com/office/drawing/2014/main" id="{2EDEF154-3CDE-4843-AF38-BED2A186D1CC}"/>
              </a:ext>
            </a:extLst>
          </p:cNvPr>
          <p:cNvSpPr/>
          <p:nvPr/>
        </p:nvSpPr>
        <p:spPr>
          <a:xfrm>
            <a:off x="623568" y="3996324"/>
            <a:ext cx="210524" cy="210524"/>
          </a:xfrm>
          <a:prstGeom prst="ellipse">
            <a:avLst/>
          </a:prstGeom>
          <a:solidFill>
            <a:srgbClr val="45B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12" name="Rektangel 11">
            <a:extLst>
              <a:ext uri="{FF2B5EF4-FFF2-40B4-BE49-F238E27FC236}">
                <a16:creationId xmlns:a16="http://schemas.microsoft.com/office/drawing/2014/main" id="{2B3F8E6F-3094-45DA-BE51-E432EA2EB303}"/>
              </a:ext>
            </a:extLst>
          </p:cNvPr>
          <p:cNvSpPr/>
          <p:nvPr/>
        </p:nvSpPr>
        <p:spPr>
          <a:xfrm>
            <a:off x="834092" y="2179605"/>
            <a:ext cx="3188693" cy="276999"/>
          </a:xfrm>
          <a:prstGeom prst="rect">
            <a:avLst/>
          </a:prstGeom>
        </p:spPr>
        <p:txBody>
          <a:bodyPr wrap="none">
            <a:spAutoFit/>
          </a:bodyPr>
          <a:lstStyle/>
          <a:p>
            <a:r>
              <a:rPr lang="da-DK" sz="1200">
                <a:latin typeface="Arial" panose="020B0604020202020204" pitchFamily="34" charset="0"/>
                <a:cs typeface="Arial" panose="020B0604020202020204" pitchFamily="34" charset="0"/>
              </a:rPr>
              <a:t>Ikke godkendt til følsomt og fortroligt indhold</a:t>
            </a:r>
          </a:p>
        </p:txBody>
      </p:sp>
      <p:sp>
        <p:nvSpPr>
          <p:cNvPr id="13" name="Rektangel 12">
            <a:extLst>
              <a:ext uri="{FF2B5EF4-FFF2-40B4-BE49-F238E27FC236}">
                <a16:creationId xmlns:a16="http://schemas.microsoft.com/office/drawing/2014/main" id="{1681894E-79B8-4680-9F5C-E41D04CFD9FA}"/>
              </a:ext>
            </a:extLst>
          </p:cNvPr>
          <p:cNvSpPr/>
          <p:nvPr/>
        </p:nvSpPr>
        <p:spPr>
          <a:xfrm>
            <a:off x="826261" y="2778579"/>
            <a:ext cx="1702710" cy="276999"/>
          </a:xfrm>
          <a:prstGeom prst="rect">
            <a:avLst/>
          </a:prstGeom>
        </p:spPr>
        <p:txBody>
          <a:bodyPr wrap="none">
            <a:spAutoFit/>
          </a:bodyPr>
          <a:lstStyle/>
          <a:p>
            <a:r>
              <a:rPr lang="da-DK" sz="1200">
                <a:latin typeface="Arial" panose="020B0604020202020204" pitchFamily="34" charset="0"/>
                <a:cs typeface="Arial" panose="020B0604020202020204" pitchFamily="34" charset="0"/>
              </a:rPr>
              <a:t>Faglig og social status</a:t>
            </a:r>
          </a:p>
        </p:txBody>
      </p:sp>
      <p:sp>
        <p:nvSpPr>
          <p:cNvPr id="14" name="Rektangel 13">
            <a:extLst>
              <a:ext uri="{FF2B5EF4-FFF2-40B4-BE49-F238E27FC236}">
                <a16:creationId xmlns:a16="http://schemas.microsoft.com/office/drawing/2014/main" id="{9BBC82FB-240F-447A-AA0B-7FC4523A5ED5}"/>
              </a:ext>
            </a:extLst>
          </p:cNvPr>
          <p:cNvSpPr/>
          <p:nvPr/>
        </p:nvSpPr>
        <p:spPr>
          <a:xfrm>
            <a:off x="783429" y="3377553"/>
            <a:ext cx="1888659" cy="276999"/>
          </a:xfrm>
          <a:prstGeom prst="rect">
            <a:avLst/>
          </a:prstGeom>
        </p:spPr>
        <p:txBody>
          <a:bodyPr wrap="none">
            <a:spAutoFit/>
          </a:bodyPr>
          <a:lstStyle/>
          <a:p>
            <a:r>
              <a:rPr lang="da-DK" sz="1200">
                <a:latin typeface="Arial" panose="020B0604020202020204" pitchFamily="34" charset="0"/>
                <a:cs typeface="Arial" panose="020B0604020202020204" pitchFamily="34" charset="0"/>
              </a:rPr>
              <a:t>Faglige og sociale aftaler</a:t>
            </a:r>
          </a:p>
        </p:txBody>
      </p:sp>
      <p:sp>
        <p:nvSpPr>
          <p:cNvPr id="15" name="Rektangel 14">
            <a:extLst>
              <a:ext uri="{FF2B5EF4-FFF2-40B4-BE49-F238E27FC236}">
                <a16:creationId xmlns:a16="http://schemas.microsoft.com/office/drawing/2014/main" id="{983F0C81-F0AA-4C0E-8C71-FCF5831BB121}"/>
              </a:ext>
            </a:extLst>
          </p:cNvPr>
          <p:cNvSpPr/>
          <p:nvPr/>
        </p:nvSpPr>
        <p:spPr>
          <a:xfrm>
            <a:off x="826261" y="3968518"/>
            <a:ext cx="3499676" cy="276999"/>
          </a:xfrm>
          <a:prstGeom prst="rect">
            <a:avLst/>
          </a:prstGeom>
        </p:spPr>
        <p:txBody>
          <a:bodyPr wrap="none">
            <a:spAutoFit/>
          </a:bodyPr>
          <a:lstStyle/>
          <a:p>
            <a:r>
              <a:rPr lang="da-DK" sz="1200">
                <a:latin typeface="Arial" panose="020B0604020202020204" pitchFamily="34" charset="0"/>
                <a:cs typeface="Arial" panose="020B0604020202020204" pitchFamily="34" charset="0"/>
              </a:rPr>
              <a:t>Referat fra den ”almindelige” skole-hjem-samtale</a:t>
            </a:r>
          </a:p>
        </p:txBody>
      </p:sp>
      <p:sp>
        <p:nvSpPr>
          <p:cNvPr id="16" name="Rektangel 15">
            <a:extLst>
              <a:ext uri="{FF2B5EF4-FFF2-40B4-BE49-F238E27FC236}">
                <a16:creationId xmlns:a16="http://schemas.microsoft.com/office/drawing/2014/main" id="{D0AB240C-31B3-4A3E-BB97-266E1C015621}"/>
              </a:ext>
            </a:extLst>
          </p:cNvPr>
          <p:cNvSpPr/>
          <p:nvPr/>
        </p:nvSpPr>
        <p:spPr>
          <a:xfrm>
            <a:off x="834092" y="4556859"/>
            <a:ext cx="2717411" cy="276999"/>
          </a:xfrm>
          <a:prstGeom prst="rect">
            <a:avLst/>
          </a:prstGeom>
        </p:spPr>
        <p:txBody>
          <a:bodyPr wrap="none">
            <a:spAutoFit/>
          </a:bodyPr>
          <a:lstStyle/>
          <a:p>
            <a:r>
              <a:rPr lang="da-DK" sz="1200">
                <a:latin typeface="Arial" panose="020B0604020202020204" pitchFamily="34" charset="0"/>
                <a:cs typeface="Arial" panose="020B0604020202020204" pitchFamily="34" charset="0"/>
              </a:rPr>
              <a:t>Skal kunne læses af elev og forældre</a:t>
            </a:r>
          </a:p>
        </p:txBody>
      </p:sp>
      <p:sp>
        <p:nvSpPr>
          <p:cNvPr id="17" name="Rektangel 16">
            <a:extLst>
              <a:ext uri="{FF2B5EF4-FFF2-40B4-BE49-F238E27FC236}">
                <a16:creationId xmlns:a16="http://schemas.microsoft.com/office/drawing/2014/main" id="{3A3F3ED2-B43B-41CC-A667-579903BF8111}"/>
              </a:ext>
            </a:extLst>
          </p:cNvPr>
          <p:cNvSpPr/>
          <p:nvPr/>
        </p:nvSpPr>
        <p:spPr>
          <a:xfrm>
            <a:off x="519447" y="1688969"/>
            <a:ext cx="2810513" cy="369332"/>
          </a:xfrm>
          <a:prstGeom prst="rect">
            <a:avLst/>
          </a:prstGeom>
        </p:spPr>
        <p:txBody>
          <a:bodyPr wrap="none">
            <a:spAutoFit/>
          </a:bodyPr>
          <a:lstStyle/>
          <a:p>
            <a:r>
              <a:rPr lang="da-DK" sz="1800" b="1"/>
              <a:t>NOTE I LÆRINGSPLATFORM</a:t>
            </a:r>
          </a:p>
        </p:txBody>
      </p:sp>
      <p:sp>
        <p:nvSpPr>
          <p:cNvPr id="18" name="Ellipse 17">
            <a:extLst>
              <a:ext uri="{FF2B5EF4-FFF2-40B4-BE49-F238E27FC236}">
                <a16:creationId xmlns:a16="http://schemas.microsoft.com/office/drawing/2014/main" id="{2FB8576E-9172-42CD-B73F-C86795527365}"/>
              </a:ext>
            </a:extLst>
          </p:cNvPr>
          <p:cNvSpPr/>
          <p:nvPr/>
        </p:nvSpPr>
        <p:spPr>
          <a:xfrm>
            <a:off x="4958496" y="2217882"/>
            <a:ext cx="210524" cy="210524"/>
          </a:xfrm>
          <a:prstGeom prst="ellipse">
            <a:avLst/>
          </a:prstGeom>
          <a:solidFill>
            <a:srgbClr val="45B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19" name="Ellipse 18">
            <a:extLst>
              <a:ext uri="{FF2B5EF4-FFF2-40B4-BE49-F238E27FC236}">
                <a16:creationId xmlns:a16="http://schemas.microsoft.com/office/drawing/2014/main" id="{A4ACB9A4-8B79-4C3B-8B5A-9A8EF7F95BD2}"/>
              </a:ext>
            </a:extLst>
          </p:cNvPr>
          <p:cNvSpPr/>
          <p:nvPr/>
        </p:nvSpPr>
        <p:spPr>
          <a:xfrm>
            <a:off x="4958496" y="3415695"/>
            <a:ext cx="210524" cy="210524"/>
          </a:xfrm>
          <a:prstGeom prst="ellipse">
            <a:avLst/>
          </a:prstGeom>
          <a:solidFill>
            <a:srgbClr val="45B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20" name="Ellipse 19">
            <a:extLst>
              <a:ext uri="{FF2B5EF4-FFF2-40B4-BE49-F238E27FC236}">
                <a16:creationId xmlns:a16="http://schemas.microsoft.com/office/drawing/2014/main" id="{2585A8CF-86AE-4366-B341-578E405A5BBD}"/>
              </a:ext>
            </a:extLst>
          </p:cNvPr>
          <p:cNvSpPr/>
          <p:nvPr/>
        </p:nvSpPr>
        <p:spPr>
          <a:xfrm>
            <a:off x="4958496" y="4589137"/>
            <a:ext cx="210524" cy="210524"/>
          </a:xfrm>
          <a:prstGeom prst="ellipse">
            <a:avLst/>
          </a:prstGeom>
          <a:solidFill>
            <a:srgbClr val="45B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21" name="Ellipse 20">
            <a:extLst>
              <a:ext uri="{FF2B5EF4-FFF2-40B4-BE49-F238E27FC236}">
                <a16:creationId xmlns:a16="http://schemas.microsoft.com/office/drawing/2014/main" id="{C9C0F485-C228-4E91-B525-1422C96DEE23}"/>
              </a:ext>
            </a:extLst>
          </p:cNvPr>
          <p:cNvSpPr/>
          <p:nvPr/>
        </p:nvSpPr>
        <p:spPr>
          <a:xfrm>
            <a:off x="4958496" y="2810696"/>
            <a:ext cx="210524" cy="210524"/>
          </a:xfrm>
          <a:prstGeom prst="ellipse">
            <a:avLst/>
          </a:prstGeom>
          <a:solidFill>
            <a:srgbClr val="45B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22" name="Ellipse 21">
            <a:extLst>
              <a:ext uri="{FF2B5EF4-FFF2-40B4-BE49-F238E27FC236}">
                <a16:creationId xmlns:a16="http://schemas.microsoft.com/office/drawing/2014/main" id="{9AD38981-D139-41CC-83DF-1FD1B2200022}"/>
              </a:ext>
            </a:extLst>
          </p:cNvPr>
          <p:cNvSpPr/>
          <p:nvPr/>
        </p:nvSpPr>
        <p:spPr>
          <a:xfrm>
            <a:off x="4950665" y="3996324"/>
            <a:ext cx="210524" cy="210524"/>
          </a:xfrm>
          <a:prstGeom prst="ellipse">
            <a:avLst/>
          </a:prstGeom>
          <a:solidFill>
            <a:srgbClr val="45B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23" name="Rektangel 22">
            <a:extLst>
              <a:ext uri="{FF2B5EF4-FFF2-40B4-BE49-F238E27FC236}">
                <a16:creationId xmlns:a16="http://schemas.microsoft.com/office/drawing/2014/main" id="{F731D1D4-EBDF-4913-91D0-4C4A7632187F}"/>
              </a:ext>
            </a:extLst>
          </p:cNvPr>
          <p:cNvSpPr/>
          <p:nvPr/>
        </p:nvSpPr>
        <p:spPr>
          <a:xfrm>
            <a:off x="5169020" y="2179605"/>
            <a:ext cx="2898550" cy="276999"/>
          </a:xfrm>
          <a:prstGeom prst="rect">
            <a:avLst/>
          </a:prstGeom>
        </p:spPr>
        <p:txBody>
          <a:bodyPr wrap="none">
            <a:spAutoFit/>
          </a:bodyPr>
          <a:lstStyle/>
          <a:p>
            <a:r>
              <a:rPr lang="da-DK" sz="1200">
                <a:latin typeface="Arial" panose="020B0604020202020204" pitchFamily="34" charset="0"/>
                <a:cs typeface="Arial" panose="020B0604020202020204" pitchFamily="34" charset="0"/>
              </a:rPr>
              <a:t>Godkendt til følsomt og fortroligt indhold</a:t>
            </a:r>
          </a:p>
        </p:txBody>
      </p:sp>
      <p:sp>
        <p:nvSpPr>
          <p:cNvPr id="24" name="Rektangel 23">
            <a:extLst>
              <a:ext uri="{FF2B5EF4-FFF2-40B4-BE49-F238E27FC236}">
                <a16:creationId xmlns:a16="http://schemas.microsoft.com/office/drawing/2014/main" id="{B74CE1C2-B32C-4203-962F-B85B4F69AB62}"/>
              </a:ext>
            </a:extLst>
          </p:cNvPr>
          <p:cNvSpPr/>
          <p:nvPr/>
        </p:nvSpPr>
        <p:spPr>
          <a:xfrm>
            <a:off x="5161189" y="2590934"/>
            <a:ext cx="3716695" cy="646331"/>
          </a:xfrm>
          <a:prstGeom prst="rect">
            <a:avLst/>
          </a:prstGeom>
        </p:spPr>
        <p:txBody>
          <a:bodyPr wrap="square">
            <a:spAutoFit/>
          </a:bodyPr>
          <a:lstStyle/>
          <a:p>
            <a:r>
              <a:rPr lang="da-DK" sz="1200">
                <a:latin typeface="Arial" panose="020B0604020202020204" pitchFamily="34" charset="0"/>
                <a:cs typeface="Arial" panose="020B0604020202020204" pitchFamily="34" charset="0"/>
              </a:rPr>
              <a:t>”Oplevelser” eller oplysninger, der er brug for at fastholde. Fx for sent fremmøde, episoder, manglende lektier, træthed, groft sprog</a:t>
            </a:r>
          </a:p>
        </p:txBody>
      </p:sp>
      <p:sp>
        <p:nvSpPr>
          <p:cNvPr id="25" name="Rektangel 24">
            <a:extLst>
              <a:ext uri="{FF2B5EF4-FFF2-40B4-BE49-F238E27FC236}">
                <a16:creationId xmlns:a16="http://schemas.microsoft.com/office/drawing/2014/main" id="{CE2A5584-266E-4F92-98D6-0C17A3D2E0B3}"/>
              </a:ext>
            </a:extLst>
          </p:cNvPr>
          <p:cNvSpPr/>
          <p:nvPr/>
        </p:nvSpPr>
        <p:spPr>
          <a:xfrm>
            <a:off x="5118357" y="3286533"/>
            <a:ext cx="3759527" cy="461665"/>
          </a:xfrm>
          <a:prstGeom prst="rect">
            <a:avLst/>
          </a:prstGeom>
        </p:spPr>
        <p:txBody>
          <a:bodyPr wrap="square">
            <a:spAutoFit/>
          </a:bodyPr>
          <a:lstStyle/>
          <a:p>
            <a:r>
              <a:rPr lang="da-DK" sz="1200">
                <a:latin typeface="Arial" panose="020B0604020202020204" pitchFamily="34" charset="0"/>
                <a:cs typeface="Arial" panose="020B0604020202020204" pitchFamily="34" charset="0"/>
              </a:rPr>
              <a:t>Medarbejdernes værktøj til at samle fælles viden </a:t>
            </a:r>
            <a:r>
              <a:rPr lang="da-DK" sz="1200" err="1">
                <a:latin typeface="Arial" panose="020B0604020202020204" pitchFamily="34" charset="0"/>
                <a:cs typeface="Arial" panose="020B0604020202020204" pitchFamily="34" charset="0"/>
              </a:rPr>
              <a:t>ift</a:t>
            </a:r>
            <a:r>
              <a:rPr lang="da-DK" sz="1200">
                <a:latin typeface="Arial" panose="020B0604020202020204" pitchFamily="34" charset="0"/>
                <a:cs typeface="Arial" panose="020B0604020202020204" pitchFamily="34" charset="0"/>
              </a:rPr>
              <a:t>, om der tegner sig et behov for handling</a:t>
            </a:r>
          </a:p>
        </p:txBody>
      </p:sp>
      <p:sp>
        <p:nvSpPr>
          <p:cNvPr id="26" name="Rektangel 25">
            <a:extLst>
              <a:ext uri="{FF2B5EF4-FFF2-40B4-BE49-F238E27FC236}">
                <a16:creationId xmlns:a16="http://schemas.microsoft.com/office/drawing/2014/main" id="{22E7E444-D990-48E3-AB90-8CB8453E8888}"/>
              </a:ext>
            </a:extLst>
          </p:cNvPr>
          <p:cNvSpPr/>
          <p:nvPr/>
        </p:nvSpPr>
        <p:spPr>
          <a:xfrm>
            <a:off x="5161189" y="3797464"/>
            <a:ext cx="3540002" cy="646331"/>
          </a:xfrm>
          <a:prstGeom prst="rect">
            <a:avLst/>
          </a:prstGeom>
        </p:spPr>
        <p:txBody>
          <a:bodyPr wrap="square">
            <a:spAutoFit/>
          </a:bodyPr>
          <a:lstStyle/>
          <a:p>
            <a:r>
              <a:rPr lang="da-DK" sz="1200">
                <a:latin typeface="Arial" panose="020B0604020202020204" pitchFamily="34" charset="0"/>
                <a:cs typeface="Arial" panose="020B0604020202020204" pitchFamily="34" charset="0"/>
              </a:rPr>
              <a:t>Særlige oplysninger eller aftaler, fremkommet ved skole-hjem-samtale eller anden dialog med forældre eller barn</a:t>
            </a:r>
          </a:p>
        </p:txBody>
      </p:sp>
      <p:sp>
        <p:nvSpPr>
          <p:cNvPr id="27" name="Rektangel 26">
            <a:extLst>
              <a:ext uri="{FF2B5EF4-FFF2-40B4-BE49-F238E27FC236}">
                <a16:creationId xmlns:a16="http://schemas.microsoft.com/office/drawing/2014/main" id="{73F013A9-EEC8-48FE-A893-F64FC8993EC8}"/>
              </a:ext>
            </a:extLst>
          </p:cNvPr>
          <p:cNvSpPr/>
          <p:nvPr/>
        </p:nvSpPr>
        <p:spPr>
          <a:xfrm>
            <a:off x="5169020" y="4461162"/>
            <a:ext cx="3708864" cy="461665"/>
          </a:xfrm>
          <a:prstGeom prst="rect">
            <a:avLst/>
          </a:prstGeom>
        </p:spPr>
        <p:txBody>
          <a:bodyPr wrap="square">
            <a:spAutoFit/>
          </a:bodyPr>
          <a:lstStyle/>
          <a:p>
            <a:r>
              <a:rPr lang="da-DK" sz="1200">
                <a:latin typeface="Arial" panose="020B0604020202020204" pitchFamily="34" charset="0"/>
                <a:cs typeface="Arial" panose="020B0604020202020204" pitchFamily="34" charset="0"/>
              </a:rPr>
              <a:t>Objektivt sprog, så det ”tåler dagens lys” ved fx begæring om aktindsigt</a:t>
            </a:r>
          </a:p>
        </p:txBody>
      </p:sp>
      <p:sp>
        <p:nvSpPr>
          <p:cNvPr id="28" name="Rektangel 27">
            <a:extLst>
              <a:ext uri="{FF2B5EF4-FFF2-40B4-BE49-F238E27FC236}">
                <a16:creationId xmlns:a16="http://schemas.microsoft.com/office/drawing/2014/main" id="{8E455981-C8D3-41B9-BF42-8F3131F65200}"/>
              </a:ext>
            </a:extLst>
          </p:cNvPr>
          <p:cNvSpPr/>
          <p:nvPr/>
        </p:nvSpPr>
        <p:spPr>
          <a:xfrm>
            <a:off x="4854375" y="1688969"/>
            <a:ext cx="2969724" cy="369332"/>
          </a:xfrm>
          <a:prstGeom prst="rect">
            <a:avLst/>
          </a:prstGeom>
        </p:spPr>
        <p:txBody>
          <a:bodyPr wrap="none">
            <a:spAutoFit/>
          </a:bodyPr>
          <a:lstStyle/>
          <a:p>
            <a:r>
              <a:rPr lang="da-DK" sz="1800" b="1"/>
              <a:t>”PÆDAGOGISK NOTE” I AULA</a:t>
            </a:r>
          </a:p>
        </p:txBody>
      </p:sp>
      <p:pic>
        <p:nvPicPr>
          <p:cNvPr id="29" name="Billede 28">
            <a:extLst>
              <a:ext uri="{FF2B5EF4-FFF2-40B4-BE49-F238E27FC236}">
                <a16:creationId xmlns:a16="http://schemas.microsoft.com/office/drawing/2014/main" id="{25D71AE9-117D-4E26-B297-F8DBBBEEF472}"/>
              </a:ext>
            </a:extLst>
          </p:cNvPr>
          <p:cNvPicPr>
            <a:picLocks noChangeAspect="1"/>
          </p:cNvPicPr>
          <p:nvPr/>
        </p:nvPicPr>
        <p:blipFill>
          <a:blip r:embed="rId4"/>
          <a:stretch>
            <a:fillRect/>
          </a:stretch>
        </p:blipFill>
        <p:spPr>
          <a:xfrm>
            <a:off x="7775202" y="1416578"/>
            <a:ext cx="267792" cy="642990"/>
          </a:xfrm>
          <a:prstGeom prst="rect">
            <a:avLst/>
          </a:prstGeom>
        </p:spPr>
      </p:pic>
      <p:pic>
        <p:nvPicPr>
          <p:cNvPr id="30" name="Billede 29">
            <a:extLst>
              <a:ext uri="{FF2B5EF4-FFF2-40B4-BE49-F238E27FC236}">
                <a16:creationId xmlns:a16="http://schemas.microsoft.com/office/drawing/2014/main" id="{990F0E78-8C47-46CA-912A-217A4B12A7A0}"/>
              </a:ext>
            </a:extLst>
          </p:cNvPr>
          <p:cNvPicPr>
            <a:picLocks noChangeAspect="1"/>
          </p:cNvPicPr>
          <p:nvPr/>
        </p:nvPicPr>
        <p:blipFill>
          <a:blip r:embed="rId5"/>
          <a:stretch>
            <a:fillRect/>
          </a:stretch>
        </p:blipFill>
        <p:spPr>
          <a:xfrm>
            <a:off x="3339298" y="1581978"/>
            <a:ext cx="284608" cy="497364"/>
          </a:xfrm>
          <a:prstGeom prst="rect">
            <a:avLst/>
          </a:prstGeom>
        </p:spPr>
      </p:pic>
      <p:grpSp>
        <p:nvGrpSpPr>
          <p:cNvPr id="31" name="Gruppe 30">
            <a:extLst>
              <a:ext uri="{FF2B5EF4-FFF2-40B4-BE49-F238E27FC236}">
                <a16:creationId xmlns:a16="http://schemas.microsoft.com/office/drawing/2014/main" id="{54AA6439-FEC2-4F8B-8CAA-C82E4B4EA9FE}"/>
              </a:ext>
            </a:extLst>
          </p:cNvPr>
          <p:cNvGrpSpPr/>
          <p:nvPr/>
        </p:nvGrpSpPr>
        <p:grpSpPr>
          <a:xfrm>
            <a:off x="3636565" y="1750988"/>
            <a:ext cx="375465" cy="317721"/>
            <a:chOff x="6887686" y="3542184"/>
            <a:chExt cx="668251" cy="576892"/>
          </a:xfrm>
        </p:grpSpPr>
        <p:pic>
          <p:nvPicPr>
            <p:cNvPr id="32" name="Billede 31">
              <a:extLst>
                <a:ext uri="{FF2B5EF4-FFF2-40B4-BE49-F238E27FC236}">
                  <a16:creationId xmlns:a16="http://schemas.microsoft.com/office/drawing/2014/main" id="{08BB4919-51F0-4EE3-9CEF-2E6962A50F02}"/>
                </a:ext>
              </a:extLst>
            </p:cNvPr>
            <p:cNvPicPr>
              <a:picLocks noChangeAspect="1"/>
            </p:cNvPicPr>
            <p:nvPr/>
          </p:nvPicPr>
          <p:blipFill>
            <a:blip r:embed="rId6"/>
            <a:stretch>
              <a:fillRect/>
            </a:stretch>
          </p:blipFill>
          <p:spPr>
            <a:xfrm>
              <a:off x="6887686" y="3542184"/>
              <a:ext cx="338751" cy="576892"/>
            </a:xfrm>
            <a:prstGeom prst="rect">
              <a:avLst/>
            </a:prstGeom>
          </p:spPr>
        </p:pic>
        <p:pic>
          <p:nvPicPr>
            <p:cNvPr id="33" name="Billede 32">
              <a:extLst>
                <a:ext uri="{FF2B5EF4-FFF2-40B4-BE49-F238E27FC236}">
                  <a16:creationId xmlns:a16="http://schemas.microsoft.com/office/drawing/2014/main" id="{499CBF91-D07F-4453-A6E5-8D0F6C23911A}"/>
                </a:ext>
              </a:extLst>
            </p:cNvPr>
            <p:cNvPicPr>
              <a:picLocks noChangeAspect="1"/>
            </p:cNvPicPr>
            <p:nvPr/>
          </p:nvPicPr>
          <p:blipFill>
            <a:blip r:embed="rId7"/>
            <a:stretch>
              <a:fillRect/>
            </a:stretch>
          </p:blipFill>
          <p:spPr>
            <a:xfrm>
              <a:off x="7172942" y="3542184"/>
              <a:ext cx="382995" cy="576892"/>
            </a:xfrm>
            <a:prstGeom prst="rect">
              <a:avLst/>
            </a:prstGeom>
          </p:spPr>
        </p:pic>
      </p:grpSp>
      <p:pic>
        <p:nvPicPr>
          <p:cNvPr id="34" name="Billede 33">
            <a:extLst>
              <a:ext uri="{FF2B5EF4-FFF2-40B4-BE49-F238E27FC236}">
                <a16:creationId xmlns:a16="http://schemas.microsoft.com/office/drawing/2014/main" id="{6E93341C-9FFB-454E-A555-ECE1ED532F74}"/>
              </a:ext>
            </a:extLst>
          </p:cNvPr>
          <p:cNvPicPr>
            <a:picLocks noChangeAspect="1"/>
          </p:cNvPicPr>
          <p:nvPr/>
        </p:nvPicPr>
        <p:blipFill>
          <a:blip r:embed="rId4"/>
          <a:stretch>
            <a:fillRect/>
          </a:stretch>
        </p:blipFill>
        <p:spPr>
          <a:xfrm>
            <a:off x="8056212" y="1414897"/>
            <a:ext cx="267792" cy="642990"/>
          </a:xfrm>
          <a:prstGeom prst="rect">
            <a:avLst/>
          </a:prstGeom>
        </p:spPr>
      </p:pic>
      <p:pic>
        <p:nvPicPr>
          <p:cNvPr id="35" name="Billede 34">
            <a:extLst>
              <a:ext uri="{FF2B5EF4-FFF2-40B4-BE49-F238E27FC236}">
                <a16:creationId xmlns:a16="http://schemas.microsoft.com/office/drawing/2014/main" id="{2010168F-996B-46F8-9D75-D6AA6AC7E5DE}"/>
              </a:ext>
            </a:extLst>
          </p:cNvPr>
          <p:cNvPicPr>
            <a:picLocks noChangeAspect="1"/>
          </p:cNvPicPr>
          <p:nvPr/>
        </p:nvPicPr>
        <p:blipFill>
          <a:blip r:embed="rId4"/>
          <a:stretch>
            <a:fillRect/>
          </a:stretch>
        </p:blipFill>
        <p:spPr>
          <a:xfrm>
            <a:off x="3936173" y="1436352"/>
            <a:ext cx="267792" cy="642990"/>
          </a:xfrm>
          <a:prstGeom prst="rect">
            <a:avLst/>
          </a:prstGeom>
        </p:spPr>
      </p:pic>
      <p:sp>
        <p:nvSpPr>
          <p:cNvPr id="36" name="Pladsholder til tekst 2">
            <a:extLst>
              <a:ext uri="{FF2B5EF4-FFF2-40B4-BE49-F238E27FC236}">
                <a16:creationId xmlns:a16="http://schemas.microsoft.com/office/drawing/2014/main" id="{0963357A-8ACF-4989-AC9F-EA7B858A08F8}"/>
              </a:ext>
            </a:extLst>
          </p:cNvPr>
          <p:cNvSpPr txBox="1">
            <a:spLocks/>
          </p:cNvSpPr>
          <p:nvPr/>
        </p:nvSpPr>
        <p:spPr>
          <a:xfrm>
            <a:off x="615737" y="352163"/>
            <a:ext cx="6551468" cy="260804"/>
          </a:xfrm>
          <a:prstGeom prst="rect">
            <a:avLst/>
          </a:prstGeom>
        </p:spPr>
        <p:txBody>
          <a:bodyPr vert="horz" lIns="0" tIns="0" rIns="0" bIns="0" rtlCol="0" anchor="t" anchorCtr="0">
            <a:normAutofit/>
          </a:bodyPr>
          <a:lstStyle>
            <a:lvl1pPr marL="0" indent="0" algn="l" defTabSz="685800" rtl="0" eaLnBrk="1" latinLnBrk="0" hangingPunct="1">
              <a:lnSpc>
                <a:spcPct val="90000"/>
              </a:lnSpc>
              <a:spcBef>
                <a:spcPts val="750"/>
              </a:spcBef>
              <a:buFont typeface="Arial" panose="020B0604020202020204" pitchFamily="34" charset="0"/>
              <a:buNone/>
              <a:defRPr sz="1200" b="1" kern="1200" spc="300">
                <a:solidFill>
                  <a:srgbClr val="2091A2"/>
                </a:solidFill>
                <a:latin typeface="Calibri" panose="020F0502020204030204" pitchFamily="34" charset="0"/>
                <a:ea typeface="+mn-ea"/>
                <a:cs typeface="Calibri" panose="020F0502020204030204" pitchFamily="34" charset="0"/>
              </a:defRPr>
            </a:lvl1pPr>
            <a:lvl2pPr marL="225425" indent="-220663" algn="l" defTabSz="685800" rtl="0" eaLnBrk="1" latinLnBrk="0" hangingPunct="1">
              <a:lnSpc>
                <a:spcPct val="90000"/>
              </a:lnSpc>
              <a:spcBef>
                <a:spcPts val="375"/>
              </a:spcBef>
              <a:buFont typeface="Arial" panose="020B0604020202020204" pitchFamily="34" charset="0"/>
              <a:buChar char="•"/>
              <a:tabLst/>
              <a:defRPr sz="1600" kern="1200">
                <a:solidFill>
                  <a:schemeClr val="tx1"/>
                </a:solidFill>
                <a:latin typeface="Calibri" panose="020F0502020204030204" pitchFamily="34" charset="0"/>
                <a:ea typeface="+mn-ea"/>
                <a:cs typeface="Calibri" panose="020F0502020204030204" pitchFamily="34" charset="0"/>
              </a:defRPr>
            </a:lvl2pPr>
            <a:lvl3pPr marL="403225" indent="-177800"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Calibri" panose="020F0502020204030204" pitchFamily="34" charset="0"/>
                <a:ea typeface="+mn-ea"/>
                <a:cs typeface="Calibri" panose="020F0502020204030204" pitchFamily="34" charset="0"/>
              </a:defRPr>
            </a:lvl3pPr>
            <a:lvl4pPr marL="225425" indent="-220663"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225425" indent="-220663"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a-DK"/>
              <a:t>Aula som momentum til at gentænke og styrke kommunikationen</a:t>
            </a:r>
          </a:p>
        </p:txBody>
      </p:sp>
    </p:spTree>
    <p:custDataLst>
      <p:tags r:id="rId1"/>
    </p:custDataLst>
    <p:extLst>
      <p:ext uri="{BB962C8B-B14F-4D97-AF65-F5344CB8AC3E}">
        <p14:creationId xmlns:p14="http://schemas.microsoft.com/office/powerpoint/2010/main" val="3229171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F4DF52BF-E53D-444C-923A-3FC450B9B88C}"/>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53" name="think-cell Slide" r:id="rId6" imgW="386" imgH="386" progId="TCLayout.ActiveDocument.1">
                  <p:embed/>
                </p:oleObj>
              </mc:Choice>
              <mc:Fallback>
                <p:oleObj name="think-cell Slide" r:id="rId6" imgW="386" imgH="386" progId="TCLayout.ActiveDocument.1">
                  <p:embed/>
                  <p:pic>
                    <p:nvPicPr>
                      <p:cNvPr id="5" name="Objekt 4" hidden="1">
                        <a:extLst>
                          <a:ext uri="{FF2B5EF4-FFF2-40B4-BE49-F238E27FC236}">
                            <a16:creationId xmlns:a16="http://schemas.microsoft.com/office/drawing/2014/main" id="{F4DF52BF-E53D-444C-923A-3FC450B9B88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ktangel 5" hidden="1">
            <a:extLst>
              <a:ext uri="{FF2B5EF4-FFF2-40B4-BE49-F238E27FC236}">
                <a16:creationId xmlns:a16="http://schemas.microsoft.com/office/drawing/2014/main" id="{08794977-3931-42F8-82D7-AF63E18C3FB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da-DK" sz="2400" b="1">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Titel 1">
            <a:extLst>
              <a:ext uri="{FF2B5EF4-FFF2-40B4-BE49-F238E27FC236}">
                <a16:creationId xmlns:a16="http://schemas.microsoft.com/office/drawing/2014/main" id="{932C1489-BB03-4FB9-8416-A34B4AF7747F}"/>
              </a:ext>
            </a:extLst>
          </p:cNvPr>
          <p:cNvSpPr>
            <a:spLocks noGrp="1"/>
          </p:cNvSpPr>
          <p:nvPr>
            <p:ph type="title"/>
          </p:nvPr>
        </p:nvSpPr>
        <p:spPr/>
        <p:txBody>
          <a:bodyPr/>
          <a:lstStyle/>
          <a:p>
            <a:r>
              <a:rPr lang="da-DK"/>
              <a:t>Eksempler på lokale drøftelser</a:t>
            </a:r>
          </a:p>
        </p:txBody>
      </p:sp>
      <p:sp>
        <p:nvSpPr>
          <p:cNvPr id="4" name="Pladsholder til tekst 3">
            <a:extLst>
              <a:ext uri="{FF2B5EF4-FFF2-40B4-BE49-F238E27FC236}">
                <a16:creationId xmlns:a16="http://schemas.microsoft.com/office/drawing/2014/main" id="{94770B81-AFE5-4D9F-9B6A-7B465A76346F}"/>
              </a:ext>
            </a:extLst>
          </p:cNvPr>
          <p:cNvSpPr>
            <a:spLocks noGrp="1"/>
          </p:cNvSpPr>
          <p:nvPr>
            <p:ph type="body" sz="quarter" idx="13"/>
          </p:nvPr>
        </p:nvSpPr>
        <p:spPr>
          <a:xfrm>
            <a:off x="615949" y="327025"/>
            <a:ext cx="6258983" cy="260804"/>
          </a:xfrm>
        </p:spPr>
        <p:txBody>
          <a:bodyPr>
            <a:normAutofit fontScale="92500"/>
          </a:bodyPr>
          <a:lstStyle/>
          <a:p>
            <a:r>
              <a:rPr lang="da-DK"/>
              <a:t>Aula som momentum til at gentænke og styrke kommunikationen</a:t>
            </a:r>
          </a:p>
        </p:txBody>
      </p:sp>
      <p:sp>
        <p:nvSpPr>
          <p:cNvPr id="7" name="Pladsholder til tekst 6">
            <a:extLst>
              <a:ext uri="{FF2B5EF4-FFF2-40B4-BE49-F238E27FC236}">
                <a16:creationId xmlns:a16="http://schemas.microsoft.com/office/drawing/2014/main" id="{8D6619AF-A120-46EB-A567-D8B1C4FED4CF}"/>
              </a:ext>
            </a:extLst>
          </p:cNvPr>
          <p:cNvSpPr>
            <a:spLocks noGrp="1"/>
          </p:cNvSpPr>
          <p:nvPr>
            <p:ph type="body" sz="quarter" idx="14"/>
          </p:nvPr>
        </p:nvSpPr>
        <p:spPr/>
        <p:txBody>
          <a:bodyPr>
            <a:normAutofit fontScale="85000" lnSpcReduction="20000"/>
          </a:bodyPr>
          <a:lstStyle/>
          <a:p>
            <a:pPr marL="746125" indent="-285750">
              <a:lnSpc>
                <a:spcPct val="150000"/>
              </a:lnSpc>
              <a:buFont typeface="Arial" panose="020B0604020202020204" pitchFamily="34" charset="0"/>
              <a:buChar char="•"/>
            </a:pPr>
            <a:r>
              <a:rPr lang="da-DK"/>
              <a:t>Fx fælles forventningsafstemning ml. forældre og skolen</a:t>
            </a:r>
          </a:p>
          <a:p>
            <a:pPr marL="746125" indent="-285750">
              <a:lnSpc>
                <a:spcPct val="150000"/>
              </a:lnSpc>
              <a:buFont typeface="Arial" panose="020B0604020202020204" pitchFamily="34" charset="0"/>
              <a:buChar char="•"/>
            </a:pPr>
            <a:r>
              <a:rPr lang="da-DK"/>
              <a:t>Faste tidspunkter skolen lægger indhold op fx lektier, generel info o.a.</a:t>
            </a:r>
          </a:p>
          <a:p>
            <a:pPr marL="746125" indent="-285750">
              <a:lnSpc>
                <a:spcPct val="150000"/>
              </a:lnSpc>
              <a:buFont typeface="Arial" panose="020B0604020202020204" pitchFamily="34" charset="0"/>
              <a:buChar char="•"/>
            </a:pPr>
            <a:r>
              <a:rPr lang="da-DK"/>
              <a:t>Hvad er </a:t>
            </a:r>
            <a:r>
              <a:rPr lang="da-DK" err="1"/>
              <a:t>need</a:t>
            </a:r>
            <a:r>
              <a:rPr lang="da-DK"/>
              <a:t>-to-</a:t>
            </a:r>
            <a:r>
              <a:rPr lang="da-DK" err="1"/>
              <a:t>know</a:t>
            </a:r>
            <a:r>
              <a:rPr lang="da-DK"/>
              <a:t> – som opslag?</a:t>
            </a:r>
          </a:p>
          <a:p>
            <a:pPr marL="746125" indent="-285750">
              <a:lnSpc>
                <a:spcPct val="150000"/>
              </a:lnSpc>
              <a:buFont typeface="Arial" panose="020B0604020202020204" pitchFamily="34" charset="0"/>
              <a:buChar char="•"/>
            </a:pPr>
            <a:r>
              <a:rPr lang="da-DK"/>
              <a:t>Hvad er nice-to-</a:t>
            </a:r>
            <a:r>
              <a:rPr lang="da-DK" err="1"/>
              <a:t>know</a:t>
            </a:r>
            <a:r>
              <a:rPr lang="da-DK"/>
              <a:t> og samles op i infobrev eller andet - hvor ofte sender skolen/årgangen/klassen?</a:t>
            </a:r>
          </a:p>
          <a:p>
            <a:pPr marL="746125" indent="-285750">
              <a:lnSpc>
                <a:spcPct val="150000"/>
              </a:lnSpc>
              <a:buFont typeface="Arial" panose="020B0604020202020204" pitchFamily="34" charset="0"/>
              <a:buChar char="•"/>
            </a:pPr>
            <a:r>
              <a:rPr lang="da-DK"/>
              <a:t>Fast skabelon for forskellige typer af information?</a:t>
            </a:r>
          </a:p>
          <a:p>
            <a:pPr marL="746125" indent="-285750">
              <a:lnSpc>
                <a:spcPct val="150000"/>
              </a:lnSpc>
              <a:buFont typeface="Arial" panose="020B0604020202020204" pitchFamily="34" charset="0"/>
              <a:buChar char="•"/>
            </a:pPr>
            <a:r>
              <a:rPr lang="da-DK"/>
              <a:t>Hvornår overdrager skolen mere ansvar til eleven – og hvilken information går til eleven, eleven/forældre, kun forældre?</a:t>
            </a:r>
          </a:p>
          <a:p>
            <a:endParaRPr lang="da-DK"/>
          </a:p>
        </p:txBody>
      </p:sp>
    </p:spTree>
    <p:extLst>
      <p:ext uri="{BB962C8B-B14F-4D97-AF65-F5344CB8AC3E}">
        <p14:creationId xmlns:p14="http://schemas.microsoft.com/office/powerpoint/2010/main" val="1877837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1A18D2-CE83-4BB1-972A-FE17C7A951BE}"/>
              </a:ext>
            </a:extLst>
          </p:cNvPr>
          <p:cNvSpPr>
            <a:spLocks noGrp="1"/>
          </p:cNvSpPr>
          <p:nvPr>
            <p:ph type="title"/>
          </p:nvPr>
        </p:nvSpPr>
        <p:spPr/>
        <p:txBody>
          <a:bodyPr/>
          <a:lstStyle/>
          <a:p>
            <a:r>
              <a:rPr lang="da-DK"/>
              <a:t>Der er kommunikation i alt </a:t>
            </a:r>
          </a:p>
        </p:txBody>
      </p:sp>
      <p:sp>
        <p:nvSpPr>
          <p:cNvPr id="8" name="Pladsholder til tekst 7">
            <a:extLst>
              <a:ext uri="{FF2B5EF4-FFF2-40B4-BE49-F238E27FC236}">
                <a16:creationId xmlns:a16="http://schemas.microsoft.com/office/drawing/2014/main" id="{8A367E23-7213-4FDF-B8E6-7221652E521E}"/>
              </a:ext>
            </a:extLst>
          </p:cNvPr>
          <p:cNvSpPr>
            <a:spLocks noGrp="1"/>
          </p:cNvSpPr>
          <p:nvPr>
            <p:ph type="body" sz="quarter" idx="13"/>
          </p:nvPr>
        </p:nvSpPr>
        <p:spPr>
          <a:xfrm>
            <a:off x="615949" y="327025"/>
            <a:ext cx="6683619" cy="260804"/>
          </a:xfrm>
        </p:spPr>
        <p:txBody>
          <a:bodyPr>
            <a:normAutofit/>
          </a:bodyPr>
          <a:lstStyle/>
          <a:p>
            <a:r>
              <a:rPr lang="da-DK"/>
              <a:t>Aula som momentum til at gentænke og styrke kommunikationen</a:t>
            </a:r>
          </a:p>
          <a:p>
            <a:endParaRPr lang="da-DK"/>
          </a:p>
        </p:txBody>
      </p:sp>
      <p:sp>
        <p:nvSpPr>
          <p:cNvPr id="9" name="Pladsholder til tekst 8">
            <a:extLst>
              <a:ext uri="{FF2B5EF4-FFF2-40B4-BE49-F238E27FC236}">
                <a16:creationId xmlns:a16="http://schemas.microsoft.com/office/drawing/2014/main" id="{5A4C9D55-58F5-44CA-AFCC-59C500CD57BD}"/>
              </a:ext>
            </a:extLst>
          </p:cNvPr>
          <p:cNvSpPr>
            <a:spLocks noGrp="1"/>
          </p:cNvSpPr>
          <p:nvPr>
            <p:ph type="body" sz="quarter" idx="14"/>
          </p:nvPr>
        </p:nvSpPr>
        <p:spPr>
          <a:xfrm>
            <a:off x="4572000" y="2743200"/>
            <a:ext cx="3930436" cy="3225338"/>
          </a:xfrm>
        </p:spPr>
        <p:txBody>
          <a:bodyPr>
            <a:normAutofit/>
          </a:bodyPr>
          <a:lstStyle/>
          <a:p>
            <a:r>
              <a:rPr lang="da-DK" sz="1600" b="1"/>
              <a:t>Kommunikationshåndbog </a:t>
            </a:r>
          </a:p>
          <a:p>
            <a:pPr marL="285750" indent="-285750">
              <a:buFont typeface="Arial" panose="020B0604020202020204" pitchFamily="34" charset="0"/>
              <a:buChar char="•"/>
            </a:pPr>
            <a:r>
              <a:rPr lang="da-DK" sz="1600"/>
              <a:t>Hvorfor kommunikation</a:t>
            </a:r>
          </a:p>
          <a:p>
            <a:pPr marL="285750" indent="-285750">
              <a:buFont typeface="Arial" panose="020B0604020202020204" pitchFamily="34" charset="0"/>
              <a:buChar char="•"/>
            </a:pPr>
            <a:r>
              <a:rPr lang="da-DK" sz="1600"/>
              <a:t>Hvad er god kommunikation?</a:t>
            </a:r>
          </a:p>
          <a:p>
            <a:pPr marL="285750" indent="-285750">
              <a:buFont typeface="Arial" panose="020B0604020202020204" pitchFamily="34" charset="0"/>
              <a:buChar char="•"/>
            </a:pPr>
            <a:r>
              <a:rPr lang="da-DK" sz="1600"/>
              <a:t>Sådan laver du en kommunikationsstrategi</a:t>
            </a:r>
          </a:p>
          <a:p>
            <a:pPr marL="285750" indent="-285750">
              <a:buFont typeface="Arial" panose="020B0604020202020204" pitchFamily="34" charset="0"/>
              <a:buChar char="•"/>
            </a:pPr>
            <a:r>
              <a:rPr lang="da-DK" sz="1600"/>
              <a:t>Sådan laver du en procesplan</a:t>
            </a:r>
            <a:endParaRPr lang="da-DK" sz="1400"/>
          </a:p>
          <a:p>
            <a:endParaRPr lang="da-DK"/>
          </a:p>
          <a:p>
            <a:pPr algn="r"/>
            <a:r>
              <a:rPr lang="da-DK" sz="1600">
                <a:hlinkClick r:id="rId3"/>
              </a:rPr>
              <a:t>aarhus.dk/</a:t>
            </a:r>
            <a:r>
              <a:rPr lang="da-DK" sz="1600" err="1">
                <a:hlinkClick r:id="rId3"/>
              </a:rPr>
              <a:t>detvigør</a:t>
            </a:r>
            <a:endParaRPr lang="da-DK" sz="1600"/>
          </a:p>
        </p:txBody>
      </p:sp>
      <p:pic>
        <p:nvPicPr>
          <p:cNvPr id="2" name="Billede 1">
            <a:extLst>
              <a:ext uri="{FF2B5EF4-FFF2-40B4-BE49-F238E27FC236}">
                <a16:creationId xmlns:a16="http://schemas.microsoft.com/office/drawing/2014/main" id="{F7A84998-4AC6-4AE5-A628-44A48C6B1C7E}"/>
              </a:ext>
            </a:extLst>
          </p:cNvPr>
          <p:cNvPicPr>
            <a:picLocks noChangeAspect="1"/>
          </p:cNvPicPr>
          <p:nvPr/>
        </p:nvPicPr>
        <p:blipFill>
          <a:blip r:embed="rId4"/>
          <a:stretch>
            <a:fillRect/>
          </a:stretch>
        </p:blipFill>
        <p:spPr>
          <a:xfrm>
            <a:off x="615737" y="1525200"/>
            <a:ext cx="3442523" cy="3428789"/>
          </a:xfrm>
          <a:prstGeom prst="rect">
            <a:avLst/>
          </a:prstGeom>
        </p:spPr>
      </p:pic>
    </p:spTree>
    <p:extLst>
      <p:ext uri="{BB962C8B-B14F-4D97-AF65-F5344CB8AC3E}">
        <p14:creationId xmlns:p14="http://schemas.microsoft.com/office/powerpoint/2010/main" val="1953016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D74438-92F2-4DA0-85B5-DB02485D9C4B}"/>
              </a:ext>
            </a:extLst>
          </p:cNvPr>
          <p:cNvSpPr>
            <a:spLocks noGrp="1"/>
          </p:cNvSpPr>
          <p:nvPr>
            <p:ph type="title"/>
          </p:nvPr>
        </p:nvSpPr>
        <p:spPr/>
        <p:txBody>
          <a:bodyPr/>
          <a:lstStyle/>
          <a:p>
            <a:r>
              <a:rPr lang="da-DK"/>
              <a:t>Vi deler vores erfaringer</a:t>
            </a:r>
          </a:p>
        </p:txBody>
      </p:sp>
      <p:sp>
        <p:nvSpPr>
          <p:cNvPr id="3" name="Pladsholder til tekst 2">
            <a:extLst>
              <a:ext uri="{FF2B5EF4-FFF2-40B4-BE49-F238E27FC236}">
                <a16:creationId xmlns:a16="http://schemas.microsoft.com/office/drawing/2014/main" id="{8B331C90-9410-4600-A79E-0F3B1B6BF921}"/>
              </a:ext>
            </a:extLst>
          </p:cNvPr>
          <p:cNvSpPr>
            <a:spLocks noGrp="1"/>
          </p:cNvSpPr>
          <p:nvPr>
            <p:ph type="body" sz="quarter" idx="13"/>
          </p:nvPr>
        </p:nvSpPr>
        <p:spPr>
          <a:xfrm>
            <a:off x="615949" y="327025"/>
            <a:ext cx="6355373" cy="260804"/>
          </a:xfrm>
        </p:spPr>
        <p:txBody>
          <a:bodyPr>
            <a:normAutofit fontScale="92500"/>
          </a:bodyPr>
          <a:lstStyle/>
          <a:p>
            <a:r>
              <a:rPr lang="da-DK"/>
              <a:t>Aula som momentum til at gentænke og styrke kommunikationen</a:t>
            </a:r>
          </a:p>
          <a:p>
            <a:endParaRPr lang="da-DK"/>
          </a:p>
        </p:txBody>
      </p:sp>
      <p:sp>
        <p:nvSpPr>
          <p:cNvPr id="5" name="Pladsholder til tekst 4">
            <a:extLst>
              <a:ext uri="{FF2B5EF4-FFF2-40B4-BE49-F238E27FC236}">
                <a16:creationId xmlns:a16="http://schemas.microsoft.com/office/drawing/2014/main" id="{3CE9A1F7-4563-4B07-96CA-D942C9CED1E8}"/>
              </a:ext>
            </a:extLst>
          </p:cNvPr>
          <p:cNvSpPr>
            <a:spLocks noGrp="1"/>
          </p:cNvSpPr>
          <p:nvPr>
            <p:ph type="body" sz="quarter" idx="14"/>
          </p:nvPr>
        </p:nvSpPr>
        <p:spPr>
          <a:xfrm>
            <a:off x="615950" y="1695938"/>
            <a:ext cx="6738439" cy="3352800"/>
          </a:xfrm>
        </p:spPr>
        <p:txBody>
          <a:bodyPr>
            <a:normAutofit/>
          </a:bodyPr>
          <a:lstStyle/>
          <a:p>
            <a:pPr marL="285750" indent="-285750">
              <a:buFont typeface="Arial" panose="020B0604020202020204" pitchFamily="34" charset="0"/>
              <a:buChar char="•"/>
            </a:pPr>
            <a:r>
              <a:rPr lang="da-DK"/>
              <a:t>Djævlen ligger i detaljen</a:t>
            </a:r>
          </a:p>
          <a:p>
            <a:pPr marL="285750" indent="-285750">
              <a:buFont typeface="Arial" panose="020B0604020202020204" pitchFamily="34" charset="0"/>
              <a:buChar char="•"/>
            </a:pPr>
            <a:r>
              <a:rPr lang="da-DK"/>
              <a:t>Det tager tid</a:t>
            </a:r>
          </a:p>
          <a:p>
            <a:pPr marL="285750" indent="-285750">
              <a:buFont typeface="Arial" panose="020B0604020202020204" pitchFamily="34" charset="0"/>
              <a:buChar char="•"/>
            </a:pPr>
            <a:r>
              <a:rPr lang="da-DK"/>
              <a:t>Det bliver godt modtaget</a:t>
            </a:r>
            <a:br>
              <a:rPr lang="da-DK"/>
            </a:br>
            <a:endParaRPr lang="da-DK"/>
          </a:p>
          <a:p>
            <a:r>
              <a:rPr lang="da-DK" b="1"/>
              <a:t>Hvad oplever I?</a:t>
            </a:r>
          </a:p>
          <a:p>
            <a:pPr marL="285750" indent="-285750">
              <a:buFont typeface="Arial" panose="020B0604020202020204" pitchFamily="34" charset="0"/>
              <a:buChar char="•"/>
            </a:pPr>
            <a:r>
              <a:rPr lang="da-DK"/>
              <a:t>Hvordan griber I det an?</a:t>
            </a:r>
          </a:p>
          <a:p>
            <a:pPr marL="285750" indent="-285750">
              <a:buFont typeface="Arial" panose="020B0604020202020204" pitchFamily="34" charset="0"/>
              <a:buChar char="•"/>
            </a:pPr>
            <a:r>
              <a:rPr lang="da-DK"/>
              <a:t>Hvor støder I på udfordringer?</a:t>
            </a:r>
          </a:p>
          <a:p>
            <a:pPr marL="285750" indent="-285750">
              <a:buFont typeface="Arial" panose="020B0604020202020204" pitchFamily="34" charset="0"/>
              <a:buChar char="•"/>
            </a:pPr>
            <a:r>
              <a:rPr lang="da-DK"/>
              <a:t>Hvad siger brugerne?</a:t>
            </a:r>
          </a:p>
          <a:p>
            <a:pPr marL="285750" indent="-285750">
              <a:buFont typeface="Arial" panose="020B0604020202020204" pitchFamily="34" charset="0"/>
              <a:buChar char="•"/>
            </a:pPr>
            <a:r>
              <a:rPr lang="da-DK"/>
              <a:t>Hvordan tænker I implementering og forankring?</a:t>
            </a:r>
          </a:p>
        </p:txBody>
      </p:sp>
    </p:spTree>
    <p:extLst>
      <p:ext uri="{BB962C8B-B14F-4D97-AF65-F5344CB8AC3E}">
        <p14:creationId xmlns:p14="http://schemas.microsoft.com/office/powerpoint/2010/main" val="2752069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5259D194-43F8-4E52-9600-AB664D98CBA0}"/>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29" name="think-cell Slide" r:id="rId6" imgW="386" imgH="386" progId="TCLayout.ActiveDocument.1">
                  <p:embed/>
                </p:oleObj>
              </mc:Choice>
              <mc:Fallback>
                <p:oleObj name="think-cell Slide" r:id="rId6" imgW="386" imgH="386" progId="TCLayout.ActiveDocument.1">
                  <p:embed/>
                  <p:pic>
                    <p:nvPicPr>
                      <p:cNvPr id="6" name="Objekt 5" hidden="1">
                        <a:extLst>
                          <a:ext uri="{FF2B5EF4-FFF2-40B4-BE49-F238E27FC236}">
                            <a16:creationId xmlns:a16="http://schemas.microsoft.com/office/drawing/2014/main" id="{5259D194-43F8-4E52-9600-AB664D98CBA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ktangel 4" hidden="1">
            <a:extLst>
              <a:ext uri="{FF2B5EF4-FFF2-40B4-BE49-F238E27FC236}">
                <a16:creationId xmlns:a16="http://schemas.microsoft.com/office/drawing/2014/main" id="{72BD1A50-184C-40FB-83B6-82374B85EF9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da-DK" sz="2400" b="1">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Titel 1">
            <a:extLst>
              <a:ext uri="{FF2B5EF4-FFF2-40B4-BE49-F238E27FC236}">
                <a16:creationId xmlns:a16="http://schemas.microsoft.com/office/drawing/2014/main" id="{520101E2-05E2-4938-8B7B-4784045BD0AE}"/>
              </a:ext>
            </a:extLst>
          </p:cNvPr>
          <p:cNvSpPr>
            <a:spLocks noGrp="1"/>
          </p:cNvSpPr>
          <p:nvPr>
            <p:ph type="title"/>
          </p:nvPr>
        </p:nvSpPr>
        <p:spPr/>
        <p:txBody>
          <a:bodyPr>
            <a:normAutofit/>
          </a:bodyPr>
          <a:lstStyle/>
          <a:p>
            <a:r>
              <a:rPr lang="da-DK"/>
              <a:t>Involvering skal sikre forankring i den pædagogiske praksis</a:t>
            </a:r>
          </a:p>
        </p:txBody>
      </p:sp>
      <p:sp>
        <p:nvSpPr>
          <p:cNvPr id="3" name="Pladsholder til tekst 2">
            <a:extLst>
              <a:ext uri="{FF2B5EF4-FFF2-40B4-BE49-F238E27FC236}">
                <a16:creationId xmlns:a16="http://schemas.microsoft.com/office/drawing/2014/main" id="{CF1528C6-4428-4996-AAFE-C77583497198}"/>
              </a:ext>
            </a:extLst>
          </p:cNvPr>
          <p:cNvSpPr>
            <a:spLocks noGrp="1"/>
          </p:cNvSpPr>
          <p:nvPr>
            <p:ph type="body" sz="quarter" idx="13"/>
          </p:nvPr>
        </p:nvSpPr>
        <p:spPr/>
        <p:txBody>
          <a:bodyPr>
            <a:normAutofit/>
          </a:bodyPr>
          <a:lstStyle/>
          <a:p>
            <a:r>
              <a:rPr lang="da-DK"/>
              <a:t>Kommunikation og involvering</a:t>
            </a:r>
          </a:p>
        </p:txBody>
      </p:sp>
      <p:pic>
        <p:nvPicPr>
          <p:cNvPr id="16" name="Billede 15">
            <a:extLst>
              <a:ext uri="{FF2B5EF4-FFF2-40B4-BE49-F238E27FC236}">
                <a16:creationId xmlns:a16="http://schemas.microsoft.com/office/drawing/2014/main" id="{1B706A2B-F1E4-49A1-A30E-402412C9785C}"/>
              </a:ext>
            </a:extLst>
          </p:cNvPr>
          <p:cNvPicPr>
            <a:picLocks noChangeAspect="1"/>
          </p:cNvPicPr>
          <p:nvPr/>
        </p:nvPicPr>
        <p:blipFill>
          <a:blip r:embed="rId8"/>
          <a:stretch>
            <a:fillRect/>
          </a:stretch>
        </p:blipFill>
        <p:spPr>
          <a:xfrm>
            <a:off x="1330036" y="1537547"/>
            <a:ext cx="7473142" cy="3799164"/>
          </a:xfrm>
          <a:prstGeom prst="rect">
            <a:avLst/>
          </a:prstGeom>
        </p:spPr>
      </p:pic>
      <p:sp>
        <p:nvSpPr>
          <p:cNvPr id="4" name="Rektangel 3">
            <a:extLst>
              <a:ext uri="{FF2B5EF4-FFF2-40B4-BE49-F238E27FC236}">
                <a16:creationId xmlns:a16="http://schemas.microsoft.com/office/drawing/2014/main" id="{35B787F4-1D9E-4A38-8196-5AE99FCC0378}"/>
              </a:ext>
            </a:extLst>
          </p:cNvPr>
          <p:cNvSpPr/>
          <p:nvPr/>
        </p:nvSpPr>
        <p:spPr>
          <a:xfrm>
            <a:off x="1405218" y="1969994"/>
            <a:ext cx="389964" cy="345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id="{2EA0D491-E60E-4654-9695-038A235D2AB6}"/>
              </a:ext>
            </a:extLst>
          </p:cNvPr>
          <p:cNvSpPr/>
          <p:nvPr/>
        </p:nvSpPr>
        <p:spPr>
          <a:xfrm>
            <a:off x="1593476" y="1687606"/>
            <a:ext cx="3025589" cy="2823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915567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47F241-FDC4-4F3B-827E-88F75DD5F1AE}"/>
              </a:ext>
            </a:extLst>
          </p:cNvPr>
          <p:cNvSpPr>
            <a:spLocks noGrp="1"/>
          </p:cNvSpPr>
          <p:nvPr>
            <p:ph type="title"/>
          </p:nvPr>
        </p:nvSpPr>
        <p:spPr/>
        <p:txBody>
          <a:bodyPr/>
          <a:lstStyle/>
          <a:p>
            <a:endParaRPr lang="da-DK"/>
          </a:p>
        </p:txBody>
      </p:sp>
      <p:sp>
        <p:nvSpPr>
          <p:cNvPr id="3" name="Pladsholder til tekst 2">
            <a:extLst>
              <a:ext uri="{FF2B5EF4-FFF2-40B4-BE49-F238E27FC236}">
                <a16:creationId xmlns:a16="http://schemas.microsoft.com/office/drawing/2014/main" id="{26008933-AB84-4523-B723-27F7C12FAA1F}"/>
              </a:ext>
            </a:extLst>
          </p:cNvPr>
          <p:cNvSpPr>
            <a:spLocks noGrp="1"/>
          </p:cNvSpPr>
          <p:nvPr>
            <p:ph type="body" sz="quarter" idx="13"/>
          </p:nvPr>
        </p:nvSpPr>
        <p:spPr/>
        <p:txBody>
          <a:bodyPr/>
          <a:lstStyle/>
          <a:p>
            <a:r>
              <a:rPr lang="da-DK"/>
              <a:t>Kommunikation og involvering</a:t>
            </a:r>
          </a:p>
        </p:txBody>
      </p:sp>
      <p:sp>
        <p:nvSpPr>
          <p:cNvPr id="4" name="Pladsholder til tekst 3">
            <a:extLst>
              <a:ext uri="{FF2B5EF4-FFF2-40B4-BE49-F238E27FC236}">
                <a16:creationId xmlns:a16="http://schemas.microsoft.com/office/drawing/2014/main" id="{A69CE33A-6A70-4CA9-B2CB-ED32D91AEF77}"/>
              </a:ext>
            </a:extLst>
          </p:cNvPr>
          <p:cNvSpPr>
            <a:spLocks noGrp="1"/>
          </p:cNvSpPr>
          <p:nvPr>
            <p:ph type="body" sz="quarter" idx="14"/>
          </p:nvPr>
        </p:nvSpPr>
        <p:spPr/>
        <p:txBody>
          <a:bodyPr/>
          <a:lstStyle/>
          <a:p>
            <a:endParaRPr lang="da-DK"/>
          </a:p>
        </p:txBody>
      </p:sp>
    </p:spTree>
    <p:extLst>
      <p:ext uri="{BB962C8B-B14F-4D97-AF65-F5344CB8AC3E}">
        <p14:creationId xmlns:p14="http://schemas.microsoft.com/office/powerpoint/2010/main" val="1501017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1CEE4F-DDF1-4A89-82E1-C0F0C0DEF9CF}"/>
              </a:ext>
            </a:extLst>
          </p:cNvPr>
          <p:cNvSpPr>
            <a:spLocks noGrp="1"/>
          </p:cNvSpPr>
          <p:nvPr>
            <p:ph type="title"/>
          </p:nvPr>
        </p:nvSpPr>
        <p:spPr/>
        <p:txBody>
          <a:bodyPr/>
          <a:lstStyle/>
          <a:p>
            <a:r>
              <a:rPr lang="da-DK"/>
              <a:t>Involvering fra A-Z</a:t>
            </a:r>
          </a:p>
        </p:txBody>
      </p:sp>
      <p:sp>
        <p:nvSpPr>
          <p:cNvPr id="3" name="Pladsholder til tekst 2">
            <a:extLst>
              <a:ext uri="{FF2B5EF4-FFF2-40B4-BE49-F238E27FC236}">
                <a16:creationId xmlns:a16="http://schemas.microsoft.com/office/drawing/2014/main" id="{F64AAFB7-1AD2-4E96-9FB3-99B3DDBD9CD0}"/>
              </a:ext>
            </a:extLst>
          </p:cNvPr>
          <p:cNvSpPr>
            <a:spLocks noGrp="1"/>
          </p:cNvSpPr>
          <p:nvPr>
            <p:ph type="body" sz="quarter" idx="13"/>
          </p:nvPr>
        </p:nvSpPr>
        <p:spPr>
          <a:xfrm>
            <a:off x="615950" y="327025"/>
            <a:ext cx="6257040" cy="260804"/>
          </a:xfrm>
        </p:spPr>
        <p:txBody>
          <a:bodyPr>
            <a:normAutofit fontScale="92500"/>
          </a:bodyPr>
          <a:lstStyle/>
          <a:p>
            <a:r>
              <a:rPr lang="da-DK"/>
              <a:t>Aula som momentum til at gentænke og styrke kommunikationen</a:t>
            </a:r>
          </a:p>
        </p:txBody>
      </p:sp>
      <p:sp>
        <p:nvSpPr>
          <p:cNvPr id="4" name="Pladsholder til tekst 3">
            <a:extLst>
              <a:ext uri="{FF2B5EF4-FFF2-40B4-BE49-F238E27FC236}">
                <a16:creationId xmlns:a16="http://schemas.microsoft.com/office/drawing/2014/main" id="{4006CD86-F83F-4CC6-B553-234E00DE582F}"/>
              </a:ext>
            </a:extLst>
          </p:cNvPr>
          <p:cNvSpPr>
            <a:spLocks noGrp="1"/>
          </p:cNvSpPr>
          <p:nvPr>
            <p:ph type="body" sz="quarter" idx="14"/>
          </p:nvPr>
        </p:nvSpPr>
        <p:spPr>
          <a:xfrm>
            <a:off x="615949" y="1662113"/>
            <a:ext cx="7531205" cy="2900363"/>
          </a:xfrm>
        </p:spPr>
        <p:txBody>
          <a:bodyPr/>
          <a:lstStyle/>
          <a:p>
            <a:pPr marL="285750" indent="-285750">
              <a:buFont typeface="Arial" panose="020B0604020202020204" pitchFamily="34" charset="0"/>
              <a:buChar char="•"/>
            </a:pPr>
            <a:r>
              <a:rPr lang="da-DK"/>
              <a:t>Forældre, skolebestyrelserne på pilotskolerne og forældreorganisationerne</a:t>
            </a:r>
          </a:p>
          <a:p>
            <a:pPr marL="285750" indent="-285750">
              <a:buFont typeface="Arial" panose="020B0604020202020204" pitchFamily="34" charset="0"/>
              <a:buChar char="•"/>
            </a:pPr>
            <a:r>
              <a:rPr lang="da-DK"/>
              <a:t>Medarbejdere fra pilotskolerne og vores sparringsforum</a:t>
            </a:r>
          </a:p>
          <a:p>
            <a:pPr marL="285750" indent="-285750">
              <a:buFont typeface="Arial" panose="020B0604020202020204" pitchFamily="34" charset="0"/>
              <a:buChar char="•"/>
            </a:pPr>
            <a:r>
              <a:rPr lang="da-DK"/>
              <a:t>Ledelsen og superbrugerne på pilotskolerne</a:t>
            </a:r>
          </a:p>
          <a:p>
            <a:pPr marL="285750" indent="-285750">
              <a:buFont typeface="Arial" panose="020B0604020202020204" pitchFamily="34" charset="0"/>
              <a:buChar char="•"/>
            </a:pPr>
            <a:r>
              <a:rPr lang="da-DK"/>
              <a:t>Ledere i følgegruppen og fra pilotskolerne</a:t>
            </a:r>
          </a:p>
          <a:p>
            <a:pPr marL="285750" indent="-285750">
              <a:buFont typeface="Arial" panose="020B0604020202020204" pitchFamily="34" charset="0"/>
              <a:buChar char="•"/>
            </a:pPr>
            <a:r>
              <a:rPr lang="da-DK"/>
              <a:t>Faglige organisationer</a:t>
            </a:r>
          </a:p>
          <a:p>
            <a:pPr marL="285750" indent="-285750">
              <a:buFont typeface="Arial" panose="020B0604020202020204" pitchFamily="34" charset="0"/>
              <a:buChar char="•"/>
            </a:pPr>
            <a:endParaRPr lang="da-DK"/>
          </a:p>
          <a:p>
            <a:pPr marL="285750" indent="-285750">
              <a:buFont typeface="Arial" panose="020B0604020202020204" pitchFamily="34" charset="0"/>
              <a:buChar char="•"/>
            </a:pPr>
            <a:endParaRPr lang="da-DK"/>
          </a:p>
          <a:p>
            <a:endParaRPr lang="da-DK"/>
          </a:p>
        </p:txBody>
      </p:sp>
      <p:sp>
        <p:nvSpPr>
          <p:cNvPr id="6" name="Rektangel 5">
            <a:extLst>
              <a:ext uri="{FF2B5EF4-FFF2-40B4-BE49-F238E27FC236}">
                <a16:creationId xmlns:a16="http://schemas.microsoft.com/office/drawing/2014/main" id="{0A93EFEB-7302-4546-B4F5-4AB61A4A925F}"/>
              </a:ext>
            </a:extLst>
          </p:cNvPr>
          <p:cNvSpPr/>
          <p:nvPr/>
        </p:nvSpPr>
        <p:spPr>
          <a:xfrm>
            <a:off x="524311" y="3751494"/>
            <a:ext cx="7847901" cy="338554"/>
          </a:xfrm>
          <a:prstGeom prst="rect">
            <a:avLst/>
          </a:prstGeom>
        </p:spPr>
        <p:txBody>
          <a:bodyPr wrap="square">
            <a:spAutoFit/>
          </a:bodyPr>
          <a:lstStyle/>
          <a:p>
            <a:pPr>
              <a:lnSpc>
                <a:spcPct val="100000"/>
              </a:lnSpc>
            </a:pPr>
            <a:r>
              <a:rPr lang="da-DK" sz="1600">
                <a:solidFill>
                  <a:srgbClr val="45B7C1"/>
                </a:solidFill>
              </a:rPr>
              <a:t>Vigtigt at få hele organisationen fra 0 – 18 år med fra start!</a:t>
            </a:r>
          </a:p>
        </p:txBody>
      </p:sp>
    </p:spTree>
    <p:extLst>
      <p:ext uri="{BB962C8B-B14F-4D97-AF65-F5344CB8AC3E}">
        <p14:creationId xmlns:p14="http://schemas.microsoft.com/office/powerpoint/2010/main" val="3740663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D5ADFB-C614-48E0-BE38-CE0083B2FC9A}"/>
              </a:ext>
            </a:extLst>
          </p:cNvPr>
          <p:cNvSpPr>
            <a:spLocks noGrp="1"/>
          </p:cNvSpPr>
          <p:nvPr>
            <p:ph type="title"/>
          </p:nvPr>
        </p:nvSpPr>
        <p:spPr>
          <a:xfrm>
            <a:off x="615737" y="1020763"/>
            <a:ext cx="7886700" cy="604190"/>
          </a:xfrm>
        </p:spPr>
        <p:txBody>
          <a:bodyPr>
            <a:normAutofit fontScale="90000"/>
          </a:bodyPr>
          <a:lstStyle/>
          <a:p>
            <a:r>
              <a:rPr lang="da-DK"/>
              <a:t>Fra </a:t>
            </a:r>
            <a:r>
              <a:rPr lang="da-DK" err="1"/>
              <a:t>SkoleIntra</a:t>
            </a:r>
            <a:r>
              <a:rPr lang="da-DK"/>
              <a:t> til Aula </a:t>
            </a:r>
            <a:br>
              <a:rPr lang="da-DK"/>
            </a:br>
            <a:endParaRPr lang="da-DK"/>
          </a:p>
        </p:txBody>
      </p:sp>
      <p:sp>
        <p:nvSpPr>
          <p:cNvPr id="7" name="Rektangel 6">
            <a:extLst>
              <a:ext uri="{FF2B5EF4-FFF2-40B4-BE49-F238E27FC236}">
                <a16:creationId xmlns:a16="http://schemas.microsoft.com/office/drawing/2014/main" id="{9EC38F3D-9D9D-41D6-80F4-CEB883ED80B6}"/>
              </a:ext>
            </a:extLst>
          </p:cNvPr>
          <p:cNvSpPr/>
          <p:nvPr/>
        </p:nvSpPr>
        <p:spPr>
          <a:xfrm>
            <a:off x="1915460" y="4618261"/>
            <a:ext cx="995408" cy="403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53"/>
              <a:t>Kalender</a:t>
            </a:r>
          </a:p>
        </p:txBody>
      </p:sp>
      <p:sp>
        <p:nvSpPr>
          <p:cNvPr id="11" name="Rektangel 10">
            <a:extLst>
              <a:ext uri="{FF2B5EF4-FFF2-40B4-BE49-F238E27FC236}">
                <a16:creationId xmlns:a16="http://schemas.microsoft.com/office/drawing/2014/main" id="{DAF6FB1D-5F2C-4225-87FB-CA2D31E6B590}"/>
              </a:ext>
            </a:extLst>
          </p:cNvPr>
          <p:cNvSpPr/>
          <p:nvPr/>
        </p:nvSpPr>
        <p:spPr>
          <a:xfrm>
            <a:off x="202698" y="2191044"/>
            <a:ext cx="995408" cy="403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a:t>Skole-hjem-samtaler</a:t>
            </a:r>
          </a:p>
        </p:txBody>
      </p:sp>
      <p:sp>
        <p:nvSpPr>
          <p:cNvPr id="12" name="Rektangel 11">
            <a:extLst>
              <a:ext uri="{FF2B5EF4-FFF2-40B4-BE49-F238E27FC236}">
                <a16:creationId xmlns:a16="http://schemas.microsoft.com/office/drawing/2014/main" id="{170EEC62-E0FC-40ED-A4C6-D4C095F074B7}"/>
              </a:ext>
            </a:extLst>
          </p:cNvPr>
          <p:cNvSpPr/>
          <p:nvPr/>
        </p:nvSpPr>
        <p:spPr>
          <a:xfrm>
            <a:off x="220630" y="3195311"/>
            <a:ext cx="995408" cy="403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a:t>Tilmeldinger</a:t>
            </a:r>
          </a:p>
        </p:txBody>
      </p:sp>
      <p:sp>
        <p:nvSpPr>
          <p:cNvPr id="13" name="Rektangel 12">
            <a:extLst>
              <a:ext uri="{FF2B5EF4-FFF2-40B4-BE49-F238E27FC236}">
                <a16:creationId xmlns:a16="http://schemas.microsoft.com/office/drawing/2014/main" id="{1C4E10C9-69C6-4776-B3E5-972871972198}"/>
              </a:ext>
            </a:extLst>
          </p:cNvPr>
          <p:cNvSpPr/>
          <p:nvPr/>
        </p:nvSpPr>
        <p:spPr>
          <a:xfrm>
            <a:off x="718335" y="2699315"/>
            <a:ext cx="995408" cy="403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53"/>
              <a:t>Skema</a:t>
            </a:r>
          </a:p>
        </p:txBody>
      </p:sp>
      <p:sp>
        <p:nvSpPr>
          <p:cNvPr id="14" name="Rektangel 13">
            <a:extLst>
              <a:ext uri="{FF2B5EF4-FFF2-40B4-BE49-F238E27FC236}">
                <a16:creationId xmlns:a16="http://schemas.microsoft.com/office/drawing/2014/main" id="{CA04C44A-4BB7-4326-8B3B-1ACC75B308EF}"/>
              </a:ext>
            </a:extLst>
          </p:cNvPr>
          <p:cNvSpPr/>
          <p:nvPr/>
        </p:nvSpPr>
        <p:spPr>
          <a:xfrm>
            <a:off x="1971950" y="2243803"/>
            <a:ext cx="995408" cy="403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788" err="1"/>
              <a:t>Pæd.servicecenter-aktiviteter</a:t>
            </a:r>
            <a:endParaRPr lang="da-DK" sz="788"/>
          </a:p>
        </p:txBody>
      </p:sp>
      <p:sp>
        <p:nvSpPr>
          <p:cNvPr id="15" name="Rektangel 14">
            <a:extLst>
              <a:ext uri="{FF2B5EF4-FFF2-40B4-BE49-F238E27FC236}">
                <a16:creationId xmlns:a16="http://schemas.microsoft.com/office/drawing/2014/main" id="{B7B4147E-2444-4000-B192-8546A5DDFA3B}"/>
              </a:ext>
            </a:extLst>
          </p:cNvPr>
          <p:cNvSpPr/>
          <p:nvPr/>
        </p:nvSpPr>
        <p:spPr>
          <a:xfrm>
            <a:off x="2100178" y="3994966"/>
            <a:ext cx="995408" cy="403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750"/>
              <a:t>SFO-aktiviteter/ugeplaner</a:t>
            </a:r>
          </a:p>
        </p:txBody>
      </p:sp>
      <p:sp>
        <p:nvSpPr>
          <p:cNvPr id="16" name="Rektangel 15">
            <a:extLst>
              <a:ext uri="{FF2B5EF4-FFF2-40B4-BE49-F238E27FC236}">
                <a16:creationId xmlns:a16="http://schemas.microsoft.com/office/drawing/2014/main" id="{3171A92D-0CD3-42AE-BB2D-FE3922175866}"/>
              </a:ext>
            </a:extLst>
          </p:cNvPr>
          <p:cNvSpPr/>
          <p:nvPr/>
        </p:nvSpPr>
        <p:spPr>
          <a:xfrm>
            <a:off x="920052" y="3705085"/>
            <a:ext cx="995408" cy="403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25"/>
              <a:t>Mødeplanlægger</a:t>
            </a:r>
          </a:p>
        </p:txBody>
      </p:sp>
      <p:sp>
        <p:nvSpPr>
          <p:cNvPr id="17" name="Rektangel 16">
            <a:extLst>
              <a:ext uri="{FF2B5EF4-FFF2-40B4-BE49-F238E27FC236}">
                <a16:creationId xmlns:a16="http://schemas.microsoft.com/office/drawing/2014/main" id="{EEC859C5-3D2D-4D27-8BAD-B5A86444522A}"/>
              </a:ext>
            </a:extLst>
          </p:cNvPr>
          <p:cNvSpPr/>
          <p:nvPr/>
        </p:nvSpPr>
        <p:spPr>
          <a:xfrm>
            <a:off x="2404735" y="2798921"/>
            <a:ext cx="995408" cy="403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53"/>
              <a:t>Ugeplaner</a:t>
            </a:r>
          </a:p>
        </p:txBody>
      </p:sp>
      <p:sp>
        <p:nvSpPr>
          <p:cNvPr id="18" name="Rektangel 17">
            <a:extLst>
              <a:ext uri="{FF2B5EF4-FFF2-40B4-BE49-F238E27FC236}">
                <a16:creationId xmlns:a16="http://schemas.microsoft.com/office/drawing/2014/main" id="{3EDD90A9-30A3-45A0-BEFB-34DE7E48706F}"/>
              </a:ext>
            </a:extLst>
          </p:cNvPr>
          <p:cNvSpPr/>
          <p:nvPr/>
        </p:nvSpPr>
        <p:spPr>
          <a:xfrm>
            <a:off x="2094078" y="3384184"/>
            <a:ext cx="995408" cy="403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50"/>
              <a:t>Lektiedagbog</a:t>
            </a:r>
          </a:p>
        </p:txBody>
      </p:sp>
      <p:sp>
        <p:nvSpPr>
          <p:cNvPr id="19" name="Rektangel 18">
            <a:extLst>
              <a:ext uri="{FF2B5EF4-FFF2-40B4-BE49-F238E27FC236}">
                <a16:creationId xmlns:a16="http://schemas.microsoft.com/office/drawing/2014/main" id="{11365170-B4B5-461C-A446-28C4496E0CCF}"/>
              </a:ext>
            </a:extLst>
          </p:cNvPr>
          <p:cNvSpPr/>
          <p:nvPr/>
        </p:nvSpPr>
        <p:spPr>
          <a:xfrm>
            <a:off x="718335" y="4202731"/>
            <a:ext cx="995408" cy="403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53"/>
              <a:t>Huskeliste</a:t>
            </a:r>
          </a:p>
        </p:txBody>
      </p:sp>
      <p:sp>
        <p:nvSpPr>
          <p:cNvPr id="10" name="Rektangel 9">
            <a:extLst>
              <a:ext uri="{FF2B5EF4-FFF2-40B4-BE49-F238E27FC236}">
                <a16:creationId xmlns:a16="http://schemas.microsoft.com/office/drawing/2014/main" id="{0FC0AFE5-B6AC-402B-8F07-B433E83C4CA2}"/>
              </a:ext>
            </a:extLst>
          </p:cNvPr>
          <p:cNvSpPr/>
          <p:nvPr/>
        </p:nvSpPr>
        <p:spPr>
          <a:xfrm>
            <a:off x="2053215" y="1626764"/>
            <a:ext cx="995408" cy="403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50"/>
              <a:t>Reservationer</a:t>
            </a:r>
          </a:p>
        </p:txBody>
      </p:sp>
      <p:sp>
        <p:nvSpPr>
          <p:cNvPr id="31" name="Rektangel 30">
            <a:extLst>
              <a:ext uri="{FF2B5EF4-FFF2-40B4-BE49-F238E27FC236}">
                <a16:creationId xmlns:a16="http://schemas.microsoft.com/office/drawing/2014/main" id="{A7ECA0FC-5645-4D7D-807C-777F3D22E0DF}"/>
              </a:ext>
            </a:extLst>
          </p:cNvPr>
          <p:cNvSpPr/>
          <p:nvPr/>
        </p:nvSpPr>
        <p:spPr>
          <a:xfrm>
            <a:off x="781839" y="1706960"/>
            <a:ext cx="995408" cy="403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53"/>
              <a:t>Vikarplan</a:t>
            </a:r>
          </a:p>
        </p:txBody>
      </p:sp>
      <p:sp>
        <p:nvSpPr>
          <p:cNvPr id="21" name="Pladsholder til tekst 4">
            <a:extLst>
              <a:ext uri="{FF2B5EF4-FFF2-40B4-BE49-F238E27FC236}">
                <a16:creationId xmlns:a16="http://schemas.microsoft.com/office/drawing/2014/main" id="{F70367FC-D76C-4392-90A4-939587D9B825}"/>
              </a:ext>
            </a:extLst>
          </p:cNvPr>
          <p:cNvSpPr txBox="1">
            <a:spLocks/>
          </p:cNvSpPr>
          <p:nvPr/>
        </p:nvSpPr>
        <p:spPr>
          <a:xfrm>
            <a:off x="4040951" y="1501607"/>
            <a:ext cx="3600000" cy="3240000"/>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Tx/>
              <a:buNone/>
              <a:defRPr sz="1800" kern="1200">
                <a:solidFill>
                  <a:schemeClr val="tx1"/>
                </a:solidFill>
                <a:latin typeface="+mn-lt"/>
                <a:ea typeface="+mn-ea"/>
                <a:cs typeface="+mn-cs"/>
              </a:defRPr>
            </a:lvl1pPr>
            <a:lvl2pPr marL="742950" indent="-285750" algn="l" defTabSz="914400" rtl="0" eaLnBrk="1" latinLnBrk="0" hangingPunct="1">
              <a:spcBef>
                <a:spcPct val="20000"/>
              </a:spcBef>
              <a:buFontTx/>
              <a:buNone/>
              <a:defRPr sz="1800" kern="1200">
                <a:solidFill>
                  <a:schemeClr val="tx1"/>
                </a:solidFill>
                <a:latin typeface="+mn-lt"/>
                <a:ea typeface="+mn-ea"/>
                <a:cs typeface="+mn-cs"/>
              </a:defRPr>
            </a:lvl2pPr>
            <a:lvl3pPr marL="1143000" indent="-228600" algn="l" defTabSz="914400" rtl="0" eaLnBrk="1" latinLnBrk="0" hangingPunct="1">
              <a:spcBef>
                <a:spcPct val="20000"/>
              </a:spcBef>
              <a:buFontTx/>
              <a:buNone/>
              <a:defRPr sz="1800" kern="1200">
                <a:solidFill>
                  <a:schemeClr val="tx1"/>
                </a:solidFill>
                <a:latin typeface="+mn-lt"/>
                <a:ea typeface="+mn-ea"/>
                <a:cs typeface="+mn-cs"/>
              </a:defRPr>
            </a:lvl3pPr>
            <a:lvl4pPr marL="1600200" indent="-228600" algn="l" defTabSz="914400" rtl="0" eaLnBrk="1" latinLnBrk="0" hangingPunct="1">
              <a:spcBef>
                <a:spcPct val="20000"/>
              </a:spcBef>
              <a:buFontTx/>
              <a:buNone/>
              <a:defRPr sz="1800" kern="1200">
                <a:solidFill>
                  <a:schemeClr val="tx1"/>
                </a:solidFill>
                <a:latin typeface="+mn-lt"/>
                <a:ea typeface="+mn-ea"/>
                <a:cs typeface="+mn-cs"/>
              </a:defRPr>
            </a:lvl4pPr>
            <a:lvl5pPr marL="2057400" indent="-228600" algn="l" defTabSz="914400" rtl="0" eaLnBrk="1" latinLnBrk="0" hangingPunct="1">
              <a:spcBef>
                <a:spcPct val="20000"/>
              </a:spcBef>
              <a:buFontTx/>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1350"/>
              <a:t>Aula</a:t>
            </a:r>
          </a:p>
          <a:p>
            <a:endParaRPr lang="da-DK" sz="1350"/>
          </a:p>
          <a:p>
            <a:endParaRPr lang="da-DK" sz="1350"/>
          </a:p>
          <a:p>
            <a:endParaRPr lang="da-DK" sz="1350"/>
          </a:p>
          <a:p>
            <a:endParaRPr lang="da-DK" sz="1350"/>
          </a:p>
          <a:p>
            <a:endParaRPr lang="da-DK" sz="1350"/>
          </a:p>
          <a:p>
            <a:endParaRPr lang="da-DK" sz="1350"/>
          </a:p>
        </p:txBody>
      </p:sp>
      <p:sp>
        <p:nvSpPr>
          <p:cNvPr id="22" name="Rektangel 21">
            <a:extLst>
              <a:ext uri="{FF2B5EF4-FFF2-40B4-BE49-F238E27FC236}">
                <a16:creationId xmlns:a16="http://schemas.microsoft.com/office/drawing/2014/main" id="{4171CC92-256B-4A57-B7B3-54D7A3A69DD5}"/>
              </a:ext>
            </a:extLst>
          </p:cNvPr>
          <p:cNvSpPr/>
          <p:nvPr/>
        </p:nvSpPr>
        <p:spPr>
          <a:xfrm>
            <a:off x="4073800" y="1806506"/>
            <a:ext cx="4350200" cy="2919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a-DK" sz="1053"/>
              <a:t>Kalender</a:t>
            </a:r>
          </a:p>
        </p:txBody>
      </p:sp>
      <p:sp>
        <p:nvSpPr>
          <p:cNvPr id="23" name="Rektangel 22">
            <a:extLst>
              <a:ext uri="{FF2B5EF4-FFF2-40B4-BE49-F238E27FC236}">
                <a16:creationId xmlns:a16="http://schemas.microsoft.com/office/drawing/2014/main" id="{753CE61D-67C6-4573-8192-26A659C78535}"/>
              </a:ext>
            </a:extLst>
          </p:cNvPr>
          <p:cNvSpPr/>
          <p:nvPr/>
        </p:nvSpPr>
        <p:spPr>
          <a:xfrm>
            <a:off x="4178816" y="2107370"/>
            <a:ext cx="4116963" cy="4030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053">
                <a:solidFill>
                  <a:schemeClr val="bg1"/>
                </a:solidFill>
              </a:rPr>
              <a:t>Skema (fra TRIO)</a:t>
            </a:r>
          </a:p>
        </p:txBody>
      </p:sp>
      <p:sp>
        <p:nvSpPr>
          <p:cNvPr id="24" name="Rektangel 23">
            <a:extLst>
              <a:ext uri="{FF2B5EF4-FFF2-40B4-BE49-F238E27FC236}">
                <a16:creationId xmlns:a16="http://schemas.microsoft.com/office/drawing/2014/main" id="{85748CC9-74A0-4A3F-B6E6-D66775CCA50B}"/>
              </a:ext>
            </a:extLst>
          </p:cNvPr>
          <p:cNvSpPr/>
          <p:nvPr/>
        </p:nvSpPr>
        <p:spPr>
          <a:xfrm>
            <a:off x="4198792" y="2688919"/>
            <a:ext cx="2480747" cy="1917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a-DK" sz="1050">
                <a:solidFill>
                  <a:srgbClr val="00B0F0"/>
                </a:solidFill>
              </a:rPr>
              <a:t>Begivenheder</a:t>
            </a:r>
          </a:p>
        </p:txBody>
      </p:sp>
      <p:sp>
        <p:nvSpPr>
          <p:cNvPr id="25" name="Rektangel 24">
            <a:extLst>
              <a:ext uri="{FF2B5EF4-FFF2-40B4-BE49-F238E27FC236}">
                <a16:creationId xmlns:a16="http://schemas.microsoft.com/office/drawing/2014/main" id="{8CB250C1-72FC-4C51-B494-9E04DFFC1A46}"/>
              </a:ext>
            </a:extLst>
          </p:cNvPr>
          <p:cNvSpPr/>
          <p:nvPr/>
        </p:nvSpPr>
        <p:spPr>
          <a:xfrm>
            <a:off x="4323784" y="2987650"/>
            <a:ext cx="995408" cy="4030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50"/>
              <a:t>Reservationer</a:t>
            </a:r>
          </a:p>
        </p:txBody>
      </p:sp>
      <p:sp>
        <p:nvSpPr>
          <p:cNvPr id="26" name="Rektangel 25">
            <a:extLst>
              <a:ext uri="{FF2B5EF4-FFF2-40B4-BE49-F238E27FC236}">
                <a16:creationId xmlns:a16="http://schemas.microsoft.com/office/drawing/2014/main" id="{BDFCF032-0F88-4ABC-927E-D623C37827DE}"/>
              </a:ext>
            </a:extLst>
          </p:cNvPr>
          <p:cNvSpPr/>
          <p:nvPr/>
        </p:nvSpPr>
        <p:spPr>
          <a:xfrm>
            <a:off x="4323784" y="3487891"/>
            <a:ext cx="995408" cy="4030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a:t>Tilmeldinger</a:t>
            </a:r>
          </a:p>
        </p:txBody>
      </p:sp>
      <p:sp>
        <p:nvSpPr>
          <p:cNvPr id="27" name="Rektangel 26">
            <a:extLst>
              <a:ext uri="{FF2B5EF4-FFF2-40B4-BE49-F238E27FC236}">
                <a16:creationId xmlns:a16="http://schemas.microsoft.com/office/drawing/2014/main" id="{E8497880-0BA3-4DBA-BFAE-F59EA1CF4236}"/>
              </a:ext>
            </a:extLst>
          </p:cNvPr>
          <p:cNvSpPr/>
          <p:nvPr/>
        </p:nvSpPr>
        <p:spPr>
          <a:xfrm>
            <a:off x="4323784" y="3988132"/>
            <a:ext cx="995408" cy="4030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25"/>
              <a:t>Mødeplanlægger</a:t>
            </a:r>
          </a:p>
        </p:txBody>
      </p:sp>
      <p:sp>
        <p:nvSpPr>
          <p:cNvPr id="30" name="Rektangel 29">
            <a:extLst>
              <a:ext uri="{FF2B5EF4-FFF2-40B4-BE49-F238E27FC236}">
                <a16:creationId xmlns:a16="http://schemas.microsoft.com/office/drawing/2014/main" id="{7F6D5FD8-E88A-4567-B377-0649A66761D8}"/>
              </a:ext>
            </a:extLst>
          </p:cNvPr>
          <p:cNvSpPr/>
          <p:nvPr/>
        </p:nvSpPr>
        <p:spPr>
          <a:xfrm>
            <a:off x="5439166" y="3487891"/>
            <a:ext cx="995408" cy="4030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a:t>Skole-hjem-samtaler</a:t>
            </a:r>
          </a:p>
        </p:txBody>
      </p:sp>
      <p:sp>
        <p:nvSpPr>
          <p:cNvPr id="32" name="Rektangel 31">
            <a:extLst>
              <a:ext uri="{FF2B5EF4-FFF2-40B4-BE49-F238E27FC236}">
                <a16:creationId xmlns:a16="http://schemas.microsoft.com/office/drawing/2014/main" id="{70BB1F78-E2F7-4C14-8B7A-E8B9B649F061}"/>
              </a:ext>
            </a:extLst>
          </p:cNvPr>
          <p:cNvSpPr/>
          <p:nvPr/>
        </p:nvSpPr>
        <p:spPr>
          <a:xfrm>
            <a:off x="6616553" y="2155276"/>
            <a:ext cx="777404" cy="31475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a:solidFill>
                  <a:schemeClr val="bg1"/>
                </a:solidFill>
              </a:rPr>
              <a:t>Vikarplan fra TRIO</a:t>
            </a:r>
          </a:p>
        </p:txBody>
      </p:sp>
      <p:sp>
        <p:nvSpPr>
          <p:cNvPr id="33" name="Pil: højre 32">
            <a:extLst>
              <a:ext uri="{FF2B5EF4-FFF2-40B4-BE49-F238E27FC236}">
                <a16:creationId xmlns:a16="http://schemas.microsoft.com/office/drawing/2014/main" id="{6AE476A9-2708-4128-9BAD-FE8E0CFF9352}"/>
              </a:ext>
            </a:extLst>
          </p:cNvPr>
          <p:cNvSpPr/>
          <p:nvPr/>
        </p:nvSpPr>
        <p:spPr>
          <a:xfrm>
            <a:off x="6686197" y="3351189"/>
            <a:ext cx="666999" cy="592758"/>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600"/>
              <a:t>automatisk</a:t>
            </a:r>
          </a:p>
        </p:txBody>
      </p:sp>
      <p:sp>
        <p:nvSpPr>
          <p:cNvPr id="34" name="Rektangel 33">
            <a:extLst>
              <a:ext uri="{FF2B5EF4-FFF2-40B4-BE49-F238E27FC236}">
                <a16:creationId xmlns:a16="http://schemas.microsoft.com/office/drawing/2014/main" id="{6D0C23EE-827A-48AA-A2C3-B186EB040F45}"/>
              </a:ext>
            </a:extLst>
          </p:cNvPr>
          <p:cNvSpPr/>
          <p:nvPr/>
        </p:nvSpPr>
        <p:spPr>
          <a:xfrm>
            <a:off x="7320347" y="2709223"/>
            <a:ext cx="995408" cy="189699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53"/>
              <a:t>”Vigtige datoer”</a:t>
            </a:r>
          </a:p>
          <a:p>
            <a:pPr algn="ctr"/>
            <a:r>
              <a:rPr lang="da-DK" sz="900"/>
              <a:t>Liste med de 5 næstkommende begivenheder</a:t>
            </a:r>
          </a:p>
        </p:txBody>
      </p:sp>
      <p:sp>
        <p:nvSpPr>
          <p:cNvPr id="35" name="Rektangel 34">
            <a:extLst>
              <a:ext uri="{FF2B5EF4-FFF2-40B4-BE49-F238E27FC236}">
                <a16:creationId xmlns:a16="http://schemas.microsoft.com/office/drawing/2014/main" id="{068043EB-D12A-4EDE-8227-CCBD4E1020F9}"/>
              </a:ext>
            </a:extLst>
          </p:cNvPr>
          <p:cNvSpPr/>
          <p:nvPr/>
        </p:nvSpPr>
        <p:spPr>
          <a:xfrm>
            <a:off x="5430226" y="2985759"/>
            <a:ext cx="995408" cy="4030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a:t>Note/beskrivelse</a:t>
            </a:r>
          </a:p>
        </p:txBody>
      </p:sp>
      <p:sp>
        <p:nvSpPr>
          <p:cNvPr id="36" name="Rektangel 35">
            <a:extLst>
              <a:ext uri="{FF2B5EF4-FFF2-40B4-BE49-F238E27FC236}">
                <a16:creationId xmlns:a16="http://schemas.microsoft.com/office/drawing/2014/main" id="{7380288C-FF74-4505-92DD-7A73C8042425}"/>
              </a:ext>
            </a:extLst>
          </p:cNvPr>
          <p:cNvSpPr/>
          <p:nvPr/>
        </p:nvSpPr>
        <p:spPr>
          <a:xfrm>
            <a:off x="7429348" y="2155276"/>
            <a:ext cx="777404" cy="31475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a:solidFill>
                  <a:schemeClr val="bg1"/>
                </a:solidFill>
              </a:rPr>
              <a:t>Noter til</a:t>
            </a:r>
          </a:p>
          <a:p>
            <a:pPr algn="ctr"/>
            <a:r>
              <a:rPr lang="da-DK" sz="900">
                <a:solidFill>
                  <a:schemeClr val="bg1"/>
                </a:solidFill>
              </a:rPr>
              <a:t>/fra vikar</a:t>
            </a:r>
          </a:p>
        </p:txBody>
      </p:sp>
      <p:sp>
        <p:nvSpPr>
          <p:cNvPr id="38" name="Rektangel 37">
            <a:extLst>
              <a:ext uri="{FF2B5EF4-FFF2-40B4-BE49-F238E27FC236}">
                <a16:creationId xmlns:a16="http://schemas.microsoft.com/office/drawing/2014/main" id="{BDFC5491-D3B1-4E49-BB72-CC6D355DB65A}"/>
              </a:ext>
            </a:extLst>
          </p:cNvPr>
          <p:cNvSpPr/>
          <p:nvPr/>
        </p:nvSpPr>
        <p:spPr>
          <a:xfrm>
            <a:off x="5803758" y="2151503"/>
            <a:ext cx="777404" cy="31475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a:solidFill>
                  <a:schemeClr val="bg1"/>
                </a:solidFill>
              </a:rPr>
              <a:t>Noter til</a:t>
            </a:r>
          </a:p>
          <a:p>
            <a:pPr algn="ctr"/>
            <a:r>
              <a:rPr lang="da-DK" sz="900">
                <a:solidFill>
                  <a:schemeClr val="bg1"/>
                </a:solidFill>
              </a:rPr>
              <a:t>skemabrik</a:t>
            </a:r>
          </a:p>
        </p:txBody>
      </p:sp>
      <p:sp>
        <p:nvSpPr>
          <p:cNvPr id="37" name="Pladsholder til tekst 2">
            <a:extLst>
              <a:ext uri="{FF2B5EF4-FFF2-40B4-BE49-F238E27FC236}">
                <a16:creationId xmlns:a16="http://schemas.microsoft.com/office/drawing/2014/main" id="{E42FDDF8-97AE-416C-9FF8-3987571E093B}"/>
              </a:ext>
            </a:extLst>
          </p:cNvPr>
          <p:cNvSpPr txBox="1">
            <a:spLocks/>
          </p:cNvSpPr>
          <p:nvPr/>
        </p:nvSpPr>
        <p:spPr>
          <a:xfrm>
            <a:off x="615737" y="349912"/>
            <a:ext cx="6308725" cy="260804"/>
          </a:xfrm>
          <a:prstGeom prst="rect">
            <a:avLst/>
          </a:prstGeom>
        </p:spPr>
        <p:txBody>
          <a:bodyPr vert="horz" lIns="0" tIns="0" rIns="0" bIns="0" rtlCol="0" anchor="t" anchorCtr="0">
            <a:normAutofit fontScale="92500"/>
          </a:bodyPr>
          <a:lstStyle>
            <a:lvl1pPr marL="0" indent="0" algn="l" defTabSz="685800" rtl="0" eaLnBrk="1" latinLnBrk="0" hangingPunct="1">
              <a:lnSpc>
                <a:spcPct val="90000"/>
              </a:lnSpc>
              <a:spcBef>
                <a:spcPts val="750"/>
              </a:spcBef>
              <a:buFont typeface="Arial" panose="020B0604020202020204" pitchFamily="34" charset="0"/>
              <a:buNone/>
              <a:defRPr sz="1200" b="1" kern="1200" spc="300">
                <a:solidFill>
                  <a:srgbClr val="2091A2"/>
                </a:solidFill>
                <a:latin typeface="Calibri" panose="020F0502020204030204" pitchFamily="34" charset="0"/>
                <a:ea typeface="+mn-ea"/>
                <a:cs typeface="Calibri" panose="020F0502020204030204" pitchFamily="34" charset="0"/>
              </a:defRPr>
            </a:lvl1pPr>
            <a:lvl2pPr marL="225425" indent="-220663" algn="l" defTabSz="685800" rtl="0" eaLnBrk="1" latinLnBrk="0" hangingPunct="1">
              <a:lnSpc>
                <a:spcPct val="90000"/>
              </a:lnSpc>
              <a:spcBef>
                <a:spcPts val="375"/>
              </a:spcBef>
              <a:buFont typeface="Arial" panose="020B0604020202020204" pitchFamily="34" charset="0"/>
              <a:buChar char="•"/>
              <a:tabLst/>
              <a:defRPr sz="1600" kern="1200">
                <a:solidFill>
                  <a:schemeClr val="tx1"/>
                </a:solidFill>
                <a:latin typeface="Calibri" panose="020F0502020204030204" pitchFamily="34" charset="0"/>
                <a:ea typeface="+mn-ea"/>
                <a:cs typeface="Calibri" panose="020F0502020204030204" pitchFamily="34" charset="0"/>
              </a:defRPr>
            </a:lvl2pPr>
            <a:lvl3pPr marL="403225" indent="-177800"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Calibri" panose="020F0502020204030204" pitchFamily="34" charset="0"/>
                <a:ea typeface="+mn-ea"/>
                <a:cs typeface="Calibri" panose="020F0502020204030204" pitchFamily="34" charset="0"/>
              </a:defRPr>
            </a:lvl3pPr>
            <a:lvl4pPr marL="225425" indent="-220663"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225425" indent="-220663"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a-DK"/>
              <a:t>Aula som momentum til at gentænke og styrke kommunikationen</a:t>
            </a:r>
          </a:p>
        </p:txBody>
      </p:sp>
    </p:spTree>
    <p:custDataLst>
      <p:tags r:id="rId1"/>
    </p:custDataLst>
    <p:extLst>
      <p:ext uri="{BB962C8B-B14F-4D97-AF65-F5344CB8AC3E}">
        <p14:creationId xmlns:p14="http://schemas.microsoft.com/office/powerpoint/2010/main" val="264657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animBg="1"/>
      <p:bldP spid="24" grpId="0" animBg="1"/>
      <p:bldP spid="25" grpId="0" animBg="1"/>
      <p:bldP spid="26" grpId="0" animBg="1"/>
      <p:bldP spid="27" grpId="0" animBg="1"/>
      <p:bldP spid="30" grpId="0" animBg="1"/>
      <p:bldP spid="32" grpId="0" animBg="1"/>
      <p:bldP spid="33" grpId="0" animBg="1"/>
      <p:bldP spid="34" grpId="0" animBg="1"/>
      <p:bldP spid="35" grpId="0" animBg="1"/>
      <p:bldP spid="36"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74B0B6-1BDC-485F-AEB1-56CB197CF3C8}"/>
              </a:ext>
            </a:extLst>
          </p:cNvPr>
          <p:cNvSpPr>
            <a:spLocks noGrp="1"/>
          </p:cNvSpPr>
          <p:nvPr>
            <p:ph type="title"/>
          </p:nvPr>
        </p:nvSpPr>
        <p:spPr/>
        <p:txBody>
          <a:bodyPr/>
          <a:lstStyle/>
          <a:p>
            <a:r>
              <a:rPr lang="da-DK"/>
              <a:t>Opdeling i indholdstyper</a:t>
            </a:r>
          </a:p>
        </p:txBody>
      </p:sp>
      <p:pic>
        <p:nvPicPr>
          <p:cNvPr id="5" name="Billede 4">
            <a:extLst>
              <a:ext uri="{FF2B5EF4-FFF2-40B4-BE49-F238E27FC236}">
                <a16:creationId xmlns:a16="http://schemas.microsoft.com/office/drawing/2014/main" id="{70E2CC0D-62C2-4915-B30B-60E9BE9BA5BE}"/>
              </a:ext>
            </a:extLst>
          </p:cNvPr>
          <p:cNvPicPr>
            <a:picLocks noChangeAspect="1"/>
          </p:cNvPicPr>
          <p:nvPr/>
        </p:nvPicPr>
        <p:blipFill>
          <a:blip r:embed="rId2"/>
          <a:stretch>
            <a:fillRect/>
          </a:stretch>
        </p:blipFill>
        <p:spPr>
          <a:xfrm>
            <a:off x="2311417" y="1875953"/>
            <a:ext cx="6543413" cy="3576840"/>
          </a:xfrm>
          <a:prstGeom prst="rect">
            <a:avLst/>
          </a:prstGeom>
        </p:spPr>
      </p:pic>
      <p:pic>
        <p:nvPicPr>
          <p:cNvPr id="6" name="Billede 5">
            <a:extLst>
              <a:ext uri="{FF2B5EF4-FFF2-40B4-BE49-F238E27FC236}">
                <a16:creationId xmlns:a16="http://schemas.microsoft.com/office/drawing/2014/main" id="{555087A9-9ECC-46AB-A7D9-7BECECEF5342}"/>
              </a:ext>
            </a:extLst>
          </p:cNvPr>
          <p:cNvPicPr>
            <a:picLocks noChangeAspect="1"/>
          </p:cNvPicPr>
          <p:nvPr/>
        </p:nvPicPr>
        <p:blipFill rotWithShape="1">
          <a:blip r:embed="rId3"/>
          <a:srcRect l="22807" t="21485" r="55952" b="7246"/>
          <a:stretch/>
        </p:blipFill>
        <p:spPr>
          <a:xfrm>
            <a:off x="437661" y="1648004"/>
            <a:ext cx="1445846" cy="2180492"/>
          </a:xfrm>
          <a:prstGeom prst="rect">
            <a:avLst/>
          </a:prstGeom>
        </p:spPr>
      </p:pic>
      <p:sp>
        <p:nvSpPr>
          <p:cNvPr id="7" name="Pladsholder til tekst 2">
            <a:extLst>
              <a:ext uri="{FF2B5EF4-FFF2-40B4-BE49-F238E27FC236}">
                <a16:creationId xmlns:a16="http://schemas.microsoft.com/office/drawing/2014/main" id="{4E153230-9332-46E3-B38B-42ECF8F35E74}"/>
              </a:ext>
            </a:extLst>
          </p:cNvPr>
          <p:cNvSpPr txBox="1">
            <a:spLocks/>
          </p:cNvSpPr>
          <p:nvPr/>
        </p:nvSpPr>
        <p:spPr>
          <a:xfrm>
            <a:off x="615737" y="349912"/>
            <a:ext cx="6308725" cy="260804"/>
          </a:xfrm>
          <a:prstGeom prst="rect">
            <a:avLst/>
          </a:prstGeom>
        </p:spPr>
        <p:txBody>
          <a:bodyPr vert="horz" lIns="0" tIns="0" rIns="0" bIns="0" rtlCol="0" anchor="t" anchorCtr="0">
            <a:normAutofit fontScale="92500"/>
          </a:bodyPr>
          <a:lstStyle>
            <a:lvl1pPr marL="0" indent="0" algn="l" defTabSz="685800" rtl="0" eaLnBrk="1" latinLnBrk="0" hangingPunct="1">
              <a:lnSpc>
                <a:spcPct val="90000"/>
              </a:lnSpc>
              <a:spcBef>
                <a:spcPts val="750"/>
              </a:spcBef>
              <a:buFont typeface="Arial" panose="020B0604020202020204" pitchFamily="34" charset="0"/>
              <a:buNone/>
              <a:defRPr sz="1200" b="1" kern="1200" spc="300">
                <a:solidFill>
                  <a:srgbClr val="2091A2"/>
                </a:solidFill>
                <a:latin typeface="Calibri" panose="020F0502020204030204" pitchFamily="34" charset="0"/>
                <a:ea typeface="+mn-ea"/>
                <a:cs typeface="Calibri" panose="020F0502020204030204" pitchFamily="34" charset="0"/>
              </a:defRPr>
            </a:lvl1pPr>
            <a:lvl2pPr marL="225425" indent="-220663" algn="l" defTabSz="685800" rtl="0" eaLnBrk="1" latinLnBrk="0" hangingPunct="1">
              <a:lnSpc>
                <a:spcPct val="90000"/>
              </a:lnSpc>
              <a:spcBef>
                <a:spcPts val="375"/>
              </a:spcBef>
              <a:buFont typeface="Arial" panose="020B0604020202020204" pitchFamily="34" charset="0"/>
              <a:buChar char="•"/>
              <a:tabLst/>
              <a:defRPr sz="1600" kern="1200">
                <a:solidFill>
                  <a:schemeClr val="tx1"/>
                </a:solidFill>
                <a:latin typeface="Calibri" panose="020F0502020204030204" pitchFamily="34" charset="0"/>
                <a:ea typeface="+mn-ea"/>
                <a:cs typeface="Calibri" panose="020F0502020204030204" pitchFamily="34" charset="0"/>
              </a:defRPr>
            </a:lvl2pPr>
            <a:lvl3pPr marL="403225" indent="-177800"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Calibri" panose="020F0502020204030204" pitchFamily="34" charset="0"/>
                <a:ea typeface="+mn-ea"/>
                <a:cs typeface="Calibri" panose="020F0502020204030204" pitchFamily="34" charset="0"/>
              </a:defRPr>
            </a:lvl3pPr>
            <a:lvl4pPr marL="225425" indent="-220663"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225425" indent="-220663" algn="l" defTabSz="685800" rtl="0" eaLnBrk="1" latinLnBrk="0" hangingPunct="1">
              <a:lnSpc>
                <a:spcPct val="90000"/>
              </a:lnSpc>
              <a:spcBef>
                <a:spcPts val="375"/>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a-DK"/>
              <a:t>Aula som momentum til at gentænke og styrke kommunikationen</a:t>
            </a:r>
          </a:p>
        </p:txBody>
      </p:sp>
    </p:spTree>
    <p:extLst>
      <p:ext uri="{BB962C8B-B14F-4D97-AF65-F5344CB8AC3E}">
        <p14:creationId xmlns:p14="http://schemas.microsoft.com/office/powerpoint/2010/main" val="1301099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kt 14" hidden="1">
            <a:extLst>
              <a:ext uri="{FF2B5EF4-FFF2-40B4-BE49-F238E27FC236}">
                <a16:creationId xmlns:a16="http://schemas.microsoft.com/office/drawing/2014/main" id="{51B0748E-DE9B-4149-A32B-1A4CF1355FC5}"/>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1" name="think-cell Slide" r:id="rId6" imgW="386" imgH="386" progId="TCLayout.ActiveDocument.1">
                  <p:embed/>
                </p:oleObj>
              </mc:Choice>
              <mc:Fallback>
                <p:oleObj name="think-cell Slide" r:id="rId6" imgW="386" imgH="386" progId="TCLayout.ActiveDocument.1">
                  <p:embed/>
                  <p:pic>
                    <p:nvPicPr>
                      <p:cNvPr id="15" name="Objekt 14" hidden="1">
                        <a:extLst>
                          <a:ext uri="{FF2B5EF4-FFF2-40B4-BE49-F238E27FC236}">
                            <a16:creationId xmlns:a16="http://schemas.microsoft.com/office/drawing/2014/main" id="{51B0748E-DE9B-4149-A32B-1A4CF1355FC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6" name="Rektangel 15" hidden="1">
            <a:extLst>
              <a:ext uri="{FF2B5EF4-FFF2-40B4-BE49-F238E27FC236}">
                <a16:creationId xmlns:a16="http://schemas.microsoft.com/office/drawing/2014/main" id="{1A80FA64-2EF0-4AB2-AC3A-F9B18FC3108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da-DK" sz="2400" b="1">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Titel 1">
            <a:extLst>
              <a:ext uri="{FF2B5EF4-FFF2-40B4-BE49-F238E27FC236}">
                <a16:creationId xmlns:a16="http://schemas.microsoft.com/office/drawing/2014/main" id="{82013004-B887-4A3A-9DF1-E65216C6B084}"/>
              </a:ext>
            </a:extLst>
          </p:cNvPr>
          <p:cNvSpPr>
            <a:spLocks noGrp="1"/>
          </p:cNvSpPr>
          <p:nvPr>
            <p:ph type="title"/>
          </p:nvPr>
        </p:nvSpPr>
        <p:spPr/>
        <p:txBody>
          <a:bodyPr/>
          <a:lstStyle/>
          <a:p>
            <a:r>
              <a:rPr lang="da-DK"/>
              <a:t>Udkast til retningslinjer for Aula </a:t>
            </a:r>
          </a:p>
        </p:txBody>
      </p:sp>
      <p:sp>
        <p:nvSpPr>
          <p:cNvPr id="3" name="Pladsholder til tekst 2">
            <a:extLst>
              <a:ext uri="{FF2B5EF4-FFF2-40B4-BE49-F238E27FC236}">
                <a16:creationId xmlns:a16="http://schemas.microsoft.com/office/drawing/2014/main" id="{C5314D4F-2C3B-416E-8412-F3D5932CDE3E}"/>
              </a:ext>
            </a:extLst>
          </p:cNvPr>
          <p:cNvSpPr>
            <a:spLocks noGrp="1"/>
          </p:cNvSpPr>
          <p:nvPr>
            <p:ph type="body" sz="quarter" idx="13"/>
          </p:nvPr>
        </p:nvSpPr>
        <p:spPr>
          <a:xfrm>
            <a:off x="615950" y="327025"/>
            <a:ext cx="6551468" cy="260804"/>
          </a:xfrm>
        </p:spPr>
        <p:txBody>
          <a:bodyPr>
            <a:normAutofit/>
          </a:bodyPr>
          <a:lstStyle/>
          <a:p>
            <a:r>
              <a:rPr lang="da-DK"/>
              <a:t>Aula som momentum til at gentænke og styrke kommunikationen</a:t>
            </a:r>
          </a:p>
        </p:txBody>
      </p:sp>
      <p:sp>
        <p:nvSpPr>
          <p:cNvPr id="5" name="Rektangel 4">
            <a:extLst>
              <a:ext uri="{FF2B5EF4-FFF2-40B4-BE49-F238E27FC236}">
                <a16:creationId xmlns:a16="http://schemas.microsoft.com/office/drawing/2014/main" id="{EA4BABC9-A73F-4EE9-8464-A87C343C39C5}"/>
              </a:ext>
            </a:extLst>
          </p:cNvPr>
          <p:cNvSpPr/>
          <p:nvPr/>
        </p:nvSpPr>
        <p:spPr>
          <a:xfrm>
            <a:off x="4548997" y="2554470"/>
            <a:ext cx="1390649" cy="1354217"/>
          </a:xfrm>
          <a:prstGeom prst="rect">
            <a:avLst/>
          </a:prstGeom>
        </p:spPr>
        <p:txBody>
          <a:bodyPr wrap="square">
            <a:spAutoFit/>
          </a:bodyPr>
          <a:lstStyle/>
          <a:p>
            <a:r>
              <a:rPr lang="da-DK" sz="1300" b="1"/>
              <a:t>FOR ENKELTE, FÅ UDVALGTE</a:t>
            </a:r>
            <a:endParaRPr lang="da-DK" sz="1050" b="1"/>
          </a:p>
          <a:p>
            <a:r>
              <a:rPr lang="da-DK" sz="1050"/>
              <a:t>· Indhold med behov for dialog</a:t>
            </a:r>
          </a:p>
          <a:p>
            <a:r>
              <a:rPr lang="da-DK" sz="1050"/>
              <a:t>· Lukket dialog</a:t>
            </a:r>
          </a:p>
          <a:p>
            <a:endParaRPr lang="da-DK" sz="1050"/>
          </a:p>
          <a:p>
            <a:endParaRPr lang="da-DK" sz="1400"/>
          </a:p>
        </p:txBody>
      </p:sp>
      <p:sp>
        <p:nvSpPr>
          <p:cNvPr id="6" name="Rektangel 5">
            <a:extLst>
              <a:ext uri="{FF2B5EF4-FFF2-40B4-BE49-F238E27FC236}">
                <a16:creationId xmlns:a16="http://schemas.microsoft.com/office/drawing/2014/main" id="{775DDCD9-02EF-45CE-80A9-EC5F04BD7F48}"/>
              </a:ext>
            </a:extLst>
          </p:cNvPr>
          <p:cNvSpPr/>
          <p:nvPr/>
        </p:nvSpPr>
        <p:spPr>
          <a:xfrm>
            <a:off x="1645791" y="2554470"/>
            <a:ext cx="1390649" cy="1300356"/>
          </a:xfrm>
          <a:prstGeom prst="rect">
            <a:avLst/>
          </a:prstGeom>
        </p:spPr>
        <p:txBody>
          <a:bodyPr wrap="square">
            <a:spAutoFit/>
          </a:bodyPr>
          <a:lstStyle/>
          <a:p>
            <a:r>
              <a:rPr lang="da-DK" sz="1300" b="1"/>
              <a:t>LÆNGERE TIDSPERSPEKTIV</a:t>
            </a:r>
          </a:p>
          <a:p>
            <a:r>
              <a:rPr lang="da-DK" sz="1050"/>
              <a:t>· Noget, der godt kan vente</a:t>
            </a:r>
          </a:p>
          <a:p>
            <a:r>
              <a:rPr lang="da-DK" sz="1050"/>
              <a:t>· Noget, der er nice-to-</a:t>
            </a:r>
            <a:r>
              <a:rPr lang="da-DK" sz="1050" err="1"/>
              <a:t>know</a:t>
            </a:r>
            <a:endParaRPr lang="da-DK" sz="1050"/>
          </a:p>
          <a:p>
            <a:endParaRPr lang="da-DK" sz="1050"/>
          </a:p>
        </p:txBody>
      </p:sp>
      <p:sp>
        <p:nvSpPr>
          <p:cNvPr id="7" name="Rektangel 6">
            <a:extLst>
              <a:ext uri="{FF2B5EF4-FFF2-40B4-BE49-F238E27FC236}">
                <a16:creationId xmlns:a16="http://schemas.microsoft.com/office/drawing/2014/main" id="{B7A7F946-0797-40AF-8FA7-B1DA7A521789}"/>
              </a:ext>
            </a:extLst>
          </p:cNvPr>
          <p:cNvSpPr/>
          <p:nvPr/>
        </p:nvSpPr>
        <p:spPr>
          <a:xfrm>
            <a:off x="3093357" y="2554470"/>
            <a:ext cx="1327881" cy="1300356"/>
          </a:xfrm>
          <a:prstGeom prst="rect">
            <a:avLst/>
          </a:prstGeom>
        </p:spPr>
        <p:txBody>
          <a:bodyPr wrap="square">
            <a:spAutoFit/>
          </a:bodyPr>
          <a:lstStyle/>
          <a:p>
            <a:r>
              <a:rPr lang="da-DK" sz="1300" b="1"/>
              <a:t>RELEVANT FOR ALLE I GRUPPEN</a:t>
            </a:r>
            <a:endParaRPr lang="da-DK" sz="1400"/>
          </a:p>
          <a:p>
            <a:r>
              <a:rPr lang="da-DK" sz="1050"/>
              <a:t>· Information, hvor dialog ikke er nødvendig</a:t>
            </a:r>
          </a:p>
          <a:p>
            <a:r>
              <a:rPr lang="da-DK" sz="1050"/>
              <a:t>· ”Åben dialog”</a:t>
            </a:r>
          </a:p>
          <a:p>
            <a:endParaRPr lang="da-DK" sz="1050"/>
          </a:p>
        </p:txBody>
      </p:sp>
      <p:sp>
        <p:nvSpPr>
          <p:cNvPr id="8" name="Rektangel 7">
            <a:extLst>
              <a:ext uri="{FF2B5EF4-FFF2-40B4-BE49-F238E27FC236}">
                <a16:creationId xmlns:a16="http://schemas.microsoft.com/office/drawing/2014/main" id="{C8B5A496-B50E-48C6-A3DC-FC82D8D95D07}"/>
              </a:ext>
            </a:extLst>
          </p:cNvPr>
          <p:cNvSpPr/>
          <p:nvPr/>
        </p:nvSpPr>
        <p:spPr>
          <a:xfrm>
            <a:off x="6097466" y="2552671"/>
            <a:ext cx="1390649" cy="1231106"/>
          </a:xfrm>
          <a:prstGeom prst="rect">
            <a:avLst/>
          </a:prstGeom>
        </p:spPr>
        <p:txBody>
          <a:bodyPr wrap="square">
            <a:spAutoFit/>
          </a:bodyPr>
          <a:lstStyle/>
          <a:p>
            <a:r>
              <a:rPr lang="da-DK" sz="1300" b="1"/>
              <a:t>AKUT INFO - ABSOLUT MINIMUM</a:t>
            </a:r>
          </a:p>
          <a:p>
            <a:r>
              <a:rPr lang="da-DK" sz="1400"/>
              <a:t>· </a:t>
            </a:r>
            <a:r>
              <a:rPr lang="da-DK" sz="1050"/>
              <a:t>Kun akut ændring, der kræver handling</a:t>
            </a:r>
          </a:p>
          <a:p>
            <a:endParaRPr lang="da-DK" sz="1050" b="1"/>
          </a:p>
        </p:txBody>
      </p:sp>
      <p:sp>
        <p:nvSpPr>
          <p:cNvPr id="17" name="Rektangel 16">
            <a:extLst>
              <a:ext uri="{FF2B5EF4-FFF2-40B4-BE49-F238E27FC236}">
                <a16:creationId xmlns:a16="http://schemas.microsoft.com/office/drawing/2014/main" id="{5C2C4328-4540-495F-A7F0-965464F075DE}"/>
              </a:ext>
            </a:extLst>
          </p:cNvPr>
          <p:cNvSpPr/>
          <p:nvPr/>
        </p:nvSpPr>
        <p:spPr>
          <a:xfrm>
            <a:off x="4454019" y="2688223"/>
            <a:ext cx="235962" cy="338554"/>
          </a:xfrm>
          <a:prstGeom prst="rect">
            <a:avLst/>
          </a:prstGeom>
        </p:spPr>
        <p:txBody>
          <a:bodyPr wrap="none">
            <a:spAutoFit/>
          </a:bodyPr>
          <a:lstStyle/>
          <a:p>
            <a:r>
              <a:rPr lang="da-DK" sz="1600"/>
              <a:t>·</a:t>
            </a:r>
            <a:endParaRPr lang="da-DK"/>
          </a:p>
        </p:txBody>
      </p:sp>
      <p:sp>
        <p:nvSpPr>
          <p:cNvPr id="19" name="Rektangel 18">
            <a:extLst>
              <a:ext uri="{FF2B5EF4-FFF2-40B4-BE49-F238E27FC236}">
                <a16:creationId xmlns:a16="http://schemas.microsoft.com/office/drawing/2014/main" id="{332F82DC-C0CF-4C44-A75A-008583FF362B}"/>
              </a:ext>
            </a:extLst>
          </p:cNvPr>
          <p:cNvSpPr/>
          <p:nvPr/>
        </p:nvSpPr>
        <p:spPr>
          <a:xfrm>
            <a:off x="7521755" y="2552671"/>
            <a:ext cx="1390649" cy="992579"/>
          </a:xfrm>
          <a:prstGeom prst="rect">
            <a:avLst/>
          </a:prstGeom>
        </p:spPr>
        <p:txBody>
          <a:bodyPr wrap="square">
            <a:spAutoFit/>
          </a:bodyPr>
          <a:lstStyle/>
          <a:p>
            <a:r>
              <a:rPr lang="da-DK" sz="1300" b="1"/>
              <a:t>Lokal drøftelse</a:t>
            </a:r>
          </a:p>
          <a:p>
            <a:r>
              <a:rPr lang="da-DK" sz="1400"/>
              <a:t>· </a:t>
            </a:r>
            <a:r>
              <a:rPr lang="da-DK" sz="1050"/>
              <a:t>Når en situation el. handling kræver opkald eller samtale</a:t>
            </a:r>
          </a:p>
          <a:p>
            <a:endParaRPr lang="da-DK" sz="1050" b="1"/>
          </a:p>
        </p:txBody>
      </p:sp>
      <p:sp>
        <p:nvSpPr>
          <p:cNvPr id="21" name="Rektangel 20">
            <a:extLst>
              <a:ext uri="{FF2B5EF4-FFF2-40B4-BE49-F238E27FC236}">
                <a16:creationId xmlns:a16="http://schemas.microsoft.com/office/drawing/2014/main" id="{871B19D5-73BD-409E-8C45-9F24434263D5}"/>
              </a:ext>
            </a:extLst>
          </p:cNvPr>
          <p:cNvSpPr/>
          <p:nvPr/>
        </p:nvSpPr>
        <p:spPr>
          <a:xfrm>
            <a:off x="158750" y="2522567"/>
            <a:ext cx="1390649" cy="1300356"/>
          </a:xfrm>
          <a:prstGeom prst="rect">
            <a:avLst/>
          </a:prstGeom>
        </p:spPr>
        <p:txBody>
          <a:bodyPr wrap="square">
            <a:spAutoFit/>
          </a:bodyPr>
          <a:lstStyle/>
          <a:p>
            <a:r>
              <a:rPr lang="da-DK" sz="1300" b="1"/>
              <a:t>ALT RELATERET TIL TID</a:t>
            </a:r>
          </a:p>
          <a:p>
            <a:r>
              <a:rPr lang="da-DK" sz="1050"/>
              <a:t>· målrettet personer/grupper begivenheden er relevant for</a:t>
            </a:r>
          </a:p>
          <a:p>
            <a:endParaRPr lang="da-DK" sz="1050"/>
          </a:p>
        </p:txBody>
      </p:sp>
      <p:sp>
        <p:nvSpPr>
          <p:cNvPr id="22" name="Rektangel: afrundede hjørner 21">
            <a:extLst>
              <a:ext uri="{FF2B5EF4-FFF2-40B4-BE49-F238E27FC236}">
                <a16:creationId xmlns:a16="http://schemas.microsoft.com/office/drawing/2014/main" id="{6D553951-0239-4E8B-AB8A-FD7F47A8D8C4}"/>
              </a:ext>
            </a:extLst>
          </p:cNvPr>
          <p:cNvSpPr/>
          <p:nvPr/>
        </p:nvSpPr>
        <p:spPr>
          <a:xfrm>
            <a:off x="5989211" y="1665980"/>
            <a:ext cx="1251585" cy="805815"/>
          </a:xfrm>
          <a:prstGeom prst="roundRect">
            <a:avLst/>
          </a:prstGeom>
          <a:solidFill>
            <a:srgbClr val="DD0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da-DK" sz="1620"/>
              <a:t>SMS</a:t>
            </a:r>
          </a:p>
        </p:txBody>
      </p:sp>
      <p:sp>
        <p:nvSpPr>
          <p:cNvPr id="23" name="Rektangel: afrundede hjørner 22">
            <a:extLst>
              <a:ext uri="{FF2B5EF4-FFF2-40B4-BE49-F238E27FC236}">
                <a16:creationId xmlns:a16="http://schemas.microsoft.com/office/drawing/2014/main" id="{39D5EEA5-98EB-4C3D-95F9-AFBE6AB4CA23}"/>
              </a:ext>
            </a:extLst>
          </p:cNvPr>
          <p:cNvSpPr/>
          <p:nvPr/>
        </p:nvSpPr>
        <p:spPr>
          <a:xfrm>
            <a:off x="7418141" y="1666374"/>
            <a:ext cx="1251585" cy="805815"/>
          </a:xfrm>
          <a:prstGeom prst="roundRect">
            <a:avLst/>
          </a:prstGeom>
          <a:solidFill>
            <a:srgbClr val="45B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da-DK" sz="1620"/>
              <a:t>Samtale</a:t>
            </a:r>
          </a:p>
        </p:txBody>
      </p:sp>
      <p:pic>
        <p:nvPicPr>
          <p:cNvPr id="24" name="Grafik 23" descr="Smartphone">
            <a:extLst>
              <a:ext uri="{FF2B5EF4-FFF2-40B4-BE49-F238E27FC236}">
                <a16:creationId xmlns:a16="http://schemas.microsoft.com/office/drawing/2014/main" id="{12F487FC-4F4F-427F-94D1-EB1F5A46065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71572" y="1728779"/>
            <a:ext cx="408869" cy="408869"/>
          </a:xfrm>
          <a:prstGeom prst="rect">
            <a:avLst/>
          </a:prstGeom>
        </p:spPr>
      </p:pic>
      <p:pic>
        <p:nvPicPr>
          <p:cNvPr id="25" name="Grafik 24" descr="Samtale">
            <a:extLst>
              <a:ext uri="{FF2B5EF4-FFF2-40B4-BE49-F238E27FC236}">
                <a16:creationId xmlns:a16="http://schemas.microsoft.com/office/drawing/2014/main" id="{57484EB3-F708-4ED7-A933-A8782F1A71D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814867" y="1650034"/>
            <a:ext cx="384610" cy="384610"/>
          </a:xfrm>
          <a:prstGeom prst="rect">
            <a:avLst/>
          </a:prstGeom>
        </p:spPr>
      </p:pic>
      <p:pic>
        <p:nvPicPr>
          <p:cNvPr id="26" name="Grafik 25" descr="Bruger">
            <a:extLst>
              <a:ext uri="{FF2B5EF4-FFF2-40B4-BE49-F238E27FC236}">
                <a16:creationId xmlns:a16="http://schemas.microsoft.com/office/drawing/2014/main" id="{FD58D56E-37AF-4929-BE68-B139AAC22B9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751375" y="1924315"/>
            <a:ext cx="280518" cy="280518"/>
          </a:xfrm>
          <a:prstGeom prst="rect">
            <a:avLst/>
          </a:prstGeom>
        </p:spPr>
      </p:pic>
      <p:pic>
        <p:nvPicPr>
          <p:cNvPr id="27" name="Grafik 26" descr="Bruger">
            <a:extLst>
              <a:ext uri="{FF2B5EF4-FFF2-40B4-BE49-F238E27FC236}">
                <a16:creationId xmlns:a16="http://schemas.microsoft.com/office/drawing/2014/main" id="{A4932FF1-CC20-40AA-867C-3955EE784A9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978625" y="1917537"/>
            <a:ext cx="280518" cy="280518"/>
          </a:xfrm>
          <a:prstGeom prst="rect">
            <a:avLst/>
          </a:prstGeom>
        </p:spPr>
      </p:pic>
      <p:grpSp>
        <p:nvGrpSpPr>
          <p:cNvPr id="28" name="Gruppe 27">
            <a:extLst>
              <a:ext uri="{FF2B5EF4-FFF2-40B4-BE49-F238E27FC236}">
                <a16:creationId xmlns:a16="http://schemas.microsoft.com/office/drawing/2014/main" id="{7185A7BA-A49B-4D41-BED5-F7F6F98986E5}"/>
              </a:ext>
            </a:extLst>
          </p:cNvPr>
          <p:cNvGrpSpPr/>
          <p:nvPr/>
        </p:nvGrpSpPr>
        <p:grpSpPr>
          <a:xfrm>
            <a:off x="180046" y="1658447"/>
            <a:ext cx="1251585" cy="805815"/>
            <a:chOff x="600075" y="1658447"/>
            <a:chExt cx="1251585" cy="805815"/>
          </a:xfrm>
        </p:grpSpPr>
        <p:sp>
          <p:nvSpPr>
            <p:cNvPr id="29" name="Rektangel: afrundede hjørner 28">
              <a:extLst>
                <a:ext uri="{FF2B5EF4-FFF2-40B4-BE49-F238E27FC236}">
                  <a16:creationId xmlns:a16="http://schemas.microsoft.com/office/drawing/2014/main" id="{8708F507-1AF6-4C96-B629-594D564ECBE0}"/>
                </a:ext>
              </a:extLst>
            </p:cNvPr>
            <p:cNvSpPr/>
            <p:nvPr/>
          </p:nvSpPr>
          <p:spPr>
            <a:xfrm>
              <a:off x="600075" y="1658447"/>
              <a:ext cx="1251585" cy="805815"/>
            </a:xfrm>
            <a:prstGeom prst="roundRect">
              <a:avLst/>
            </a:prstGeom>
            <a:solidFill>
              <a:srgbClr val="134562"/>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da-DK" sz="1620"/>
                <a:t>Kalender</a:t>
              </a:r>
            </a:p>
          </p:txBody>
        </p:sp>
        <p:pic>
          <p:nvPicPr>
            <p:cNvPr id="30" name="Grafik 29" descr="Dagskalendar">
              <a:extLst>
                <a:ext uri="{FF2B5EF4-FFF2-40B4-BE49-F238E27FC236}">
                  <a16:creationId xmlns:a16="http://schemas.microsoft.com/office/drawing/2014/main" id="{08E3DE2F-4793-41E5-958C-92CE940C15B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85568" y="1690624"/>
              <a:ext cx="466861" cy="466861"/>
            </a:xfrm>
            <a:prstGeom prst="rect">
              <a:avLst/>
            </a:prstGeom>
          </p:spPr>
        </p:pic>
      </p:grpSp>
      <p:grpSp>
        <p:nvGrpSpPr>
          <p:cNvPr id="31" name="Gruppe 30">
            <a:extLst>
              <a:ext uri="{FF2B5EF4-FFF2-40B4-BE49-F238E27FC236}">
                <a16:creationId xmlns:a16="http://schemas.microsoft.com/office/drawing/2014/main" id="{FABB1F2B-E65A-45F9-8A68-07479DBDC22F}"/>
              </a:ext>
            </a:extLst>
          </p:cNvPr>
          <p:cNvGrpSpPr/>
          <p:nvPr/>
        </p:nvGrpSpPr>
        <p:grpSpPr>
          <a:xfrm>
            <a:off x="1662033" y="1658447"/>
            <a:ext cx="1251585" cy="805815"/>
            <a:chOff x="1947359" y="1658447"/>
            <a:chExt cx="1251585" cy="805815"/>
          </a:xfrm>
        </p:grpSpPr>
        <p:sp>
          <p:nvSpPr>
            <p:cNvPr id="32" name="Rektangel: afrundede hjørner 31">
              <a:extLst>
                <a:ext uri="{FF2B5EF4-FFF2-40B4-BE49-F238E27FC236}">
                  <a16:creationId xmlns:a16="http://schemas.microsoft.com/office/drawing/2014/main" id="{882E6B32-1F8E-4BAB-84DB-BC282CF5F363}"/>
                </a:ext>
              </a:extLst>
            </p:cNvPr>
            <p:cNvSpPr/>
            <p:nvPr/>
          </p:nvSpPr>
          <p:spPr>
            <a:xfrm>
              <a:off x="1947359" y="1658447"/>
              <a:ext cx="1251585" cy="805815"/>
            </a:xfrm>
            <a:prstGeom prst="roundRect">
              <a:avLst/>
            </a:prstGeom>
            <a:solidFill>
              <a:srgbClr val="166194"/>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da-DK" sz="1620"/>
                <a:t>Infobrev</a:t>
              </a:r>
            </a:p>
          </p:txBody>
        </p:sp>
        <p:pic>
          <p:nvPicPr>
            <p:cNvPr id="33" name="Grafik 32" descr="Dokument">
              <a:extLst>
                <a:ext uri="{FF2B5EF4-FFF2-40B4-BE49-F238E27FC236}">
                  <a16:creationId xmlns:a16="http://schemas.microsoft.com/office/drawing/2014/main" id="{DC2BCCFC-8B34-444C-B103-5BB0BA2FAB4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340693" y="1690624"/>
              <a:ext cx="447024" cy="447024"/>
            </a:xfrm>
            <a:prstGeom prst="rect">
              <a:avLst/>
            </a:prstGeom>
          </p:spPr>
        </p:pic>
      </p:grpSp>
      <p:grpSp>
        <p:nvGrpSpPr>
          <p:cNvPr id="34" name="Gruppe 33">
            <a:extLst>
              <a:ext uri="{FF2B5EF4-FFF2-40B4-BE49-F238E27FC236}">
                <a16:creationId xmlns:a16="http://schemas.microsoft.com/office/drawing/2014/main" id="{36570E95-1EAC-4D0E-A68E-0AA9CDED3391}"/>
              </a:ext>
            </a:extLst>
          </p:cNvPr>
          <p:cNvGrpSpPr/>
          <p:nvPr/>
        </p:nvGrpSpPr>
        <p:grpSpPr>
          <a:xfrm>
            <a:off x="3101315" y="1638937"/>
            <a:ext cx="1251585" cy="831208"/>
            <a:chOff x="3294643" y="1638937"/>
            <a:chExt cx="1251585" cy="831208"/>
          </a:xfrm>
        </p:grpSpPr>
        <p:sp>
          <p:nvSpPr>
            <p:cNvPr id="35" name="Rektangel: afrundede hjørner 34">
              <a:extLst>
                <a:ext uri="{FF2B5EF4-FFF2-40B4-BE49-F238E27FC236}">
                  <a16:creationId xmlns:a16="http://schemas.microsoft.com/office/drawing/2014/main" id="{4A6301ED-6F68-4A42-BCDA-0E0048084BF7}"/>
                </a:ext>
              </a:extLst>
            </p:cNvPr>
            <p:cNvSpPr/>
            <p:nvPr/>
          </p:nvSpPr>
          <p:spPr>
            <a:xfrm>
              <a:off x="3294643" y="1664330"/>
              <a:ext cx="1251585" cy="80581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da-DK" sz="1620"/>
                <a:t>Opslag</a:t>
              </a:r>
            </a:p>
          </p:txBody>
        </p:sp>
        <p:pic>
          <p:nvPicPr>
            <p:cNvPr id="36" name="Grafik 35" descr="Knappenål">
              <a:extLst>
                <a:ext uri="{FF2B5EF4-FFF2-40B4-BE49-F238E27FC236}">
                  <a16:creationId xmlns:a16="http://schemas.microsoft.com/office/drawing/2014/main" id="{2E8E90A5-82D4-4C0F-8999-1B0D9F44860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610777" y="1638937"/>
              <a:ext cx="592348" cy="592348"/>
            </a:xfrm>
            <a:prstGeom prst="rect">
              <a:avLst/>
            </a:prstGeom>
          </p:spPr>
        </p:pic>
      </p:grpSp>
      <p:grpSp>
        <p:nvGrpSpPr>
          <p:cNvPr id="37" name="Gruppe 36">
            <a:extLst>
              <a:ext uri="{FF2B5EF4-FFF2-40B4-BE49-F238E27FC236}">
                <a16:creationId xmlns:a16="http://schemas.microsoft.com/office/drawing/2014/main" id="{E9A82BCD-5AE5-4FDA-B709-E2F16683CAC9}"/>
              </a:ext>
            </a:extLst>
          </p:cNvPr>
          <p:cNvGrpSpPr/>
          <p:nvPr/>
        </p:nvGrpSpPr>
        <p:grpSpPr>
          <a:xfrm>
            <a:off x="4559780" y="1658447"/>
            <a:ext cx="1251585" cy="805815"/>
            <a:chOff x="4641927" y="1658447"/>
            <a:chExt cx="1251585" cy="805815"/>
          </a:xfrm>
        </p:grpSpPr>
        <p:sp>
          <p:nvSpPr>
            <p:cNvPr id="38" name="Rektangel: afrundede hjørner 37">
              <a:extLst>
                <a:ext uri="{FF2B5EF4-FFF2-40B4-BE49-F238E27FC236}">
                  <a16:creationId xmlns:a16="http://schemas.microsoft.com/office/drawing/2014/main" id="{87DCA4D4-C566-4D8D-9E21-3AF4E1C0F688}"/>
                </a:ext>
              </a:extLst>
            </p:cNvPr>
            <p:cNvSpPr/>
            <p:nvPr/>
          </p:nvSpPr>
          <p:spPr>
            <a:xfrm>
              <a:off x="4641927" y="1658447"/>
              <a:ext cx="1251585" cy="805815"/>
            </a:xfrm>
            <a:prstGeom prst="roundRect">
              <a:avLst/>
            </a:prstGeom>
            <a:solidFill>
              <a:srgbClr val="549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da-DK" sz="1620"/>
                <a:t>Besked</a:t>
              </a:r>
            </a:p>
          </p:txBody>
        </p:sp>
        <p:pic>
          <p:nvPicPr>
            <p:cNvPr id="39" name="Grafik 38" descr="Tale">
              <a:extLst>
                <a:ext uri="{FF2B5EF4-FFF2-40B4-BE49-F238E27FC236}">
                  <a16:creationId xmlns:a16="http://schemas.microsoft.com/office/drawing/2014/main" id="{AD628851-07EB-4486-9665-9FA35441F62B}"/>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4937321" y="1658447"/>
              <a:ext cx="615796" cy="615796"/>
            </a:xfrm>
            <a:prstGeom prst="rect">
              <a:avLst/>
            </a:prstGeom>
          </p:spPr>
        </p:pic>
      </p:grpSp>
    </p:spTree>
    <p:extLst>
      <p:ext uri="{BB962C8B-B14F-4D97-AF65-F5344CB8AC3E}">
        <p14:creationId xmlns:p14="http://schemas.microsoft.com/office/powerpoint/2010/main" val="1389699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Pladsholder til tekst 38">
            <a:extLst>
              <a:ext uri="{FF2B5EF4-FFF2-40B4-BE49-F238E27FC236}">
                <a16:creationId xmlns:a16="http://schemas.microsoft.com/office/drawing/2014/main" id="{48DF14D1-1C2E-4A60-A06C-2CCBCA911849}"/>
              </a:ext>
            </a:extLst>
          </p:cNvPr>
          <p:cNvSpPr>
            <a:spLocks noGrp="1"/>
          </p:cNvSpPr>
          <p:nvPr>
            <p:ph type="body" sz="quarter" idx="14"/>
          </p:nvPr>
        </p:nvSpPr>
        <p:spPr>
          <a:xfrm>
            <a:off x="3174334" y="1624953"/>
            <a:ext cx="5328102" cy="3661750"/>
          </a:xfrm>
        </p:spPr>
        <p:txBody>
          <a:bodyPr>
            <a:normAutofit/>
          </a:bodyPr>
          <a:lstStyle/>
          <a:p>
            <a:r>
              <a:rPr lang="da-DK" sz="2800" b="1">
                <a:latin typeface="+mn-lt"/>
              </a:rPr>
              <a:t>ALT RELATERET TIL TID</a:t>
            </a:r>
          </a:p>
          <a:p>
            <a:endParaRPr lang="da-DK">
              <a:latin typeface="+mn-lt"/>
            </a:endParaRPr>
          </a:p>
          <a:p>
            <a:r>
              <a:rPr lang="da-DK">
                <a:latin typeface="+mn-lt"/>
              </a:rPr>
              <a:t>Samle så meget som muligt</a:t>
            </a:r>
          </a:p>
          <a:p>
            <a:r>
              <a:rPr lang="da-DK">
                <a:latin typeface="+mn-lt"/>
              </a:rPr>
              <a:t>Overblik over hverdagen</a:t>
            </a:r>
          </a:p>
          <a:p>
            <a:endParaRPr lang="da-DK">
              <a:latin typeface="+mn-lt"/>
            </a:endParaRPr>
          </a:p>
          <a:p>
            <a:r>
              <a:rPr lang="da-DK">
                <a:latin typeface="+mn-lt"/>
              </a:rPr>
              <a:t>Fx</a:t>
            </a:r>
          </a:p>
          <a:p>
            <a:pPr marL="171450" indent="-171450">
              <a:buFont typeface="Arial" panose="020B0604020202020204" pitchFamily="34" charset="0"/>
              <a:buChar char="•"/>
            </a:pPr>
            <a:r>
              <a:rPr lang="da-DK">
                <a:latin typeface="+mn-lt"/>
              </a:rPr>
              <a:t>Skema</a:t>
            </a:r>
          </a:p>
          <a:p>
            <a:pPr marL="171450" indent="-171450">
              <a:buFont typeface="Arial" panose="020B0604020202020204" pitchFamily="34" charset="0"/>
              <a:buChar char="•"/>
            </a:pPr>
            <a:r>
              <a:rPr lang="da-DK">
                <a:latin typeface="+mn-lt"/>
              </a:rPr>
              <a:t>Planlagt fravær</a:t>
            </a:r>
          </a:p>
          <a:p>
            <a:pPr marL="171450" indent="-171450">
              <a:buFont typeface="Arial" panose="020B0604020202020204" pitchFamily="34" charset="0"/>
              <a:buChar char="•"/>
            </a:pPr>
            <a:r>
              <a:rPr lang="da-DK">
                <a:latin typeface="+mn-lt"/>
              </a:rPr>
              <a:t>Vikarplan</a:t>
            </a:r>
          </a:p>
          <a:p>
            <a:pPr marL="171450" indent="-171450">
              <a:buFont typeface="Arial" panose="020B0604020202020204" pitchFamily="34" charset="0"/>
              <a:buChar char="•"/>
            </a:pPr>
            <a:r>
              <a:rPr lang="da-DK">
                <a:latin typeface="+mn-lt"/>
              </a:rPr>
              <a:t>Begivenheder eller aktiviteter, der kræver handling </a:t>
            </a:r>
          </a:p>
          <a:p>
            <a:endParaRPr lang="da-DK">
              <a:latin typeface="+mn-lt"/>
            </a:endParaRPr>
          </a:p>
        </p:txBody>
      </p:sp>
      <p:graphicFrame>
        <p:nvGraphicFramePr>
          <p:cNvPr id="15" name="Objekt 14" hidden="1">
            <a:extLst>
              <a:ext uri="{FF2B5EF4-FFF2-40B4-BE49-F238E27FC236}">
                <a16:creationId xmlns:a16="http://schemas.microsoft.com/office/drawing/2014/main" id="{51B0748E-DE9B-4149-A32B-1A4CF1355FC5}"/>
              </a:ext>
            </a:extLst>
          </p:cNvPr>
          <p:cNvGraphicFramePr>
            <a:graphicFrameLocks noChangeAspect="1"/>
          </p:cNvGraphicFramePr>
          <p:nvPr>
            <p:custDataLst>
              <p:tags r:id="rId3"/>
            </p:custDataLst>
            <p:extLst/>
          </p:nvPr>
        </p:nvGraphicFramePr>
        <p:xfrm>
          <a:off x="458629" y="287179"/>
          <a:ext cx="1430" cy="1430"/>
        </p:xfrm>
        <a:graphic>
          <a:graphicData uri="http://schemas.openxmlformats.org/presentationml/2006/ole">
            <mc:AlternateContent xmlns:mc="http://schemas.openxmlformats.org/markup-compatibility/2006">
              <mc:Choice xmlns:v="urn:schemas-microsoft-com:vml" Requires="v">
                <p:oleObj spid="_x0000_s32769" name="think-cell Slide" r:id="rId7" imgW="386" imgH="386" progId="TCLayout.ActiveDocument.1">
                  <p:embed/>
                </p:oleObj>
              </mc:Choice>
              <mc:Fallback>
                <p:oleObj name="think-cell Slide" r:id="rId7" imgW="386" imgH="386" progId="TCLayout.ActiveDocument.1">
                  <p:embed/>
                  <p:pic>
                    <p:nvPicPr>
                      <p:cNvPr id="15" name="Objekt 14" hidden="1">
                        <a:extLst>
                          <a:ext uri="{FF2B5EF4-FFF2-40B4-BE49-F238E27FC236}">
                            <a16:creationId xmlns:a16="http://schemas.microsoft.com/office/drawing/2014/main" id="{51B0748E-DE9B-4149-A32B-1A4CF1355FC5}"/>
                          </a:ext>
                        </a:extLst>
                      </p:cNvPr>
                      <p:cNvPicPr/>
                      <p:nvPr/>
                    </p:nvPicPr>
                    <p:blipFill>
                      <a:blip r:embed="rId8"/>
                      <a:stretch>
                        <a:fillRect/>
                      </a:stretch>
                    </p:blipFill>
                    <p:spPr>
                      <a:xfrm>
                        <a:off x="458629" y="287179"/>
                        <a:ext cx="1430" cy="1430"/>
                      </a:xfrm>
                      <a:prstGeom prst="rect">
                        <a:avLst/>
                      </a:prstGeom>
                    </p:spPr>
                  </p:pic>
                </p:oleObj>
              </mc:Fallback>
            </mc:AlternateContent>
          </a:graphicData>
        </a:graphic>
      </p:graphicFrame>
      <p:sp>
        <p:nvSpPr>
          <p:cNvPr id="16" name="Rektangel 15" hidden="1">
            <a:extLst>
              <a:ext uri="{FF2B5EF4-FFF2-40B4-BE49-F238E27FC236}">
                <a16:creationId xmlns:a16="http://schemas.microsoft.com/office/drawing/2014/main" id="{1A80FA64-2EF0-4AB2-AC3A-F9B18FC3108B}"/>
              </a:ext>
            </a:extLst>
          </p:cNvPr>
          <p:cNvSpPr/>
          <p:nvPr>
            <p:custDataLst>
              <p:tags r:id="rId4"/>
            </p:custDataLst>
          </p:nvPr>
        </p:nvSpPr>
        <p:spPr>
          <a:xfrm>
            <a:off x="457200" y="285750"/>
            <a:ext cx="142875" cy="14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da-DK" sz="2400" b="1">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Titel 1">
            <a:extLst>
              <a:ext uri="{FF2B5EF4-FFF2-40B4-BE49-F238E27FC236}">
                <a16:creationId xmlns:a16="http://schemas.microsoft.com/office/drawing/2014/main" id="{82013004-B887-4A3A-9DF1-E65216C6B084}"/>
              </a:ext>
            </a:extLst>
          </p:cNvPr>
          <p:cNvSpPr>
            <a:spLocks noGrp="1"/>
          </p:cNvSpPr>
          <p:nvPr>
            <p:ph type="title"/>
          </p:nvPr>
        </p:nvSpPr>
        <p:spPr/>
        <p:txBody>
          <a:bodyPr/>
          <a:lstStyle/>
          <a:p>
            <a:r>
              <a:rPr lang="da-DK">
                <a:latin typeface="+mn-lt"/>
              </a:rPr>
              <a:t>Retningslinjer</a:t>
            </a:r>
          </a:p>
        </p:txBody>
      </p:sp>
      <p:sp>
        <p:nvSpPr>
          <p:cNvPr id="3" name="Pladsholder til tekst 2">
            <a:extLst>
              <a:ext uri="{FF2B5EF4-FFF2-40B4-BE49-F238E27FC236}">
                <a16:creationId xmlns:a16="http://schemas.microsoft.com/office/drawing/2014/main" id="{C5314D4F-2C3B-416E-8412-F3D5932CDE3E}"/>
              </a:ext>
            </a:extLst>
          </p:cNvPr>
          <p:cNvSpPr>
            <a:spLocks noGrp="1"/>
          </p:cNvSpPr>
          <p:nvPr>
            <p:ph type="body" sz="quarter" idx="13"/>
          </p:nvPr>
        </p:nvSpPr>
        <p:spPr/>
        <p:txBody>
          <a:bodyPr>
            <a:normAutofit/>
          </a:bodyPr>
          <a:lstStyle/>
          <a:p>
            <a:r>
              <a:rPr lang="da-DK">
                <a:latin typeface="+mn-lt"/>
              </a:rPr>
              <a:t>Kalender</a:t>
            </a:r>
          </a:p>
        </p:txBody>
      </p:sp>
      <p:grpSp>
        <p:nvGrpSpPr>
          <p:cNvPr id="36" name="Gruppe 35">
            <a:extLst>
              <a:ext uri="{FF2B5EF4-FFF2-40B4-BE49-F238E27FC236}">
                <a16:creationId xmlns:a16="http://schemas.microsoft.com/office/drawing/2014/main" id="{D0336F52-A51A-4499-ABD9-7216F63CF18B}"/>
              </a:ext>
            </a:extLst>
          </p:cNvPr>
          <p:cNvGrpSpPr/>
          <p:nvPr/>
        </p:nvGrpSpPr>
        <p:grpSpPr>
          <a:xfrm>
            <a:off x="641563" y="1546350"/>
            <a:ext cx="1830342" cy="1154879"/>
            <a:chOff x="600075" y="1658447"/>
            <a:chExt cx="1251585" cy="805815"/>
          </a:xfrm>
        </p:grpSpPr>
        <p:sp>
          <p:nvSpPr>
            <p:cNvPr id="37" name="Rektangel: afrundede hjørner 36">
              <a:extLst>
                <a:ext uri="{FF2B5EF4-FFF2-40B4-BE49-F238E27FC236}">
                  <a16:creationId xmlns:a16="http://schemas.microsoft.com/office/drawing/2014/main" id="{F1059A3C-38FB-4751-B72B-CAA4945E727B}"/>
                </a:ext>
              </a:extLst>
            </p:cNvPr>
            <p:cNvSpPr/>
            <p:nvPr/>
          </p:nvSpPr>
          <p:spPr>
            <a:xfrm>
              <a:off x="600075" y="1658447"/>
              <a:ext cx="1251585" cy="805815"/>
            </a:xfrm>
            <a:prstGeom prst="roundRect">
              <a:avLst/>
            </a:prstGeom>
            <a:solidFill>
              <a:srgbClr val="134562"/>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da-DK" sz="2400"/>
                <a:t>Kalender</a:t>
              </a:r>
            </a:p>
          </p:txBody>
        </p:sp>
        <p:pic>
          <p:nvPicPr>
            <p:cNvPr id="38" name="Grafik 37" descr="Dagskalendar">
              <a:extLst>
                <a:ext uri="{FF2B5EF4-FFF2-40B4-BE49-F238E27FC236}">
                  <a16:creationId xmlns:a16="http://schemas.microsoft.com/office/drawing/2014/main" id="{C6927335-4D4F-4A2F-B817-BC28303C750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1730" y="1664568"/>
              <a:ext cx="535691" cy="535690"/>
            </a:xfrm>
            <a:prstGeom prst="rect">
              <a:avLst/>
            </a:prstGeom>
          </p:spPr>
        </p:pic>
      </p:grpSp>
      <p:sp>
        <p:nvSpPr>
          <p:cNvPr id="10" name="Rektangel: afrundede hjørner 9">
            <a:extLst>
              <a:ext uri="{FF2B5EF4-FFF2-40B4-BE49-F238E27FC236}">
                <a16:creationId xmlns:a16="http://schemas.microsoft.com/office/drawing/2014/main" id="{7E37044B-ED36-4379-AAF5-2B776F9CE1AD}"/>
              </a:ext>
            </a:extLst>
          </p:cNvPr>
          <p:cNvSpPr/>
          <p:nvPr/>
        </p:nvSpPr>
        <p:spPr>
          <a:xfrm>
            <a:off x="641563" y="2855681"/>
            <a:ext cx="1870993" cy="1200294"/>
          </a:xfrm>
          <a:prstGeom prst="roundRect">
            <a:avLst/>
          </a:prstGeom>
          <a:solidFill>
            <a:schemeClr val="bg1"/>
          </a:solidFill>
          <a:ln w="28575">
            <a:solidFill>
              <a:srgbClr val="45B7C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da-DK" sz="1620"/>
          </a:p>
        </p:txBody>
      </p:sp>
      <p:pic>
        <p:nvPicPr>
          <p:cNvPr id="11" name="Grafik 10" descr="Stopur">
            <a:extLst>
              <a:ext uri="{FF2B5EF4-FFF2-40B4-BE49-F238E27FC236}">
                <a16:creationId xmlns:a16="http://schemas.microsoft.com/office/drawing/2014/main" id="{EA934009-6E74-4962-8240-46FBCEA3BC8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73232" y="2887854"/>
            <a:ext cx="1135947" cy="1135947"/>
          </a:xfrm>
          <a:prstGeom prst="rect">
            <a:avLst/>
          </a:prstGeom>
        </p:spPr>
      </p:pic>
      <p:pic>
        <p:nvPicPr>
          <p:cNvPr id="12" name="Grafik 11" descr="Højrepegende pegefinger ">
            <a:extLst>
              <a:ext uri="{FF2B5EF4-FFF2-40B4-BE49-F238E27FC236}">
                <a16:creationId xmlns:a16="http://schemas.microsoft.com/office/drawing/2014/main" id="{A9671B36-927E-4489-877E-D3722CEE0CF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575295" y="2975349"/>
            <a:ext cx="896610" cy="896610"/>
          </a:xfrm>
          <a:prstGeom prst="rect">
            <a:avLst/>
          </a:prstGeom>
        </p:spPr>
      </p:pic>
      <p:sp>
        <p:nvSpPr>
          <p:cNvPr id="14" name="Ellipse 13">
            <a:extLst>
              <a:ext uri="{FF2B5EF4-FFF2-40B4-BE49-F238E27FC236}">
                <a16:creationId xmlns:a16="http://schemas.microsoft.com/office/drawing/2014/main" id="{3A26DE4F-8ECA-4ADE-8A60-782510F488E1}"/>
              </a:ext>
            </a:extLst>
          </p:cNvPr>
          <p:cNvSpPr/>
          <p:nvPr/>
        </p:nvSpPr>
        <p:spPr>
          <a:xfrm>
            <a:off x="3081951" y="3845451"/>
            <a:ext cx="210524" cy="210524"/>
          </a:xfrm>
          <a:prstGeom prst="ellipse">
            <a:avLst/>
          </a:prstGeom>
          <a:solidFill>
            <a:srgbClr val="45B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17" name="Ellipse 16">
            <a:extLst>
              <a:ext uri="{FF2B5EF4-FFF2-40B4-BE49-F238E27FC236}">
                <a16:creationId xmlns:a16="http://schemas.microsoft.com/office/drawing/2014/main" id="{BE42097E-8039-4FA3-A75E-E76C727CF0EF}"/>
              </a:ext>
            </a:extLst>
          </p:cNvPr>
          <p:cNvSpPr/>
          <p:nvPr/>
        </p:nvSpPr>
        <p:spPr>
          <a:xfrm>
            <a:off x="3081951" y="4199870"/>
            <a:ext cx="210524" cy="210524"/>
          </a:xfrm>
          <a:prstGeom prst="ellipse">
            <a:avLst/>
          </a:prstGeom>
          <a:solidFill>
            <a:srgbClr val="45B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18" name="Ellipse 17">
            <a:extLst>
              <a:ext uri="{FF2B5EF4-FFF2-40B4-BE49-F238E27FC236}">
                <a16:creationId xmlns:a16="http://schemas.microsoft.com/office/drawing/2014/main" id="{7084EA7B-5C0D-4728-8EC5-662B257B72CA}"/>
              </a:ext>
            </a:extLst>
          </p:cNvPr>
          <p:cNvSpPr/>
          <p:nvPr/>
        </p:nvSpPr>
        <p:spPr>
          <a:xfrm>
            <a:off x="3081951" y="4554289"/>
            <a:ext cx="210524" cy="210524"/>
          </a:xfrm>
          <a:prstGeom prst="ellipse">
            <a:avLst/>
          </a:prstGeom>
          <a:solidFill>
            <a:srgbClr val="45B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19" name="Ellipse 18">
            <a:extLst>
              <a:ext uri="{FF2B5EF4-FFF2-40B4-BE49-F238E27FC236}">
                <a16:creationId xmlns:a16="http://schemas.microsoft.com/office/drawing/2014/main" id="{A129527F-07B8-4B93-AA6B-9481E134914C}"/>
              </a:ext>
            </a:extLst>
          </p:cNvPr>
          <p:cNvSpPr/>
          <p:nvPr/>
        </p:nvSpPr>
        <p:spPr>
          <a:xfrm>
            <a:off x="3081951" y="4908708"/>
            <a:ext cx="210524" cy="210524"/>
          </a:xfrm>
          <a:prstGeom prst="ellipse">
            <a:avLst/>
          </a:prstGeom>
          <a:solidFill>
            <a:srgbClr val="45B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Tree>
    <p:custDataLst>
      <p:tags r:id="rId2"/>
    </p:custDataLst>
    <p:extLst>
      <p:ext uri="{BB962C8B-B14F-4D97-AF65-F5344CB8AC3E}">
        <p14:creationId xmlns:p14="http://schemas.microsoft.com/office/powerpoint/2010/main" val="2737124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F803FB-A079-46BE-8A2C-5729659813C3}"/>
              </a:ext>
            </a:extLst>
          </p:cNvPr>
          <p:cNvSpPr>
            <a:spLocks noGrp="1"/>
          </p:cNvSpPr>
          <p:nvPr>
            <p:ph type="title"/>
          </p:nvPr>
        </p:nvSpPr>
        <p:spPr/>
        <p:txBody>
          <a:bodyPr/>
          <a:lstStyle/>
          <a:p>
            <a:r>
              <a:rPr lang="da-DK">
                <a:latin typeface="+mn-lt"/>
              </a:rPr>
              <a:t>Aktiviteter, der kræver handling, skal i Aulas kalender</a:t>
            </a:r>
          </a:p>
        </p:txBody>
      </p:sp>
      <p:sp>
        <p:nvSpPr>
          <p:cNvPr id="3" name="Pladsholder til tekst 2">
            <a:extLst>
              <a:ext uri="{FF2B5EF4-FFF2-40B4-BE49-F238E27FC236}">
                <a16:creationId xmlns:a16="http://schemas.microsoft.com/office/drawing/2014/main" id="{925715D1-55F4-4D70-B9D2-73344FC29AA0}"/>
              </a:ext>
            </a:extLst>
          </p:cNvPr>
          <p:cNvSpPr>
            <a:spLocks noGrp="1"/>
          </p:cNvSpPr>
          <p:nvPr>
            <p:ph type="body" sz="quarter" idx="13"/>
          </p:nvPr>
        </p:nvSpPr>
        <p:spPr>
          <a:xfrm>
            <a:off x="615949" y="327025"/>
            <a:ext cx="6378819" cy="260804"/>
          </a:xfrm>
        </p:spPr>
        <p:txBody>
          <a:bodyPr>
            <a:normAutofit fontScale="92500"/>
          </a:bodyPr>
          <a:lstStyle/>
          <a:p>
            <a:r>
              <a:rPr lang="da-DK">
                <a:latin typeface="+mn-lt"/>
              </a:rPr>
              <a:t>Aula som momentum til at gentænke og styrke kommunikationen</a:t>
            </a:r>
          </a:p>
        </p:txBody>
      </p:sp>
      <p:sp>
        <p:nvSpPr>
          <p:cNvPr id="4" name="Pladsholder til tekst 3">
            <a:extLst>
              <a:ext uri="{FF2B5EF4-FFF2-40B4-BE49-F238E27FC236}">
                <a16:creationId xmlns:a16="http://schemas.microsoft.com/office/drawing/2014/main" id="{4C9EC25A-EE89-42A5-995F-7F479196475B}"/>
              </a:ext>
            </a:extLst>
          </p:cNvPr>
          <p:cNvSpPr>
            <a:spLocks noGrp="1"/>
          </p:cNvSpPr>
          <p:nvPr>
            <p:ph type="body" sz="quarter" idx="14"/>
          </p:nvPr>
        </p:nvSpPr>
        <p:spPr>
          <a:xfrm>
            <a:off x="615737" y="1792742"/>
            <a:ext cx="2922593" cy="2900363"/>
          </a:xfrm>
        </p:spPr>
        <p:txBody>
          <a:bodyPr>
            <a:normAutofit fontScale="92500" lnSpcReduction="20000"/>
          </a:bodyPr>
          <a:lstStyle/>
          <a:p>
            <a:r>
              <a:rPr lang="da-DK">
                <a:latin typeface="+mn-lt"/>
              </a:rPr>
              <a:t>Fx</a:t>
            </a:r>
          </a:p>
          <a:p>
            <a:r>
              <a:rPr lang="da-DK">
                <a:latin typeface="+mn-lt"/>
              </a:rPr>
              <a:t>Forældremøde</a:t>
            </a:r>
          </a:p>
          <a:p>
            <a:endParaRPr lang="da-DK">
              <a:latin typeface="+mn-lt"/>
            </a:endParaRPr>
          </a:p>
          <a:p>
            <a:r>
              <a:rPr lang="da-DK">
                <a:latin typeface="+mn-lt"/>
              </a:rPr>
              <a:t>Skole-hjem-samtale</a:t>
            </a:r>
          </a:p>
          <a:p>
            <a:endParaRPr lang="da-DK">
              <a:latin typeface="+mn-lt"/>
            </a:endParaRPr>
          </a:p>
          <a:p>
            <a:r>
              <a:rPr lang="da-DK">
                <a:latin typeface="+mn-lt"/>
              </a:rPr>
              <a:t>Ture ud af huset</a:t>
            </a:r>
          </a:p>
          <a:p>
            <a:endParaRPr lang="da-DK">
              <a:latin typeface="+mn-lt"/>
            </a:endParaRPr>
          </a:p>
          <a:p>
            <a:r>
              <a:rPr lang="da-DK">
                <a:latin typeface="+mn-lt"/>
              </a:rPr>
              <a:t>Skolefest</a:t>
            </a:r>
          </a:p>
          <a:p>
            <a:endParaRPr lang="da-DK">
              <a:latin typeface="+mn-lt"/>
            </a:endParaRPr>
          </a:p>
          <a:p>
            <a:r>
              <a:rPr lang="da-DK">
                <a:latin typeface="+mn-lt"/>
              </a:rPr>
              <a:t>Planlagt ferie</a:t>
            </a:r>
          </a:p>
          <a:p>
            <a:endParaRPr lang="da-DK">
              <a:latin typeface="+mn-lt"/>
            </a:endParaRPr>
          </a:p>
        </p:txBody>
      </p:sp>
      <p:grpSp>
        <p:nvGrpSpPr>
          <p:cNvPr id="8" name="Gruppe 7">
            <a:extLst>
              <a:ext uri="{FF2B5EF4-FFF2-40B4-BE49-F238E27FC236}">
                <a16:creationId xmlns:a16="http://schemas.microsoft.com/office/drawing/2014/main" id="{4450A2D0-849C-4B7C-8254-551D765FBF02}"/>
              </a:ext>
            </a:extLst>
          </p:cNvPr>
          <p:cNvGrpSpPr/>
          <p:nvPr/>
        </p:nvGrpSpPr>
        <p:grpSpPr>
          <a:xfrm>
            <a:off x="3842126" y="1792742"/>
            <a:ext cx="4686137" cy="2900362"/>
            <a:chOff x="573232" y="2855681"/>
            <a:chExt cx="1939324" cy="1200294"/>
          </a:xfrm>
        </p:grpSpPr>
        <p:sp>
          <p:nvSpPr>
            <p:cNvPr id="5" name="Rektangel: afrundede hjørner 4">
              <a:extLst>
                <a:ext uri="{FF2B5EF4-FFF2-40B4-BE49-F238E27FC236}">
                  <a16:creationId xmlns:a16="http://schemas.microsoft.com/office/drawing/2014/main" id="{20469A60-25FB-4440-9E14-E7D9C4030F72}"/>
                </a:ext>
              </a:extLst>
            </p:cNvPr>
            <p:cNvSpPr/>
            <p:nvPr/>
          </p:nvSpPr>
          <p:spPr>
            <a:xfrm>
              <a:off x="641563" y="2855681"/>
              <a:ext cx="1870993" cy="1200294"/>
            </a:xfrm>
            <a:prstGeom prst="roundRect">
              <a:avLst/>
            </a:prstGeom>
            <a:solidFill>
              <a:schemeClr val="bg1"/>
            </a:solidFill>
            <a:ln w="28575">
              <a:solidFill>
                <a:srgbClr val="45B7C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da-DK" sz="1620"/>
            </a:p>
          </p:txBody>
        </p:sp>
        <p:pic>
          <p:nvPicPr>
            <p:cNvPr id="6" name="Grafik 5" descr="Stopur">
              <a:extLst>
                <a:ext uri="{FF2B5EF4-FFF2-40B4-BE49-F238E27FC236}">
                  <a16:creationId xmlns:a16="http://schemas.microsoft.com/office/drawing/2014/main" id="{A6EAD18D-30D0-47E9-AB6F-FF17F021C7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3232" y="2887854"/>
              <a:ext cx="1135947" cy="1135947"/>
            </a:xfrm>
            <a:prstGeom prst="rect">
              <a:avLst/>
            </a:prstGeom>
          </p:spPr>
        </p:pic>
        <p:pic>
          <p:nvPicPr>
            <p:cNvPr id="7" name="Grafik 6" descr="Højrepegende pegefinger ">
              <a:extLst>
                <a:ext uri="{FF2B5EF4-FFF2-40B4-BE49-F238E27FC236}">
                  <a16:creationId xmlns:a16="http://schemas.microsoft.com/office/drawing/2014/main" id="{8EBE104C-C06D-4EEC-B54F-F90B956EDB6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75295" y="2975349"/>
              <a:ext cx="896610" cy="896610"/>
            </a:xfrm>
            <a:prstGeom prst="rect">
              <a:avLst/>
            </a:prstGeom>
          </p:spPr>
        </p:pic>
      </p:grpSp>
      <p:sp>
        <p:nvSpPr>
          <p:cNvPr id="9" name="Rektangel 8">
            <a:extLst>
              <a:ext uri="{FF2B5EF4-FFF2-40B4-BE49-F238E27FC236}">
                <a16:creationId xmlns:a16="http://schemas.microsoft.com/office/drawing/2014/main" id="{1656314C-6A5E-4216-B91E-49BBF7B608C9}"/>
              </a:ext>
            </a:extLst>
          </p:cNvPr>
          <p:cNvSpPr/>
          <p:nvPr/>
        </p:nvSpPr>
        <p:spPr>
          <a:xfrm>
            <a:off x="615737" y="2013713"/>
            <a:ext cx="3226389" cy="461665"/>
          </a:xfrm>
          <a:prstGeom prst="rect">
            <a:avLst/>
          </a:prstGeom>
          <a:solidFill>
            <a:schemeClr val="accent1">
              <a:lumMod val="50000"/>
            </a:schemeClr>
          </a:solidFill>
        </p:spPr>
        <p:txBody>
          <a:bodyPr wrap="square">
            <a:spAutoFit/>
          </a:bodyPr>
          <a:lstStyle/>
          <a:p>
            <a:r>
              <a:rPr lang="da-DK" sz="2400">
                <a:solidFill>
                  <a:schemeClr val="bg1"/>
                </a:solidFill>
              </a:rPr>
              <a:t>Forældremøde</a:t>
            </a:r>
          </a:p>
        </p:txBody>
      </p:sp>
      <p:sp>
        <p:nvSpPr>
          <p:cNvPr id="10" name="Rektangel 9">
            <a:extLst>
              <a:ext uri="{FF2B5EF4-FFF2-40B4-BE49-F238E27FC236}">
                <a16:creationId xmlns:a16="http://schemas.microsoft.com/office/drawing/2014/main" id="{D956CFE3-49D2-4EB1-A879-B3DB7CF6E282}"/>
              </a:ext>
            </a:extLst>
          </p:cNvPr>
          <p:cNvSpPr/>
          <p:nvPr/>
        </p:nvSpPr>
        <p:spPr>
          <a:xfrm>
            <a:off x="615737" y="4211133"/>
            <a:ext cx="3222436" cy="461665"/>
          </a:xfrm>
          <a:prstGeom prst="rect">
            <a:avLst/>
          </a:prstGeom>
          <a:solidFill>
            <a:schemeClr val="accent1">
              <a:lumMod val="50000"/>
            </a:schemeClr>
          </a:solidFill>
        </p:spPr>
        <p:txBody>
          <a:bodyPr wrap="square">
            <a:spAutoFit/>
          </a:bodyPr>
          <a:lstStyle/>
          <a:p>
            <a:r>
              <a:rPr lang="da-DK" sz="2400">
                <a:solidFill>
                  <a:schemeClr val="bg1"/>
                </a:solidFill>
              </a:rPr>
              <a:t>Planlagt fravær</a:t>
            </a:r>
          </a:p>
        </p:txBody>
      </p:sp>
      <p:sp>
        <p:nvSpPr>
          <p:cNvPr id="11" name="Rektangel 10">
            <a:extLst>
              <a:ext uri="{FF2B5EF4-FFF2-40B4-BE49-F238E27FC236}">
                <a16:creationId xmlns:a16="http://schemas.microsoft.com/office/drawing/2014/main" id="{1219C4E8-25FD-4981-9E7D-3019F9E43BCB}"/>
              </a:ext>
            </a:extLst>
          </p:cNvPr>
          <p:cNvSpPr/>
          <p:nvPr/>
        </p:nvSpPr>
        <p:spPr>
          <a:xfrm>
            <a:off x="619690" y="2544555"/>
            <a:ext cx="3222436" cy="461665"/>
          </a:xfrm>
          <a:prstGeom prst="rect">
            <a:avLst/>
          </a:prstGeom>
          <a:solidFill>
            <a:schemeClr val="accent1">
              <a:lumMod val="50000"/>
            </a:schemeClr>
          </a:solidFill>
        </p:spPr>
        <p:txBody>
          <a:bodyPr wrap="square">
            <a:spAutoFit/>
          </a:bodyPr>
          <a:lstStyle/>
          <a:p>
            <a:r>
              <a:rPr lang="da-DK" sz="2400">
                <a:solidFill>
                  <a:schemeClr val="bg1"/>
                </a:solidFill>
              </a:rPr>
              <a:t>Skole-hjem-samtale</a:t>
            </a:r>
          </a:p>
        </p:txBody>
      </p:sp>
      <p:sp>
        <p:nvSpPr>
          <p:cNvPr id="12" name="Rektangel 11">
            <a:extLst>
              <a:ext uri="{FF2B5EF4-FFF2-40B4-BE49-F238E27FC236}">
                <a16:creationId xmlns:a16="http://schemas.microsoft.com/office/drawing/2014/main" id="{3ED6F51C-783F-474D-AF3F-04377F97D4A3}"/>
              </a:ext>
            </a:extLst>
          </p:cNvPr>
          <p:cNvSpPr/>
          <p:nvPr/>
        </p:nvSpPr>
        <p:spPr>
          <a:xfrm>
            <a:off x="615737" y="3112423"/>
            <a:ext cx="3222436" cy="461665"/>
          </a:xfrm>
          <a:prstGeom prst="rect">
            <a:avLst/>
          </a:prstGeom>
          <a:solidFill>
            <a:schemeClr val="accent1">
              <a:lumMod val="50000"/>
            </a:schemeClr>
          </a:solidFill>
        </p:spPr>
        <p:txBody>
          <a:bodyPr wrap="square">
            <a:spAutoFit/>
          </a:bodyPr>
          <a:lstStyle/>
          <a:p>
            <a:r>
              <a:rPr lang="da-DK" sz="2400">
                <a:solidFill>
                  <a:schemeClr val="bg1"/>
                </a:solidFill>
              </a:rPr>
              <a:t>Ture ud af huset</a:t>
            </a:r>
          </a:p>
        </p:txBody>
      </p:sp>
      <p:sp>
        <p:nvSpPr>
          <p:cNvPr id="13" name="Rektangel 12">
            <a:extLst>
              <a:ext uri="{FF2B5EF4-FFF2-40B4-BE49-F238E27FC236}">
                <a16:creationId xmlns:a16="http://schemas.microsoft.com/office/drawing/2014/main" id="{0C89317C-4C2B-4D87-989F-BF35940A74DA}"/>
              </a:ext>
            </a:extLst>
          </p:cNvPr>
          <p:cNvSpPr/>
          <p:nvPr/>
        </p:nvSpPr>
        <p:spPr>
          <a:xfrm>
            <a:off x="615737" y="3680291"/>
            <a:ext cx="3222436" cy="461665"/>
          </a:xfrm>
          <a:prstGeom prst="rect">
            <a:avLst/>
          </a:prstGeom>
          <a:solidFill>
            <a:schemeClr val="accent1">
              <a:lumMod val="50000"/>
            </a:schemeClr>
          </a:solidFill>
        </p:spPr>
        <p:txBody>
          <a:bodyPr wrap="square">
            <a:spAutoFit/>
          </a:bodyPr>
          <a:lstStyle/>
          <a:p>
            <a:r>
              <a:rPr lang="da-DK" sz="2400">
                <a:solidFill>
                  <a:schemeClr val="bg1"/>
                </a:solidFill>
              </a:rPr>
              <a:t>Skolefest</a:t>
            </a:r>
          </a:p>
        </p:txBody>
      </p:sp>
    </p:spTree>
    <p:custDataLst>
      <p:tags r:id="rId1"/>
    </p:custDataLst>
    <p:extLst>
      <p:ext uri="{BB962C8B-B14F-4D97-AF65-F5344CB8AC3E}">
        <p14:creationId xmlns:p14="http://schemas.microsoft.com/office/powerpoint/2010/main" val="29186540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4162&quot;&gt;&lt;version val=&quot;27052&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Year&gt;&lt;m_yearfmt&gt;&lt;begin val=&quot;0&quot;/&gt;&lt;end val=&quot;4&quot;/&gt;&lt;/m_yearfmt&gt;&lt;/m_precDefaultYear&gt;&lt;m_precDefaultQuarter&gt;&lt;m_bNumberIsYear val=&quot;0&quot;/&gt;&lt;m_strFormatTime&gt;Q%5&lt;/m_strFormatTime&gt;&lt;m_yearfmt&gt;&lt;begin val=&quot;0&quot;/&gt;&lt;end val=&quot;4&quot;/&gt;&lt;/m_yearfmt&gt;&lt;/m_precDefaultQuarter&gt;&lt;m_precDefaultMonth&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vxgkBjmzTGKp.95PefYN3Q"/>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TtNDUP6LS.CGRoTN3bg6Mw"/>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41WlLJJSTims5KsiksmAG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YRJKvuGTZ2krL9VcRWNB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sGG3yYjZTcmjR0AQwmp7mw"/>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vxgkBjmzTGKp.95PefYN3Q"/>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tema">
  <a:themeElements>
    <a:clrScheme name="Brugerdefineret 1">
      <a:dk1>
        <a:srgbClr val="000000"/>
      </a:dk1>
      <a:lt1>
        <a:srgbClr val="FFFFFF"/>
      </a:lt1>
      <a:dk2>
        <a:srgbClr val="44546A"/>
      </a:dk2>
      <a:lt2>
        <a:srgbClr val="E7E6E6"/>
      </a:lt2>
      <a:accent1>
        <a:srgbClr val="539EC6"/>
      </a:accent1>
      <a:accent2>
        <a:srgbClr val="337DA6"/>
      </a:accent2>
      <a:accent3>
        <a:srgbClr val="17638E"/>
      </a:accent3>
      <a:accent4>
        <a:srgbClr val="19415F"/>
      </a:accent4>
      <a:accent5>
        <a:srgbClr val="539EC6"/>
      </a:accent5>
      <a:accent6>
        <a:srgbClr val="337DA6"/>
      </a:accent6>
      <a:hlink>
        <a:srgbClr val="17638E"/>
      </a:hlink>
      <a:folHlink>
        <a:srgbClr val="19415F"/>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ula" id="{81F5F617-9A3D-5344-938D-741E46F761D9}" vid="{2CA48539-7013-B04F-AB67-6A85BA2D1BF3}"/>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59A9C3DBC90E941A1B2808491BAB128" ma:contentTypeVersion="7" ma:contentTypeDescription="Opret et nyt dokument." ma:contentTypeScope="" ma:versionID="91d16a2933739852d253ae4ae459e1be">
  <xsd:schema xmlns:xsd="http://www.w3.org/2001/XMLSchema" xmlns:xs="http://www.w3.org/2001/XMLSchema" xmlns:p="http://schemas.microsoft.com/office/2006/metadata/properties" xmlns:ns2="16ca11c2-652e-4984-bdfe-49786aa2f500" xmlns:ns3="f26a3494-fb29-4aa4-bfb0-35341ca39cf4" targetNamespace="http://schemas.microsoft.com/office/2006/metadata/properties" ma:root="true" ma:fieldsID="770d8220dc17f23bd25660a39d935895" ns2:_="" ns3:_="">
    <xsd:import namespace="16ca11c2-652e-4984-bdfe-49786aa2f500"/>
    <xsd:import namespace="f26a3494-fb29-4aa4-bfb0-35341ca39cf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ca11c2-652e-4984-bdfe-49786aa2f50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6a3494-fb29-4aa4-bfb0-35341ca39cf4"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19A5931-C57B-44AF-9D6E-06E67AC1013F}">
  <ds:schemaRefs>
    <ds:schemaRef ds:uri="http://schemas.microsoft.com/sharepoint/v3/contenttype/forms"/>
  </ds:schemaRefs>
</ds:datastoreItem>
</file>

<file path=customXml/itemProps2.xml><?xml version="1.0" encoding="utf-8"?>
<ds:datastoreItem xmlns:ds="http://schemas.openxmlformats.org/officeDocument/2006/customXml" ds:itemID="{8378030D-D571-4488-BECE-886B3D65B43B}">
  <ds:schemaRefs>
    <ds:schemaRef ds:uri="16ca11c2-652e-4984-bdfe-49786aa2f500"/>
    <ds:schemaRef ds:uri="f26a3494-fb29-4aa4-bfb0-35341ca39cf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27328D2-52AD-4F29-9870-45C92ABB21CC}">
  <ds:schemaRefs>
    <ds:schemaRef ds:uri="16ca11c2-652e-4984-bdfe-49786aa2f500"/>
    <ds:schemaRef ds:uri="f26a3494-fb29-4aa4-bfb0-35341ca39cf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Office-tema</Template>
  <Application>Microsoft Office PowerPoint</Application>
  <PresentationFormat>On-screen Show (16:10)</PresentationFormat>
  <Slides>18</Slides>
  <Notes>16</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Office-tema</vt:lpstr>
      <vt:lpstr>Kommunikation og involvering </vt:lpstr>
      <vt:lpstr>Involvering skal sikre forankring i den pædagogiske praksis</vt:lpstr>
      <vt:lpstr>PowerPoint Presentation</vt:lpstr>
      <vt:lpstr>Involvering fra A-Z</vt:lpstr>
      <vt:lpstr>Fra SkoleIntra til Aula  </vt:lpstr>
      <vt:lpstr>Opdeling i indholdstyper</vt:lpstr>
      <vt:lpstr>Udkast til retningslinjer for Aula </vt:lpstr>
      <vt:lpstr>Retningslinjer</vt:lpstr>
      <vt:lpstr>Aktiviteter, der kræver handling, skal i Aulas kalender</vt:lpstr>
      <vt:lpstr>Kalender, besked eller Outlook?</vt:lpstr>
      <vt:lpstr>Overvejelser, når du kommunikerer</vt:lpstr>
      <vt:lpstr>Hvad skal vi bruge Fælles filer til?</vt:lpstr>
      <vt:lpstr>Temaer i anvendelsesstrategi</vt:lpstr>
      <vt:lpstr>Medarbejderne i det digitale it-landskab</vt:lpstr>
      <vt:lpstr>Hvornår skal du anvende ”Pædagogisk note”?</vt:lpstr>
      <vt:lpstr>Eksempler på lokale drøftelser</vt:lpstr>
      <vt:lpstr>Der er kommunikation i alt </vt:lpstr>
      <vt:lpstr>Vi deler vores erfaringer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Peter Dalhoff</dc:creator>
  <cp:revision>1</cp:revision>
  <dcterms:created xsi:type="dcterms:W3CDTF">2018-05-28T07:09:24Z</dcterms:created>
  <dcterms:modified xsi:type="dcterms:W3CDTF">2019-02-21T09:16:47Z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0x010100059A9C3DBC90E941A1B2808491BAB128</vt:lpwstr>
  </property>
  <property fmtid="{D5CDD505-2E9C-101B-9397-08002B2CF9AE}" pid="3" name="AuthorIds_UIVersion_2048">
    <vt:lpwstr>15</vt:lpwstr>
  </property>
</Properties>
</file>