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2"/>
  </p:notesMasterIdLst>
  <p:sldIdLst>
    <p:sldId id="283" r:id="rId6"/>
    <p:sldId id="284" r:id="rId7"/>
    <p:sldId id="288" r:id="rId8"/>
    <p:sldId id="281" r:id="rId9"/>
    <p:sldId id="4679" r:id="rId10"/>
    <p:sldId id="285" r:id="rId11"/>
    <p:sldId id="4668" r:id="rId12"/>
    <p:sldId id="4677" r:id="rId13"/>
    <p:sldId id="4669" r:id="rId14"/>
    <p:sldId id="4678" r:id="rId15"/>
    <p:sldId id="4670" r:id="rId16"/>
    <p:sldId id="2142532654" r:id="rId17"/>
    <p:sldId id="2142532672" r:id="rId18"/>
    <p:sldId id="2142532669" r:id="rId19"/>
    <p:sldId id="2142532671" r:id="rId20"/>
    <p:sldId id="287" r:id="rId2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CEE92-1072-423E-AE8B-8B170DAC53C1}" v="37" dt="2024-08-12T10:58:54.12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79671" autoAdjust="0"/>
  </p:normalViewPr>
  <p:slideViewPr>
    <p:cSldViewPr snapToGrid="0">
      <p:cViewPr varScale="1">
        <p:scale>
          <a:sx n="53" d="100"/>
          <a:sy n="53" d="100"/>
        </p:scale>
        <p:origin x="14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ke Bækgaard Christensen" userId="895b20d1-8a83-4427-801b-a124aada3673" providerId="ADAL" clId="{95DCEE92-1072-423E-AE8B-8B170DAC53C1}"/>
    <pc:docChg chg="undo custSel addSld delSld modSld addMainMaster modMainMaster">
      <pc:chgData name="Rikke Bækgaard Christensen" userId="895b20d1-8a83-4427-801b-a124aada3673" providerId="ADAL" clId="{95DCEE92-1072-423E-AE8B-8B170DAC53C1}" dt="2024-08-12T12:34:10.785" v="4020" actId="20577"/>
      <pc:docMkLst>
        <pc:docMk/>
      </pc:docMkLst>
      <pc:sldChg chg="del">
        <pc:chgData name="Rikke Bækgaard Christensen" userId="895b20d1-8a83-4427-801b-a124aada3673" providerId="ADAL" clId="{95DCEE92-1072-423E-AE8B-8B170DAC53C1}" dt="2024-08-09T10:44:47.417" v="123" actId="47"/>
        <pc:sldMkLst>
          <pc:docMk/>
          <pc:sldMk cId="3750017221" sldId="257"/>
        </pc:sldMkLst>
      </pc:sldChg>
      <pc:sldChg chg="del">
        <pc:chgData name="Rikke Bækgaard Christensen" userId="895b20d1-8a83-4427-801b-a124aada3673" providerId="ADAL" clId="{95DCEE92-1072-423E-AE8B-8B170DAC53C1}" dt="2024-08-09T10:44:49.478" v="129" actId="47"/>
        <pc:sldMkLst>
          <pc:docMk/>
          <pc:sldMk cId="265303027" sldId="258"/>
        </pc:sldMkLst>
      </pc:sldChg>
      <pc:sldChg chg="del">
        <pc:chgData name="Rikke Bækgaard Christensen" userId="895b20d1-8a83-4427-801b-a124aada3673" providerId="ADAL" clId="{95DCEE92-1072-423E-AE8B-8B170DAC53C1}" dt="2024-08-09T10:44:48.535" v="125" actId="47"/>
        <pc:sldMkLst>
          <pc:docMk/>
          <pc:sldMk cId="569696644" sldId="260"/>
        </pc:sldMkLst>
      </pc:sldChg>
      <pc:sldChg chg="del">
        <pc:chgData name="Rikke Bækgaard Christensen" userId="895b20d1-8a83-4427-801b-a124aada3673" providerId="ADAL" clId="{95DCEE92-1072-423E-AE8B-8B170DAC53C1}" dt="2024-08-09T10:44:49.697" v="130" actId="47"/>
        <pc:sldMkLst>
          <pc:docMk/>
          <pc:sldMk cId="1170331284" sldId="261"/>
        </pc:sldMkLst>
      </pc:sldChg>
      <pc:sldChg chg="del">
        <pc:chgData name="Rikke Bækgaard Christensen" userId="895b20d1-8a83-4427-801b-a124aada3673" providerId="ADAL" clId="{95DCEE92-1072-423E-AE8B-8B170DAC53C1}" dt="2024-08-09T10:44:48.877" v="126" actId="47"/>
        <pc:sldMkLst>
          <pc:docMk/>
          <pc:sldMk cId="910790534" sldId="262"/>
        </pc:sldMkLst>
      </pc:sldChg>
      <pc:sldChg chg="del">
        <pc:chgData name="Rikke Bækgaard Christensen" userId="895b20d1-8a83-4427-801b-a124aada3673" providerId="ADAL" clId="{95DCEE92-1072-423E-AE8B-8B170DAC53C1}" dt="2024-08-09T10:44:49.901" v="131" actId="47"/>
        <pc:sldMkLst>
          <pc:docMk/>
          <pc:sldMk cId="3308835679" sldId="263"/>
        </pc:sldMkLst>
      </pc:sldChg>
      <pc:sldChg chg="del">
        <pc:chgData name="Rikke Bækgaard Christensen" userId="895b20d1-8a83-4427-801b-a124aada3673" providerId="ADAL" clId="{95DCEE92-1072-423E-AE8B-8B170DAC53C1}" dt="2024-08-09T10:44:50.120" v="132" actId="47"/>
        <pc:sldMkLst>
          <pc:docMk/>
          <pc:sldMk cId="3566561557" sldId="264"/>
        </pc:sldMkLst>
      </pc:sldChg>
      <pc:sldChg chg="del">
        <pc:chgData name="Rikke Bækgaard Christensen" userId="895b20d1-8a83-4427-801b-a124aada3673" providerId="ADAL" clId="{95DCEE92-1072-423E-AE8B-8B170DAC53C1}" dt="2024-08-09T10:44:49.120" v="127" actId="47"/>
        <pc:sldMkLst>
          <pc:docMk/>
          <pc:sldMk cId="1162628051" sldId="265"/>
        </pc:sldMkLst>
      </pc:sldChg>
      <pc:sldChg chg="del">
        <pc:chgData name="Rikke Bækgaard Christensen" userId="895b20d1-8a83-4427-801b-a124aada3673" providerId="ADAL" clId="{95DCEE92-1072-423E-AE8B-8B170DAC53C1}" dt="2024-08-09T10:44:49.290" v="128" actId="47"/>
        <pc:sldMkLst>
          <pc:docMk/>
          <pc:sldMk cId="3353025787" sldId="266"/>
        </pc:sldMkLst>
      </pc:sldChg>
      <pc:sldChg chg="add del">
        <pc:chgData name="Rikke Bækgaard Christensen" userId="895b20d1-8a83-4427-801b-a124aada3673" providerId="ADAL" clId="{95DCEE92-1072-423E-AE8B-8B170DAC53C1}" dt="2024-08-09T10:44:54.478" v="139" actId="47"/>
        <pc:sldMkLst>
          <pc:docMk/>
          <pc:sldMk cId="218306122" sldId="268"/>
        </pc:sldMkLst>
      </pc:sldChg>
      <pc:sldChg chg="del">
        <pc:chgData name="Rikke Bækgaard Christensen" userId="895b20d1-8a83-4427-801b-a124aada3673" providerId="ADAL" clId="{95DCEE92-1072-423E-AE8B-8B170DAC53C1}" dt="2024-08-09T10:44:47.891" v="124" actId="47"/>
        <pc:sldMkLst>
          <pc:docMk/>
          <pc:sldMk cId="2418263367" sldId="269"/>
        </pc:sldMkLst>
      </pc:sldChg>
      <pc:sldChg chg="del">
        <pc:chgData name="Rikke Bækgaard Christensen" userId="895b20d1-8a83-4427-801b-a124aada3673" providerId="ADAL" clId="{95DCEE92-1072-423E-AE8B-8B170DAC53C1}" dt="2024-08-09T10:44:44.797" v="118" actId="47"/>
        <pc:sldMkLst>
          <pc:docMk/>
          <pc:sldMk cId="2401527393" sldId="270"/>
        </pc:sldMkLst>
      </pc:sldChg>
      <pc:sldChg chg="del">
        <pc:chgData name="Rikke Bækgaard Christensen" userId="895b20d1-8a83-4427-801b-a124aada3673" providerId="ADAL" clId="{95DCEE92-1072-423E-AE8B-8B170DAC53C1}" dt="2024-08-09T10:44:45.389" v="119" actId="47"/>
        <pc:sldMkLst>
          <pc:docMk/>
          <pc:sldMk cId="147157071" sldId="271"/>
        </pc:sldMkLst>
      </pc:sldChg>
      <pc:sldChg chg="del">
        <pc:chgData name="Rikke Bækgaard Christensen" userId="895b20d1-8a83-4427-801b-a124aada3673" providerId="ADAL" clId="{95DCEE92-1072-423E-AE8B-8B170DAC53C1}" dt="2024-08-09T10:44:45.837" v="120" actId="47"/>
        <pc:sldMkLst>
          <pc:docMk/>
          <pc:sldMk cId="2730658128" sldId="272"/>
        </pc:sldMkLst>
      </pc:sldChg>
      <pc:sldChg chg="del">
        <pc:chgData name="Rikke Bækgaard Christensen" userId="895b20d1-8a83-4427-801b-a124aada3673" providerId="ADAL" clId="{95DCEE92-1072-423E-AE8B-8B170DAC53C1}" dt="2024-08-09T10:44:46.310" v="121" actId="47"/>
        <pc:sldMkLst>
          <pc:docMk/>
          <pc:sldMk cId="2088528423" sldId="273"/>
        </pc:sldMkLst>
      </pc:sldChg>
      <pc:sldChg chg="modSp del mod">
        <pc:chgData name="Rikke Bækgaard Christensen" userId="895b20d1-8a83-4427-801b-a124aada3673" providerId="ADAL" clId="{95DCEE92-1072-423E-AE8B-8B170DAC53C1}" dt="2024-08-09T10:39:38.341" v="22" actId="47"/>
        <pc:sldMkLst>
          <pc:docMk/>
          <pc:sldMk cId="2079792703" sldId="274"/>
        </pc:sldMkLst>
        <pc:spChg chg="mod">
          <ac:chgData name="Rikke Bækgaard Christensen" userId="895b20d1-8a83-4427-801b-a124aada3673" providerId="ADAL" clId="{95DCEE92-1072-423E-AE8B-8B170DAC53C1}" dt="2024-08-09T10:37:33.236" v="11" actId="20577"/>
          <ac:spMkLst>
            <pc:docMk/>
            <pc:sldMk cId="2079792703" sldId="274"/>
            <ac:spMk id="4" creationId="{3C56E9FA-B92F-5DC7-4ED6-A01CDD934094}"/>
          </ac:spMkLst>
        </pc:spChg>
      </pc:sldChg>
      <pc:sldChg chg="del">
        <pc:chgData name="Rikke Bækgaard Christensen" userId="895b20d1-8a83-4427-801b-a124aada3673" providerId="ADAL" clId="{95DCEE92-1072-423E-AE8B-8B170DAC53C1}" dt="2024-08-09T10:39:33.947" v="20" actId="47"/>
        <pc:sldMkLst>
          <pc:docMk/>
          <pc:sldMk cId="4145792695" sldId="275"/>
        </pc:sldMkLst>
      </pc:sldChg>
      <pc:sldChg chg="del">
        <pc:chgData name="Rikke Bækgaard Christensen" userId="895b20d1-8a83-4427-801b-a124aada3673" providerId="ADAL" clId="{95DCEE92-1072-423E-AE8B-8B170DAC53C1}" dt="2024-08-09T10:44:44.081" v="117" actId="47"/>
        <pc:sldMkLst>
          <pc:docMk/>
          <pc:sldMk cId="1409450730" sldId="276"/>
        </pc:sldMkLst>
      </pc:sldChg>
      <pc:sldChg chg="del">
        <pc:chgData name="Rikke Bækgaard Christensen" userId="895b20d1-8a83-4427-801b-a124aada3673" providerId="ADAL" clId="{95DCEE92-1072-423E-AE8B-8B170DAC53C1}" dt="2024-08-09T10:44:43.128" v="116" actId="47"/>
        <pc:sldMkLst>
          <pc:docMk/>
          <pc:sldMk cId="1642155257" sldId="277"/>
        </pc:sldMkLst>
      </pc:sldChg>
      <pc:sldChg chg="del">
        <pc:chgData name="Rikke Bækgaard Christensen" userId="895b20d1-8a83-4427-801b-a124aada3673" providerId="ADAL" clId="{95DCEE92-1072-423E-AE8B-8B170DAC53C1}" dt="2024-08-09T10:44:46.798" v="122" actId="47"/>
        <pc:sldMkLst>
          <pc:docMk/>
          <pc:sldMk cId="638122854" sldId="279"/>
        </pc:sldMkLst>
      </pc:sldChg>
      <pc:sldChg chg="addSp delSp modSp del mod">
        <pc:chgData name="Rikke Bækgaard Christensen" userId="895b20d1-8a83-4427-801b-a124aada3673" providerId="ADAL" clId="{95DCEE92-1072-423E-AE8B-8B170DAC53C1}" dt="2024-08-12T12:07:23.170" v="3663" actId="47"/>
        <pc:sldMkLst>
          <pc:docMk/>
          <pc:sldMk cId="1222328694" sldId="280"/>
        </pc:sldMkLst>
        <pc:spChg chg="mod">
          <ac:chgData name="Rikke Bækgaard Christensen" userId="895b20d1-8a83-4427-801b-a124aada3673" providerId="ADAL" clId="{95DCEE92-1072-423E-AE8B-8B170DAC53C1}" dt="2024-08-09T10:42:26.563" v="59" actId="20577"/>
          <ac:spMkLst>
            <pc:docMk/>
            <pc:sldMk cId="1222328694" sldId="280"/>
            <ac:spMk id="2" creationId="{DDBD72D6-E12A-4E69-6202-EDCE59F40614}"/>
          </ac:spMkLst>
        </pc:spChg>
        <pc:spChg chg="add mod">
          <ac:chgData name="Rikke Bækgaard Christensen" userId="895b20d1-8a83-4427-801b-a124aada3673" providerId="ADAL" clId="{95DCEE92-1072-423E-AE8B-8B170DAC53C1}" dt="2024-08-12T10:58:45.810" v="3092" actId="20577"/>
          <ac:spMkLst>
            <pc:docMk/>
            <pc:sldMk cId="1222328694" sldId="280"/>
            <ac:spMk id="3" creationId="{28BABF79-21A3-E95D-1AA6-E0FA597E47D7}"/>
          </ac:spMkLst>
        </pc:spChg>
        <pc:spChg chg="add mod">
          <ac:chgData name="Rikke Bækgaard Christensen" userId="895b20d1-8a83-4427-801b-a124aada3673" providerId="ADAL" clId="{95DCEE92-1072-423E-AE8B-8B170DAC53C1}" dt="2024-08-12T10:46:43.022" v="2083"/>
          <ac:spMkLst>
            <pc:docMk/>
            <pc:sldMk cId="1222328694" sldId="280"/>
            <ac:spMk id="5" creationId="{60E181D0-3CD9-1564-4B85-049A6FEAA540}"/>
          </ac:spMkLst>
        </pc:spChg>
        <pc:spChg chg="add del mod">
          <ac:chgData name="Rikke Bækgaard Christensen" userId="895b20d1-8a83-4427-801b-a124aada3673" providerId="ADAL" clId="{95DCEE92-1072-423E-AE8B-8B170DAC53C1}" dt="2024-08-12T10:58:49.456" v="3093" actId="478"/>
          <ac:spMkLst>
            <pc:docMk/>
            <pc:sldMk cId="1222328694" sldId="280"/>
            <ac:spMk id="7" creationId="{ABB47583-52A3-E729-02BC-BFB4DB935112}"/>
          </ac:spMkLst>
        </pc:spChg>
        <pc:graphicFrameChg chg="add del mod modGraphic">
          <ac:chgData name="Rikke Bækgaard Christensen" userId="895b20d1-8a83-4427-801b-a124aada3673" providerId="ADAL" clId="{95DCEE92-1072-423E-AE8B-8B170DAC53C1}" dt="2024-08-12T10:47:17.450" v="2098" actId="478"/>
          <ac:graphicFrameMkLst>
            <pc:docMk/>
            <pc:sldMk cId="1222328694" sldId="280"/>
            <ac:graphicFrameMk id="4" creationId="{0F3F3E0D-DA4B-1846-0316-70A7E2A5EB23}"/>
          </ac:graphicFrameMkLst>
        </pc:graphicFrameChg>
        <pc:picChg chg="del">
          <ac:chgData name="Rikke Bækgaard Christensen" userId="895b20d1-8a83-4427-801b-a124aada3673" providerId="ADAL" clId="{95DCEE92-1072-423E-AE8B-8B170DAC53C1}" dt="2024-08-09T10:42:29.756" v="60" actId="478"/>
          <ac:picMkLst>
            <pc:docMk/>
            <pc:sldMk cId="1222328694" sldId="280"/>
            <ac:picMk id="4" creationId="{4745FED8-5810-6392-C5A1-2E238F18330E}"/>
          </ac:picMkLst>
        </pc:picChg>
        <pc:picChg chg="del">
          <ac:chgData name="Rikke Bækgaard Christensen" userId="895b20d1-8a83-4427-801b-a124aada3673" providerId="ADAL" clId="{95DCEE92-1072-423E-AE8B-8B170DAC53C1}" dt="2024-08-09T10:42:29.756" v="60" actId="478"/>
          <ac:picMkLst>
            <pc:docMk/>
            <pc:sldMk cId="1222328694" sldId="280"/>
            <ac:picMk id="6" creationId="{6D06539D-35FC-05A0-D532-BD708B4CE6CE}"/>
          </ac:picMkLst>
        </pc:picChg>
        <pc:picChg chg="del">
          <ac:chgData name="Rikke Bækgaard Christensen" userId="895b20d1-8a83-4427-801b-a124aada3673" providerId="ADAL" clId="{95DCEE92-1072-423E-AE8B-8B170DAC53C1}" dt="2024-08-09T10:42:29.756" v="60" actId="478"/>
          <ac:picMkLst>
            <pc:docMk/>
            <pc:sldMk cId="1222328694" sldId="280"/>
            <ac:picMk id="7" creationId="{B07BAA02-0BB5-8EEE-E8CE-6463F5053A74}"/>
          </ac:picMkLst>
        </pc:picChg>
        <pc:picChg chg="del">
          <ac:chgData name="Rikke Bækgaard Christensen" userId="895b20d1-8a83-4427-801b-a124aada3673" providerId="ADAL" clId="{95DCEE92-1072-423E-AE8B-8B170DAC53C1}" dt="2024-08-09T10:42:29.756" v="60" actId="478"/>
          <ac:picMkLst>
            <pc:docMk/>
            <pc:sldMk cId="1222328694" sldId="280"/>
            <ac:picMk id="9" creationId="{06684740-D442-9214-59C0-432035FB23DC}"/>
          </ac:picMkLst>
        </pc:picChg>
      </pc:sldChg>
      <pc:sldChg chg="addSp delSp modSp mod">
        <pc:chgData name="Rikke Bækgaard Christensen" userId="895b20d1-8a83-4427-801b-a124aada3673" providerId="ADAL" clId="{95DCEE92-1072-423E-AE8B-8B170DAC53C1}" dt="2024-08-12T11:27:04.787" v="3662" actId="20577"/>
        <pc:sldMkLst>
          <pc:docMk/>
          <pc:sldMk cId="4197978303" sldId="281"/>
        </pc:sldMkLst>
        <pc:spChg chg="add mod">
          <ac:chgData name="Rikke Bækgaard Christensen" userId="895b20d1-8a83-4427-801b-a124aada3673" providerId="ADAL" clId="{95DCEE92-1072-423E-AE8B-8B170DAC53C1}" dt="2024-08-09T11:13:29.232" v="710" actId="20577"/>
          <ac:spMkLst>
            <pc:docMk/>
            <pc:sldMk cId="4197978303" sldId="281"/>
            <ac:spMk id="2" creationId="{8E27BD7B-8419-1DE6-4C0D-64C792E9589C}"/>
          </ac:spMkLst>
        </pc:spChg>
        <pc:spChg chg="add mod">
          <ac:chgData name="Rikke Bækgaard Christensen" userId="895b20d1-8a83-4427-801b-a124aada3673" providerId="ADAL" clId="{95DCEE92-1072-423E-AE8B-8B170DAC53C1}" dt="2024-08-12T11:27:04.787" v="3662" actId="20577"/>
          <ac:spMkLst>
            <pc:docMk/>
            <pc:sldMk cId="4197978303" sldId="281"/>
            <ac:spMk id="6" creationId="{7A8FA165-3BDE-ADE3-B6F7-01D5EAFAD8C4}"/>
          </ac:spMkLst>
        </pc:spChg>
        <pc:picChg chg="del">
          <ac:chgData name="Rikke Bækgaard Christensen" userId="895b20d1-8a83-4427-801b-a124aada3673" providerId="ADAL" clId="{95DCEE92-1072-423E-AE8B-8B170DAC53C1}" dt="2024-08-09T10:42:32.771" v="61" actId="478"/>
          <ac:picMkLst>
            <pc:docMk/>
            <pc:sldMk cId="4197978303" sldId="281"/>
            <ac:picMk id="4" creationId="{B323E496-A39C-56A5-4924-27B0F51AD4FB}"/>
          </ac:picMkLst>
        </pc:picChg>
        <pc:picChg chg="add mod">
          <ac:chgData name="Rikke Bækgaard Christensen" userId="895b20d1-8a83-4427-801b-a124aada3673" providerId="ADAL" clId="{95DCEE92-1072-423E-AE8B-8B170DAC53C1}" dt="2024-08-09T11:13:33.329" v="712" actId="1076"/>
          <ac:picMkLst>
            <pc:docMk/>
            <pc:sldMk cId="4197978303" sldId="281"/>
            <ac:picMk id="5" creationId="{FC3CAAF6-987D-077F-45A3-8788D1CD94E5}"/>
          </ac:picMkLst>
        </pc:picChg>
      </pc:sldChg>
      <pc:sldChg chg="add del setBg">
        <pc:chgData name="Rikke Bækgaard Christensen" userId="895b20d1-8a83-4427-801b-a124aada3673" providerId="ADAL" clId="{95DCEE92-1072-423E-AE8B-8B170DAC53C1}" dt="2024-08-09T10:39:34.516" v="21" actId="47"/>
        <pc:sldMkLst>
          <pc:docMk/>
          <pc:sldMk cId="2026090121" sldId="282"/>
        </pc:sldMkLst>
      </pc:sldChg>
      <pc:sldChg chg="addSp delSp add del setBg delDesignElem">
        <pc:chgData name="Rikke Bækgaard Christensen" userId="895b20d1-8a83-4427-801b-a124aada3673" providerId="ADAL" clId="{95DCEE92-1072-423E-AE8B-8B170DAC53C1}" dt="2024-08-09T10:39:30.625" v="17"/>
        <pc:sldMkLst>
          <pc:docMk/>
          <pc:sldMk cId="2141835672" sldId="283"/>
        </pc:sldMkLst>
        <pc:spChg chg="add del">
          <ac:chgData name="Rikke Bækgaard Christensen" userId="895b20d1-8a83-4427-801b-a124aada3673" providerId="ADAL" clId="{95DCEE92-1072-423E-AE8B-8B170DAC53C1}" dt="2024-08-09T10:39:17.245" v="15"/>
          <ac:spMkLst>
            <pc:docMk/>
            <pc:sldMk cId="2141835672" sldId="283"/>
            <ac:spMk id="11" creationId="{22A397E7-BF60-45B2-84C7-B074B76C37A7}"/>
          </ac:spMkLst>
        </pc:spChg>
        <pc:spChg chg="add del">
          <ac:chgData name="Rikke Bækgaard Christensen" userId="895b20d1-8a83-4427-801b-a124aada3673" providerId="ADAL" clId="{95DCEE92-1072-423E-AE8B-8B170DAC53C1}" dt="2024-08-09T10:39:17.245" v="15"/>
          <ac:spMkLst>
            <pc:docMk/>
            <pc:sldMk cId="2141835672" sldId="283"/>
            <ac:spMk id="12" creationId="{890DEF05-784E-4B61-89E4-04C4ECF4E5A0}"/>
          </ac:spMkLst>
        </pc:spChg>
        <pc:cxnChg chg="add del">
          <ac:chgData name="Rikke Bækgaard Christensen" userId="895b20d1-8a83-4427-801b-a124aada3673" providerId="ADAL" clId="{95DCEE92-1072-423E-AE8B-8B170DAC53C1}" dt="2024-08-09T10:39:17.245" v="15"/>
          <ac:cxnSpMkLst>
            <pc:docMk/>
            <pc:sldMk cId="2141835672" sldId="283"/>
            <ac:cxnSpMk id="18" creationId="{C41BAEC7-F7B0-4224-8B18-8F74B7D87F0B}"/>
          </ac:cxnSpMkLst>
        </pc:cxnChg>
      </pc:sldChg>
      <pc:sldChg chg="addSp modSp add mod">
        <pc:chgData name="Rikke Bækgaard Christensen" userId="895b20d1-8a83-4427-801b-a124aada3673" providerId="ADAL" clId="{95DCEE92-1072-423E-AE8B-8B170DAC53C1}" dt="2024-08-09T10:48:17.461" v="217" actId="20577"/>
        <pc:sldMkLst>
          <pc:docMk/>
          <pc:sldMk cId="1990816693" sldId="284"/>
        </pc:sldMkLst>
        <pc:spChg chg="add mod">
          <ac:chgData name="Rikke Bækgaard Christensen" userId="895b20d1-8a83-4427-801b-a124aada3673" providerId="ADAL" clId="{95DCEE92-1072-423E-AE8B-8B170DAC53C1}" dt="2024-08-09T10:41:29.659" v="26" actId="1076"/>
          <ac:spMkLst>
            <pc:docMk/>
            <pc:sldMk cId="1990816693" sldId="284"/>
            <ac:spMk id="9" creationId="{2C5CEED9-802E-3AED-8B51-9C51137AE92E}"/>
          </ac:spMkLst>
        </pc:spChg>
        <pc:spChg chg="mod">
          <ac:chgData name="Rikke Bækgaard Christensen" userId="895b20d1-8a83-4427-801b-a124aada3673" providerId="ADAL" clId="{95DCEE92-1072-423E-AE8B-8B170DAC53C1}" dt="2024-08-09T10:48:17.461" v="217" actId="20577"/>
          <ac:spMkLst>
            <pc:docMk/>
            <pc:sldMk cId="1990816693" sldId="284"/>
            <ac:spMk id="14" creationId="{7EB97AA3-C8B2-6CF7-4171-2E035E650138}"/>
          </ac:spMkLst>
        </pc:spChg>
      </pc:sldChg>
      <pc:sldChg chg="modSp new mod">
        <pc:chgData name="Rikke Bækgaard Christensen" userId="895b20d1-8a83-4427-801b-a124aada3673" providerId="ADAL" clId="{95DCEE92-1072-423E-AE8B-8B170DAC53C1}" dt="2024-08-12T12:34:10.785" v="4020" actId="20577"/>
        <pc:sldMkLst>
          <pc:docMk/>
          <pc:sldMk cId="9629625" sldId="285"/>
        </pc:sldMkLst>
        <pc:spChg chg="mod">
          <ac:chgData name="Rikke Bækgaard Christensen" userId="895b20d1-8a83-4427-801b-a124aada3673" providerId="ADAL" clId="{95DCEE92-1072-423E-AE8B-8B170DAC53C1}" dt="2024-08-09T10:43:55.877" v="87" actId="20577"/>
          <ac:spMkLst>
            <pc:docMk/>
            <pc:sldMk cId="9629625" sldId="285"/>
            <ac:spMk id="2" creationId="{99AB2F2C-F387-AA5A-A963-C94D5662824D}"/>
          </ac:spMkLst>
        </pc:spChg>
        <pc:spChg chg="mod">
          <ac:chgData name="Rikke Bækgaard Christensen" userId="895b20d1-8a83-4427-801b-a124aada3673" providerId="ADAL" clId="{95DCEE92-1072-423E-AE8B-8B170DAC53C1}" dt="2024-08-12T12:34:10.785" v="4020" actId="20577"/>
          <ac:spMkLst>
            <pc:docMk/>
            <pc:sldMk cId="9629625" sldId="285"/>
            <ac:spMk id="3" creationId="{50029D4D-9672-B0E4-568C-B55913F02AA2}"/>
          </ac:spMkLst>
        </pc:spChg>
      </pc:sldChg>
      <pc:sldChg chg="addSp delSp modSp new add del mod">
        <pc:chgData name="Rikke Bækgaard Christensen" userId="895b20d1-8a83-4427-801b-a124aada3673" providerId="ADAL" clId="{95DCEE92-1072-423E-AE8B-8B170DAC53C1}" dt="2024-08-12T09:45:47.404" v="1521" actId="47"/>
        <pc:sldMkLst>
          <pc:docMk/>
          <pc:sldMk cId="660381556" sldId="286"/>
        </pc:sldMkLst>
        <pc:spChg chg="mod">
          <ac:chgData name="Rikke Bækgaard Christensen" userId="895b20d1-8a83-4427-801b-a124aada3673" providerId="ADAL" clId="{95DCEE92-1072-423E-AE8B-8B170DAC53C1}" dt="2024-08-09T10:44:23.828" v="100" actId="20577"/>
          <ac:spMkLst>
            <pc:docMk/>
            <pc:sldMk cId="660381556" sldId="286"/>
            <ac:spMk id="2" creationId="{F8D51554-84EA-EE94-48D0-B4E69C8A8755}"/>
          </ac:spMkLst>
        </pc:spChg>
        <pc:spChg chg="add del">
          <ac:chgData name="Rikke Bækgaard Christensen" userId="895b20d1-8a83-4427-801b-a124aada3673" providerId="ADAL" clId="{95DCEE92-1072-423E-AE8B-8B170DAC53C1}" dt="2024-08-09T11:50:46.605" v="919" actId="478"/>
          <ac:spMkLst>
            <pc:docMk/>
            <pc:sldMk cId="660381556" sldId="286"/>
            <ac:spMk id="3" creationId="{28D169C2-F379-4A5C-9417-0E531DDFA29A}"/>
          </ac:spMkLst>
        </pc:spChg>
        <pc:spChg chg="add del">
          <ac:chgData name="Rikke Bækgaard Christensen" userId="895b20d1-8a83-4427-801b-a124aada3673" providerId="ADAL" clId="{95DCEE92-1072-423E-AE8B-8B170DAC53C1}" dt="2024-08-09T11:48:18.909" v="916" actId="22"/>
          <ac:spMkLst>
            <pc:docMk/>
            <pc:sldMk cId="660381556" sldId="286"/>
            <ac:spMk id="5" creationId="{225A2DF3-C320-4AFE-61ED-2C6CE6B349E2}"/>
          </ac:spMkLst>
        </pc:spChg>
      </pc:sldChg>
      <pc:sldChg chg="modSp new add del mod">
        <pc:chgData name="Rikke Bækgaard Christensen" userId="895b20d1-8a83-4427-801b-a124aada3673" providerId="ADAL" clId="{95DCEE92-1072-423E-AE8B-8B170DAC53C1}" dt="2024-08-12T10:20:11.493" v="2075" actId="20577"/>
        <pc:sldMkLst>
          <pc:docMk/>
          <pc:sldMk cId="2267220326" sldId="287"/>
        </pc:sldMkLst>
        <pc:spChg chg="mod">
          <ac:chgData name="Rikke Bækgaard Christensen" userId="895b20d1-8a83-4427-801b-a124aada3673" providerId="ADAL" clId="{95DCEE92-1072-423E-AE8B-8B170DAC53C1}" dt="2024-08-09T10:44:35.269" v="115" actId="20577"/>
          <ac:spMkLst>
            <pc:docMk/>
            <pc:sldMk cId="2267220326" sldId="287"/>
            <ac:spMk id="2" creationId="{17FB0443-23A5-26BB-A867-98279DA2D151}"/>
          </ac:spMkLst>
        </pc:spChg>
        <pc:spChg chg="mod">
          <ac:chgData name="Rikke Bækgaard Christensen" userId="895b20d1-8a83-4427-801b-a124aada3673" providerId="ADAL" clId="{95DCEE92-1072-423E-AE8B-8B170DAC53C1}" dt="2024-08-12T10:20:11.493" v="2075" actId="20577"/>
          <ac:spMkLst>
            <pc:docMk/>
            <pc:sldMk cId="2267220326" sldId="287"/>
            <ac:spMk id="3" creationId="{DA4C6DCE-8B4C-9915-492B-67CEB30D4FB9}"/>
          </ac:spMkLst>
        </pc:spChg>
      </pc:sldChg>
      <pc:sldChg chg="add del setBg">
        <pc:chgData name="Rikke Bækgaard Christensen" userId="895b20d1-8a83-4427-801b-a124aada3673" providerId="ADAL" clId="{95DCEE92-1072-423E-AE8B-8B170DAC53C1}" dt="2024-08-09T10:46:09.070" v="141"/>
        <pc:sldMkLst>
          <pc:docMk/>
          <pc:sldMk cId="107492516" sldId="288"/>
        </pc:sldMkLst>
      </pc:sldChg>
      <pc:sldChg chg="addSp delSp modSp add mod">
        <pc:chgData name="Rikke Bækgaard Christensen" userId="895b20d1-8a83-4427-801b-a124aada3673" providerId="ADAL" clId="{95DCEE92-1072-423E-AE8B-8B170DAC53C1}" dt="2024-08-12T11:20:54.952" v="3517" actId="14100"/>
        <pc:sldMkLst>
          <pc:docMk/>
          <pc:sldMk cId="2026090121" sldId="288"/>
        </pc:sldMkLst>
        <pc:spChg chg="mod">
          <ac:chgData name="Rikke Bækgaard Christensen" userId="895b20d1-8a83-4427-801b-a124aada3673" providerId="ADAL" clId="{95DCEE92-1072-423E-AE8B-8B170DAC53C1}" dt="2024-08-09T11:00:21.722" v="499" actId="14100"/>
          <ac:spMkLst>
            <pc:docMk/>
            <pc:sldMk cId="2026090121" sldId="288"/>
            <ac:spMk id="3" creationId="{A285BC4B-4DC8-849C-BD93-5D90E3A4A033}"/>
          </ac:spMkLst>
        </pc:spChg>
        <pc:spChg chg="mod">
          <ac:chgData name="Rikke Bækgaard Christensen" userId="895b20d1-8a83-4427-801b-a124aada3673" providerId="ADAL" clId="{95DCEE92-1072-423E-AE8B-8B170DAC53C1}" dt="2024-08-09T11:00:18.685" v="498" actId="1076"/>
          <ac:spMkLst>
            <pc:docMk/>
            <pc:sldMk cId="2026090121" sldId="288"/>
            <ac:spMk id="6" creationId="{9EE81B6D-3082-0D2D-53FC-ED5C660E1AA6}"/>
          </ac:spMkLst>
        </pc:spChg>
        <pc:spChg chg="add del mod">
          <ac:chgData name="Rikke Bækgaard Christensen" userId="895b20d1-8a83-4427-801b-a124aada3673" providerId="ADAL" clId="{95DCEE92-1072-423E-AE8B-8B170DAC53C1}" dt="2024-08-09T10:46:42.635" v="152" actId="478"/>
          <ac:spMkLst>
            <pc:docMk/>
            <pc:sldMk cId="2026090121" sldId="288"/>
            <ac:spMk id="9" creationId="{C89F1234-A956-02E9-4515-1F3FE5AFDF1A}"/>
          </ac:spMkLst>
        </pc:spChg>
        <pc:spChg chg="add mod">
          <ac:chgData name="Rikke Bækgaard Christensen" userId="895b20d1-8a83-4427-801b-a124aada3673" providerId="ADAL" clId="{95DCEE92-1072-423E-AE8B-8B170DAC53C1}" dt="2024-08-09T10:58:07.608" v="469" actId="14100"/>
          <ac:spMkLst>
            <pc:docMk/>
            <pc:sldMk cId="2026090121" sldId="288"/>
            <ac:spMk id="10" creationId="{7604068F-FC92-BA37-D742-BD3A3D97EBB2}"/>
          </ac:spMkLst>
        </pc:spChg>
        <pc:spChg chg="mod">
          <ac:chgData name="Rikke Bækgaard Christensen" userId="895b20d1-8a83-4427-801b-a124aada3673" providerId="ADAL" clId="{95DCEE92-1072-423E-AE8B-8B170DAC53C1}" dt="2024-08-09T10:55:13.198" v="385" actId="1076"/>
          <ac:spMkLst>
            <pc:docMk/>
            <pc:sldMk cId="2026090121" sldId="288"/>
            <ac:spMk id="12" creationId="{D846223D-417B-103E-80EA-B4A54FB74DCB}"/>
          </ac:spMkLst>
        </pc:spChg>
        <pc:spChg chg="mod">
          <ac:chgData name="Rikke Bækgaard Christensen" userId="895b20d1-8a83-4427-801b-a124aada3673" providerId="ADAL" clId="{95DCEE92-1072-423E-AE8B-8B170DAC53C1}" dt="2024-08-09T10:55:18.592" v="386" actId="1076"/>
          <ac:spMkLst>
            <pc:docMk/>
            <pc:sldMk cId="2026090121" sldId="288"/>
            <ac:spMk id="13" creationId="{68CF7FDC-B7F6-0A31-63BB-E51EEB930552}"/>
          </ac:spMkLst>
        </pc:spChg>
        <pc:spChg chg="mod">
          <ac:chgData name="Rikke Bækgaard Christensen" userId="895b20d1-8a83-4427-801b-a124aada3673" providerId="ADAL" clId="{95DCEE92-1072-423E-AE8B-8B170DAC53C1}" dt="2024-08-09T10:58:03.781" v="468" actId="1076"/>
          <ac:spMkLst>
            <pc:docMk/>
            <pc:sldMk cId="2026090121" sldId="288"/>
            <ac:spMk id="14" creationId="{7EB97AA3-C8B2-6CF7-4171-2E035E650138}"/>
          </ac:spMkLst>
        </pc:spChg>
        <pc:spChg chg="add mod">
          <ac:chgData name="Rikke Bækgaard Christensen" userId="895b20d1-8a83-4427-801b-a124aada3673" providerId="ADAL" clId="{95DCEE92-1072-423E-AE8B-8B170DAC53C1}" dt="2024-08-09T10:59:04.920" v="472" actId="14100"/>
          <ac:spMkLst>
            <pc:docMk/>
            <pc:sldMk cId="2026090121" sldId="288"/>
            <ac:spMk id="15" creationId="{E17596E7-4E62-0573-746A-D5A7D6B3C919}"/>
          </ac:spMkLst>
        </pc:spChg>
        <pc:spChg chg="del">
          <ac:chgData name="Rikke Bækgaard Christensen" userId="895b20d1-8a83-4427-801b-a124aada3673" providerId="ADAL" clId="{95DCEE92-1072-423E-AE8B-8B170DAC53C1}" dt="2024-08-09T10:55:24.514" v="389" actId="478"/>
          <ac:spMkLst>
            <pc:docMk/>
            <pc:sldMk cId="2026090121" sldId="288"/>
            <ac:spMk id="16" creationId="{7323FA44-46DA-2956-84B7-2815A4B8C9AC}"/>
          </ac:spMkLst>
        </pc:spChg>
        <pc:spChg chg="del">
          <ac:chgData name="Rikke Bækgaard Christensen" userId="895b20d1-8a83-4427-801b-a124aada3673" providerId="ADAL" clId="{95DCEE92-1072-423E-AE8B-8B170DAC53C1}" dt="2024-08-09T10:55:26.222" v="390" actId="478"/>
          <ac:spMkLst>
            <pc:docMk/>
            <pc:sldMk cId="2026090121" sldId="288"/>
            <ac:spMk id="17" creationId="{D735098D-0F89-F66A-9D77-85A32926BAA6}"/>
          </ac:spMkLst>
        </pc:spChg>
        <pc:spChg chg="del">
          <ac:chgData name="Rikke Bækgaard Christensen" userId="895b20d1-8a83-4427-801b-a124aada3673" providerId="ADAL" clId="{95DCEE92-1072-423E-AE8B-8B170DAC53C1}" dt="2024-08-09T10:55:27.002" v="391" actId="478"/>
          <ac:spMkLst>
            <pc:docMk/>
            <pc:sldMk cId="2026090121" sldId="288"/>
            <ac:spMk id="18" creationId="{8B38267B-2194-807A-4096-312B8C71C548}"/>
          </ac:spMkLst>
        </pc:spChg>
        <pc:spChg chg="add mod">
          <ac:chgData name="Rikke Bækgaard Christensen" userId="895b20d1-8a83-4427-801b-a124aada3673" providerId="ADAL" clId="{95DCEE92-1072-423E-AE8B-8B170DAC53C1}" dt="2024-08-12T11:20:54.952" v="3517" actId="14100"/>
          <ac:spMkLst>
            <pc:docMk/>
            <pc:sldMk cId="2026090121" sldId="288"/>
            <ac:spMk id="19" creationId="{81834243-7F74-3F4F-E00F-6A0B4162EEA6}"/>
          </ac:spMkLst>
        </pc:spChg>
        <pc:spChg chg="add mod">
          <ac:chgData name="Rikke Bækgaard Christensen" userId="895b20d1-8a83-4427-801b-a124aada3673" providerId="ADAL" clId="{95DCEE92-1072-423E-AE8B-8B170DAC53C1}" dt="2024-08-09T10:50:21.868" v="276"/>
          <ac:spMkLst>
            <pc:docMk/>
            <pc:sldMk cId="2026090121" sldId="288"/>
            <ac:spMk id="20" creationId="{75A29E0A-FD8B-829B-32F8-5BFBC47C8F16}"/>
          </ac:spMkLst>
        </pc:spChg>
        <pc:spChg chg="add mod">
          <ac:chgData name="Rikke Bækgaard Christensen" userId="895b20d1-8a83-4427-801b-a124aada3673" providerId="ADAL" clId="{95DCEE92-1072-423E-AE8B-8B170DAC53C1}" dt="2024-08-09T11:01:18.645" v="505" actId="14100"/>
          <ac:spMkLst>
            <pc:docMk/>
            <pc:sldMk cId="2026090121" sldId="288"/>
            <ac:spMk id="21" creationId="{AED4F3BA-DB0A-21C9-BC7A-DFB30DDC7AF2}"/>
          </ac:spMkLst>
        </pc:spChg>
        <pc:spChg chg="add mod">
          <ac:chgData name="Rikke Bækgaard Christensen" userId="895b20d1-8a83-4427-801b-a124aada3673" providerId="ADAL" clId="{95DCEE92-1072-423E-AE8B-8B170DAC53C1}" dt="2024-08-09T11:02:28.892" v="548" actId="20577"/>
          <ac:spMkLst>
            <pc:docMk/>
            <pc:sldMk cId="2026090121" sldId="288"/>
            <ac:spMk id="22" creationId="{CA8003E2-DFE4-8574-E753-49127D6451FF}"/>
          </ac:spMkLst>
        </pc:spChg>
        <pc:spChg chg="del">
          <ac:chgData name="Rikke Bækgaard Christensen" userId="895b20d1-8a83-4427-801b-a124aada3673" providerId="ADAL" clId="{95DCEE92-1072-423E-AE8B-8B170DAC53C1}" dt="2024-08-09T10:55:27.601" v="392" actId="478"/>
          <ac:spMkLst>
            <pc:docMk/>
            <pc:sldMk cId="2026090121" sldId="288"/>
            <ac:spMk id="23" creationId="{C4FA6237-2129-0B24-E113-DF3E2937EF98}"/>
          </ac:spMkLst>
        </pc:spChg>
        <pc:spChg chg="del">
          <ac:chgData name="Rikke Bækgaard Christensen" userId="895b20d1-8a83-4427-801b-a124aada3673" providerId="ADAL" clId="{95DCEE92-1072-423E-AE8B-8B170DAC53C1}" dt="2024-08-09T10:55:22.955" v="388" actId="478"/>
          <ac:spMkLst>
            <pc:docMk/>
            <pc:sldMk cId="2026090121" sldId="288"/>
            <ac:spMk id="24" creationId="{6ADD9D7F-0EFF-A3A5-F8A2-3C9D8067F8CA}"/>
          </ac:spMkLst>
        </pc:spChg>
        <pc:spChg chg="add mod">
          <ac:chgData name="Rikke Bækgaard Christensen" userId="895b20d1-8a83-4427-801b-a124aada3673" providerId="ADAL" clId="{95DCEE92-1072-423E-AE8B-8B170DAC53C1}" dt="2024-08-09T10:55:09.576" v="383"/>
          <ac:spMkLst>
            <pc:docMk/>
            <pc:sldMk cId="2026090121" sldId="288"/>
            <ac:spMk id="25" creationId="{82C725CF-47F4-2982-64E1-428CB70D6A8A}"/>
          </ac:spMkLst>
        </pc:spChg>
        <pc:spChg chg="del">
          <ac:chgData name="Rikke Bækgaard Christensen" userId="895b20d1-8a83-4427-801b-a124aada3673" providerId="ADAL" clId="{95DCEE92-1072-423E-AE8B-8B170DAC53C1}" dt="2024-08-09T10:46:20.106" v="146" actId="478"/>
          <ac:spMkLst>
            <pc:docMk/>
            <pc:sldMk cId="2026090121" sldId="288"/>
            <ac:spMk id="26" creationId="{1FAFBBE9-266F-74F7-F13A-60BCDF49B587}"/>
          </ac:spMkLst>
        </pc:spChg>
        <pc:spChg chg="add mod ord">
          <ac:chgData name="Rikke Bækgaard Christensen" userId="895b20d1-8a83-4427-801b-a124aada3673" providerId="ADAL" clId="{95DCEE92-1072-423E-AE8B-8B170DAC53C1}" dt="2024-08-09T11:01:04.168" v="503" actId="167"/>
          <ac:spMkLst>
            <pc:docMk/>
            <pc:sldMk cId="2026090121" sldId="288"/>
            <ac:spMk id="27" creationId="{B2AA38B0-57EE-D204-6834-0A8DF89D1AE4}"/>
          </ac:spMkLst>
        </pc:spChg>
        <pc:spChg chg="add mod">
          <ac:chgData name="Rikke Bækgaard Christensen" userId="895b20d1-8a83-4427-801b-a124aada3673" providerId="ADAL" clId="{95DCEE92-1072-423E-AE8B-8B170DAC53C1}" dt="2024-08-09T10:58:10.965" v="470" actId="1076"/>
          <ac:spMkLst>
            <pc:docMk/>
            <pc:sldMk cId="2026090121" sldId="288"/>
            <ac:spMk id="28" creationId="{34B67C6B-217B-1898-A0D1-5C0755898AA8}"/>
          </ac:spMkLst>
        </pc:spChg>
        <pc:spChg chg="add mod">
          <ac:chgData name="Rikke Bækgaard Christensen" userId="895b20d1-8a83-4427-801b-a124aada3673" providerId="ADAL" clId="{95DCEE92-1072-423E-AE8B-8B170DAC53C1}" dt="2024-08-09T10:59:44.195" v="493" actId="1076"/>
          <ac:spMkLst>
            <pc:docMk/>
            <pc:sldMk cId="2026090121" sldId="288"/>
            <ac:spMk id="29" creationId="{8916360F-21DF-D629-A27B-B9EA8D0093DF}"/>
          </ac:spMkLst>
        </pc:spChg>
        <pc:spChg chg="add mod">
          <ac:chgData name="Rikke Bækgaard Christensen" userId="895b20d1-8a83-4427-801b-a124aada3673" providerId="ADAL" clId="{95DCEE92-1072-423E-AE8B-8B170DAC53C1}" dt="2024-08-09T10:59:38.846" v="492" actId="1076"/>
          <ac:spMkLst>
            <pc:docMk/>
            <pc:sldMk cId="2026090121" sldId="288"/>
            <ac:spMk id="30" creationId="{08279DB0-5FF6-A880-6A4B-51A1F73A25BB}"/>
          </ac:spMkLst>
        </pc:spChg>
        <pc:spChg chg="del">
          <ac:chgData name="Rikke Bækgaard Christensen" userId="895b20d1-8a83-4427-801b-a124aada3673" providerId="ADAL" clId="{95DCEE92-1072-423E-AE8B-8B170DAC53C1}" dt="2024-08-09T10:55:21.315" v="387" actId="478"/>
          <ac:spMkLst>
            <pc:docMk/>
            <pc:sldMk cId="2026090121" sldId="288"/>
            <ac:spMk id="35" creationId="{F0DDE142-43BA-66C8-5906-F4D8005BD883}"/>
          </ac:spMkLst>
        </pc:spChg>
      </pc:sldChg>
      <pc:sldChg chg="addSp delSp modSp add del mod">
        <pc:chgData name="Rikke Bækgaard Christensen" userId="895b20d1-8a83-4427-801b-a124aada3673" providerId="ADAL" clId="{95DCEE92-1072-423E-AE8B-8B170DAC53C1}" dt="2024-08-09T11:15:16.131" v="805" actId="47"/>
        <pc:sldMkLst>
          <pc:docMk/>
          <pc:sldMk cId="756535729" sldId="289"/>
        </pc:sldMkLst>
        <pc:spChg chg="del">
          <ac:chgData name="Rikke Bækgaard Christensen" userId="895b20d1-8a83-4427-801b-a124aada3673" providerId="ADAL" clId="{95DCEE92-1072-423E-AE8B-8B170DAC53C1}" dt="2024-08-09T11:13:41.299" v="715" actId="478"/>
          <ac:spMkLst>
            <pc:docMk/>
            <pc:sldMk cId="756535729" sldId="289"/>
            <ac:spMk id="6" creationId="{7A8FA165-3BDE-ADE3-B6F7-01D5EAFAD8C4}"/>
          </ac:spMkLst>
        </pc:spChg>
        <pc:picChg chg="add mod">
          <ac:chgData name="Rikke Bækgaard Christensen" userId="895b20d1-8a83-4427-801b-a124aada3673" providerId="ADAL" clId="{95DCEE92-1072-423E-AE8B-8B170DAC53C1}" dt="2024-08-09T11:14:11.023" v="717" actId="1076"/>
          <ac:picMkLst>
            <pc:docMk/>
            <pc:sldMk cId="756535729" sldId="289"/>
            <ac:picMk id="4" creationId="{48CF2618-20AF-943B-14EF-7C2782B7DADC}"/>
          </ac:picMkLst>
        </pc:picChg>
        <pc:picChg chg="del">
          <ac:chgData name="Rikke Bækgaard Christensen" userId="895b20d1-8a83-4427-801b-a124aada3673" providerId="ADAL" clId="{95DCEE92-1072-423E-AE8B-8B170DAC53C1}" dt="2024-08-09T11:13:37.974" v="714" actId="478"/>
          <ac:picMkLst>
            <pc:docMk/>
            <pc:sldMk cId="756535729" sldId="289"/>
            <ac:picMk id="5" creationId="{FC3CAAF6-987D-077F-45A3-8788D1CD94E5}"/>
          </ac:picMkLst>
        </pc:picChg>
      </pc:sldChg>
      <pc:sldChg chg="delSp modSp add mod">
        <pc:chgData name="Rikke Bækgaard Christensen" userId="895b20d1-8a83-4427-801b-a124aada3673" providerId="ADAL" clId="{95DCEE92-1072-423E-AE8B-8B170DAC53C1}" dt="2024-08-09T11:38:56.182" v="900" actId="27636"/>
        <pc:sldMkLst>
          <pc:docMk/>
          <pc:sldMk cId="1606076687" sldId="4668"/>
        </pc:sldMkLst>
        <pc:spChg chg="mod">
          <ac:chgData name="Rikke Bækgaard Christensen" userId="895b20d1-8a83-4427-801b-a124aada3673" providerId="ADAL" clId="{95DCEE92-1072-423E-AE8B-8B170DAC53C1}" dt="2024-08-09T11:38:56.182" v="900" actId="27636"/>
          <ac:spMkLst>
            <pc:docMk/>
            <pc:sldMk cId="1606076687" sldId="4668"/>
            <ac:spMk id="3" creationId="{B998D83D-2F3B-FDBB-2E26-625C9B77BC0E}"/>
          </ac:spMkLst>
        </pc:spChg>
        <pc:spChg chg="del">
          <ac:chgData name="Rikke Bækgaard Christensen" userId="895b20d1-8a83-4427-801b-a124aada3673" providerId="ADAL" clId="{95DCEE92-1072-423E-AE8B-8B170DAC53C1}" dt="2024-08-09T11:37:31.753" v="881" actId="478"/>
          <ac:spMkLst>
            <pc:docMk/>
            <pc:sldMk cId="1606076687" sldId="4668"/>
            <ac:spMk id="4" creationId="{31848243-79BE-47AE-57DD-028C9D8369D7}"/>
          </ac:spMkLst>
        </pc:spChg>
        <pc:spChg chg="del">
          <ac:chgData name="Rikke Bækgaard Christensen" userId="895b20d1-8a83-4427-801b-a124aada3673" providerId="ADAL" clId="{95DCEE92-1072-423E-AE8B-8B170DAC53C1}" dt="2024-08-09T11:37:37.808" v="883" actId="478"/>
          <ac:spMkLst>
            <pc:docMk/>
            <pc:sldMk cId="1606076687" sldId="4668"/>
            <ac:spMk id="7" creationId="{536028BE-BBA3-F8B4-4DB5-B7DDEC0AC256}"/>
          </ac:spMkLst>
        </pc:spChg>
        <pc:graphicFrameChg chg="del">
          <ac:chgData name="Rikke Bækgaard Christensen" userId="895b20d1-8a83-4427-801b-a124aada3673" providerId="ADAL" clId="{95DCEE92-1072-423E-AE8B-8B170DAC53C1}" dt="2024-08-09T11:37:34.978" v="882" actId="478"/>
          <ac:graphicFrameMkLst>
            <pc:docMk/>
            <pc:sldMk cId="1606076687" sldId="4668"/>
            <ac:graphicFrameMk id="5" creationId="{B34B5D7C-4083-AE43-ABFC-3DDBB46643B1}"/>
          </ac:graphicFrameMkLst>
        </pc:graphicFrameChg>
        <pc:graphicFrameChg chg="del">
          <ac:chgData name="Rikke Bækgaard Christensen" userId="895b20d1-8a83-4427-801b-a124aada3673" providerId="ADAL" clId="{95DCEE92-1072-423E-AE8B-8B170DAC53C1}" dt="2024-08-09T11:37:37.808" v="883" actId="478"/>
          <ac:graphicFrameMkLst>
            <pc:docMk/>
            <pc:sldMk cId="1606076687" sldId="4668"/>
            <ac:graphicFrameMk id="6" creationId="{6F121AAD-873E-41BE-E741-7A48166AFA9F}"/>
          </ac:graphicFrameMkLst>
        </pc:graphicFrameChg>
      </pc:sldChg>
      <pc:sldChg chg="add setBg">
        <pc:chgData name="Rikke Bækgaard Christensen" userId="895b20d1-8a83-4427-801b-a124aada3673" providerId="ADAL" clId="{95DCEE92-1072-423E-AE8B-8B170DAC53C1}" dt="2024-08-09T11:36:42.083" v="880"/>
        <pc:sldMkLst>
          <pc:docMk/>
          <pc:sldMk cId="1553059552" sldId="4669"/>
        </pc:sldMkLst>
      </pc:sldChg>
      <pc:sldChg chg="addSp delSp modSp add del mod modNotesTx">
        <pc:chgData name="Rikke Bækgaard Christensen" userId="895b20d1-8a83-4427-801b-a124aada3673" providerId="ADAL" clId="{95DCEE92-1072-423E-AE8B-8B170DAC53C1}" dt="2024-08-12T11:12:02.266" v="3516" actId="20577"/>
        <pc:sldMkLst>
          <pc:docMk/>
          <pc:sldMk cId="3824485205" sldId="4670"/>
        </pc:sldMkLst>
        <pc:spChg chg="del mod">
          <ac:chgData name="Rikke Bækgaard Christensen" userId="895b20d1-8a83-4427-801b-a124aada3673" providerId="ADAL" clId="{95DCEE92-1072-423E-AE8B-8B170DAC53C1}" dt="2024-08-09T11:52:52.138" v="931" actId="478"/>
          <ac:spMkLst>
            <pc:docMk/>
            <pc:sldMk cId="3824485205" sldId="4670"/>
            <ac:spMk id="3" creationId="{77A5EC25-9F72-75BE-6707-E9FE3755EEFD}"/>
          </ac:spMkLst>
        </pc:spChg>
        <pc:spChg chg="add del">
          <ac:chgData name="Rikke Bækgaard Christensen" userId="895b20d1-8a83-4427-801b-a124aada3673" providerId="ADAL" clId="{95DCEE92-1072-423E-AE8B-8B170DAC53C1}" dt="2024-08-09T11:47:29.617" v="904" actId="22"/>
          <ac:spMkLst>
            <pc:docMk/>
            <pc:sldMk cId="3824485205" sldId="4670"/>
            <ac:spMk id="4" creationId="{A6A91EDF-B9DD-95FC-6BA0-0444EC703CBB}"/>
          </ac:spMkLst>
        </pc:spChg>
        <pc:spChg chg="add del">
          <ac:chgData name="Rikke Bækgaard Christensen" userId="895b20d1-8a83-4427-801b-a124aada3673" providerId="ADAL" clId="{95DCEE92-1072-423E-AE8B-8B170DAC53C1}" dt="2024-08-09T11:50:47.537" v="920" actId="22"/>
          <ac:spMkLst>
            <pc:docMk/>
            <pc:sldMk cId="3824485205" sldId="4670"/>
            <ac:spMk id="6" creationId="{7C1EB695-8A32-19C6-1813-29935C0BE760}"/>
          </ac:spMkLst>
        </pc:spChg>
        <pc:spChg chg="add mod">
          <ac:chgData name="Rikke Bækgaard Christensen" userId="895b20d1-8a83-4427-801b-a124aada3673" providerId="ADAL" clId="{95DCEE92-1072-423E-AE8B-8B170DAC53C1}" dt="2024-08-09T11:57:04.901" v="972" actId="1076"/>
          <ac:spMkLst>
            <pc:docMk/>
            <pc:sldMk cId="3824485205" sldId="4670"/>
            <ac:spMk id="8" creationId="{93271ECD-8944-3853-9371-86388D228E9F}"/>
          </ac:spMkLst>
        </pc:spChg>
        <pc:spChg chg="add mod">
          <ac:chgData name="Rikke Bækgaard Christensen" userId="895b20d1-8a83-4427-801b-a124aada3673" providerId="ADAL" clId="{95DCEE92-1072-423E-AE8B-8B170DAC53C1}" dt="2024-08-09T11:57:10.004" v="973" actId="1076"/>
          <ac:spMkLst>
            <pc:docMk/>
            <pc:sldMk cId="3824485205" sldId="4670"/>
            <ac:spMk id="10" creationId="{5F03F15F-4996-5578-C867-2DD85B45C81C}"/>
          </ac:spMkLst>
        </pc:spChg>
        <pc:spChg chg="add mod">
          <ac:chgData name="Rikke Bækgaard Christensen" userId="895b20d1-8a83-4427-801b-a124aada3673" providerId="ADAL" clId="{95DCEE92-1072-423E-AE8B-8B170DAC53C1}" dt="2024-08-09T11:57:19.155" v="974" actId="1076"/>
          <ac:spMkLst>
            <pc:docMk/>
            <pc:sldMk cId="3824485205" sldId="4670"/>
            <ac:spMk id="12" creationId="{C9FF502D-0F51-BD5C-73AE-23747C14849A}"/>
          </ac:spMkLst>
        </pc:spChg>
        <pc:spChg chg="add mod">
          <ac:chgData name="Rikke Bækgaard Christensen" userId="895b20d1-8a83-4427-801b-a124aada3673" providerId="ADAL" clId="{95DCEE92-1072-423E-AE8B-8B170DAC53C1}" dt="2024-08-09T11:57:22.401" v="975" actId="1076"/>
          <ac:spMkLst>
            <pc:docMk/>
            <pc:sldMk cId="3824485205" sldId="4670"/>
            <ac:spMk id="15" creationId="{BBFED1D9-025A-6869-E7FB-A7010F957864}"/>
          </ac:spMkLst>
        </pc:spChg>
        <pc:spChg chg="del">
          <ac:chgData name="Rikke Bækgaard Christensen" userId="895b20d1-8a83-4427-801b-a124aada3673" providerId="ADAL" clId="{95DCEE92-1072-423E-AE8B-8B170DAC53C1}" dt="2024-08-12T09:43:20.920" v="1426" actId="478"/>
          <ac:spMkLst>
            <pc:docMk/>
            <pc:sldMk cId="3824485205" sldId="4670"/>
            <ac:spMk id="16" creationId="{9B850E66-83BD-B2B4-509B-EAC6BAB699FE}"/>
          </ac:spMkLst>
        </pc:spChg>
        <pc:spChg chg="add mod">
          <ac:chgData name="Rikke Bækgaard Christensen" userId="895b20d1-8a83-4427-801b-a124aada3673" providerId="ADAL" clId="{95DCEE92-1072-423E-AE8B-8B170DAC53C1}" dt="2024-08-12T09:42:44.515" v="1416" actId="6549"/>
          <ac:spMkLst>
            <pc:docMk/>
            <pc:sldMk cId="3824485205" sldId="4670"/>
            <ac:spMk id="22" creationId="{2A901C81-060C-CA1A-537C-E51CBD9CEFB7}"/>
          </ac:spMkLst>
        </pc:spChg>
      </pc:sldChg>
      <pc:sldChg chg="add modNotesTx">
        <pc:chgData name="Rikke Bækgaard Christensen" userId="895b20d1-8a83-4427-801b-a124aada3673" providerId="ADAL" clId="{95DCEE92-1072-423E-AE8B-8B170DAC53C1}" dt="2024-08-12T09:44:08.877" v="1516" actId="6549"/>
        <pc:sldMkLst>
          <pc:docMk/>
          <pc:sldMk cId="1633397902" sldId="4677"/>
        </pc:sldMkLst>
      </pc:sldChg>
      <pc:sldChg chg="add">
        <pc:chgData name="Rikke Bækgaard Christensen" userId="895b20d1-8a83-4427-801b-a124aada3673" providerId="ADAL" clId="{95DCEE92-1072-423E-AE8B-8B170DAC53C1}" dt="2024-08-09T11:36:42.083" v="880"/>
        <pc:sldMkLst>
          <pc:docMk/>
          <pc:sldMk cId="2408948009" sldId="4678"/>
        </pc:sldMkLst>
      </pc:sldChg>
      <pc:sldChg chg="addSp delSp modSp add mod">
        <pc:chgData name="Rikke Bækgaard Christensen" userId="895b20d1-8a83-4427-801b-a124aada3673" providerId="ADAL" clId="{95DCEE92-1072-423E-AE8B-8B170DAC53C1}" dt="2024-08-12T12:33:21.036" v="3906" actId="13926"/>
        <pc:sldMkLst>
          <pc:docMk/>
          <pc:sldMk cId="2705841286" sldId="4679"/>
        </pc:sldMkLst>
        <pc:spChg chg="mod">
          <ac:chgData name="Rikke Bækgaard Christensen" userId="895b20d1-8a83-4427-801b-a124aada3673" providerId="ADAL" clId="{95DCEE92-1072-423E-AE8B-8B170DAC53C1}" dt="2024-08-09T11:57:58.569" v="991" actId="20577"/>
          <ac:spMkLst>
            <pc:docMk/>
            <pc:sldMk cId="2705841286" sldId="4679"/>
            <ac:spMk id="2" creationId="{8E27BD7B-8419-1DE6-4C0D-64C792E9589C}"/>
          </ac:spMkLst>
        </pc:spChg>
        <pc:spChg chg="add mod">
          <ac:chgData name="Rikke Bækgaard Christensen" userId="895b20d1-8a83-4427-801b-a124aada3673" providerId="ADAL" clId="{95DCEE92-1072-423E-AE8B-8B170DAC53C1}" dt="2024-08-12T12:33:21.036" v="3906" actId="13926"/>
          <ac:spMkLst>
            <pc:docMk/>
            <pc:sldMk cId="2705841286" sldId="4679"/>
            <ac:spMk id="4" creationId="{49087770-87AA-6D95-DBF0-A0EFF8529B3D}"/>
          </ac:spMkLst>
        </pc:spChg>
        <pc:spChg chg="del mod">
          <ac:chgData name="Rikke Bækgaard Christensen" userId="895b20d1-8a83-4427-801b-a124aada3673" providerId="ADAL" clId="{95DCEE92-1072-423E-AE8B-8B170DAC53C1}" dt="2024-08-09T12:01:30.308" v="1054" actId="478"/>
          <ac:spMkLst>
            <pc:docMk/>
            <pc:sldMk cId="2705841286" sldId="4679"/>
            <ac:spMk id="6" creationId="{7A8FA165-3BDE-ADE3-B6F7-01D5EAFAD8C4}"/>
          </ac:spMkLst>
        </pc:spChg>
        <pc:graphicFrameChg chg="add mod modGraphic">
          <ac:chgData name="Rikke Bækgaard Christensen" userId="895b20d1-8a83-4427-801b-a124aada3673" providerId="ADAL" clId="{95DCEE92-1072-423E-AE8B-8B170DAC53C1}" dt="2024-08-12T09:26:46.468" v="1082" actId="14100"/>
          <ac:graphicFrameMkLst>
            <pc:docMk/>
            <pc:sldMk cId="2705841286" sldId="4679"/>
            <ac:graphicFrameMk id="3" creationId="{CC1118F3-3860-7F74-5E0D-654CE3ABD11D}"/>
          </ac:graphicFrameMkLst>
        </pc:graphicFrameChg>
        <pc:picChg chg="del">
          <ac:chgData name="Rikke Bækgaard Christensen" userId="895b20d1-8a83-4427-801b-a124aada3673" providerId="ADAL" clId="{95DCEE92-1072-423E-AE8B-8B170DAC53C1}" dt="2024-08-09T11:58:00.454" v="992" actId="478"/>
          <ac:picMkLst>
            <pc:docMk/>
            <pc:sldMk cId="2705841286" sldId="4679"/>
            <ac:picMk id="5" creationId="{FC3CAAF6-987D-077F-45A3-8788D1CD94E5}"/>
          </ac:picMkLst>
        </pc:picChg>
      </pc:sldChg>
      <pc:sldChg chg="addSp modSp new del mod">
        <pc:chgData name="Rikke Bækgaard Christensen" userId="895b20d1-8a83-4427-801b-a124aada3673" providerId="ADAL" clId="{95DCEE92-1072-423E-AE8B-8B170DAC53C1}" dt="2024-08-12T09:42:55.949" v="1420" actId="47"/>
        <pc:sldMkLst>
          <pc:docMk/>
          <pc:sldMk cId="1486855473" sldId="4680"/>
        </pc:sldMkLst>
        <pc:spChg chg="add mod">
          <ac:chgData name="Rikke Bækgaard Christensen" userId="895b20d1-8a83-4427-801b-a124aada3673" providerId="ADAL" clId="{95DCEE92-1072-423E-AE8B-8B170DAC53C1}" dt="2024-08-12T09:35:10.996" v="1343" actId="20577"/>
          <ac:spMkLst>
            <pc:docMk/>
            <pc:sldMk cId="1486855473" sldId="4680"/>
            <ac:spMk id="3" creationId="{F2F7A549-DA33-C124-CBF0-ECA464BD6938}"/>
          </ac:spMkLst>
        </pc:spChg>
        <pc:spChg chg="add mod">
          <ac:chgData name="Rikke Bækgaard Christensen" userId="895b20d1-8a83-4427-801b-a124aada3673" providerId="ADAL" clId="{95DCEE92-1072-423E-AE8B-8B170DAC53C1}" dt="2024-08-12T09:35:31.221" v="1349" actId="20577"/>
          <ac:spMkLst>
            <pc:docMk/>
            <pc:sldMk cId="1486855473" sldId="4680"/>
            <ac:spMk id="5" creationId="{A689DB50-2C23-2502-40CF-8C0109EE5049}"/>
          </ac:spMkLst>
        </pc:spChg>
        <pc:spChg chg="add mod">
          <ac:chgData name="Rikke Bækgaard Christensen" userId="895b20d1-8a83-4427-801b-a124aada3673" providerId="ADAL" clId="{95DCEE92-1072-423E-AE8B-8B170DAC53C1}" dt="2024-08-12T09:35:53.557" v="1353" actId="1076"/>
          <ac:spMkLst>
            <pc:docMk/>
            <pc:sldMk cId="1486855473" sldId="4680"/>
            <ac:spMk id="7" creationId="{50E4C4CD-5814-FDD8-430D-22F60A09D41E}"/>
          </ac:spMkLst>
        </pc:spChg>
        <pc:spChg chg="add mod">
          <ac:chgData name="Rikke Bækgaard Christensen" userId="895b20d1-8a83-4427-801b-a124aada3673" providerId="ADAL" clId="{95DCEE92-1072-423E-AE8B-8B170DAC53C1}" dt="2024-08-12T09:36:16.550" v="1357" actId="6549"/>
          <ac:spMkLst>
            <pc:docMk/>
            <pc:sldMk cId="1486855473" sldId="4680"/>
            <ac:spMk id="9" creationId="{A6E2508C-2751-ACD6-5064-BDE3F88EA7D4}"/>
          </ac:spMkLst>
        </pc:spChg>
      </pc:sldChg>
      <pc:sldChg chg="new del">
        <pc:chgData name="Rikke Bækgaard Christensen" userId="895b20d1-8a83-4427-801b-a124aada3673" providerId="ADAL" clId="{95DCEE92-1072-423E-AE8B-8B170DAC53C1}" dt="2024-08-12T09:43:04.512" v="1425" actId="47"/>
        <pc:sldMkLst>
          <pc:docMk/>
          <pc:sldMk cId="2678085641" sldId="4680"/>
        </pc:sldMkLst>
      </pc:sldChg>
      <pc:sldChg chg="addSp modSp new del mod">
        <pc:chgData name="Rikke Bækgaard Christensen" userId="895b20d1-8a83-4427-801b-a124aada3673" providerId="ADAL" clId="{95DCEE92-1072-423E-AE8B-8B170DAC53C1}" dt="2024-08-12T09:42:56.515" v="1421" actId="47"/>
        <pc:sldMkLst>
          <pc:docMk/>
          <pc:sldMk cId="1639916673" sldId="4681"/>
        </pc:sldMkLst>
        <pc:spChg chg="add mod">
          <ac:chgData name="Rikke Bækgaard Christensen" userId="895b20d1-8a83-4427-801b-a124aada3673" providerId="ADAL" clId="{95DCEE92-1072-423E-AE8B-8B170DAC53C1}" dt="2024-08-12T09:37:46.693" v="1376" actId="1076"/>
          <ac:spMkLst>
            <pc:docMk/>
            <pc:sldMk cId="1639916673" sldId="4681"/>
            <ac:spMk id="3" creationId="{0B506944-479E-11FE-6EE3-8A3ED11D1BAD}"/>
          </ac:spMkLst>
        </pc:spChg>
        <pc:spChg chg="add mod">
          <ac:chgData name="Rikke Bækgaard Christensen" userId="895b20d1-8a83-4427-801b-a124aada3673" providerId="ADAL" clId="{95DCEE92-1072-423E-AE8B-8B170DAC53C1}" dt="2024-08-12T09:38:23.531" v="1384" actId="1076"/>
          <ac:spMkLst>
            <pc:docMk/>
            <pc:sldMk cId="1639916673" sldId="4681"/>
            <ac:spMk id="5" creationId="{26CA3036-07F2-6953-AD3B-A57F018442D8}"/>
          </ac:spMkLst>
        </pc:spChg>
        <pc:spChg chg="add mod">
          <ac:chgData name="Rikke Bækgaard Christensen" userId="895b20d1-8a83-4427-801b-a124aada3673" providerId="ADAL" clId="{95DCEE92-1072-423E-AE8B-8B170DAC53C1}" dt="2024-08-12T09:37:48.569" v="1377" actId="1076"/>
          <ac:spMkLst>
            <pc:docMk/>
            <pc:sldMk cId="1639916673" sldId="4681"/>
            <ac:spMk id="7" creationId="{85DF511F-346A-FFC4-2269-90B0A4892CD9}"/>
          </ac:spMkLst>
        </pc:spChg>
        <pc:spChg chg="add mod">
          <ac:chgData name="Rikke Bækgaard Christensen" userId="895b20d1-8a83-4427-801b-a124aada3673" providerId="ADAL" clId="{95DCEE92-1072-423E-AE8B-8B170DAC53C1}" dt="2024-08-12T09:38:51.591" v="1389" actId="1076"/>
          <ac:spMkLst>
            <pc:docMk/>
            <pc:sldMk cId="1639916673" sldId="4681"/>
            <ac:spMk id="9" creationId="{909AC137-7BDC-0F49-B901-254F6659826A}"/>
          </ac:spMkLst>
        </pc:spChg>
        <pc:spChg chg="add mod">
          <ac:chgData name="Rikke Bækgaard Christensen" userId="895b20d1-8a83-4427-801b-a124aada3673" providerId="ADAL" clId="{95DCEE92-1072-423E-AE8B-8B170DAC53C1}" dt="2024-08-12T09:38:49.371" v="1388" actId="1076"/>
          <ac:spMkLst>
            <pc:docMk/>
            <pc:sldMk cId="1639916673" sldId="4681"/>
            <ac:spMk id="11" creationId="{5959B73D-609C-5371-1E27-B69829ACC9C2}"/>
          </ac:spMkLst>
        </pc:spChg>
      </pc:sldChg>
      <pc:sldChg chg="new del">
        <pc:chgData name="Rikke Bækgaard Christensen" userId="895b20d1-8a83-4427-801b-a124aada3673" providerId="ADAL" clId="{95DCEE92-1072-423E-AE8B-8B170DAC53C1}" dt="2024-08-12T09:36:25.115" v="1360" actId="47"/>
        <pc:sldMkLst>
          <pc:docMk/>
          <pc:sldMk cId="2752366195" sldId="4682"/>
        </pc:sldMkLst>
      </pc:sldChg>
      <pc:sldChg chg="addSp modSp new del mod">
        <pc:chgData name="Rikke Bækgaard Christensen" userId="895b20d1-8a83-4427-801b-a124aada3673" providerId="ADAL" clId="{95DCEE92-1072-423E-AE8B-8B170DAC53C1}" dt="2024-08-12T09:42:57.350" v="1422" actId="47"/>
        <pc:sldMkLst>
          <pc:docMk/>
          <pc:sldMk cId="4259544253" sldId="4682"/>
        </pc:sldMkLst>
        <pc:spChg chg="add mod">
          <ac:chgData name="Rikke Bækgaard Christensen" userId="895b20d1-8a83-4427-801b-a124aada3673" providerId="ADAL" clId="{95DCEE92-1072-423E-AE8B-8B170DAC53C1}" dt="2024-08-12T09:39:20.930" v="1395" actId="20577"/>
          <ac:spMkLst>
            <pc:docMk/>
            <pc:sldMk cId="4259544253" sldId="4682"/>
            <ac:spMk id="3" creationId="{34F0A1BB-4A1C-01CC-1ACB-D03DA8CD26EB}"/>
          </ac:spMkLst>
        </pc:spChg>
        <pc:spChg chg="add mod">
          <ac:chgData name="Rikke Bækgaard Christensen" userId="895b20d1-8a83-4427-801b-a124aada3673" providerId="ADAL" clId="{95DCEE92-1072-423E-AE8B-8B170DAC53C1}" dt="2024-08-12T09:39:47.626" v="1400" actId="1076"/>
          <ac:spMkLst>
            <pc:docMk/>
            <pc:sldMk cId="4259544253" sldId="4682"/>
            <ac:spMk id="5" creationId="{A8772CA5-94F2-4F4F-512A-1358D5BC415C}"/>
          </ac:spMkLst>
        </pc:spChg>
        <pc:spChg chg="add mod">
          <ac:chgData name="Rikke Bækgaard Christensen" userId="895b20d1-8a83-4427-801b-a124aada3673" providerId="ADAL" clId="{95DCEE92-1072-423E-AE8B-8B170DAC53C1}" dt="2024-08-12T09:40:06.947" v="1404" actId="20577"/>
          <ac:spMkLst>
            <pc:docMk/>
            <pc:sldMk cId="4259544253" sldId="4682"/>
            <ac:spMk id="7" creationId="{9B2AA417-9DE0-B60C-3F8E-032A3FBF4617}"/>
          </ac:spMkLst>
        </pc:spChg>
        <pc:spChg chg="add mod">
          <ac:chgData name="Rikke Bækgaard Christensen" userId="895b20d1-8a83-4427-801b-a124aada3673" providerId="ADAL" clId="{95DCEE92-1072-423E-AE8B-8B170DAC53C1}" dt="2024-08-12T09:40:28.610" v="1409" actId="6549"/>
          <ac:spMkLst>
            <pc:docMk/>
            <pc:sldMk cId="4259544253" sldId="4682"/>
            <ac:spMk id="9" creationId="{B3F7F5E8-A59D-4145-F9AF-BDE36FE8F24A}"/>
          </ac:spMkLst>
        </pc:spChg>
        <pc:spChg chg="add mod">
          <ac:chgData name="Rikke Bækgaard Christensen" userId="895b20d1-8a83-4427-801b-a124aada3673" providerId="ADAL" clId="{95DCEE92-1072-423E-AE8B-8B170DAC53C1}" dt="2024-08-12T09:40:46.795" v="1412" actId="20577"/>
          <ac:spMkLst>
            <pc:docMk/>
            <pc:sldMk cId="4259544253" sldId="4682"/>
            <ac:spMk id="11" creationId="{5DA2B1CA-82BF-2B92-0A4B-D9365B3C57D5}"/>
          </ac:spMkLst>
        </pc:spChg>
        <pc:spChg chg="add mod">
          <ac:chgData name="Rikke Bækgaard Christensen" userId="895b20d1-8a83-4427-801b-a124aada3673" providerId="ADAL" clId="{95DCEE92-1072-423E-AE8B-8B170DAC53C1}" dt="2024-08-12T09:40:59.481" v="1415" actId="20577"/>
          <ac:spMkLst>
            <pc:docMk/>
            <pc:sldMk cId="4259544253" sldId="4682"/>
            <ac:spMk id="13" creationId="{FDC99E77-A2BD-9472-6146-E53E116DA178}"/>
          </ac:spMkLst>
        </pc:spChg>
      </pc:sldChg>
      <pc:sldChg chg="addSp delSp modSp add mod">
        <pc:chgData name="Rikke Bækgaard Christensen" userId="895b20d1-8a83-4427-801b-a124aada3673" providerId="ADAL" clId="{95DCEE92-1072-423E-AE8B-8B170DAC53C1}" dt="2024-08-12T09:47:37.227" v="1541" actId="20577"/>
        <pc:sldMkLst>
          <pc:docMk/>
          <pc:sldMk cId="1364843049" sldId="2142532654"/>
        </pc:sldMkLst>
        <pc:spChg chg="del">
          <ac:chgData name="Rikke Bækgaard Christensen" userId="895b20d1-8a83-4427-801b-a124aada3673" providerId="ADAL" clId="{95DCEE92-1072-423E-AE8B-8B170DAC53C1}" dt="2024-08-12T09:47:30.054" v="1528" actId="478"/>
          <ac:spMkLst>
            <pc:docMk/>
            <pc:sldMk cId="1364843049" sldId="2142532654"/>
            <ac:spMk id="2" creationId="{B9CE08FB-C14C-9287-D8DF-562D95B47608}"/>
          </ac:spMkLst>
        </pc:spChg>
        <pc:spChg chg="add mod">
          <ac:chgData name="Rikke Bækgaard Christensen" userId="895b20d1-8a83-4427-801b-a124aada3673" providerId="ADAL" clId="{95DCEE92-1072-423E-AE8B-8B170DAC53C1}" dt="2024-08-12T09:47:37.227" v="1541" actId="20577"/>
          <ac:spMkLst>
            <pc:docMk/>
            <pc:sldMk cId="1364843049" sldId="2142532654"/>
            <ac:spMk id="4" creationId="{EF1DCDE8-F1A8-DC21-13E7-E33441A5C905}"/>
          </ac:spMkLst>
        </pc:spChg>
        <pc:spChg chg="add del mod">
          <ac:chgData name="Rikke Bækgaard Christensen" userId="895b20d1-8a83-4427-801b-a124aada3673" providerId="ADAL" clId="{95DCEE92-1072-423E-AE8B-8B170DAC53C1}" dt="2024-08-12T09:47:32.459" v="1529" actId="478"/>
          <ac:spMkLst>
            <pc:docMk/>
            <pc:sldMk cId="1364843049" sldId="2142532654"/>
            <ac:spMk id="8" creationId="{CD32DB43-ECB2-3CAB-3FBE-4620A697679C}"/>
          </ac:spMkLst>
        </pc:spChg>
      </pc:sldChg>
      <pc:sldChg chg="addSp delSp modSp add mod">
        <pc:chgData name="Rikke Bækgaard Christensen" userId="895b20d1-8a83-4427-801b-a124aada3673" providerId="ADAL" clId="{95DCEE92-1072-423E-AE8B-8B170DAC53C1}" dt="2024-08-12T09:48:03.203" v="1559" actId="20577"/>
        <pc:sldMkLst>
          <pc:docMk/>
          <pc:sldMk cId="3613668217" sldId="2142532669"/>
        </pc:sldMkLst>
        <pc:spChg chg="del mod">
          <ac:chgData name="Rikke Bækgaard Christensen" userId="895b20d1-8a83-4427-801b-a124aada3673" providerId="ADAL" clId="{95DCEE92-1072-423E-AE8B-8B170DAC53C1}" dt="2024-08-12T09:47:57.620" v="1547" actId="478"/>
          <ac:spMkLst>
            <pc:docMk/>
            <pc:sldMk cId="3613668217" sldId="2142532669"/>
            <ac:spMk id="2" creationId="{B9CE08FB-C14C-9287-D8DF-562D95B47608}"/>
          </ac:spMkLst>
        </pc:spChg>
        <pc:spChg chg="add del mod">
          <ac:chgData name="Rikke Bækgaard Christensen" userId="895b20d1-8a83-4427-801b-a124aada3673" providerId="ADAL" clId="{95DCEE92-1072-423E-AE8B-8B170DAC53C1}" dt="2024-08-12T09:47:59.320" v="1548" actId="478"/>
          <ac:spMkLst>
            <pc:docMk/>
            <pc:sldMk cId="3613668217" sldId="2142532669"/>
            <ac:spMk id="7" creationId="{49407CC8-041D-08FC-3183-3F2475AE1677}"/>
          </ac:spMkLst>
        </pc:spChg>
        <pc:spChg chg="add mod">
          <ac:chgData name="Rikke Bækgaard Christensen" userId="895b20d1-8a83-4427-801b-a124aada3673" providerId="ADAL" clId="{95DCEE92-1072-423E-AE8B-8B170DAC53C1}" dt="2024-08-12T09:48:03.203" v="1559" actId="20577"/>
          <ac:spMkLst>
            <pc:docMk/>
            <pc:sldMk cId="3613668217" sldId="2142532669"/>
            <ac:spMk id="8" creationId="{8D9CA721-0DA2-4D7B-B3FD-75ABCC2BDCD8}"/>
          </ac:spMkLst>
        </pc:spChg>
      </pc:sldChg>
      <pc:sldChg chg="add">
        <pc:chgData name="Rikke Bækgaard Christensen" userId="895b20d1-8a83-4427-801b-a124aada3673" providerId="ADAL" clId="{95DCEE92-1072-423E-AE8B-8B170DAC53C1}" dt="2024-08-12T09:45:44.515" v="1520"/>
        <pc:sldMkLst>
          <pc:docMk/>
          <pc:sldMk cId="378759103" sldId="2142532671"/>
        </pc:sldMkLst>
      </pc:sldChg>
      <pc:sldChg chg="addSp delSp modSp add mod">
        <pc:chgData name="Rikke Bækgaard Christensen" userId="895b20d1-8a83-4427-801b-a124aada3673" providerId="ADAL" clId="{95DCEE92-1072-423E-AE8B-8B170DAC53C1}" dt="2024-08-12T09:47:48.177" v="1544" actId="478"/>
        <pc:sldMkLst>
          <pc:docMk/>
          <pc:sldMk cId="2066612055" sldId="2142532672"/>
        </pc:sldMkLst>
        <pc:spChg chg="del">
          <ac:chgData name="Rikke Bækgaard Christensen" userId="895b20d1-8a83-4427-801b-a124aada3673" providerId="ADAL" clId="{95DCEE92-1072-423E-AE8B-8B170DAC53C1}" dt="2024-08-12T09:47:45.210" v="1542" actId="478"/>
          <ac:spMkLst>
            <pc:docMk/>
            <pc:sldMk cId="2066612055" sldId="2142532672"/>
            <ac:spMk id="4" creationId="{5D3F78CE-6800-87DF-63E2-579CE5C73CA0}"/>
          </ac:spMkLst>
        </pc:spChg>
        <pc:spChg chg="add del mod">
          <ac:chgData name="Rikke Bækgaard Christensen" userId="895b20d1-8a83-4427-801b-a124aada3673" providerId="ADAL" clId="{95DCEE92-1072-423E-AE8B-8B170DAC53C1}" dt="2024-08-12T09:47:48.177" v="1544" actId="478"/>
          <ac:spMkLst>
            <pc:docMk/>
            <pc:sldMk cId="2066612055" sldId="2142532672"/>
            <ac:spMk id="5" creationId="{7D8B991C-EF92-7EFE-9CC6-D81C63EE7320}"/>
          </ac:spMkLst>
        </pc:spChg>
        <pc:spChg chg="add mod">
          <ac:chgData name="Rikke Bækgaard Christensen" userId="895b20d1-8a83-4427-801b-a124aada3673" providerId="ADAL" clId="{95DCEE92-1072-423E-AE8B-8B170DAC53C1}" dt="2024-08-12T09:47:45.489" v="1543"/>
          <ac:spMkLst>
            <pc:docMk/>
            <pc:sldMk cId="2066612055" sldId="2142532672"/>
            <ac:spMk id="6" creationId="{980AA7DE-0676-2A5E-9EE5-64939A0462E2}"/>
          </ac:spMkLst>
        </pc:spChg>
      </pc:sldChg>
      <pc:sldChg chg="modSp add del mod">
        <pc:chgData name="Rikke Bækgaard Christensen" userId="895b20d1-8a83-4427-801b-a124aada3673" providerId="ADAL" clId="{95DCEE92-1072-423E-AE8B-8B170DAC53C1}" dt="2024-08-12T12:07:24.179" v="3664" actId="47"/>
        <pc:sldMkLst>
          <pc:docMk/>
          <pc:sldMk cId="2649469484" sldId="2142532673"/>
        </pc:sldMkLst>
        <pc:spChg chg="mod">
          <ac:chgData name="Rikke Bækgaard Christensen" userId="895b20d1-8a83-4427-801b-a124aada3673" providerId="ADAL" clId="{95DCEE92-1072-423E-AE8B-8B170DAC53C1}" dt="2024-08-12T10:59:04.763" v="3096" actId="20577"/>
          <ac:spMkLst>
            <pc:docMk/>
            <pc:sldMk cId="2649469484" sldId="2142532673"/>
            <ac:spMk id="3" creationId="{28BABF79-21A3-E95D-1AA6-E0FA597E47D7}"/>
          </ac:spMkLst>
        </pc:spChg>
      </pc:sldChg>
      <pc:sldMasterChg chg="add addSldLayout">
        <pc:chgData name="Rikke Bækgaard Christensen" userId="895b20d1-8a83-4427-801b-a124aada3673" providerId="ADAL" clId="{95DCEE92-1072-423E-AE8B-8B170DAC53C1}" dt="2024-08-09T10:39:31.368" v="18" actId="27028"/>
        <pc:sldMasterMkLst>
          <pc:docMk/>
          <pc:sldMasterMk cId="2800336574" sldId="2147483648"/>
        </pc:sldMasterMkLst>
        <pc:sldLayoutChg chg="add">
          <pc:chgData name="Rikke Bækgaard Christensen" userId="895b20d1-8a83-4427-801b-a124aada3673" providerId="ADAL" clId="{95DCEE92-1072-423E-AE8B-8B170DAC53C1}" dt="2024-08-09T10:39:30.625" v="16" actId="27028"/>
          <pc:sldLayoutMkLst>
            <pc:docMk/>
            <pc:sldMasterMk cId="2800336574" sldId="2147483648"/>
            <pc:sldLayoutMk cId="1035070940" sldId="2147483649"/>
          </pc:sldLayoutMkLst>
        </pc:sldLayoutChg>
        <pc:sldLayoutChg chg="add">
          <pc:chgData name="Rikke Bækgaard Christensen" userId="895b20d1-8a83-4427-801b-a124aada3673" providerId="ADAL" clId="{95DCEE92-1072-423E-AE8B-8B170DAC53C1}" dt="2024-08-09T10:39:31.368" v="18" actId="27028"/>
          <pc:sldLayoutMkLst>
            <pc:docMk/>
            <pc:sldMasterMk cId="2800336574" sldId="2147483648"/>
            <pc:sldLayoutMk cId="1584837640" sldId="2147483655"/>
          </pc:sldLayoutMkLst>
        </pc:sldLayoutChg>
      </pc:sldMasterChg>
      <pc:sldMasterChg chg="replId modSldLayout">
        <pc:chgData name="Rikke Bækgaard Christensen" userId="895b20d1-8a83-4427-801b-a124aada3673" providerId="ADAL" clId="{95DCEE92-1072-423E-AE8B-8B170DAC53C1}" dt="2024-08-09T10:39:31.368" v="18" actId="27028"/>
        <pc:sldMasterMkLst>
          <pc:docMk/>
          <pc:sldMasterMk cId="4148963789" sldId="2147483660"/>
        </pc:sldMasterMkLst>
        <pc:sldLayoutChg chg="replId">
          <pc:chgData name="Rikke Bækgaard Christensen" userId="895b20d1-8a83-4427-801b-a124aada3673" providerId="ADAL" clId="{95DCEE92-1072-423E-AE8B-8B170DAC53C1}" dt="2024-08-09T10:39:30.625" v="16" actId="27028"/>
          <pc:sldLayoutMkLst>
            <pc:docMk/>
            <pc:sldMasterMk cId="4148963789" sldId="2147483660"/>
            <pc:sldLayoutMk cId="2885737585" sldId="2147483661"/>
          </pc:sldLayoutMkLst>
        </pc:sldLayoutChg>
        <pc:sldLayoutChg chg="replId">
          <pc:chgData name="Rikke Bækgaard Christensen" userId="895b20d1-8a83-4427-801b-a124aada3673" providerId="ADAL" clId="{95DCEE92-1072-423E-AE8B-8B170DAC53C1}" dt="2024-08-09T10:39:31.368" v="18" actId="27028"/>
          <pc:sldLayoutMkLst>
            <pc:docMk/>
            <pc:sldMasterMk cId="4148963789" sldId="2147483660"/>
            <pc:sldLayoutMk cId="377342094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D6AD1-204D-41A8-BD75-A930E0012866}" type="datetimeFigureOut">
              <a:rPr lang="da-DK" smtClean="0"/>
              <a:t>12-08-2024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FEF34-89AB-4236-A297-CD9A7011CF8A}" type="slidenum">
              <a:rPr lang="da-DK" smtClean="0"/>
              <a:t>‹nr.›</a:t>
            </a:fld>
            <a:endParaRPr lang="da-DK"/>
          </a:p>
        </p:txBody>
      </p:sp>
    </p:spTree>
    <p:extLst>
      <p:ext uri="{BB962C8B-B14F-4D97-AF65-F5344CB8AC3E}">
        <p14:creationId xmlns:p14="http://schemas.microsoft.com/office/powerpoint/2010/main" val="422680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DFEF34-89AB-4236-A297-CD9A7011CF8A}" type="slidenum">
              <a:rPr lang="da-DK" smtClean="0"/>
              <a:t>2</a:t>
            </a:fld>
            <a:endParaRPr lang="da-DK"/>
          </a:p>
        </p:txBody>
      </p:sp>
    </p:spTree>
    <p:extLst>
      <p:ext uri="{BB962C8B-B14F-4D97-AF65-F5344CB8AC3E}">
        <p14:creationId xmlns:p14="http://schemas.microsoft.com/office/powerpoint/2010/main" val="6425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BDFEF34-89AB-4236-A297-CD9A7011CF8A}" type="slidenum">
              <a:rPr lang="da-DK" smtClean="0"/>
              <a:t>8</a:t>
            </a:fld>
            <a:endParaRPr lang="da-DK"/>
          </a:p>
        </p:txBody>
      </p:sp>
    </p:spTree>
    <p:extLst>
      <p:ext uri="{BB962C8B-B14F-4D97-AF65-F5344CB8AC3E}">
        <p14:creationId xmlns:p14="http://schemas.microsoft.com/office/powerpoint/2010/main" val="328447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Undervisningen kan ikke stå alene – det er en del af et større program. </a:t>
            </a:r>
          </a:p>
          <a:p>
            <a:pPr marL="171450" indent="-171450">
              <a:buFontTx/>
              <a:buChar char="-"/>
            </a:pPr>
            <a:r>
              <a:rPr lang="da-DK" dirty="0"/>
              <a:t>Der mangler et fora for at snakke om det daglige arbejde som agent. </a:t>
            </a:r>
          </a:p>
          <a:p>
            <a:pPr marL="171450" indent="-171450">
              <a:buFontTx/>
              <a:buChar char="-"/>
            </a:pPr>
            <a:r>
              <a:rPr lang="da-DK" dirty="0"/>
              <a:t>Standardisering af guides ved SNU</a:t>
            </a:r>
          </a:p>
          <a:p>
            <a:endParaRPr lang="da-DK" dirty="0"/>
          </a:p>
        </p:txBody>
      </p:sp>
      <p:sp>
        <p:nvSpPr>
          <p:cNvPr id="4" name="Pladsholder til slidenummer 3"/>
          <p:cNvSpPr>
            <a:spLocks noGrp="1"/>
          </p:cNvSpPr>
          <p:nvPr>
            <p:ph type="sldNum" sz="quarter" idx="5"/>
          </p:nvPr>
        </p:nvSpPr>
        <p:spPr/>
        <p:txBody>
          <a:bodyPr/>
          <a:lstStyle/>
          <a:p>
            <a:fld id="{4BDFEF34-89AB-4236-A297-CD9A7011CF8A}" type="slidenum">
              <a:rPr lang="da-DK" smtClean="0"/>
              <a:t>11</a:t>
            </a:fld>
            <a:endParaRPr lang="da-DK"/>
          </a:p>
        </p:txBody>
      </p:sp>
    </p:spTree>
    <p:extLst>
      <p:ext uri="{BB962C8B-B14F-4D97-AF65-F5344CB8AC3E}">
        <p14:creationId xmlns:p14="http://schemas.microsoft.com/office/powerpoint/2010/main" val="85093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Samarbejdsaftale bliver sendt med ud til første møde. </a:t>
            </a:r>
          </a:p>
          <a:p>
            <a:endParaRPr lang="da-DK" dirty="0"/>
          </a:p>
          <a:p>
            <a:r>
              <a:rPr lang="da-DK" dirty="0"/>
              <a:t>Der lægges op til et fysisk møde </a:t>
            </a:r>
          </a:p>
        </p:txBody>
      </p:sp>
      <p:sp>
        <p:nvSpPr>
          <p:cNvPr id="4" name="Pladsholder til slidenummer 3"/>
          <p:cNvSpPr>
            <a:spLocks noGrp="1"/>
          </p:cNvSpPr>
          <p:nvPr>
            <p:ph type="sldNum" sz="quarter" idx="5"/>
          </p:nvPr>
        </p:nvSpPr>
        <p:spPr/>
        <p:txBody>
          <a:bodyPr/>
          <a:lstStyle/>
          <a:p>
            <a:fld id="{022E974A-FC56-4EBE-B99C-BF3BE8E55B58}" type="slidenum">
              <a:rPr lang="da-DK" smtClean="0"/>
              <a:t>12</a:t>
            </a:fld>
            <a:endParaRPr lang="da-DK"/>
          </a:p>
        </p:txBody>
      </p:sp>
    </p:spTree>
    <p:extLst>
      <p:ext uri="{BB962C8B-B14F-4D97-AF65-F5344CB8AC3E}">
        <p14:creationId xmlns:p14="http://schemas.microsoft.com/office/powerpoint/2010/main" val="268362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cs typeface="Calibri"/>
            </a:endParaRPr>
          </a:p>
        </p:txBody>
      </p:sp>
      <p:sp>
        <p:nvSpPr>
          <p:cNvPr id="4" name="Pladsholder til slidenummer 3"/>
          <p:cNvSpPr>
            <a:spLocks noGrp="1"/>
          </p:cNvSpPr>
          <p:nvPr>
            <p:ph type="sldNum" sz="quarter" idx="5"/>
          </p:nvPr>
        </p:nvSpPr>
        <p:spPr/>
        <p:txBody>
          <a:bodyPr/>
          <a:lstStyle/>
          <a:p>
            <a:fld id="{022E974A-FC56-4EBE-B99C-BF3BE8E55B58}" type="slidenum">
              <a:rPr lang="da-DK" smtClean="0"/>
              <a:t>14</a:t>
            </a:fld>
            <a:endParaRPr lang="da-DK"/>
          </a:p>
        </p:txBody>
      </p:sp>
    </p:spTree>
    <p:extLst>
      <p:ext uri="{BB962C8B-B14F-4D97-AF65-F5344CB8AC3E}">
        <p14:creationId xmlns:p14="http://schemas.microsoft.com/office/powerpoint/2010/main" val="186369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022E974A-FC56-4EBE-B99C-BF3BE8E55B58}" type="slidenum">
              <a:rPr lang="da-DK" smtClean="0"/>
              <a:t>15</a:t>
            </a:fld>
            <a:endParaRPr lang="da-DK"/>
          </a:p>
        </p:txBody>
      </p:sp>
    </p:spTree>
    <p:extLst>
      <p:ext uri="{BB962C8B-B14F-4D97-AF65-F5344CB8AC3E}">
        <p14:creationId xmlns:p14="http://schemas.microsoft.com/office/powerpoint/2010/main" val="1447836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D5078-37BE-25BA-4A57-EAB8CA70F64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837F405-B38C-550F-F077-2EAD416FD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AACAC42-AD6D-9656-67FF-885E0FBC2483}"/>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5" name="Pladsholder til sidefod 4">
            <a:extLst>
              <a:ext uri="{FF2B5EF4-FFF2-40B4-BE49-F238E27FC236}">
                <a16:creationId xmlns:a16="http://schemas.microsoft.com/office/drawing/2014/main" id="{5C9BB7FA-3A3F-9EC9-D39C-13C2304AC4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598D5CD-A775-8F6E-CD72-EBFA76159DFF}"/>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288573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2B57F8-0117-7246-4765-F3D0DCD89E9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223A181A-EDD2-EF32-FBFB-28B21BE85F4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5435430-508C-EE49-A5C5-74E502624165}"/>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5" name="Pladsholder til sidefod 4">
            <a:extLst>
              <a:ext uri="{FF2B5EF4-FFF2-40B4-BE49-F238E27FC236}">
                <a16:creationId xmlns:a16="http://schemas.microsoft.com/office/drawing/2014/main" id="{9B7E4FF0-A58D-8C13-B135-BEAF9E3A946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E5C06A-A645-455C-1C85-4D5EAA7E6755}"/>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98849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D370D94-6DDB-42CC-679F-717A62E2138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0F2C001-69D5-AAF0-3E90-21929AC1F1C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3F0E352-E9A2-1C3A-14AE-0D1C3383B2C4}"/>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5" name="Pladsholder til sidefod 4">
            <a:extLst>
              <a:ext uri="{FF2B5EF4-FFF2-40B4-BE49-F238E27FC236}">
                <a16:creationId xmlns:a16="http://schemas.microsoft.com/office/drawing/2014/main" id="{E453A6F5-7C89-0A88-2620-C7E02D210E0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5D0DE5D-4736-18B8-7591-D5E0462639CE}"/>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992306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5B43E32-3474-E9D3-B848-2A4C868EAFF9}"/>
              </a:ext>
            </a:extLst>
          </p:cNvPr>
          <p:cNvSpPr>
            <a:spLocks noGrp="1"/>
          </p:cNvSpPr>
          <p:nvPr>
            <p:ph type="dt" sz="half" idx="10"/>
          </p:nvPr>
        </p:nvSpPr>
        <p:spPr/>
        <p:txBody>
          <a:bodyPr/>
          <a:lstStyle/>
          <a:p>
            <a:fld id="{A0C4B3D5-41C5-48CE-A480-1A801F356C4E}" type="datetimeFigureOut">
              <a:rPr lang="da-DK" smtClean="0"/>
              <a:t>12-08-2024</a:t>
            </a:fld>
            <a:endParaRPr lang="da-DK"/>
          </a:p>
        </p:txBody>
      </p:sp>
      <p:sp>
        <p:nvSpPr>
          <p:cNvPr id="3" name="Pladsholder til sidefod 2">
            <a:extLst>
              <a:ext uri="{FF2B5EF4-FFF2-40B4-BE49-F238E27FC236}">
                <a16:creationId xmlns:a16="http://schemas.microsoft.com/office/drawing/2014/main" id="{6C2C4249-C49D-D059-F2FA-88CB044616A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A38AD4FD-BB96-0A4E-A6CC-06C832C8AAA4}"/>
              </a:ext>
            </a:extLst>
          </p:cNvPr>
          <p:cNvSpPr>
            <a:spLocks noGrp="1"/>
          </p:cNvSpPr>
          <p:nvPr>
            <p:ph type="sldNum" sz="quarter" idx="12"/>
          </p:nvPr>
        </p:nvSpPr>
        <p:spPr/>
        <p:txBody>
          <a:bodyPr/>
          <a:lstStyle/>
          <a:p>
            <a:fld id="{B1C10CF1-5BFC-4112-8115-D79C2BE4E909}" type="slidenum">
              <a:rPr lang="da-DK" smtClean="0"/>
              <a:t>‹nr.›</a:t>
            </a:fld>
            <a:endParaRPr lang="da-DK"/>
          </a:p>
        </p:txBody>
      </p:sp>
    </p:spTree>
    <p:extLst>
      <p:ext uri="{BB962C8B-B14F-4D97-AF65-F5344CB8AC3E}">
        <p14:creationId xmlns:p14="http://schemas.microsoft.com/office/powerpoint/2010/main" val="158483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D88CD-E298-245E-084C-1ADC86F89D3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B49DAD2-80AF-7629-D878-43CD819D2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7D14EDA9-DB2B-E488-B23C-0E311D4FD56C}"/>
              </a:ext>
            </a:extLst>
          </p:cNvPr>
          <p:cNvSpPr>
            <a:spLocks noGrp="1"/>
          </p:cNvSpPr>
          <p:nvPr>
            <p:ph type="dt" sz="half" idx="10"/>
          </p:nvPr>
        </p:nvSpPr>
        <p:spPr/>
        <p:txBody>
          <a:bodyPr/>
          <a:lstStyle/>
          <a:p>
            <a:fld id="{A0C4B3D5-41C5-48CE-A480-1A801F356C4E}" type="datetimeFigureOut">
              <a:rPr lang="da-DK" smtClean="0"/>
              <a:t>12-08-2024</a:t>
            </a:fld>
            <a:endParaRPr lang="da-DK"/>
          </a:p>
        </p:txBody>
      </p:sp>
      <p:sp>
        <p:nvSpPr>
          <p:cNvPr id="5" name="Pladsholder til sidefod 4">
            <a:extLst>
              <a:ext uri="{FF2B5EF4-FFF2-40B4-BE49-F238E27FC236}">
                <a16:creationId xmlns:a16="http://schemas.microsoft.com/office/drawing/2014/main" id="{D1522914-9498-3A52-85A6-30F399A71C8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9CE1905-5AFF-802B-135C-173A4CAF0EA5}"/>
              </a:ext>
            </a:extLst>
          </p:cNvPr>
          <p:cNvSpPr>
            <a:spLocks noGrp="1"/>
          </p:cNvSpPr>
          <p:nvPr>
            <p:ph type="sldNum" sz="quarter" idx="12"/>
          </p:nvPr>
        </p:nvSpPr>
        <p:spPr/>
        <p:txBody>
          <a:bodyPr/>
          <a:lstStyle/>
          <a:p>
            <a:fld id="{B1C10CF1-5BFC-4112-8115-D79C2BE4E909}" type="slidenum">
              <a:rPr lang="da-DK" smtClean="0"/>
              <a:t>‹nr.›</a:t>
            </a:fld>
            <a:endParaRPr lang="da-DK"/>
          </a:p>
        </p:txBody>
      </p:sp>
    </p:spTree>
    <p:extLst>
      <p:ext uri="{BB962C8B-B14F-4D97-AF65-F5344CB8AC3E}">
        <p14:creationId xmlns:p14="http://schemas.microsoft.com/office/powerpoint/2010/main" val="103507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DE5EB-FE52-B9FB-22C5-C08089651F8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8D4B875-ED19-F3A1-D75B-4DCFF59FB35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2640E67-C8CA-D732-52FC-F628D75087E4}"/>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5" name="Pladsholder til sidefod 4">
            <a:extLst>
              <a:ext uri="{FF2B5EF4-FFF2-40B4-BE49-F238E27FC236}">
                <a16:creationId xmlns:a16="http://schemas.microsoft.com/office/drawing/2014/main" id="{2E2AA0CF-DB6E-B4A8-8368-F9DBCBCE271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1ACB6E6-B91E-4361-512F-95645102E27D}"/>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53568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26EE5-3244-0303-9166-844F64BF707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58B60E8-0E34-04A0-C5C0-D6D54669B9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5585A3D-D8B3-9B0A-8EE7-DC6548EB4B04}"/>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5" name="Pladsholder til sidefod 4">
            <a:extLst>
              <a:ext uri="{FF2B5EF4-FFF2-40B4-BE49-F238E27FC236}">
                <a16:creationId xmlns:a16="http://schemas.microsoft.com/office/drawing/2014/main" id="{052DE7CD-6217-41BD-72B5-CE0820CD77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3CCAA4F-87F2-A5E6-EE76-9019C067D59B}"/>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396890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59903-8895-1BFE-EB6F-FDD544BB922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D9A7E1F-38AA-CA28-3342-03500EBD23B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D51A2E68-9E31-B5C1-6D4B-4F0E3AC991DC}"/>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2BD6DA0-0FB1-0977-EF2C-668CDAF7E88C}"/>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6" name="Pladsholder til sidefod 5">
            <a:extLst>
              <a:ext uri="{FF2B5EF4-FFF2-40B4-BE49-F238E27FC236}">
                <a16:creationId xmlns:a16="http://schemas.microsoft.com/office/drawing/2014/main" id="{2756DABF-4754-9763-6F15-51840D677C0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4C5394D-0490-C28E-A959-4536772BE735}"/>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84206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08041-731C-1EB3-7974-AA29F141C90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6952642-F23D-423E-88B7-488A420B7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7AC49179-3B42-ACAC-A58F-9785A3A27F7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891D632-A696-A44B-9C1F-5E2B0715C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7A0056F-66D1-7CD4-95E9-EE5C33D5B8F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4AADFA7-45B7-E780-4D37-34E50F8C6DA0}"/>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8" name="Pladsholder til sidefod 7">
            <a:extLst>
              <a:ext uri="{FF2B5EF4-FFF2-40B4-BE49-F238E27FC236}">
                <a16:creationId xmlns:a16="http://schemas.microsoft.com/office/drawing/2014/main" id="{6F303F97-2484-2B25-9422-040533FDE15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656D63E-F3E7-5DE8-163D-6DA3CE28D240}"/>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31468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84714-CB3A-B85D-7BAC-D7C6EB5E381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DF6392D-D226-28F1-5105-9CB783F26BD9}"/>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4" name="Pladsholder til sidefod 3">
            <a:extLst>
              <a:ext uri="{FF2B5EF4-FFF2-40B4-BE49-F238E27FC236}">
                <a16:creationId xmlns:a16="http://schemas.microsoft.com/office/drawing/2014/main" id="{4E5D6055-2507-F2EB-9854-BC9CC6491F04}"/>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D2C190A-1654-FAE3-7DAB-2C0F8B0D62C6}"/>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253111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3F6B95E-9AE9-B279-9BBB-843E56B03234}"/>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3" name="Pladsholder til sidefod 2">
            <a:extLst>
              <a:ext uri="{FF2B5EF4-FFF2-40B4-BE49-F238E27FC236}">
                <a16:creationId xmlns:a16="http://schemas.microsoft.com/office/drawing/2014/main" id="{D4CDDD65-EB8D-725B-9BCE-BB02F2103D8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9887720-1D02-531C-FDBC-874434A2461B}"/>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377342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33359-CFE9-899B-C998-B56EC53F95C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EA84333-ADF6-9040-BC63-78664D7AA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267B037-B61A-C928-647D-5D61DFCA8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C322B47-B48B-3EF2-7999-B2BD5CAD5572}"/>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6" name="Pladsholder til sidefod 5">
            <a:extLst>
              <a:ext uri="{FF2B5EF4-FFF2-40B4-BE49-F238E27FC236}">
                <a16:creationId xmlns:a16="http://schemas.microsoft.com/office/drawing/2014/main" id="{92501DC0-3CB7-E42E-F7AB-AAF3F6D8611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4BE8BF4-38E5-4BD0-B002-C64D79C7FC4C}"/>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70408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F2B12-4ADE-E650-E931-AD254C5F9CF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FA2EBA3-E9DB-3586-6B4E-54253866D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8A4A5E7-249E-39B7-7CD1-E3E8E6CCB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42D3EDB-3921-39DB-E6D9-158C995AF1FD}"/>
              </a:ext>
            </a:extLst>
          </p:cNvPr>
          <p:cNvSpPr>
            <a:spLocks noGrp="1"/>
          </p:cNvSpPr>
          <p:nvPr>
            <p:ph type="dt" sz="half" idx="10"/>
          </p:nvPr>
        </p:nvSpPr>
        <p:spPr/>
        <p:txBody>
          <a:bodyPr/>
          <a:lstStyle/>
          <a:p>
            <a:fld id="{1E7F884F-80ED-45C5-B274-17AB06C488A8}" type="datetimeFigureOut">
              <a:rPr lang="da-DK" smtClean="0"/>
              <a:t>12-08-2024</a:t>
            </a:fld>
            <a:endParaRPr lang="da-DK"/>
          </a:p>
        </p:txBody>
      </p:sp>
      <p:sp>
        <p:nvSpPr>
          <p:cNvPr id="6" name="Pladsholder til sidefod 5">
            <a:extLst>
              <a:ext uri="{FF2B5EF4-FFF2-40B4-BE49-F238E27FC236}">
                <a16:creationId xmlns:a16="http://schemas.microsoft.com/office/drawing/2014/main" id="{1428AC7E-8CE1-414C-146A-96F103E15A1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0AE0C72-7551-C5DE-2630-D14E4577ED6F}"/>
              </a:ext>
            </a:extLst>
          </p:cNvPr>
          <p:cNvSpPr>
            <a:spLocks noGrp="1"/>
          </p:cNvSpPr>
          <p:nvPr>
            <p:ph type="sldNum" sz="quarter" idx="12"/>
          </p:nvPr>
        </p:nvSpPr>
        <p:spPr/>
        <p:txBody>
          <a:bodyPr/>
          <a:lstStyle/>
          <a:p>
            <a:fld id="{2213777B-9533-43FB-AABA-FF88EAC1D5BE}" type="slidenum">
              <a:rPr lang="da-DK" smtClean="0"/>
              <a:t>‹nr.›</a:t>
            </a:fld>
            <a:endParaRPr lang="da-DK"/>
          </a:p>
        </p:txBody>
      </p:sp>
    </p:spTree>
    <p:extLst>
      <p:ext uri="{BB962C8B-B14F-4D97-AF65-F5344CB8AC3E}">
        <p14:creationId xmlns:p14="http://schemas.microsoft.com/office/powerpoint/2010/main" val="181312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7F06FAF-E181-7618-B0FC-4DF6C79BDF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E3D5FB1-9036-DA79-7C6F-5A7C0301D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4F73183-1D6C-A426-2BC0-5907B40BAF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7F884F-80ED-45C5-B274-17AB06C488A8}" type="datetimeFigureOut">
              <a:rPr lang="da-DK" smtClean="0"/>
              <a:t>12-08-2024</a:t>
            </a:fld>
            <a:endParaRPr lang="da-DK"/>
          </a:p>
        </p:txBody>
      </p:sp>
      <p:sp>
        <p:nvSpPr>
          <p:cNvPr id="5" name="Pladsholder til sidefod 4">
            <a:extLst>
              <a:ext uri="{FF2B5EF4-FFF2-40B4-BE49-F238E27FC236}">
                <a16:creationId xmlns:a16="http://schemas.microsoft.com/office/drawing/2014/main" id="{1ECE1318-2B0A-3279-518E-F83486EB4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0251ECE5-3CFC-41B8-2428-9C9F5C92DC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13777B-9533-43FB-AABA-FF88EAC1D5BE}" type="slidenum">
              <a:rPr lang="da-DK" smtClean="0"/>
              <a:t>‹nr.›</a:t>
            </a:fld>
            <a:endParaRPr lang="da-DK"/>
          </a:p>
        </p:txBody>
      </p:sp>
    </p:spTree>
    <p:extLst>
      <p:ext uri="{BB962C8B-B14F-4D97-AF65-F5344CB8AC3E}">
        <p14:creationId xmlns:p14="http://schemas.microsoft.com/office/powerpoint/2010/main" val="414896378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D9F6B58-3E2F-5615-377F-28886C056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0DA1D46-8CAC-AA62-B5F2-485D6452B8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50433E9-34A7-6664-18AB-3E448311AB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4B3D5-41C5-48CE-A480-1A801F356C4E}" type="datetimeFigureOut">
              <a:rPr lang="da-DK" smtClean="0"/>
              <a:t>12-08-2024</a:t>
            </a:fld>
            <a:endParaRPr lang="da-DK"/>
          </a:p>
        </p:txBody>
      </p:sp>
      <p:sp>
        <p:nvSpPr>
          <p:cNvPr id="5" name="Pladsholder til sidefod 4">
            <a:extLst>
              <a:ext uri="{FF2B5EF4-FFF2-40B4-BE49-F238E27FC236}">
                <a16:creationId xmlns:a16="http://schemas.microsoft.com/office/drawing/2014/main" id="{61123EB1-DD79-5A18-5C2B-000193166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3C781A0-469D-1995-92B2-E1E6F74B4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10CF1-5BFC-4112-8115-D79C2BE4E909}" type="slidenum">
              <a:rPr lang="da-DK" smtClean="0"/>
              <a:t>‹nr.›</a:t>
            </a:fld>
            <a:endParaRPr lang="da-DK"/>
          </a:p>
        </p:txBody>
      </p:sp>
    </p:spTree>
    <p:extLst>
      <p:ext uri="{BB962C8B-B14F-4D97-AF65-F5344CB8AC3E}">
        <p14:creationId xmlns:p14="http://schemas.microsoft.com/office/powerpoint/2010/main" val="2800336574"/>
      </p:ext>
    </p:extLst>
  </p:cSld>
  <p:clrMap bg1="lt1" tx1="dk1" bg2="lt2" tx2="dk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ndigitalehotline.d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3D-trappe design">
            <a:extLst>
              <a:ext uri="{FF2B5EF4-FFF2-40B4-BE49-F238E27FC236}">
                <a16:creationId xmlns:a16="http://schemas.microsoft.com/office/drawing/2014/main" id="{E014D186-AEE6-EC6D-493F-9C2575DC43B5}"/>
              </a:ext>
            </a:extLst>
          </p:cNvPr>
          <p:cNvPicPr>
            <a:picLocks noChangeAspect="1"/>
          </p:cNvPicPr>
          <p:nvPr/>
        </p:nvPicPr>
        <p:blipFill rotWithShape="1">
          <a:blip r:embed="rId2">
            <a:alphaModFix/>
          </a:blip>
          <a:srcRect l="10090" r="3426"/>
          <a:stretch/>
        </p:blipFill>
        <p:spPr>
          <a:xfrm>
            <a:off x="4283902" y="10"/>
            <a:ext cx="7908098" cy="6857992"/>
          </a:xfrm>
          <a:prstGeom prst="rect">
            <a:avLst/>
          </a:prstGeom>
        </p:spPr>
      </p:pic>
      <p:sp>
        <p:nvSpPr>
          <p:cNvPr id="12" name="Rectangle 1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0A6739A-3E12-A432-B4B0-41E7594C64D3}"/>
              </a:ext>
            </a:extLst>
          </p:cNvPr>
          <p:cNvSpPr>
            <a:spLocks noGrp="1"/>
          </p:cNvSpPr>
          <p:nvPr>
            <p:ph type="ctrTitle"/>
          </p:nvPr>
        </p:nvSpPr>
        <p:spPr>
          <a:xfrm>
            <a:off x="728663" y="1115219"/>
            <a:ext cx="7834312" cy="2387600"/>
          </a:xfrm>
        </p:spPr>
        <p:txBody>
          <a:bodyPr>
            <a:normAutofit/>
          </a:bodyPr>
          <a:lstStyle/>
          <a:p>
            <a:pPr algn="l"/>
            <a:r>
              <a:rPr lang="da-DK" sz="5000" dirty="0">
                <a:solidFill>
                  <a:schemeClr val="bg1"/>
                </a:solidFill>
              </a:rPr>
              <a:t>DDH Onboarding</a:t>
            </a:r>
          </a:p>
        </p:txBody>
      </p:sp>
      <p:sp>
        <p:nvSpPr>
          <p:cNvPr id="3" name="Undertitel 2">
            <a:extLst>
              <a:ext uri="{FF2B5EF4-FFF2-40B4-BE49-F238E27FC236}">
                <a16:creationId xmlns:a16="http://schemas.microsoft.com/office/drawing/2014/main" id="{02AFA032-F83D-2CB4-C500-9E200052B109}"/>
              </a:ext>
            </a:extLst>
          </p:cNvPr>
          <p:cNvSpPr>
            <a:spLocks noGrp="1"/>
          </p:cNvSpPr>
          <p:nvPr>
            <p:ph type="subTitle" idx="1"/>
          </p:nvPr>
        </p:nvSpPr>
        <p:spPr>
          <a:xfrm>
            <a:off x="728663" y="3902075"/>
            <a:ext cx="5505449" cy="1655762"/>
          </a:xfrm>
        </p:spPr>
        <p:txBody>
          <a:bodyPr>
            <a:normAutofit/>
          </a:bodyPr>
          <a:lstStyle/>
          <a:p>
            <a:pPr algn="l"/>
            <a:r>
              <a:rPr lang="da-DK" sz="2000" dirty="0">
                <a:solidFill>
                  <a:schemeClr val="bg1"/>
                </a:solidFill>
              </a:rPr>
              <a:t>Onboarding indsatser 2023 - 2025</a:t>
            </a:r>
          </a:p>
        </p:txBody>
      </p:sp>
      <p:cxnSp>
        <p:nvCxnSpPr>
          <p:cNvPr id="18" name="Straight Connector 1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5B33BAE5-AC97-B989-1E9E-A92FF196339A}"/>
              </a:ext>
            </a:extLst>
          </p:cNvPr>
          <p:cNvPicPr>
            <a:picLocks noChangeAspect="1"/>
          </p:cNvPicPr>
          <p:nvPr/>
        </p:nvPicPr>
        <p:blipFill>
          <a:blip r:embed="rId3"/>
          <a:stretch>
            <a:fillRect/>
          </a:stretch>
        </p:blipFill>
        <p:spPr>
          <a:xfrm>
            <a:off x="1" y="1"/>
            <a:ext cx="1974320" cy="1300162"/>
          </a:xfrm>
          <a:prstGeom prst="rect">
            <a:avLst/>
          </a:prstGeom>
        </p:spPr>
      </p:pic>
    </p:spTree>
    <p:extLst>
      <p:ext uri="{BB962C8B-B14F-4D97-AF65-F5344CB8AC3E}">
        <p14:creationId xmlns:p14="http://schemas.microsoft.com/office/powerpoint/2010/main" val="214183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felt 13">
            <a:extLst>
              <a:ext uri="{FF2B5EF4-FFF2-40B4-BE49-F238E27FC236}">
                <a16:creationId xmlns:a16="http://schemas.microsoft.com/office/drawing/2014/main" id="{182EE427-D425-32AC-F457-290CF38A76C2}"/>
              </a:ext>
            </a:extLst>
          </p:cNvPr>
          <p:cNvSpPr txBox="1"/>
          <p:nvPr/>
        </p:nvSpPr>
        <p:spPr>
          <a:xfrm>
            <a:off x="638881" y="417576"/>
            <a:ext cx="10909640" cy="598424"/>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400" b="1" kern="1200" dirty="0">
                <a:solidFill>
                  <a:schemeClr val="tx1"/>
                </a:solidFill>
                <a:effectLst/>
                <a:latin typeface="+mj-lt"/>
                <a:ea typeface="+mj-ea"/>
                <a:cs typeface="+mj-cs"/>
              </a:rPr>
              <a:t>EVALUERING - MÅLEPUNKTER</a:t>
            </a:r>
            <a:endParaRPr lang="en-US" sz="4400" kern="1200" dirty="0">
              <a:solidFill>
                <a:schemeClr val="tx1"/>
              </a:solidFill>
              <a:effectLst/>
              <a:latin typeface="+mj-lt"/>
              <a:ea typeface="+mj-ea"/>
              <a:cs typeface="+mj-cs"/>
            </a:endParaRPr>
          </a:p>
        </p:txBody>
      </p:sp>
      <p:pic>
        <p:nvPicPr>
          <p:cNvPr id="5" name="Picture 4">
            <a:extLst>
              <a:ext uri="{FF2B5EF4-FFF2-40B4-BE49-F238E27FC236}">
                <a16:creationId xmlns:a16="http://schemas.microsoft.com/office/drawing/2014/main" id="{A7D694FF-8FF9-6ED5-DCF4-777FE2B7AEE2}"/>
              </a:ext>
            </a:extLst>
          </p:cNvPr>
          <p:cNvPicPr>
            <a:picLocks noChangeAspect="1"/>
          </p:cNvPicPr>
          <p:nvPr/>
        </p:nvPicPr>
        <p:blipFill>
          <a:blip r:embed="rId2"/>
          <a:stretch>
            <a:fillRect/>
          </a:stretch>
        </p:blipFill>
        <p:spPr>
          <a:xfrm>
            <a:off x="939800" y="1703084"/>
            <a:ext cx="10312400" cy="4122392"/>
          </a:xfrm>
          <a:prstGeom prst="rect">
            <a:avLst/>
          </a:prstGeom>
        </p:spPr>
      </p:pic>
    </p:spTree>
    <p:extLst>
      <p:ext uri="{BB962C8B-B14F-4D97-AF65-F5344CB8AC3E}">
        <p14:creationId xmlns:p14="http://schemas.microsoft.com/office/powerpoint/2010/main" val="240894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77A5EC25-9F72-75BE-6707-E9FE3755EEFD}"/>
              </a:ext>
            </a:extLst>
          </p:cNvPr>
          <p:cNvSpPr txBox="1"/>
          <p:nvPr/>
        </p:nvSpPr>
        <p:spPr>
          <a:xfrm>
            <a:off x="574861" y="855816"/>
            <a:ext cx="11070292" cy="5632311"/>
          </a:xfrm>
          <a:prstGeom prst="rect">
            <a:avLst/>
          </a:prstGeom>
          <a:noFill/>
        </p:spPr>
        <p:txBody>
          <a:bodyPr wrap="square">
            <a:spAutoFit/>
          </a:bodyPr>
          <a:lstStyle/>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Vi havde en </a:t>
            </a:r>
            <a:r>
              <a:rPr lang="da-DK" sz="1000" b="1" i="0" dirty="0">
                <a:solidFill>
                  <a:srgbClr val="05B050"/>
                </a:solidFill>
                <a:effectLst/>
                <a:highlight>
                  <a:srgbClr val="FFFFFF"/>
                </a:highlight>
                <a:latin typeface="-apple-system"/>
              </a:rPr>
              <a:t>god drøftelse </a:t>
            </a:r>
            <a:r>
              <a:rPr lang="da-DK" sz="1000" b="0" i="0" dirty="0">
                <a:solidFill>
                  <a:srgbClr val="3C434A"/>
                </a:solidFill>
                <a:effectLst/>
                <a:highlight>
                  <a:srgbClr val="FFFFFF"/>
                </a:highlight>
                <a:latin typeface="-apple-system"/>
              </a:rPr>
              <a:t>omkring de 17 sekunder vi har imellem hvert </a:t>
            </a:r>
            <a:r>
              <a:rPr lang="da-DK" sz="1000" dirty="0">
                <a:solidFill>
                  <a:srgbClr val="3C434A"/>
                </a:solidFill>
                <a:highlight>
                  <a:srgbClr val="FFFFFF"/>
                </a:highlight>
                <a:latin typeface="-apple-system"/>
              </a:rPr>
              <a:t>opkald. Derfor er min underen, hvorfor er det lige præcis, at jeg har 17 sekunder? Hvad </a:t>
            </a:r>
            <a:r>
              <a:rPr lang="da-DK" sz="1000" b="0" i="0" dirty="0">
                <a:solidFill>
                  <a:srgbClr val="3C434A"/>
                </a:solidFill>
                <a:effectLst/>
                <a:highlight>
                  <a:srgbClr val="FFFFFF"/>
                </a:highlight>
                <a:latin typeface="-apple-system"/>
              </a:rPr>
              <a:t>er forskellen på egen kommune og DDH. Umiddelbart synes jeg, at det er problematisk - at, når man har en fire timers vagt, kan det være anstrengende, at være "på" med 100% energi ved hvert kald. På baggrund af min ordblindhed, kan det være mere udfordrende, da jeg trods hjælpemidler, skal anvende længere tid når jeg skal skrive noget. Jeg er nød til at indtale på en telefon og sende via mail til mig selv og derefter kopier, hvilket er udfordrende på 17 sekunder. Det har udløst, at der er udfald på statistikkerne. Jeg forsøger at gøre mit bedste, så jeg bliver påvirket, når jeg får en sådan besked (udfald på statistikken).</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Kurset har lagt et </a:t>
            </a:r>
            <a:r>
              <a:rPr lang="da-DK" sz="1000" b="1" dirty="0">
                <a:solidFill>
                  <a:srgbClr val="05B050"/>
                </a:solidFill>
                <a:highlight>
                  <a:srgbClr val="FFFFFF"/>
                </a:highlight>
                <a:latin typeface="-apple-system"/>
              </a:rPr>
              <a:t>godt fundament</a:t>
            </a:r>
            <a:r>
              <a:rPr lang="da-DK" sz="1000" b="0" i="0" dirty="0">
                <a:solidFill>
                  <a:srgbClr val="3C434A"/>
                </a:solidFill>
                <a:effectLst/>
                <a:highlight>
                  <a:srgbClr val="FFFFFF"/>
                </a:highlight>
                <a:latin typeface="-apple-system"/>
              </a:rPr>
              <a:t>, men det eneste der batter er jo at øve teknikkerne i hverdagen</a:t>
            </a:r>
            <a:endParaRPr lang="da-DK" sz="1000" dirty="0">
              <a:solidFill>
                <a:srgbClr val="3C434A"/>
              </a:solidFill>
              <a:highlight>
                <a:srgbClr val="FFFFFF"/>
              </a:highlight>
              <a:latin typeface="-apple-system"/>
            </a:endParaRPr>
          </a:p>
          <a:p>
            <a:pPr marL="342900" indent="-342900">
              <a:buFont typeface="Arial" panose="020B0604020202020204" pitchFamily="34" charset="0"/>
              <a:buChar char="•"/>
            </a:pPr>
            <a:r>
              <a:rPr lang="da-DK" sz="1000" b="1" dirty="0">
                <a:solidFill>
                  <a:srgbClr val="05B050"/>
                </a:solidFill>
                <a:highlight>
                  <a:srgbClr val="FFFFFF"/>
                </a:highlight>
                <a:latin typeface="-apple-system"/>
              </a:rPr>
              <a:t>Kan helt klart anbefales</a:t>
            </a:r>
            <a:r>
              <a:rPr lang="da-DK" sz="1000" b="0" i="0" dirty="0">
                <a:solidFill>
                  <a:srgbClr val="3C434A"/>
                </a:solidFill>
                <a:effectLst/>
                <a:highlight>
                  <a:srgbClr val="FFFFFF"/>
                </a:highlight>
                <a:latin typeface="-apple-system"/>
              </a:rPr>
              <a:t>. I dag har jeg haft en almindelig telefonvagt i egen kommune (altså ikke DDH), men mange tips fra i går har været taget i brug, og jeg har haft opmærksomheden på lige at runde af på en opsamlende måde, at </a:t>
            </a:r>
            <a:r>
              <a:rPr lang="da-DK" sz="1000" b="1" dirty="0">
                <a:solidFill>
                  <a:srgbClr val="05B050"/>
                </a:solidFill>
                <a:highlight>
                  <a:srgbClr val="FFFFFF"/>
                </a:highlight>
                <a:latin typeface="-apple-system"/>
              </a:rPr>
              <a:t>tale tydeligt, og huske at skabe en tryg samtale</a:t>
            </a:r>
            <a:r>
              <a:rPr lang="da-DK" sz="1000" b="0" i="0" dirty="0">
                <a:solidFill>
                  <a:srgbClr val="3C434A"/>
                </a:solidFill>
                <a:effectLst/>
                <a:highlight>
                  <a:srgbClr val="FFFFFF"/>
                </a:highlight>
                <a:latin typeface="-apple-system"/>
              </a:rPr>
              <a:t>. Mange af teknikkerne bruger vi jo i forvejen, men er bare ikke opmærksomme på, at det er teknikker - det er bare en naturlig måde at føre dialog på. Det er dog ikke alle samtaler der "indbyder" til at man bruger for meget tid på et kald, fordi borgeren har travlt og ikke har tid til at høre på så meget. Sådan en samtale får man hurtigt færten af, og </a:t>
            </a:r>
            <a:r>
              <a:rPr lang="da-DK" sz="1000" dirty="0">
                <a:solidFill>
                  <a:srgbClr val="3C434A"/>
                </a:solidFill>
                <a:highlight>
                  <a:srgbClr val="FFFFFF"/>
                </a:highlight>
                <a:latin typeface="-apple-system"/>
              </a:rPr>
              <a:t>der bliver teknikkerne bare ikke taget i brug :-)</a:t>
            </a:r>
          </a:p>
          <a:p>
            <a:pPr marL="342900" indent="-342900">
              <a:buFont typeface="Arial" panose="020B0604020202020204" pitchFamily="34" charset="0"/>
              <a:buChar char="•"/>
            </a:pPr>
            <a:r>
              <a:rPr lang="da-DK" sz="1000" b="1" dirty="0">
                <a:solidFill>
                  <a:srgbClr val="05B050"/>
                </a:solidFill>
                <a:highlight>
                  <a:srgbClr val="FFFFFF"/>
                </a:highlight>
                <a:latin typeface="-apple-system"/>
              </a:rPr>
              <a:t>Kurset var et </a:t>
            </a:r>
            <a:r>
              <a:rPr lang="da-DK" sz="1000" b="1" dirty="0" err="1">
                <a:solidFill>
                  <a:srgbClr val="05B050"/>
                </a:solidFill>
                <a:highlight>
                  <a:srgbClr val="FFFFFF"/>
                </a:highlight>
                <a:latin typeface="-apple-system"/>
              </a:rPr>
              <a:t>udemærket</a:t>
            </a:r>
            <a:r>
              <a:rPr lang="da-DK" sz="1000" b="1" dirty="0">
                <a:solidFill>
                  <a:srgbClr val="05B050"/>
                </a:solidFill>
                <a:highlight>
                  <a:srgbClr val="FFFFFF"/>
                </a:highlight>
                <a:latin typeface="-apple-system"/>
              </a:rPr>
              <a:t> kursus og underviseren var god til at formidle</a:t>
            </a:r>
            <a:r>
              <a:rPr lang="da-DK" sz="1000" b="0" i="0" dirty="0">
                <a:solidFill>
                  <a:srgbClr val="3C434A"/>
                </a:solidFill>
                <a:effectLst/>
                <a:highlight>
                  <a:srgbClr val="FFFFFF"/>
                </a:highlight>
                <a:latin typeface="-apple-system"/>
              </a:rPr>
              <a:t>. Jeg har bare ikke brug for, at bruge en hel dag, i en yderst travl hverdag på noget, som jeg godt kender til. Jeg lærte ikke noget , som jeg ikke havde hørt før. Når man til hverdag arbejder et sted, hvor der er borgerkontakt, burde man have en hvis erfaring med at tale med alle slags borgere, ellers er det ikke kun DDH vagter, der bliver svære, det er også den normale hverdag.</a:t>
            </a:r>
            <a:endParaRPr lang="da-DK" sz="1000" dirty="0">
              <a:solidFill>
                <a:srgbClr val="3C434A"/>
              </a:solidFill>
              <a:highlight>
                <a:srgbClr val="FFFFFF"/>
              </a:highlight>
              <a:latin typeface="-apple-system"/>
            </a:endParaRP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Der var tale om </a:t>
            </a:r>
            <a:r>
              <a:rPr lang="da-DK" sz="1000" b="1" dirty="0">
                <a:solidFill>
                  <a:srgbClr val="05B050"/>
                </a:solidFill>
                <a:highlight>
                  <a:srgbClr val="FFFFFF"/>
                </a:highlight>
                <a:latin typeface="-apple-system"/>
              </a:rPr>
              <a:t>repetition for mit vedkommende</a:t>
            </a:r>
            <a:r>
              <a:rPr lang="da-DK" sz="1000" b="0" i="0" dirty="0">
                <a:solidFill>
                  <a:srgbClr val="3C434A"/>
                </a:solidFill>
                <a:effectLst/>
                <a:highlight>
                  <a:srgbClr val="FFFFFF"/>
                </a:highlight>
                <a:latin typeface="-apple-system"/>
              </a:rPr>
              <a:t>, da vi havde besøg af samme underviser i vores kommune for nogle år siden i forbindelse med nytilkomne medarbejdere i vores eget Kontaktcenter. Det var nogenlunde samme koncept. Stoffet er stadig relevant for vores daglige arbejde.</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Der var for mig </a:t>
            </a:r>
            <a:r>
              <a:rPr lang="da-DK" sz="1000" dirty="0">
                <a:solidFill>
                  <a:srgbClr val="C00000"/>
                </a:solidFill>
                <a:highlight>
                  <a:srgbClr val="FFFFFF"/>
                </a:highlight>
                <a:latin typeface="-apple-system"/>
              </a:rPr>
              <a:t>ikke noget nyt læring eller noget jeg kunne bruge</a:t>
            </a:r>
            <a:r>
              <a:rPr lang="da-DK" sz="1000" b="0" i="0" dirty="0">
                <a:solidFill>
                  <a:srgbClr val="3C434A"/>
                </a:solidFill>
                <a:effectLst/>
                <a:highlight>
                  <a:srgbClr val="FFFFFF"/>
                </a:highlight>
                <a:latin typeface="-apple-system"/>
              </a:rPr>
              <a:t>. Det eneste jeg fik ud af kurset, var at jeg gør det rigtige. </a:t>
            </a:r>
            <a:r>
              <a:rPr lang="da-DK" sz="1000" b="1" dirty="0">
                <a:solidFill>
                  <a:srgbClr val="05B050"/>
                </a:solidFill>
                <a:highlight>
                  <a:srgbClr val="FFFFFF"/>
                </a:highlight>
                <a:latin typeface="-apple-system"/>
              </a:rPr>
              <a:t>Underviseren gjorde det fint</a:t>
            </a:r>
            <a:r>
              <a:rPr lang="da-DK" sz="1000" b="0" i="0" dirty="0">
                <a:solidFill>
                  <a:srgbClr val="3C434A"/>
                </a:solidFill>
                <a:effectLst/>
                <a:highlight>
                  <a:srgbClr val="FFFFFF"/>
                </a:highlight>
                <a:latin typeface="-apple-system"/>
              </a:rPr>
              <a:t>, men for mit vedkommende var der desværre ikke nogen aha oplevelse. </a:t>
            </a:r>
            <a:r>
              <a:rPr lang="da-DK" sz="1000" b="1" dirty="0">
                <a:solidFill>
                  <a:schemeClr val="accent4"/>
                </a:solidFill>
                <a:highlight>
                  <a:srgbClr val="FFFFFF"/>
                </a:highlight>
                <a:latin typeface="-apple-system"/>
              </a:rPr>
              <a:t>Lokalet var meget koldt, og sandwichen var meget tør og hård</a:t>
            </a:r>
            <a:r>
              <a:rPr lang="da-DK" sz="1000" b="0" i="0" dirty="0">
                <a:solidFill>
                  <a:srgbClr val="3C434A"/>
                </a:solidFill>
                <a:effectLst/>
                <a:highlight>
                  <a:srgbClr val="FFFFFF"/>
                </a:highlight>
                <a:latin typeface="-apple-system"/>
              </a:rPr>
              <a:t>. Kursus administration, så tænker jeg indkaldelse osv. Det var dårligt, vi fik meget sent besked om hvor kurset forgik, hvad der var på programmet osv. </a:t>
            </a:r>
            <a:r>
              <a:rPr lang="da-DK" sz="1000" b="1" dirty="0">
                <a:solidFill>
                  <a:srgbClr val="05B050"/>
                </a:solidFill>
                <a:highlight>
                  <a:srgbClr val="FFFFFF"/>
                </a:highlight>
                <a:latin typeface="-apple-system"/>
              </a:rPr>
              <a:t>Venlige værter, underviser og DDH-kollegaer :)</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Det var ikke den dybe tallerken der blev opfundet, men det var </a:t>
            </a:r>
            <a:r>
              <a:rPr lang="da-DK" sz="1000" b="1" dirty="0">
                <a:solidFill>
                  <a:srgbClr val="05B050"/>
                </a:solidFill>
                <a:highlight>
                  <a:srgbClr val="FFFFFF"/>
                </a:highlight>
                <a:latin typeface="-apple-system"/>
              </a:rPr>
              <a:t>fornuftigt og fint med en reminder til håndtering af alle hverdagens snakke med borgere</a:t>
            </a:r>
            <a:r>
              <a:rPr lang="da-DK" sz="1000" b="0" i="0" dirty="0">
                <a:solidFill>
                  <a:srgbClr val="3C434A"/>
                </a:solidFill>
                <a:effectLst/>
                <a:highlight>
                  <a:srgbClr val="FFFFFF"/>
                </a:highlight>
                <a:latin typeface="-apple-system"/>
              </a:rPr>
              <a:t>. </a:t>
            </a:r>
            <a:r>
              <a:rPr lang="da-DK" sz="1000" b="1" dirty="0">
                <a:solidFill>
                  <a:srgbClr val="05B050"/>
                </a:solidFill>
                <a:highlight>
                  <a:srgbClr val="FFFFFF"/>
                </a:highlight>
                <a:latin typeface="-apple-system"/>
              </a:rPr>
              <a:t>Underviser var god til at blande teori og øvelser</a:t>
            </a:r>
            <a:r>
              <a:rPr lang="da-DK" sz="1000" b="0" i="0" dirty="0">
                <a:solidFill>
                  <a:srgbClr val="3C434A"/>
                </a:solidFill>
                <a:effectLst/>
                <a:highlight>
                  <a:srgbClr val="FFFFFF"/>
                </a:highlight>
                <a:latin typeface="-apple-system"/>
              </a:rPr>
              <a:t>, så det ikke blev trættende. </a:t>
            </a:r>
            <a:r>
              <a:rPr lang="da-DK" sz="1000" b="1" dirty="0">
                <a:solidFill>
                  <a:srgbClr val="05B050"/>
                </a:solidFill>
                <a:highlight>
                  <a:srgbClr val="FFFFFF"/>
                </a:highlight>
                <a:latin typeface="-apple-system"/>
              </a:rPr>
              <a:t>Forplejningen var rigtig god den dag</a:t>
            </a:r>
            <a:r>
              <a:rPr lang="da-DK" sz="1000" b="0" i="0" dirty="0">
                <a:solidFill>
                  <a:srgbClr val="3C434A"/>
                </a:solidFill>
                <a:effectLst/>
                <a:highlight>
                  <a:srgbClr val="FFFFFF"/>
                </a:highlight>
                <a:latin typeface="-apple-system"/>
              </a:rPr>
              <a:t>, men der var </a:t>
            </a:r>
            <a:r>
              <a:rPr lang="da-DK" sz="1000" b="1" dirty="0">
                <a:solidFill>
                  <a:schemeClr val="accent4"/>
                </a:solidFill>
                <a:highlight>
                  <a:srgbClr val="FFFFFF"/>
                </a:highlight>
                <a:latin typeface="-apple-system"/>
              </a:rPr>
              <a:t>isnende koldt i lokalet</a:t>
            </a:r>
            <a:r>
              <a:rPr lang="da-DK" sz="1000" b="0" i="0" dirty="0">
                <a:solidFill>
                  <a:srgbClr val="3C434A"/>
                </a:solidFill>
                <a:effectLst/>
                <a:highlight>
                  <a:srgbClr val="FFFFFF"/>
                </a:highlight>
                <a:latin typeface="-apple-system"/>
              </a:rPr>
              <a:t>, så folk måtte sidde med jakke på eller fryse.</a:t>
            </a:r>
          </a:p>
          <a:p>
            <a:pPr marL="342900" indent="-342900">
              <a:buFont typeface="Arial" panose="020B0604020202020204" pitchFamily="34" charset="0"/>
              <a:buChar char="•"/>
            </a:pPr>
            <a:r>
              <a:rPr lang="da-DK" sz="1000" b="1" dirty="0">
                <a:solidFill>
                  <a:srgbClr val="05B050"/>
                </a:solidFill>
                <a:highlight>
                  <a:srgbClr val="FFFFFF"/>
                </a:highlight>
                <a:latin typeface="-apple-system"/>
              </a:rPr>
              <a:t>Fint kursus, jeg blev </a:t>
            </a:r>
            <a:r>
              <a:rPr lang="da-DK" sz="1000" b="1" dirty="0" err="1">
                <a:solidFill>
                  <a:srgbClr val="05B050"/>
                </a:solidFill>
                <a:highlight>
                  <a:srgbClr val="FFFFFF"/>
                </a:highlight>
                <a:latin typeface="-apple-system"/>
              </a:rPr>
              <a:t>bekræftiget</a:t>
            </a:r>
            <a:r>
              <a:rPr lang="da-DK" sz="1000" b="1" dirty="0">
                <a:solidFill>
                  <a:srgbClr val="05B050"/>
                </a:solidFill>
                <a:highlight>
                  <a:srgbClr val="FFFFFF"/>
                </a:highlight>
                <a:latin typeface="-apple-system"/>
              </a:rPr>
              <a:t> i, at det jeg gør er meget af det rigtige.</a:t>
            </a:r>
            <a:r>
              <a:rPr lang="da-DK" sz="1000" b="0" i="0" dirty="0">
                <a:solidFill>
                  <a:srgbClr val="3C434A"/>
                </a:solidFill>
                <a:effectLst/>
                <a:highlight>
                  <a:srgbClr val="FFFFFF"/>
                </a:highlight>
                <a:latin typeface="-apple-system"/>
              </a:rPr>
              <a:t> </a:t>
            </a:r>
            <a:r>
              <a:rPr lang="da-DK" sz="1000" b="1" dirty="0">
                <a:solidFill>
                  <a:schemeClr val="accent4"/>
                </a:solidFill>
                <a:highlight>
                  <a:srgbClr val="FFFFFF"/>
                </a:highlight>
                <a:latin typeface="-apple-system"/>
              </a:rPr>
              <a:t>Jeg ville gerne have haft oplysninger om hvad kurset indeholdte ved tilmelding</a:t>
            </a:r>
            <a:r>
              <a:rPr lang="da-DK" sz="1000" b="0" i="0" dirty="0">
                <a:solidFill>
                  <a:srgbClr val="3C434A"/>
                </a:solidFill>
                <a:effectLst/>
                <a:highlight>
                  <a:srgbClr val="FFFFFF"/>
                </a:highlight>
                <a:latin typeface="-apple-system"/>
              </a:rPr>
              <a:t>, obligatorisk DDH-kursus kan være mange ting. </a:t>
            </a:r>
            <a:r>
              <a:rPr lang="da-DK" sz="1000" b="1" dirty="0">
                <a:solidFill>
                  <a:schemeClr val="accent4"/>
                </a:solidFill>
                <a:highlight>
                  <a:srgbClr val="FFFFFF"/>
                </a:highlight>
                <a:latin typeface="-apple-system"/>
              </a:rPr>
              <a:t>Meget koldt lokale</a:t>
            </a:r>
            <a:r>
              <a:rPr lang="da-DK" sz="1000" b="0" i="0" dirty="0">
                <a:solidFill>
                  <a:srgbClr val="3C434A"/>
                </a:solidFill>
                <a:effectLst/>
                <a:highlight>
                  <a:srgbClr val="FFFFFF"/>
                </a:highlight>
                <a:latin typeface="-apple-system"/>
              </a:rPr>
              <a:t>, derfor en lav karakter til fysiske rammer.</a:t>
            </a:r>
            <a:endParaRPr lang="da-DK" sz="1000" dirty="0">
              <a:solidFill>
                <a:srgbClr val="3C434A"/>
              </a:solidFill>
              <a:highlight>
                <a:srgbClr val="FFFFFF"/>
              </a:highlight>
              <a:latin typeface="-apple-system"/>
            </a:endParaRP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Det var jo ikke fordi, jeg ikke vidste, hvordan de forskellige situationer skulle takles - men det var </a:t>
            </a:r>
            <a:r>
              <a:rPr lang="da-DK" sz="1000" b="1" dirty="0">
                <a:solidFill>
                  <a:srgbClr val="05B050"/>
                </a:solidFill>
                <a:highlight>
                  <a:srgbClr val="FFFFFF"/>
                </a:highlight>
                <a:latin typeface="-apple-system"/>
              </a:rPr>
              <a:t>rigtig fint med et "brushup" på de forskellige teknikker</a:t>
            </a:r>
            <a:r>
              <a:rPr lang="da-DK" sz="1000" b="0" i="0" dirty="0">
                <a:solidFill>
                  <a:srgbClr val="3C434A"/>
                </a:solidFill>
                <a:effectLst/>
                <a:highlight>
                  <a:srgbClr val="FFFFFF"/>
                </a:highlight>
                <a:latin typeface="-apple-system"/>
              </a:rPr>
              <a:t>. Selve kursus-dagen kunne godt skæres ned til 4 timer - i stedet for 6. De forskellige cases skal rettes lidt til - f.eks. eksisterer </a:t>
            </a:r>
            <a:r>
              <a:rPr lang="da-DK" sz="1000" b="0" i="0" dirty="0" err="1">
                <a:solidFill>
                  <a:srgbClr val="3C434A"/>
                </a:solidFill>
                <a:effectLst/>
                <a:highlight>
                  <a:srgbClr val="FFFFFF"/>
                </a:highlight>
                <a:latin typeface="-apple-system"/>
              </a:rPr>
              <a:t>Nem-id</a:t>
            </a:r>
            <a:r>
              <a:rPr lang="da-DK" sz="1000" b="0" i="0" dirty="0">
                <a:solidFill>
                  <a:srgbClr val="3C434A"/>
                </a:solidFill>
                <a:effectLst/>
                <a:highlight>
                  <a:srgbClr val="FFFFFF"/>
                </a:highlight>
                <a:latin typeface="-apple-system"/>
              </a:rPr>
              <a:t> jo ikke længere........... </a:t>
            </a:r>
            <a:r>
              <a:rPr lang="da-DK" sz="1000" dirty="0">
                <a:solidFill>
                  <a:srgbClr val="3C434A"/>
                </a:solidFill>
                <a:highlight>
                  <a:srgbClr val="FFFFFF"/>
                </a:highlight>
                <a:latin typeface="-apple-system"/>
              </a:rPr>
              <a:t>(</a:t>
            </a:r>
            <a:r>
              <a:rPr lang="da-DK" sz="1000" i="1" dirty="0">
                <a:solidFill>
                  <a:srgbClr val="3C434A"/>
                </a:solidFill>
                <a:highlight>
                  <a:srgbClr val="FFFFFF"/>
                </a:highlight>
                <a:latin typeface="-apple-system"/>
              </a:rPr>
              <a:t>underviser: Casen er helt reel og hentet fra en samtale mellem DDH og en borger </a:t>
            </a:r>
            <a:r>
              <a:rPr lang="da-DK" sz="1000" i="1" dirty="0">
                <a:solidFill>
                  <a:srgbClr val="3C434A"/>
                </a:solidFill>
                <a:highlight>
                  <a:srgbClr val="FFFFFF"/>
                </a:highlight>
                <a:latin typeface="-apple-system"/>
                <a:sym typeface="Wingdings" panose="05000000000000000000" pitchFamily="2" charset="2"/>
              </a:rPr>
              <a:t>)</a:t>
            </a:r>
            <a:endParaRPr lang="da-DK" sz="1000" b="0" i="0" dirty="0">
              <a:solidFill>
                <a:srgbClr val="3C434A"/>
              </a:solidFill>
              <a:effectLst/>
              <a:highlight>
                <a:srgbClr val="FFFFFF"/>
              </a:highlight>
              <a:latin typeface="-apple-system"/>
            </a:endParaRPr>
          </a:p>
          <a:p>
            <a:pPr marL="342900" indent="-342900">
              <a:buFont typeface="Arial" panose="020B0604020202020204" pitchFamily="34" charset="0"/>
              <a:buChar char="•"/>
            </a:pPr>
            <a:r>
              <a:rPr lang="da-DK" sz="1000" b="1" dirty="0">
                <a:solidFill>
                  <a:srgbClr val="05B050"/>
                </a:solidFill>
                <a:highlight>
                  <a:srgbClr val="FFFFFF"/>
                </a:highlight>
                <a:latin typeface="-apple-system"/>
              </a:rPr>
              <a:t>Jeg tænker da at jeg vil bruge nogle af de ting som vi lærte ( bruger mange af dem allerede)</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hvis jeg skal sige noget negativt - var det at han </a:t>
            </a:r>
            <a:r>
              <a:rPr lang="da-DK" sz="1000" dirty="0">
                <a:solidFill>
                  <a:srgbClr val="C00000"/>
                </a:solidFill>
                <a:highlight>
                  <a:srgbClr val="FFFFFF"/>
                </a:highlight>
                <a:latin typeface="-apple-system"/>
              </a:rPr>
              <a:t>bruget mange engelske termer </a:t>
            </a:r>
            <a:r>
              <a:rPr lang="da-DK" sz="1000" b="0" i="0" dirty="0">
                <a:solidFill>
                  <a:srgbClr val="3C434A"/>
                </a:solidFill>
                <a:effectLst/>
                <a:highlight>
                  <a:srgbClr val="FFFFFF"/>
                </a:highlight>
                <a:latin typeface="-apple-system"/>
              </a:rPr>
              <a:t>- det er det der på engelsk hedder .... - den kom godt nok tit - det var jeg lige ved at få knopper af 😊 - jeg kunne ikke lade være med at sidde og tænke på at nu kommer den snart igen - og det gjorde det. - jeg er faktisk ligeglad med hvad det hedder på engelsk 😊 - men </a:t>
            </a:r>
            <a:r>
              <a:rPr lang="da-DK" sz="1000" b="1" dirty="0">
                <a:solidFill>
                  <a:srgbClr val="05B050"/>
                </a:solidFill>
                <a:highlight>
                  <a:srgbClr val="FFFFFF"/>
                </a:highlight>
                <a:latin typeface="-apple-system"/>
              </a:rPr>
              <a:t>kurset var godt </a:t>
            </a:r>
            <a:r>
              <a:rPr lang="da-DK" sz="1000" b="0" i="0" dirty="0">
                <a:solidFill>
                  <a:srgbClr val="3C434A"/>
                </a:solidFill>
                <a:effectLst/>
                <a:highlight>
                  <a:srgbClr val="FFFFFF"/>
                </a:highlight>
                <a:latin typeface="-apple-system"/>
              </a:rPr>
              <a:t>😊👍 og det andet var bare en biting.</a:t>
            </a:r>
          </a:p>
          <a:p>
            <a:pPr marL="342900" indent="-342900">
              <a:buFont typeface="Arial" panose="020B0604020202020204" pitchFamily="34" charset="0"/>
              <a:buChar char="•"/>
            </a:pPr>
            <a:r>
              <a:rPr lang="da-DK" sz="1000" b="1" dirty="0">
                <a:solidFill>
                  <a:srgbClr val="05B050"/>
                </a:solidFill>
                <a:highlight>
                  <a:srgbClr val="FFFFFF"/>
                </a:highlight>
                <a:latin typeface="-apple-system"/>
              </a:rPr>
              <a:t>Teknikkerne var som sådan fine nok</a:t>
            </a:r>
            <a:r>
              <a:rPr lang="da-DK" sz="1000" b="0" i="0" dirty="0">
                <a:solidFill>
                  <a:srgbClr val="3C434A"/>
                </a:solidFill>
                <a:effectLst/>
                <a:highlight>
                  <a:srgbClr val="FFFFFF"/>
                </a:highlight>
                <a:latin typeface="-apple-system"/>
              </a:rPr>
              <a:t>, men også på et meget basis niveau. Jeg tænker at samtlige kursister i forvejen benyttede sig af teknikkerne, så lidt en skam at bruge en hel dag på bare at gennemgå de ting man i forvejen gør. Derudover så var </a:t>
            </a:r>
            <a:r>
              <a:rPr lang="da-DK" sz="1000" dirty="0">
                <a:solidFill>
                  <a:srgbClr val="C00000"/>
                </a:solidFill>
                <a:highlight>
                  <a:srgbClr val="FFFFFF"/>
                </a:highlight>
                <a:latin typeface="-apple-system"/>
              </a:rPr>
              <a:t>øvelserne vi gennemgik meget overfladiske </a:t>
            </a:r>
            <a:r>
              <a:rPr lang="da-DK" sz="1000" b="0" i="0" dirty="0">
                <a:solidFill>
                  <a:srgbClr val="3C434A"/>
                </a:solidFill>
                <a:effectLst/>
                <a:highlight>
                  <a:srgbClr val="FFFFFF"/>
                </a:highlight>
                <a:latin typeface="-apple-system"/>
              </a:rPr>
              <a:t>og jeg havde svært ved at se hvilken læring vi fik ud af dem.</a:t>
            </a:r>
            <a:endParaRPr lang="da-DK" sz="1000" dirty="0">
              <a:solidFill>
                <a:srgbClr val="3C434A"/>
              </a:solidFill>
              <a:highlight>
                <a:srgbClr val="FFFFFF"/>
              </a:highlight>
              <a:latin typeface="-apple-system"/>
            </a:endParaRPr>
          </a:p>
          <a:p>
            <a:pPr marL="342900" indent="-342900">
              <a:buFont typeface="Arial" panose="020B0604020202020204" pitchFamily="34" charset="0"/>
              <a:buChar char="•"/>
            </a:pPr>
            <a:r>
              <a:rPr lang="da-DK" sz="1000" b="1" dirty="0">
                <a:solidFill>
                  <a:srgbClr val="05B050"/>
                </a:solidFill>
                <a:highlight>
                  <a:srgbClr val="FFFFFF"/>
                </a:highlight>
                <a:latin typeface="-apple-system"/>
              </a:rPr>
              <a:t>Det er altid godt, at få genopfrisket eller bygget mere ovenpå egne kompetencer med kommunikation. Et rigtig godt kursus, hvor vi nåede vidt omkring, på den korte tid vi havde. Taget i betragtning af omfanget af emner, blev vi rigtig godt "styret igennem" af vores underviser.</a:t>
            </a:r>
          </a:p>
          <a:p>
            <a:pPr marL="342900" indent="-342900">
              <a:buFont typeface="Arial" panose="020B0604020202020204" pitchFamily="34" charset="0"/>
              <a:buChar char="•"/>
            </a:pPr>
            <a:r>
              <a:rPr lang="da-DK" sz="1000" b="1" dirty="0">
                <a:solidFill>
                  <a:srgbClr val="05B050"/>
                </a:solidFill>
                <a:highlight>
                  <a:srgbClr val="FFFFFF"/>
                </a:highlight>
                <a:latin typeface="-apple-system"/>
              </a:rPr>
              <a:t>WOW, BARE WOW!!</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God sandwich, men tomaten var lidt slatten.</a:t>
            </a:r>
          </a:p>
          <a:p>
            <a:pPr marL="342900" indent="-342900">
              <a:buFont typeface="Arial" panose="020B0604020202020204" pitchFamily="34" charset="0"/>
              <a:buChar char="•"/>
            </a:pPr>
            <a:r>
              <a:rPr lang="da-DK" sz="1000" b="0" i="0" dirty="0">
                <a:solidFill>
                  <a:srgbClr val="3C434A"/>
                </a:solidFill>
                <a:effectLst/>
                <a:highlight>
                  <a:srgbClr val="FFFFFF"/>
                </a:highlight>
                <a:latin typeface="-apple-system"/>
              </a:rPr>
              <a:t>Uha, sikke noget</a:t>
            </a:r>
          </a:p>
          <a:p>
            <a:endParaRPr lang="da-DK" sz="1000" dirty="0">
              <a:solidFill>
                <a:srgbClr val="3C434A"/>
              </a:solidFill>
              <a:highlight>
                <a:srgbClr val="FFFFFF"/>
              </a:highlight>
              <a:latin typeface="-apple-system"/>
            </a:endParaRPr>
          </a:p>
          <a:p>
            <a:r>
              <a:rPr lang="da-DK" sz="1000" b="1" dirty="0">
                <a:solidFill>
                  <a:srgbClr val="05B050"/>
                </a:solidFill>
                <a:highlight>
                  <a:srgbClr val="FFFFFF"/>
                </a:highlight>
                <a:latin typeface="-apple-system"/>
              </a:rPr>
              <a:t>GRØN</a:t>
            </a:r>
            <a:r>
              <a:rPr lang="da-DK" sz="1000" b="0" i="0" dirty="0">
                <a:solidFill>
                  <a:srgbClr val="3C434A"/>
                </a:solidFill>
                <a:effectLst/>
                <a:highlight>
                  <a:srgbClr val="FFFFFF"/>
                </a:highlight>
                <a:latin typeface="-apple-system"/>
              </a:rPr>
              <a:t> eller </a:t>
            </a:r>
            <a:r>
              <a:rPr lang="da-DK" sz="1000" i="0" dirty="0">
                <a:solidFill>
                  <a:srgbClr val="C00000"/>
                </a:solidFill>
                <a:effectLst/>
                <a:highlight>
                  <a:srgbClr val="FFFFFF"/>
                </a:highlight>
                <a:latin typeface="-apple-system"/>
              </a:rPr>
              <a:t>RØD</a:t>
            </a:r>
            <a:r>
              <a:rPr lang="da-DK" sz="1000" b="0" i="0" dirty="0">
                <a:solidFill>
                  <a:srgbClr val="3C434A"/>
                </a:solidFill>
                <a:effectLst/>
                <a:highlight>
                  <a:srgbClr val="FFFFFF"/>
                </a:highlight>
                <a:latin typeface="-apple-system"/>
              </a:rPr>
              <a:t> markering vedrører kurset/underviserne. </a:t>
            </a:r>
            <a:r>
              <a:rPr lang="da-DK" sz="1000" b="1" i="0" dirty="0">
                <a:solidFill>
                  <a:schemeClr val="accent4"/>
                </a:solidFill>
                <a:effectLst/>
                <a:highlight>
                  <a:srgbClr val="FFFFFF"/>
                </a:highlight>
                <a:latin typeface="-apple-system"/>
              </a:rPr>
              <a:t>GUL </a:t>
            </a:r>
            <a:r>
              <a:rPr lang="da-DK" sz="1000" b="0" i="0" dirty="0">
                <a:solidFill>
                  <a:srgbClr val="3C434A"/>
                </a:solidFill>
                <a:effectLst/>
                <a:highlight>
                  <a:srgbClr val="FFFFFF"/>
                </a:highlight>
                <a:latin typeface="-apple-system"/>
              </a:rPr>
              <a:t>vedrører praktik og logistik.</a:t>
            </a:r>
            <a:endParaRPr lang="da-DK" sz="1000" dirty="0">
              <a:solidFill>
                <a:srgbClr val="262626"/>
              </a:solidFill>
              <a:effectLst/>
              <a:latin typeface="Arial" panose="020B0604020202020204" pitchFamily="34" charset="0"/>
              <a:cs typeface="Arial" panose="020B0604020202020204" pitchFamily="34" charset="0"/>
            </a:endParaRPr>
          </a:p>
        </p:txBody>
      </p:sp>
      <p:sp>
        <p:nvSpPr>
          <p:cNvPr id="14" name="Tekstfelt 13">
            <a:extLst>
              <a:ext uri="{FF2B5EF4-FFF2-40B4-BE49-F238E27FC236}">
                <a16:creationId xmlns:a16="http://schemas.microsoft.com/office/drawing/2014/main" id="{182EE427-D425-32AC-F457-290CF38A76C2}"/>
              </a:ext>
            </a:extLst>
          </p:cNvPr>
          <p:cNvSpPr txBox="1"/>
          <p:nvPr/>
        </p:nvSpPr>
        <p:spPr>
          <a:xfrm>
            <a:off x="574861" y="303017"/>
            <a:ext cx="7883339" cy="461665"/>
          </a:xfrm>
          <a:prstGeom prst="rect">
            <a:avLst/>
          </a:prstGeom>
          <a:noFill/>
        </p:spPr>
        <p:txBody>
          <a:bodyPr wrap="square">
            <a:spAutoFit/>
          </a:bodyPr>
          <a:lstStyle/>
          <a:p>
            <a:r>
              <a:rPr lang="da-DK" sz="2400" b="1" dirty="0">
                <a:solidFill>
                  <a:srgbClr val="262626"/>
                </a:solidFill>
                <a:effectLst/>
                <a:latin typeface="Arial" panose="020B0604020202020204" pitchFamily="34" charset="0"/>
              </a:rPr>
              <a:t>EVALUERING – KOMMENTARER</a:t>
            </a:r>
            <a:r>
              <a:rPr lang="da-DK" sz="2400" b="1" dirty="0">
                <a:solidFill>
                  <a:srgbClr val="262626"/>
                </a:solidFill>
                <a:latin typeface="Arial" panose="020B0604020202020204" pitchFamily="34" charset="0"/>
              </a:rPr>
              <a:t> TIL KURSET</a:t>
            </a:r>
            <a:endParaRPr lang="da-DK" sz="2400" dirty="0">
              <a:solidFill>
                <a:srgbClr val="262626"/>
              </a:solidFill>
              <a:effectLst/>
              <a:latin typeface="Arial" panose="020B0604020202020204" pitchFamily="34" charset="0"/>
            </a:endParaRPr>
          </a:p>
        </p:txBody>
      </p:sp>
      <p:sp>
        <p:nvSpPr>
          <p:cNvPr id="17" name="AutoShape 13" descr="😊">
            <a:extLst>
              <a:ext uri="{FF2B5EF4-FFF2-40B4-BE49-F238E27FC236}">
                <a16:creationId xmlns:a16="http://schemas.microsoft.com/office/drawing/2014/main" id="{5F17E99D-CBCD-6C0B-4B5B-B110E5E6C798}"/>
              </a:ext>
            </a:extLst>
          </p:cNvPr>
          <p:cNvSpPr>
            <a:spLocks noChangeAspect="1" noChangeArrowheads="1"/>
          </p:cNvSpPr>
          <p:nvPr/>
        </p:nvSpPr>
        <p:spPr bwMode="auto">
          <a:xfrm>
            <a:off x="82407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8" name="AutoShape 14" descr="😊">
            <a:extLst>
              <a:ext uri="{FF2B5EF4-FFF2-40B4-BE49-F238E27FC236}">
                <a16:creationId xmlns:a16="http://schemas.microsoft.com/office/drawing/2014/main" id="{65A05929-5693-B5D3-D60A-296E9D9B0402}"/>
              </a:ext>
            </a:extLst>
          </p:cNvPr>
          <p:cNvSpPr>
            <a:spLocks noChangeAspect="1" noChangeArrowheads="1"/>
          </p:cNvSpPr>
          <p:nvPr/>
        </p:nvSpPr>
        <p:spPr bwMode="auto">
          <a:xfrm>
            <a:off x="159972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9" name="AutoShape 15" descr="😊">
            <a:extLst>
              <a:ext uri="{FF2B5EF4-FFF2-40B4-BE49-F238E27FC236}">
                <a16:creationId xmlns:a16="http://schemas.microsoft.com/office/drawing/2014/main" id="{9BBD61F8-CCB7-E89B-F983-C8DEB42812AD}"/>
              </a:ext>
            </a:extLst>
          </p:cNvPr>
          <p:cNvSpPr>
            <a:spLocks noChangeAspect="1" noChangeArrowheads="1"/>
          </p:cNvSpPr>
          <p:nvPr/>
        </p:nvSpPr>
        <p:spPr bwMode="auto">
          <a:xfrm>
            <a:off x="174132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20" name="AutoShape 16" descr="👍">
            <a:extLst>
              <a:ext uri="{FF2B5EF4-FFF2-40B4-BE49-F238E27FC236}">
                <a16:creationId xmlns:a16="http://schemas.microsoft.com/office/drawing/2014/main" id="{36EFE469-E4D3-4007-5FEF-57DB98145845}"/>
              </a:ext>
            </a:extLst>
          </p:cNvPr>
          <p:cNvSpPr>
            <a:spLocks noChangeAspect="1" noChangeArrowheads="1"/>
          </p:cNvSpPr>
          <p:nvPr/>
        </p:nvSpPr>
        <p:spPr bwMode="auto">
          <a:xfrm>
            <a:off x="17873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Tree>
    <p:extLst>
      <p:ext uri="{BB962C8B-B14F-4D97-AF65-F5344CB8AC3E}">
        <p14:creationId xmlns:p14="http://schemas.microsoft.com/office/powerpoint/2010/main" val="382448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C31E6D-D0F9-2232-DDEE-BBE83AAF179A}"/>
              </a:ext>
            </a:extLst>
          </p:cNvPr>
          <p:cNvSpPr>
            <a:spLocks noGrp="1"/>
          </p:cNvSpPr>
          <p:nvPr>
            <p:ph idx="1"/>
          </p:nvPr>
        </p:nvSpPr>
        <p:spPr>
          <a:xfrm>
            <a:off x="709133" y="1881961"/>
            <a:ext cx="4756002" cy="4190671"/>
          </a:xfrm>
        </p:spPr>
        <p:txBody>
          <a:bodyPr vert="horz" lIns="91440" tIns="45720" rIns="91440" bIns="45720" rtlCol="0" anchor="t">
            <a:normAutofit lnSpcReduction="10000"/>
          </a:bodyPr>
          <a:lstStyle/>
          <a:p>
            <a:pPr marL="0" indent="0">
              <a:buNone/>
            </a:pPr>
            <a:r>
              <a:rPr lang="da-DK" sz="1800" dirty="0">
                <a:latin typeface="Arial"/>
                <a:ea typeface="Times New Roman" panose="02020603050405020304" pitchFamily="18" charset="0"/>
                <a:cs typeface="Arial"/>
              </a:rPr>
              <a:t>Dette netværk er for:</a:t>
            </a:r>
          </a:p>
          <a:p>
            <a:pPr>
              <a:buFontTx/>
              <a:buChar char="-"/>
            </a:pPr>
            <a:r>
              <a:rPr lang="da-DK" sz="1800" b="1" dirty="0">
                <a:latin typeface="Arial"/>
                <a:ea typeface="Times New Roman" panose="02020603050405020304" pitchFamily="18" charset="0"/>
                <a:cs typeface="Arial"/>
              </a:rPr>
              <a:t>Primært: </a:t>
            </a:r>
            <a:r>
              <a:rPr lang="da-DK" sz="1800" dirty="0">
                <a:latin typeface="Arial"/>
                <a:ea typeface="Times New Roman" panose="02020603050405020304" pitchFamily="18" charset="0"/>
                <a:cs typeface="Arial"/>
              </a:rPr>
              <a:t>Den daglige leder af kontaktcenteret i hver kommune</a:t>
            </a:r>
          </a:p>
          <a:p>
            <a:pPr>
              <a:buFontTx/>
              <a:buChar char="-"/>
            </a:pPr>
            <a:r>
              <a:rPr lang="da-DK" sz="1800" dirty="0">
                <a:latin typeface="Arial"/>
                <a:ea typeface="Times New Roman" panose="02020603050405020304" pitchFamily="18" charset="0"/>
                <a:cs typeface="Arial"/>
              </a:rPr>
              <a:t> </a:t>
            </a:r>
            <a:r>
              <a:rPr lang="da-DK" sz="1800" b="1" dirty="0">
                <a:latin typeface="Arial"/>
                <a:ea typeface="Times New Roman" panose="02020603050405020304" pitchFamily="18" charset="0"/>
                <a:cs typeface="Arial"/>
              </a:rPr>
              <a:t>Sekundært: </a:t>
            </a:r>
            <a:r>
              <a:rPr lang="da-DK" sz="1800" dirty="0">
                <a:latin typeface="Arial"/>
                <a:ea typeface="Times New Roman" panose="02020603050405020304" pitchFamily="18" charset="0"/>
                <a:cs typeface="Arial"/>
              </a:rPr>
              <a:t>Lederen af borgerservice</a:t>
            </a:r>
            <a:endParaRPr lang="da-DK" sz="1800" b="1" dirty="0">
              <a:latin typeface="Arial"/>
              <a:ea typeface="Times New Roman" panose="02020603050405020304" pitchFamily="18" charset="0"/>
              <a:cs typeface="Arial"/>
            </a:endParaRPr>
          </a:p>
          <a:p>
            <a:pPr marL="0" lvl="0" indent="0">
              <a:buNone/>
            </a:pPr>
            <a:endParaRPr lang="da-DK"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lvl="0" indent="0">
              <a:buNone/>
            </a:pPr>
            <a:r>
              <a:rPr lang="da-DK" sz="1800" dirty="0">
                <a:latin typeface="Arial"/>
                <a:ea typeface="Times New Roman" panose="02020603050405020304" pitchFamily="18" charset="0"/>
                <a:cs typeface="Arial"/>
              </a:rPr>
              <a:t>Til hvert møde deltager 1-2 styregruppemedlemmer for at sætte rammen og dele seneste nyt fra styregruppen.</a:t>
            </a:r>
          </a:p>
          <a:p>
            <a:pPr marL="0" indent="0">
              <a:buNone/>
            </a:pPr>
            <a:r>
              <a:rPr lang="da-DK" sz="1800" dirty="0">
                <a:latin typeface="Arial"/>
                <a:ea typeface="Times New Roman" panose="02020603050405020304" pitchFamily="18" charset="0"/>
                <a:cs typeface="Arial"/>
              </a:rPr>
              <a:t>Et medlem fra DDH sekretariatet laver referat. </a:t>
            </a:r>
          </a:p>
          <a:p>
            <a:pPr marL="0" lvl="0" indent="0">
              <a:buNone/>
            </a:pPr>
            <a:r>
              <a:rPr lang="da-DK" sz="1800" dirty="0">
                <a:latin typeface="Arial"/>
                <a:ea typeface="Times New Roman" panose="02020603050405020304" pitchFamily="18" charset="0"/>
                <a:cs typeface="Arial"/>
              </a:rPr>
              <a:t>Erfaringer og referat bliver delt af netværksgruppens styregruppemedlemmer i det kommende styregruppemøde, og der bliver lavet en samlet opsamling på tværs af de tre grupper efter hver mødegang.  </a:t>
            </a:r>
          </a:p>
          <a:p>
            <a:pPr marL="0" lv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Billede 4">
            <a:extLst>
              <a:ext uri="{FF2B5EF4-FFF2-40B4-BE49-F238E27FC236}">
                <a16:creationId xmlns:a16="http://schemas.microsoft.com/office/drawing/2014/main" id="{4E27C7AE-0533-2E96-983B-A737D10BC6CA}"/>
              </a:ext>
            </a:extLst>
          </p:cNvPr>
          <p:cNvPicPr>
            <a:picLocks noChangeAspect="1"/>
          </p:cNvPicPr>
          <p:nvPr/>
        </p:nvPicPr>
        <p:blipFill>
          <a:blip r:embed="rId3"/>
          <a:stretch>
            <a:fillRect/>
          </a:stretch>
        </p:blipFill>
        <p:spPr>
          <a:xfrm>
            <a:off x="6134100" y="2005012"/>
            <a:ext cx="5219700" cy="2847975"/>
          </a:xfrm>
          <a:prstGeom prst="rect">
            <a:avLst/>
          </a:prstGeom>
        </p:spPr>
      </p:pic>
      <p:sp>
        <p:nvSpPr>
          <p:cNvPr id="6" name="Tekstfelt 5">
            <a:extLst>
              <a:ext uri="{FF2B5EF4-FFF2-40B4-BE49-F238E27FC236}">
                <a16:creationId xmlns:a16="http://schemas.microsoft.com/office/drawing/2014/main" id="{66A5B16B-46FB-1A7C-099A-FD06294CEB2B}"/>
              </a:ext>
            </a:extLst>
          </p:cNvPr>
          <p:cNvSpPr txBox="1"/>
          <p:nvPr/>
        </p:nvSpPr>
        <p:spPr>
          <a:xfrm>
            <a:off x="6134100" y="4852987"/>
            <a:ext cx="1595309" cy="253916"/>
          </a:xfrm>
          <a:prstGeom prst="rect">
            <a:avLst/>
          </a:prstGeom>
          <a:noFill/>
        </p:spPr>
        <p:txBody>
          <a:bodyPr wrap="none" rtlCol="0">
            <a:spAutoFit/>
          </a:bodyPr>
          <a:lstStyle/>
          <a:p>
            <a:r>
              <a:rPr lang="da-DK" sz="1050" i="1" dirty="0"/>
              <a:t>DDH, SWOT Analyse 2022</a:t>
            </a:r>
          </a:p>
        </p:txBody>
      </p:sp>
      <p:sp>
        <p:nvSpPr>
          <p:cNvPr id="4" name="Titel 1">
            <a:extLst>
              <a:ext uri="{FF2B5EF4-FFF2-40B4-BE49-F238E27FC236}">
                <a16:creationId xmlns:a16="http://schemas.microsoft.com/office/drawing/2014/main" id="{EF1DCDE8-F1A8-DC21-13E7-E33441A5C90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Ledernetværk</a:t>
            </a:r>
          </a:p>
        </p:txBody>
      </p:sp>
    </p:spTree>
    <p:extLst>
      <p:ext uri="{BB962C8B-B14F-4D97-AF65-F5344CB8AC3E}">
        <p14:creationId xmlns:p14="http://schemas.microsoft.com/office/powerpoint/2010/main" val="136484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BEC9A3F-C1B4-34C2-20C3-3BEE51E7411E}"/>
              </a:ext>
            </a:extLst>
          </p:cNvPr>
          <p:cNvSpPr>
            <a:spLocks noGrp="1"/>
          </p:cNvSpPr>
          <p:nvPr>
            <p:ph idx="1"/>
          </p:nvPr>
        </p:nvSpPr>
        <p:spPr>
          <a:xfrm>
            <a:off x="838199" y="1825625"/>
            <a:ext cx="10772553" cy="4351338"/>
          </a:xfrm>
        </p:spPr>
        <p:txBody>
          <a:bodyPr>
            <a:normAutofit/>
          </a:bodyPr>
          <a:lstStyle/>
          <a:p>
            <a:pPr marL="0" lvl="0" indent="0">
              <a:buNone/>
            </a:pPr>
            <a:r>
              <a:rPr lang="da-DK" sz="2800" dirty="0">
                <a:latin typeface="Arial"/>
                <a:ea typeface="Times New Roman" panose="02020603050405020304" pitchFamily="18" charset="0"/>
                <a:cs typeface="Arial"/>
              </a:rPr>
              <a:t>Formålet med leder netværket er:</a:t>
            </a:r>
          </a:p>
          <a:p>
            <a:pPr marL="0" lvl="0" indent="0">
              <a:buNone/>
            </a:pPr>
            <a:endParaRPr lang="da-DK" sz="2800" b="1" dirty="0">
              <a:latin typeface="Arial"/>
              <a:ea typeface="Times New Roman" panose="02020603050405020304" pitchFamily="18" charset="0"/>
              <a:cs typeface="Arial"/>
            </a:endParaRPr>
          </a:p>
          <a:p>
            <a:r>
              <a:rPr lang="da-DK" sz="2400" dirty="0">
                <a:latin typeface="Arial"/>
                <a:ea typeface="Times New Roman" panose="02020603050405020304" pitchFamily="18" charset="0"/>
                <a:cs typeface="Arial"/>
              </a:rPr>
              <a:t>At sikre en stærkere forankring af DDH lokalt</a:t>
            </a:r>
          </a:p>
          <a:p>
            <a:r>
              <a:rPr lang="da-DK" sz="2400" dirty="0">
                <a:latin typeface="Arial"/>
                <a:ea typeface="Times New Roman" panose="02020603050405020304" pitchFamily="18" charset="0"/>
                <a:cs typeface="Arial"/>
              </a:rPr>
              <a:t>At skabe en større </a:t>
            </a:r>
            <a:r>
              <a:rPr lang="da-DK" sz="2400" i="1" dirty="0">
                <a:latin typeface="Arial"/>
                <a:ea typeface="Times New Roman" panose="02020603050405020304" pitchFamily="18" charset="0"/>
                <a:cs typeface="Arial"/>
              </a:rPr>
              <a:t>forbindelse</a:t>
            </a:r>
            <a:r>
              <a:rPr lang="da-DK" sz="2400" dirty="0">
                <a:latin typeface="Arial"/>
                <a:ea typeface="Times New Roman" panose="02020603050405020304" pitchFamily="18" charset="0"/>
                <a:cs typeface="Arial"/>
              </a:rPr>
              <a:t> mellem de enkelte ledere i DDH kommunerne</a:t>
            </a:r>
          </a:p>
          <a:p>
            <a:r>
              <a:rPr lang="da-DK" sz="2400" dirty="0">
                <a:latin typeface="Arial"/>
                <a:ea typeface="Times New Roman" panose="02020603050405020304" pitchFamily="18" charset="0"/>
                <a:cs typeface="Arial"/>
              </a:rPr>
              <a:t>At skabe et større </a:t>
            </a:r>
            <a:r>
              <a:rPr lang="da-DK" sz="2400" i="1" dirty="0">
                <a:latin typeface="Arial"/>
                <a:ea typeface="Times New Roman" panose="02020603050405020304" pitchFamily="18" charset="0"/>
                <a:cs typeface="Arial"/>
              </a:rPr>
              <a:t>sparringsnetværk</a:t>
            </a:r>
            <a:r>
              <a:rPr lang="da-DK" sz="2400" dirty="0">
                <a:latin typeface="Arial"/>
                <a:ea typeface="Times New Roman" panose="02020603050405020304" pitchFamily="18" charset="0"/>
                <a:cs typeface="Arial"/>
              </a:rPr>
              <a:t> forbindelse mellem de enkelte ledere i DDH kommunerne</a:t>
            </a:r>
          </a:p>
          <a:p>
            <a:r>
              <a:rPr lang="da-DK" sz="2400" dirty="0">
                <a:latin typeface="Arial"/>
                <a:ea typeface="Times New Roman" panose="02020603050405020304" pitchFamily="18" charset="0"/>
                <a:cs typeface="Arial"/>
              </a:rPr>
              <a:t>At dele erfaringer vedr. </a:t>
            </a:r>
            <a:r>
              <a:rPr lang="da-DK" sz="2400" i="1" dirty="0">
                <a:latin typeface="Arial"/>
                <a:ea typeface="Times New Roman" panose="02020603050405020304" pitchFamily="18" charset="0"/>
                <a:cs typeface="Arial"/>
              </a:rPr>
              <a:t>opstået landsdækkende emner </a:t>
            </a:r>
            <a:r>
              <a:rPr lang="da-DK" sz="2400" dirty="0">
                <a:latin typeface="Arial"/>
                <a:ea typeface="Times New Roman" panose="02020603050405020304" pitchFamily="18" charset="0"/>
                <a:cs typeface="Arial"/>
              </a:rPr>
              <a:t>(fx </a:t>
            </a:r>
            <a:r>
              <a:rPr lang="da-DK" sz="2400" dirty="0" err="1">
                <a:latin typeface="Arial"/>
                <a:ea typeface="Times New Roman" panose="02020603050405020304" pitchFamily="18" charset="0"/>
                <a:cs typeface="Arial"/>
              </a:rPr>
              <a:t>MitID</a:t>
            </a:r>
            <a:r>
              <a:rPr lang="da-DK" sz="2400" dirty="0">
                <a:latin typeface="Arial"/>
                <a:ea typeface="Times New Roman" panose="02020603050405020304" pitchFamily="18" charset="0"/>
                <a:cs typeface="Arial"/>
              </a:rPr>
              <a:t>) for at ensarte beslutningerne</a:t>
            </a:r>
          </a:p>
          <a:p>
            <a:pPr marL="0" indent="0">
              <a:buNone/>
            </a:pPr>
            <a:endParaRPr lang="da-DK" dirty="0"/>
          </a:p>
        </p:txBody>
      </p:sp>
      <p:sp>
        <p:nvSpPr>
          <p:cNvPr id="6" name="Titel 1">
            <a:extLst>
              <a:ext uri="{FF2B5EF4-FFF2-40B4-BE49-F238E27FC236}">
                <a16:creationId xmlns:a16="http://schemas.microsoft.com/office/drawing/2014/main" id="{980AA7DE-0676-2A5E-9EE5-64939A0462E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Ledernetværk</a:t>
            </a:r>
          </a:p>
        </p:txBody>
      </p:sp>
    </p:spTree>
    <p:extLst>
      <p:ext uri="{BB962C8B-B14F-4D97-AF65-F5344CB8AC3E}">
        <p14:creationId xmlns:p14="http://schemas.microsoft.com/office/powerpoint/2010/main" val="206661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BC31E6D-D0F9-2232-DDEE-BBE83AAF179A}"/>
              </a:ext>
            </a:extLst>
          </p:cNvPr>
          <p:cNvSpPr>
            <a:spLocks noGrp="1"/>
          </p:cNvSpPr>
          <p:nvPr>
            <p:ph idx="1"/>
          </p:nvPr>
        </p:nvSpPr>
        <p:spPr>
          <a:xfrm>
            <a:off x="845976" y="1464906"/>
            <a:ext cx="10795000" cy="5027969"/>
          </a:xfrm>
        </p:spPr>
        <p:txBody>
          <a:bodyPr vert="horz" lIns="91440" tIns="45720" rIns="91440" bIns="45720" rtlCol="0" anchor="t">
            <a:normAutofit lnSpcReduction="10000"/>
          </a:bodyPr>
          <a:lstStyle/>
          <a:p>
            <a:pPr marL="0" indent="0">
              <a:buNone/>
            </a:pPr>
            <a:endParaRPr lang="da-DK" sz="1800" b="1" dirty="0">
              <a:latin typeface="Arial" panose="020B0604020202020204" pitchFamily="34" charset="0"/>
              <a:ea typeface="Times New Roman" panose="02020603050405020304" pitchFamily="18" charset="0"/>
              <a:cs typeface="Arial" panose="020B0604020202020204" pitchFamily="34" charset="0"/>
            </a:endParaRPr>
          </a:p>
          <a:p>
            <a:r>
              <a:rPr lang="da-DK" sz="1800" b="1" dirty="0">
                <a:latin typeface="Arial"/>
                <a:ea typeface="Times New Roman" panose="02020603050405020304" pitchFamily="18" charset="0"/>
                <a:cs typeface="Arial"/>
              </a:rPr>
              <a:t>Sparring: Hvordan løser jeg som leder DDH opgaven?: (45 min)</a:t>
            </a:r>
          </a:p>
          <a:p>
            <a:pPr lvl="1">
              <a:buFont typeface="Courier New" panose="020B0604020202020204" pitchFamily="34" charset="0"/>
              <a:buChar char="o"/>
            </a:pPr>
            <a:r>
              <a:rPr lang="da-DK" sz="1400" dirty="0" err="1">
                <a:latin typeface="Arial"/>
                <a:ea typeface="Times New Roman" panose="02020603050405020304" pitchFamily="18" charset="0"/>
                <a:cs typeface="Arial"/>
              </a:rPr>
              <a:t>Onboarding</a:t>
            </a:r>
            <a:r>
              <a:rPr lang="da-DK" sz="1400" dirty="0">
                <a:latin typeface="Arial"/>
                <a:ea typeface="Times New Roman" panose="02020603050405020304" pitchFamily="18" charset="0"/>
                <a:cs typeface="Arial"/>
              </a:rPr>
              <a:t>: Hvordan introducerer jeg nye medarbejdere for DDH opgaven?</a:t>
            </a:r>
          </a:p>
          <a:p>
            <a:pPr lvl="1">
              <a:buFont typeface="Courier New" panose="020B0604020202020204" pitchFamily="34" charset="0"/>
              <a:buChar char="o"/>
            </a:pPr>
            <a:r>
              <a:rPr lang="da-DK" sz="1400" dirty="0">
                <a:latin typeface="Arial"/>
                <a:ea typeface="Times New Roman" panose="02020603050405020304" pitchFamily="18" charset="0"/>
                <a:cs typeface="Arial"/>
              </a:rPr>
              <a:t>Motivation: Hvordan sikrer jeg, at mine medarbejdere har motivation omkring DDH opgaven? </a:t>
            </a:r>
          </a:p>
          <a:p>
            <a:pPr lvl="1">
              <a:buFont typeface="Courier New" panose="020B0604020202020204" pitchFamily="34" charset="0"/>
              <a:buChar char="o"/>
            </a:pPr>
            <a:r>
              <a:rPr lang="da-DK" sz="1400" dirty="0">
                <a:latin typeface="Arial"/>
                <a:ea typeface="Times New Roman" panose="02020603050405020304" pitchFamily="18" charset="0"/>
                <a:cs typeface="Arial"/>
              </a:rPr>
              <a:t>Engagement: Hvordan skaber jeg engagement omkring DDH opgaven i det daglige?</a:t>
            </a:r>
          </a:p>
          <a:p>
            <a:pPr lvl="1">
              <a:buFont typeface="Courier New" panose="020B0604020202020204" pitchFamily="34" charset="0"/>
              <a:buChar char="o"/>
            </a:pPr>
            <a:r>
              <a:rPr lang="da-DK" sz="1400" dirty="0">
                <a:latin typeface="Arial"/>
                <a:ea typeface="Times New Roman" panose="02020603050405020304" pitchFamily="18" charset="0"/>
                <a:cs typeface="Arial"/>
              </a:rPr>
              <a:t>Kompetenceudvikling: Hvordan sikrer jeg, at mine medarbejdere er bedst muligt klædt på til DDH opgaven?</a:t>
            </a:r>
          </a:p>
          <a:p>
            <a:pPr lvl="1">
              <a:buFont typeface="Courier New" panose="020B0604020202020204" pitchFamily="34" charset="0"/>
              <a:buChar char="o"/>
            </a:pPr>
            <a:r>
              <a:rPr lang="da-DK" sz="1400" dirty="0">
                <a:latin typeface="Arial"/>
                <a:ea typeface="Times New Roman" panose="02020603050405020304" pitchFamily="18" charset="0"/>
                <a:cs typeface="Arial"/>
              </a:rPr>
              <a:t>Performance: Hvordan bruger jeg statistik fra DDH i dagligdagen sammen med mine medarbejdere?</a:t>
            </a:r>
          </a:p>
          <a:p>
            <a:pPr lvl="1">
              <a:buFont typeface="Courier New" panose="020B0604020202020204" pitchFamily="34" charset="0"/>
              <a:buChar char="o"/>
            </a:pPr>
            <a:r>
              <a:rPr lang="da-DK" sz="1400" dirty="0">
                <a:latin typeface="Arial"/>
                <a:ea typeface="Times New Roman" panose="02020603050405020304" pitchFamily="18" charset="0"/>
                <a:cs typeface="Arial"/>
              </a:rPr>
              <a:t>Kendskabet til DDH: Hvordan udbreder jeg kendskabet til DDH i min organisation?</a:t>
            </a:r>
          </a:p>
          <a:p>
            <a:pPr lvl="1">
              <a:buFont typeface="Courier New" panose="020B0604020202020204" pitchFamily="34" charset="0"/>
              <a:buChar char="o"/>
            </a:pPr>
            <a:endParaRPr lang="da-DK" sz="1400" b="1" dirty="0">
              <a:latin typeface="Arial"/>
              <a:ea typeface="Times New Roman" panose="02020603050405020304" pitchFamily="18" charset="0"/>
              <a:cs typeface="Arial"/>
            </a:endParaRPr>
          </a:p>
          <a:p>
            <a:pPr lvl="1">
              <a:buFont typeface="Courier New" panose="020B0604020202020204" pitchFamily="34" charset="0"/>
              <a:buChar char="o"/>
            </a:pPr>
            <a:r>
              <a:rPr lang="da-DK" sz="1400" b="1" dirty="0">
                <a:latin typeface="Arial"/>
                <a:ea typeface="Times New Roman" panose="02020603050405020304" pitchFamily="18" charset="0"/>
                <a:cs typeface="Arial"/>
              </a:rPr>
              <a:t>Opsamling: "Jeg har som leder brug for hjælp til …......."</a:t>
            </a:r>
          </a:p>
          <a:p>
            <a:pPr marL="457200" lvl="1" indent="0">
              <a:buNone/>
            </a:pPr>
            <a:endParaRPr lang="da-DK" sz="1400" b="1" dirty="0">
              <a:latin typeface="Arial"/>
              <a:ea typeface="Times New Roman" panose="02020603050405020304" pitchFamily="18" charset="0"/>
              <a:cs typeface="Arial"/>
            </a:endParaRPr>
          </a:p>
          <a:p>
            <a:r>
              <a:rPr lang="da-DK" sz="1800" b="1" dirty="0">
                <a:latin typeface="Arial"/>
                <a:cs typeface="Arial"/>
              </a:rPr>
              <a:t>Nyt fra Styregruppen (30 min)</a:t>
            </a:r>
            <a:endParaRPr lang="en-US" sz="1800" dirty="0">
              <a:latin typeface="Arial"/>
              <a:cs typeface="Arial"/>
            </a:endParaRPr>
          </a:p>
          <a:p>
            <a:pPr lvl="1">
              <a:buFont typeface="Courier New,monospace" panose="020B0604020202020204" pitchFamily="34" charset="0"/>
              <a:buChar char="o"/>
            </a:pPr>
            <a:r>
              <a:rPr lang="da-DK" sz="1400" dirty="0">
                <a:latin typeface="Arial"/>
                <a:cs typeface="Arial"/>
              </a:rPr>
              <a:t>Opfølgning på Agenters </a:t>
            </a:r>
            <a:r>
              <a:rPr lang="da-DK" sz="1400" dirty="0" err="1">
                <a:latin typeface="Arial"/>
                <a:cs typeface="Arial"/>
              </a:rPr>
              <a:t>KPIer</a:t>
            </a:r>
            <a:r>
              <a:rPr lang="da-DK" sz="1400" dirty="0">
                <a:latin typeface="Arial"/>
                <a:cs typeface="Arial"/>
              </a:rPr>
              <a:t>/kvalitet</a:t>
            </a:r>
          </a:p>
          <a:p>
            <a:pPr lvl="1">
              <a:buFont typeface="Courier New,monospace" panose="020B0604020202020204" pitchFamily="34" charset="0"/>
              <a:buChar char="o"/>
            </a:pPr>
            <a:r>
              <a:rPr lang="da-DK" sz="1400" dirty="0">
                <a:latin typeface="Arial"/>
                <a:cs typeface="Arial"/>
              </a:rPr>
              <a:t>E-lær Opstart</a:t>
            </a:r>
            <a:endParaRPr lang="en-US" sz="1400" dirty="0">
              <a:latin typeface="Arial"/>
              <a:cs typeface="Arial"/>
            </a:endParaRPr>
          </a:p>
          <a:p>
            <a:pPr lvl="1">
              <a:buFont typeface="Courier New,monospace" panose="020B0604020202020204" pitchFamily="34" charset="0"/>
              <a:buChar char="o"/>
            </a:pPr>
            <a:r>
              <a:rPr lang="da-DK" sz="1400" dirty="0">
                <a:latin typeface="Arial"/>
                <a:cs typeface="Arial"/>
              </a:rPr>
              <a:t>Hjemmeside</a:t>
            </a:r>
            <a:endParaRPr lang="en-US" sz="1400" dirty="0">
              <a:latin typeface="Arial"/>
              <a:cs typeface="Arial"/>
            </a:endParaRPr>
          </a:p>
          <a:p>
            <a:pPr lvl="1">
              <a:buFont typeface="Courier New,monospace" panose="020B0604020202020204" pitchFamily="34" charset="0"/>
              <a:buChar char="o"/>
            </a:pPr>
            <a:r>
              <a:rPr lang="da-DK" sz="1400" dirty="0">
                <a:latin typeface="Arial"/>
                <a:ea typeface="Times New Roman" panose="02020603050405020304" pitchFamily="18" charset="0"/>
                <a:cs typeface="Arial"/>
              </a:rPr>
              <a:t>Udbud</a:t>
            </a:r>
            <a:endParaRPr lang="da-DK" dirty="0">
              <a:solidFill>
                <a:srgbClr val="FF0000"/>
              </a:solidFill>
              <a:cs typeface="Calibri" panose="020F0502020204030204"/>
            </a:endParaRPr>
          </a:p>
          <a:p>
            <a:pPr marL="0" indent="0">
              <a:buNone/>
            </a:pPr>
            <a:endParaRPr lang="da-DK" sz="1800" b="1" dirty="0">
              <a:latin typeface="Arial"/>
              <a:ea typeface="Times New Roman" panose="02020603050405020304" pitchFamily="18" charset="0"/>
              <a:cs typeface="Arial"/>
            </a:endParaRPr>
          </a:p>
          <a:p>
            <a:r>
              <a:rPr lang="da-DK" sz="1800" b="1" dirty="0">
                <a:latin typeface="Arial"/>
                <a:ea typeface="Times New Roman" panose="02020603050405020304" pitchFamily="18" charset="0"/>
                <a:cs typeface="Arial"/>
              </a:rPr>
              <a:t>Afrunding</a:t>
            </a:r>
            <a:endParaRPr lang="da-DK" sz="1800" b="1"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b="1"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b="1"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effectLst/>
              <a:latin typeface="Arial" panose="020B0604020202020204" pitchFamily="34" charset="0"/>
              <a:ea typeface="Times New Roman" panose="02020603050405020304" pitchFamily="18" charset="0"/>
              <a:cs typeface="Arial" panose="020B0604020202020204" pitchFamily="34" charset="0"/>
            </a:endParaRPr>
          </a:p>
          <a:p>
            <a:pPr marL="0" lvl="0" indent="0">
              <a:buNone/>
            </a:pPr>
            <a:endParaRPr lang="da-DK"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da-DK"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Højre klammeparentes 3">
            <a:extLst>
              <a:ext uri="{FF2B5EF4-FFF2-40B4-BE49-F238E27FC236}">
                <a16:creationId xmlns:a16="http://schemas.microsoft.com/office/drawing/2014/main" id="{2E9DFF21-66C3-B54D-5B15-E5AC43526FB0}"/>
              </a:ext>
            </a:extLst>
          </p:cNvPr>
          <p:cNvSpPr/>
          <p:nvPr/>
        </p:nvSpPr>
        <p:spPr>
          <a:xfrm>
            <a:off x="9938266" y="1957461"/>
            <a:ext cx="479394" cy="1842478"/>
          </a:xfrm>
          <a:prstGeom prst="rightBrace">
            <a:avLst>
              <a:gd name="adj1" fmla="val 8333"/>
              <a:gd name="adj2" fmla="val 5115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5" name="Tekstfelt 4">
            <a:extLst>
              <a:ext uri="{FF2B5EF4-FFF2-40B4-BE49-F238E27FC236}">
                <a16:creationId xmlns:a16="http://schemas.microsoft.com/office/drawing/2014/main" id="{72A777F6-071F-50BB-E97D-5730D2BDB9FC}"/>
              </a:ext>
            </a:extLst>
          </p:cNvPr>
          <p:cNvSpPr txBox="1"/>
          <p:nvPr/>
        </p:nvSpPr>
        <p:spPr>
          <a:xfrm>
            <a:off x="10417660" y="2694034"/>
            <a:ext cx="1702710" cy="369332"/>
          </a:xfrm>
          <a:prstGeom prst="rect">
            <a:avLst/>
          </a:prstGeom>
          <a:noFill/>
        </p:spPr>
        <p:txBody>
          <a:bodyPr wrap="none" rtlCol="0">
            <a:spAutoFit/>
          </a:bodyPr>
          <a:lstStyle/>
          <a:p>
            <a:r>
              <a:rPr lang="da-DK" dirty="0"/>
              <a:t>Hjemmearbejde</a:t>
            </a:r>
          </a:p>
        </p:txBody>
      </p:sp>
      <p:sp>
        <p:nvSpPr>
          <p:cNvPr id="8" name="Titel 1">
            <a:extLst>
              <a:ext uri="{FF2B5EF4-FFF2-40B4-BE49-F238E27FC236}">
                <a16:creationId xmlns:a16="http://schemas.microsoft.com/office/drawing/2014/main" id="{8D9CA721-0DA2-4D7B-B3FD-75ABCC2BDCD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t>Ledernetværk Dagsorden</a:t>
            </a:r>
          </a:p>
        </p:txBody>
      </p:sp>
    </p:spTree>
    <p:extLst>
      <p:ext uri="{BB962C8B-B14F-4D97-AF65-F5344CB8AC3E}">
        <p14:creationId xmlns:p14="http://schemas.microsoft.com/office/powerpoint/2010/main" val="3613668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afrundede hjørner 3">
            <a:extLst>
              <a:ext uri="{FF2B5EF4-FFF2-40B4-BE49-F238E27FC236}">
                <a16:creationId xmlns:a16="http://schemas.microsoft.com/office/drawing/2014/main" id="{656E409D-4273-03AA-0C4F-847E4596BB47}"/>
              </a:ext>
            </a:extLst>
          </p:cNvPr>
          <p:cNvSpPr/>
          <p:nvPr/>
        </p:nvSpPr>
        <p:spPr>
          <a:xfrm>
            <a:off x="4532376" y="749808"/>
            <a:ext cx="3127248" cy="83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latin typeface="Arial" panose="020B0604020202020204" pitchFamily="34" charset="0"/>
                <a:cs typeface="Arial" panose="020B0604020202020204" pitchFamily="34" charset="0"/>
              </a:rPr>
              <a:t>Netværk Nord</a:t>
            </a:r>
          </a:p>
        </p:txBody>
      </p:sp>
      <p:sp>
        <p:nvSpPr>
          <p:cNvPr id="7" name="Rektangel: afrundede hjørner 6">
            <a:extLst>
              <a:ext uri="{FF2B5EF4-FFF2-40B4-BE49-F238E27FC236}">
                <a16:creationId xmlns:a16="http://schemas.microsoft.com/office/drawing/2014/main" id="{D9270E52-D32F-8616-972C-89CB84F760A0}"/>
              </a:ext>
            </a:extLst>
          </p:cNvPr>
          <p:cNvSpPr/>
          <p:nvPr/>
        </p:nvSpPr>
        <p:spPr>
          <a:xfrm>
            <a:off x="612648" y="749808"/>
            <a:ext cx="3127248" cy="83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latin typeface="Arial" panose="020B0604020202020204" pitchFamily="34" charset="0"/>
                <a:cs typeface="Arial" panose="020B0604020202020204" pitchFamily="34" charset="0"/>
              </a:rPr>
              <a:t>Netværk Øst</a:t>
            </a:r>
          </a:p>
        </p:txBody>
      </p:sp>
      <p:sp>
        <p:nvSpPr>
          <p:cNvPr id="8" name="Rektangel: afrundede hjørner 7">
            <a:extLst>
              <a:ext uri="{FF2B5EF4-FFF2-40B4-BE49-F238E27FC236}">
                <a16:creationId xmlns:a16="http://schemas.microsoft.com/office/drawing/2014/main" id="{6287E66F-1935-81AE-5D08-0312318C9736}"/>
              </a:ext>
            </a:extLst>
          </p:cNvPr>
          <p:cNvSpPr/>
          <p:nvPr/>
        </p:nvSpPr>
        <p:spPr>
          <a:xfrm>
            <a:off x="8625780" y="795883"/>
            <a:ext cx="3127248" cy="832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latin typeface="Arial" panose="020B0604020202020204" pitchFamily="34" charset="0"/>
                <a:cs typeface="Arial" panose="020B0604020202020204" pitchFamily="34" charset="0"/>
              </a:rPr>
              <a:t>Netværk Midt</a:t>
            </a:r>
          </a:p>
        </p:txBody>
      </p:sp>
      <p:sp>
        <p:nvSpPr>
          <p:cNvPr id="16" name="Rektangel: afrundede hjørner 15">
            <a:extLst>
              <a:ext uri="{FF2B5EF4-FFF2-40B4-BE49-F238E27FC236}">
                <a16:creationId xmlns:a16="http://schemas.microsoft.com/office/drawing/2014/main" id="{D7247F88-816C-D868-17D7-6A535F2BD960}"/>
              </a:ext>
            </a:extLst>
          </p:cNvPr>
          <p:cNvSpPr/>
          <p:nvPr/>
        </p:nvSpPr>
        <p:spPr>
          <a:xfrm>
            <a:off x="612648" y="1842516"/>
            <a:ext cx="3044952" cy="4419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Arial" panose="020B0604020202020204" pitchFamily="34" charset="0"/>
                <a:cs typeface="Arial" panose="020B0604020202020204" pitchFamily="34" charset="0"/>
              </a:rPr>
              <a:t>23. september</a:t>
            </a:r>
          </a:p>
        </p:txBody>
      </p:sp>
      <p:sp>
        <p:nvSpPr>
          <p:cNvPr id="17" name="Rektangel: afrundede hjørner 16">
            <a:extLst>
              <a:ext uri="{FF2B5EF4-FFF2-40B4-BE49-F238E27FC236}">
                <a16:creationId xmlns:a16="http://schemas.microsoft.com/office/drawing/2014/main" id="{22CE1F2E-80E0-BE2B-F615-0F5A9CCD67C6}"/>
              </a:ext>
            </a:extLst>
          </p:cNvPr>
          <p:cNvSpPr/>
          <p:nvPr/>
        </p:nvSpPr>
        <p:spPr>
          <a:xfrm>
            <a:off x="4614672" y="1842516"/>
            <a:ext cx="3044952" cy="4419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Arial" panose="020B0604020202020204" pitchFamily="34" charset="0"/>
                <a:cs typeface="Arial" panose="020B0604020202020204" pitchFamily="34" charset="0"/>
              </a:rPr>
              <a:t>24. september</a:t>
            </a:r>
          </a:p>
        </p:txBody>
      </p:sp>
      <p:sp>
        <p:nvSpPr>
          <p:cNvPr id="18" name="Rektangel: afrundede hjørner 17">
            <a:extLst>
              <a:ext uri="{FF2B5EF4-FFF2-40B4-BE49-F238E27FC236}">
                <a16:creationId xmlns:a16="http://schemas.microsoft.com/office/drawing/2014/main" id="{54B3AED0-81A6-FD4F-F1F9-B6748C7EC9EC}"/>
              </a:ext>
            </a:extLst>
          </p:cNvPr>
          <p:cNvSpPr/>
          <p:nvPr/>
        </p:nvSpPr>
        <p:spPr>
          <a:xfrm>
            <a:off x="8708076" y="1842516"/>
            <a:ext cx="3044952" cy="4419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Arial" panose="020B0604020202020204" pitchFamily="34" charset="0"/>
                <a:cs typeface="Arial" panose="020B0604020202020204" pitchFamily="34" charset="0"/>
              </a:rPr>
              <a:t>1. oktober</a:t>
            </a:r>
          </a:p>
        </p:txBody>
      </p:sp>
      <p:graphicFrame>
        <p:nvGraphicFramePr>
          <p:cNvPr id="11" name="Tabel 10">
            <a:extLst>
              <a:ext uri="{FF2B5EF4-FFF2-40B4-BE49-F238E27FC236}">
                <a16:creationId xmlns:a16="http://schemas.microsoft.com/office/drawing/2014/main" id="{CA8165C0-E2B3-3816-2234-3F0E438E91EF}"/>
              </a:ext>
            </a:extLst>
          </p:cNvPr>
          <p:cNvGraphicFramePr>
            <a:graphicFrameLocks noGrp="1"/>
          </p:cNvGraphicFramePr>
          <p:nvPr/>
        </p:nvGraphicFramePr>
        <p:xfrm>
          <a:off x="8410955" y="2714534"/>
          <a:ext cx="3556897" cy="2857500"/>
        </p:xfrm>
        <a:graphic>
          <a:graphicData uri="http://schemas.openxmlformats.org/drawingml/2006/table">
            <a:tbl>
              <a:tblPr>
                <a:tableStyleId>{5C22544A-7EE6-4342-B048-85BDC9FD1C3A}</a:tableStyleId>
              </a:tblPr>
              <a:tblGrid>
                <a:gridCol w="1967019">
                  <a:extLst>
                    <a:ext uri="{9D8B030D-6E8A-4147-A177-3AD203B41FA5}">
                      <a16:colId xmlns:a16="http://schemas.microsoft.com/office/drawing/2014/main" val="1340473207"/>
                    </a:ext>
                  </a:extLst>
                </a:gridCol>
                <a:gridCol w="687626">
                  <a:extLst>
                    <a:ext uri="{9D8B030D-6E8A-4147-A177-3AD203B41FA5}">
                      <a16:colId xmlns:a16="http://schemas.microsoft.com/office/drawing/2014/main" val="2887114703"/>
                    </a:ext>
                  </a:extLst>
                </a:gridCol>
                <a:gridCol w="902252">
                  <a:extLst>
                    <a:ext uri="{9D8B030D-6E8A-4147-A177-3AD203B41FA5}">
                      <a16:colId xmlns:a16="http://schemas.microsoft.com/office/drawing/2014/main" val="2946904285"/>
                    </a:ext>
                  </a:extLst>
                </a:gridCol>
              </a:tblGrid>
              <a:tr h="190500">
                <a:tc>
                  <a:txBody>
                    <a:bodyPr/>
                    <a:lstStyle/>
                    <a:p>
                      <a:pPr algn="l" fontAlgn="b"/>
                      <a:r>
                        <a:rPr lang="da-DK" sz="1100" u="none" strike="noStrike" dirty="0">
                          <a:effectLst/>
                        </a:rPr>
                        <a:t>Navn</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Svar</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b="0" i="0" u="none" strike="noStrike" dirty="0">
                          <a:solidFill>
                            <a:srgbClr val="000000"/>
                          </a:solidFill>
                          <a:effectLst/>
                          <a:latin typeface="Aptos Narrow" panose="020B0004020202020204" pitchFamily="34" charset="0"/>
                        </a:rPr>
                        <a:t>Kommune</a:t>
                      </a:r>
                    </a:p>
                  </a:txBody>
                  <a:tcPr marL="9525" marR="9525" marT="9525" marB="0" anchor="b"/>
                </a:tc>
                <a:extLst>
                  <a:ext uri="{0D108BD9-81ED-4DB2-BD59-A6C34878D82A}">
                    <a16:rowId xmlns:a16="http://schemas.microsoft.com/office/drawing/2014/main" val="247616864"/>
                  </a:ext>
                </a:extLst>
              </a:tr>
              <a:tr h="190500">
                <a:tc>
                  <a:txBody>
                    <a:bodyPr/>
                    <a:lstStyle/>
                    <a:p>
                      <a:pPr algn="l" fontAlgn="b"/>
                      <a:r>
                        <a:rPr lang="da-DK" sz="1100" u="none" strike="noStrike" dirty="0">
                          <a:effectLst/>
                        </a:rPr>
                        <a:t>olfr@syddjurs.dk</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Syddjurs</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3667385022"/>
                  </a:ext>
                </a:extLst>
              </a:tr>
              <a:tr h="190500">
                <a:tc>
                  <a:txBody>
                    <a:bodyPr/>
                    <a:lstStyle/>
                    <a:p>
                      <a:pPr algn="l" fontAlgn="b"/>
                      <a:r>
                        <a:rPr lang="da-DK" sz="1100" u="none" strike="noStrike" dirty="0">
                          <a:effectLst/>
                        </a:rPr>
                        <a:t>too@norddjurs.dk</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Norddjurs</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4250029310"/>
                  </a:ext>
                </a:extLst>
              </a:tr>
              <a:tr h="190500">
                <a:tc>
                  <a:txBody>
                    <a:bodyPr/>
                    <a:lstStyle/>
                    <a:p>
                      <a:pPr algn="l" fontAlgn="b"/>
                      <a:r>
                        <a:rPr lang="da-DK" sz="1100" u="none" strike="noStrike" dirty="0">
                          <a:effectLst/>
                        </a:rPr>
                        <a:t>Hanne Skytte </a:t>
                      </a: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Favrskov</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27738198"/>
                  </a:ext>
                </a:extLst>
              </a:tr>
              <a:tr h="190500">
                <a:tc>
                  <a:txBody>
                    <a:bodyPr/>
                    <a:lstStyle/>
                    <a:p>
                      <a:pPr algn="l" fontAlgn="b"/>
                      <a:r>
                        <a:rPr lang="da-DK" sz="1100" u="none" strike="noStrike" dirty="0">
                          <a:effectLst/>
                        </a:rPr>
                        <a:t>Jorn </a:t>
                      </a:r>
                      <a:r>
                        <a:rPr lang="da-DK" sz="1100" u="none" strike="noStrike" dirty="0" err="1">
                          <a:effectLst/>
                        </a:rPr>
                        <a:t>Praetorius</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highlight>
                            <a:srgbClr val="FFC7CE"/>
                          </a:highlight>
                        </a:rPr>
                        <a:t>Afslået</a:t>
                      </a:r>
                      <a:endParaRPr lang="da-DK" sz="1100" b="0" i="0" u="none" strike="noStrike" dirty="0">
                        <a:solidFill>
                          <a:srgbClr val="9C0006"/>
                        </a:solidFill>
                        <a:effectLst/>
                        <a:highlight>
                          <a:srgbClr val="FFC7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C7CE"/>
                          </a:highlight>
                        </a:rPr>
                        <a:t>Skanderborg</a:t>
                      </a:r>
                      <a:endParaRPr lang="da-DK" sz="1100" b="0" i="0" u="none" strike="noStrike">
                        <a:solidFill>
                          <a:srgbClr val="9C0006"/>
                        </a:solidFill>
                        <a:effectLst/>
                        <a:highlight>
                          <a:srgbClr val="FFC7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1975691362"/>
                  </a:ext>
                </a:extLst>
              </a:tr>
              <a:tr h="190500">
                <a:tc>
                  <a:txBody>
                    <a:bodyPr/>
                    <a:lstStyle/>
                    <a:p>
                      <a:pPr algn="l" fontAlgn="b"/>
                      <a:r>
                        <a:rPr lang="da-DK" sz="1100" u="none" strike="noStrike" dirty="0">
                          <a:effectLst/>
                        </a:rPr>
                        <a:t>Nancy Jensen</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Skanderborg</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76451796"/>
                  </a:ext>
                </a:extLst>
              </a:tr>
              <a:tr h="190500">
                <a:tc>
                  <a:txBody>
                    <a:bodyPr/>
                    <a:lstStyle/>
                    <a:p>
                      <a:pPr algn="l" fontAlgn="b"/>
                      <a:r>
                        <a:rPr lang="da-DK" sz="1100" u="none" strike="noStrike">
                          <a:effectLst/>
                        </a:rPr>
                        <a:t>aukb@samsoe.dk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Samsoe</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813481777"/>
                  </a:ext>
                </a:extLst>
              </a:tr>
              <a:tr h="190500">
                <a:tc>
                  <a:txBody>
                    <a:bodyPr/>
                    <a:lstStyle/>
                    <a:p>
                      <a:pPr algn="l" fontAlgn="b"/>
                      <a:r>
                        <a:rPr lang="da-DK" sz="1100" u="none" strike="noStrike">
                          <a:effectLst/>
                        </a:rPr>
                        <a:t>Hanne Myllerup</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Ikast-Brande</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42248525"/>
                  </a:ext>
                </a:extLst>
              </a:tr>
              <a:tr h="190500">
                <a:tc>
                  <a:txBody>
                    <a:bodyPr/>
                    <a:lstStyle/>
                    <a:p>
                      <a:pPr algn="l" fontAlgn="b"/>
                      <a:r>
                        <a:rPr lang="da-DK" sz="1100" u="none" strike="noStrike" dirty="0">
                          <a:effectLst/>
                        </a:rPr>
                        <a:t>Mette Camilla Bech-Møller</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Viborg</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981626943"/>
                  </a:ext>
                </a:extLst>
              </a:tr>
              <a:tr h="190500">
                <a:tc>
                  <a:txBody>
                    <a:bodyPr/>
                    <a:lstStyle/>
                    <a:p>
                      <a:pPr algn="l" fontAlgn="b"/>
                      <a:r>
                        <a:rPr lang="da-DK" sz="1100" u="none" strike="noStrike">
                          <a:effectLst/>
                        </a:rPr>
                        <a:t>Malene Balzer</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Odder</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699883686"/>
                  </a:ext>
                </a:extLst>
              </a:tr>
              <a:tr h="190500">
                <a:tc>
                  <a:txBody>
                    <a:bodyPr/>
                    <a:lstStyle/>
                    <a:p>
                      <a:pPr algn="l" fontAlgn="b"/>
                      <a:r>
                        <a:rPr lang="da-DK" sz="1100" u="none" strike="noStrike">
                          <a:effectLst/>
                        </a:rPr>
                        <a:t>Lone Bjørn Madsen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Horsens</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456681794"/>
                  </a:ext>
                </a:extLst>
              </a:tr>
              <a:tr h="190500">
                <a:tc>
                  <a:txBody>
                    <a:bodyPr/>
                    <a:lstStyle/>
                    <a:p>
                      <a:pPr algn="l" fontAlgn="b"/>
                      <a:r>
                        <a:rPr lang="da-DK" sz="1100" u="none" strike="noStrike">
                          <a:effectLst/>
                        </a:rPr>
                        <a:t>Vibeke Bech</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Aarhus</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340128937"/>
                  </a:ext>
                </a:extLst>
              </a:tr>
              <a:tr h="190500">
                <a:tc>
                  <a:txBody>
                    <a:bodyPr/>
                    <a:lstStyle/>
                    <a:p>
                      <a:pPr algn="l" fontAlgn="b"/>
                      <a:r>
                        <a:rPr lang="da-DK" sz="1100" u="none" strike="noStrike">
                          <a:effectLst/>
                        </a:rPr>
                        <a:t>Kasper Holt Roesen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C7CE"/>
                          </a:highlight>
                        </a:rPr>
                        <a:t>Afslået</a:t>
                      </a:r>
                      <a:endParaRPr lang="da-DK" sz="1100" b="0" i="0" u="none" strike="noStrike">
                        <a:solidFill>
                          <a:srgbClr val="9C0006"/>
                        </a:solidFill>
                        <a:effectLst/>
                        <a:highlight>
                          <a:srgbClr val="FFC7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C7CE"/>
                          </a:highlight>
                        </a:rPr>
                        <a:t>Aarhus</a:t>
                      </a:r>
                      <a:endParaRPr lang="da-DK" sz="1100" b="0" i="0" u="none" strike="noStrike">
                        <a:solidFill>
                          <a:srgbClr val="9C0006"/>
                        </a:solidFill>
                        <a:effectLst/>
                        <a:highlight>
                          <a:srgbClr val="FFC7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306274236"/>
                  </a:ext>
                </a:extLst>
              </a:tr>
              <a:tr h="190500">
                <a:tc>
                  <a:txBody>
                    <a:bodyPr/>
                    <a:lstStyle/>
                    <a:p>
                      <a:pPr algn="l" fontAlgn="b"/>
                      <a:r>
                        <a:rPr lang="da-DK" sz="1100" u="none" strike="noStrike">
                          <a:effectLst/>
                        </a:rPr>
                        <a:t>Lone Sørensen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Syddjurs</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1245276832"/>
                  </a:ext>
                </a:extLst>
              </a:tr>
              <a:tr h="190500">
                <a:tc>
                  <a:txBody>
                    <a:bodyPr/>
                    <a:lstStyle/>
                    <a:p>
                      <a:pPr algn="l" fontAlgn="b"/>
                      <a:r>
                        <a:rPr lang="da-DK" sz="1100" u="none" strike="noStrike">
                          <a:effectLst/>
                        </a:rPr>
                        <a:t>Morten Mygind</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dirty="0">
                          <a:effectLst/>
                          <a:highlight>
                            <a:srgbClr val="C6EFCE"/>
                          </a:highlight>
                        </a:rPr>
                        <a:t>Norddjurs</a:t>
                      </a:r>
                      <a:endParaRPr lang="da-DK" sz="1100" b="0" i="0" u="none" strike="noStrike" dirty="0">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485805549"/>
                  </a:ext>
                </a:extLst>
              </a:tr>
            </a:tbl>
          </a:graphicData>
        </a:graphic>
      </p:graphicFrame>
      <p:graphicFrame>
        <p:nvGraphicFramePr>
          <p:cNvPr id="12" name="Tabel 11">
            <a:extLst>
              <a:ext uri="{FF2B5EF4-FFF2-40B4-BE49-F238E27FC236}">
                <a16:creationId xmlns:a16="http://schemas.microsoft.com/office/drawing/2014/main" id="{98F014EE-5CED-83DA-66BD-74CBAA6AFCA3}"/>
              </a:ext>
            </a:extLst>
          </p:cNvPr>
          <p:cNvGraphicFramePr>
            <a:graphicFrameLocks noGrp="1"/>
          </p:cNvGraphicFramePr>
          <p:nvPr/>
        </p:nvGraphicFramePr>
        <p:xfrm>
          <a:off x="412454" y="2714534"/>
          <a:ext cx="3450886" cy="2476500"/>
        </p:xfrm>
        <a:graphic>
          <a:graphicData uri="http://schemas.openxmlformats.org/drawingml/2006/table">
            <a:tbl>
              <a:tblPr>
                <a:tableStyleId>{5C22544A-7EE6-4342-B048-85BDC9FD1C3A}</a:tableStyleId>
              </a:tblPr>
              <a:tblGrid>
                <a:gridCol w="1544715">
                  <a:extLst>
                    <a:ext uri="{9D8B030D-6E8A-4147-A177-3AD203B41FA5}">
                      <a16:colId xmlns:a16="http://schemas.microsoft.com/office/drawing/2014/main" val="427840294"/>
                    </a:ext>
                  </a:extLst>
                </a:gridCol>
                <a:gridCol w="1049240">
                  <a:extLst>
                    <a:ext uri="{9D8B030D-6E8A-4147-A177-3AD203B41FA5}">
                      <a16:colId xmlns:a16="http://schemas.microsoft.com/office/drawing/2014/main" val="3886182696"/>
                    </a:ext>
                  </a:extLst>
                </a:gridCol>
                <a:gridCol w="856931">
                  <a:extLst>
                    <a:ext uri="{9D8B030D-6E8A-4147-A177-3AD203B41FA5}">
                      <a16:colId xmlns:a16="http://schemas.microsoft.com/office/drawing/2014/main" val="2519666416"/>
                    </a:ext>
                  </a:extLst>
                </a:gridCol>
              </a:tblGrid>
              <a:tr h="190500">
                <a:tc>
                  <a:txBody>
                    <a:bodyPr/>
                    <a:lstStyle/>
                    <a:p>
                      <a:pPr algn="l" fontAlgn="b"/>
                      <a:r>
                        <a:rPr lang="da-DK" sz="1100" u="none" strike="noStrike" dirty="0">
                          <a:effectLst/>
                        </a:rPr>
                        <a:t>Navn</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dirty="0">
                          <a:effectLst/>
                        </a:rPr>
                        <a:t>Svar</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b="0" i="0" u="none" strike="noStrike" dirty="0">
                          <a:solidFill>
                            <a:srgbClr val="000000"/>
                          </a:solidFill>
                          <a:effectLst/>
                          <a:latin typeface="Aptos Narrow" panose="020B0004020202020204" pitchFamily="34" charset="0"/>
                        </a:rPr>
                        <a:t>Kommune</a:t>
                      </a:r>
                    </a:p>
                  </a:txBody>
                  <a:tcPr marL="9525" marR="9525" marT="9525" marB="0" anchor="b"/>
                </a:tc>
                <a:extLst>
                  <a:ext uri="{0D108BD9-81ED-4DB2-BD59-A6C34878D82A}">
                    <a16:rowId xmlns:a16="http://schemas.microsoft.com/office/drawing/2014/main" val="72641500"/>
                  </a:ext>
                </a:extLst>
              </a:tr>
              <a:tr h="190500">
                <a:tc>
                  <a:txBody>
                    <a:bodyPr/>
                    <a:lstStyle/>
                    <a:p>
                      <a:pPr algn="l" fontAlgn="b"/>
                      <a:r>
                        <a:rPr lang="da-DK" sz="1100" u="none" strike="noStrike">
                          <a:effectLst/>
                        </a:rPr>
                        <a:t>Marianne Riis Søborg</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Furesø</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511578902"/>
                  </a:ext>
                </a:extLst>
              </a:tr>
              <a:tr h="190500">
                <a:tc>
                  <a:txBody>
                    <a:bodyPr/>
                    <a:lstStyle/>
                    <a:p>
                      <a:pPr algn="l" fontAlgn="b"/>
                      <a:r>
                        <a:rPr lang="da-DK" sz="1100" u="none" strike="noStrike">
                          <a:effectLst/>
                        </a:rPr>
                        <a:t>Louise Steen Holmberg</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Furesø</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397275880"/>
                  </a:ext>
                </a:extLst>
              </a:tr>
              <a:tr h="190500">
                <a:tc>
                  <a:txBody>
                    <a:bodyPr/>
                    <a:lstStyle/>
                    <a:p>
                      <a:pPr algn="l" fontAlgn="b"/>
                      <a:r>
                        <a:rPr lang="da-DK" sz="1100" u="none" strike="noStrike">
                          <a:effectLst/>
                        </a:rPr>
                        <a:t>Marina Elkhøj</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Egedal</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1046562435"/>
                  </a:ext>
                </a:extLst>
              </a:tr>
              <a:tr h="190500">
                <a:tc>
                  <a:txBody>
                    <a:bodyPr/>
                    <a:lstStyle/>
                    <a:p>
                      <a:pPr algn="l" fontAlgn="b"/>
                      <a:r>
                        <a:rPr lang="da-DK" sz="1100" u="none" strike="noStrike">
                          <a:effectLst/>
                        </a:rPr>
                        <a:t>kism@fredensborg.dk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Fredensborg</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421539630"/>
                  </a:ext>
                </a:extLst>
              </a:tr>
              <a:tr h="190500">
                <a:tc>
                  <a:txBody>
                    <a:bodyPr/>
                    <a:lstStyle/>
                    <a:p>
                      <a:pPr algn="l" fontAlgn="b"/>
                      <a:r>
                        <a:rPr lang="da-DK" sz="1100" u="none" strike="noStrike">
                          <a:effectLst/>
                        </a:rPr>
                        <a:t>ll@holb.dk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Holbæk</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3405051210"/>
                  </a:ext>
                </a:extLst>
              </a:tr>
              <a:tr h="190500">
                <a:tc>
                  <a:txBody>
                    <a:bodyPr/>
                    <a:lstStyle/>
                    <a:p>
                      <a:pPr algn="l" fontAlgn="b"/>
                      <a:r>
                        <a:rPr lang="da-DK" sz="1100" u="none" strike="noStrike">
                          <a:effectLst/>
                        </a:rPr>
                        <a:t>kijoh@odsherred.dk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Odsherred</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64396075"/>
                  </a:ext>
                </a:extLst>
              </a:tr>
              <a:tr h="190500">
                <a:tc>
                  <a:txBody>
                    <a:bodyPr/>
                    <a:lstStyle/>
                    <a:p>
                      <a:pPr algn="l" fontAlgn="b"/>
                      <a:r>
                        <a:rPr lang="da-DK" sz="1100" u="none" strike="noStrike">
                          <a:effectLst/>
                        </a:rPr>
                        <a:t>kr@odsherred.dk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Odsherred</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038444189"/>
                  </a:ext>
                </a:extLst>
              </a:tr>
              <a:tr h="190500">
                <a:tc>
                  <a:txBody>
                    <a:bodyPr/>
                    <a:lstStyle/>
                    <a:p>
                      <a:pPr algn="l" fontAlgn="b"/>
                      <a:r>
                        <a:rPr lang="da-DK" sz="1100" u="none" strike="noStrike">
                          <a:effectLst/>
                        </a:rPr>
                        <a:t>KlausFi@htk.dk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Høj-Taastrup</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10917088"/>
                  </a:ext>
                </a:extLst>
              </a:tr>
              <a:tr h="190500">
                <a:tc>
                  <a:txBody>
                    <a:bodyPr/>
                    <a:lstStyle/>
                    <a:p>
                      <a:pPr algn="l" fontAlgn="b"/>
                      <a:r>
                        <a:rPr lang="da-DK" sz="1100" u="none" strike="noStrike">
                          <a:effectLst/>
                        </a:rPr>
                        <a:t>malenema@htk.dk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Høj-Taastrup</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719991258"/>
                  </a:ext>
                </a:extLst>
              </a:tr>
              <a:tr h="190500">
                <a:tc>
                  <a:txBody>
                    <a:bodyPr/>
                    <a:lstStyle/>
                    <a:p>
                      <a:pPr algn="l" fontAlgn="b"/>
                      <a:r>
                        <a:rPr lang="da-DK" sz="1100" u="none" strike="noStrike">
                          <a:effectLst/>
                        </a:rPr>
                        <a:t>mehn@halsnaes.dk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dirty="0">
                          <a:effectLst/>
                          <a:highlight>
                            <a:srgbClr val="C6EFCE"/>
                          </a:highlight>
                        </a:rPr>
                        <a:t>Halsnæs</a:t>
                      </a:r>
                      <a:endParaRPr lang="da-DK" sz="1100" b="0" i="0" u="none" strike="noStrike" dirty="0">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3376108513"/>
                  </a:ext>
                </a:extLst>
              </a:tr>
              <a:tr h="190500">
                <a:tc>
                  <a:txBody>
                    <a:bodyPr/>
                    <a:lstStyle/>
                    <a:p>
                      <a:pPr algn="l" fontAlgn="b"/>
                      <a:r>
                        <a:rPr lang="da-DK" sz="1100" u="none" strike="noStrike">
                          <a:effectLst/>
                        </a:rPr>
                        <a:t>Maj-Britt Falck Andersen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Holbæk</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74585411"/>
                  </a:ext>
                </a:extLst>
              </a:tr>
              <a:tr h="190500">
                <a:tc>
                  <a:txBody>
                    <a:bodyPr/>
                    <a:lstStyle/>
                    <a:p>
                      <a:pPr algn="l" fontAlgn="b"/>
                      <a:r>
                        <a:rPr lang="da-DK" sz="1100" u="none" strike="noStrike" dirty="0">
                          <a:effectLst/>
                          <a:highlight>
                            <a:srgbClr val="FFFF00"/>
                          </a:highlight>
                        </a:rPr>
                        <a:t>Frederikssund?</a:t>
                      </a:r>
                      <a:endParaRPr lang="da-DK" sz="1100" b="0" i="0" u="none" strike="noStrike" dirty="0">
                        <a:solidFill>
                          <a:srgbClr val="FF0000"/>
                        </a:solidFill>
                        <a:effectLst/>
                        <a:highlight>
                          <a:srgbClr val="FFFF00"/>
                        </a:highlight>
                        <a:latin typeface="Aptos Narrow" panose="020B0004020202020204" pitchFamily="34" charset="0"/>
                      </a:endParaRPr>
                    </a:p>
                  </a:txBody>
                  <a:tcPr marL="9525" marR="9525" marT="9525" marB="0" anchor="b"/>
                </a:tc>
                <a:tc>
                  <a:txBody>
                    <a:bodyPr/>
                    <a:lstStyle/>
                    <a:p>
                      <a:pPr algn="l" fontAlgn="b"/>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da-DK"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894346340"/>
                  </a:ext>
                </a:extLst>
              </a:tr>
            </a:tbl>
          </a:graphicData>
        </a:graphic>
      </p:graphicFrame>
      <p:graphicFrame>
        <p:nvGraphicFramePr>
          <p:cNvPr id="13" name="Tabel 12">
            <a:extLst>
              <a:ext uri="{FF2B5EF4-FFF2-40B4-BE49-F238E27FC236}">
                <a16:creationId xmlns:a16="http://schemas.microsoft.com/office/drawing/2014/main" id="{7A57A1A5-9979-75A8-71C8-7E83D174AA67}"/>
              </a:ext>
            </a:extLst>
          </p:cNvPr>
          <p:cNvGraphicFramePr>
            <a:graphicFrameLocks noGrp="1"/>
          </p:cNvGraphicFramePr>
          <p:nvPr/>
        </p:nvGraphicFramePr>
        <p:xfrm>
          <a:off x="4129438" y="2714534"/>
          <a:ext cx="4015419" cy="3238500"/>
        </p:xfrm>
        <a:graphic>
          <a:graphicData uri="http://schemas.openxmlformats.org/drawingml/2006/table">
            <a:tbl>
              <a:tblPr>
                <a:tableStyleId>{5C22544A-7EE6-4342-B048-85BDC9FD1C3A}</a:tableStyleId>
              </a:tblPr>
              <a:tblGrid>
                <a:gridCol w="2075385">
                  <a:extLst>
                    <a:ext uri="{9D8B030D-6E8A-4147-A177-3AD203B41FA5}">
                      <a16:colId xmlns:a16="http://schemas.microsoft.com/office/drawing/2014/main" val="1406066702"/>
                    </a:ext>
                  </a:extLst>
                </a:gridCol>
                <a:gridCol w="852925">
                  <a:extLst>
                    <a:ext uri="{9D8B030D-6E8A-4147-A177-3AD203B41FA5}">
                      <a16:colId xmlns:a16="http://schemas.microsoft.com/office/drawing/2014/main" val="309053051"/>
                    </a:ext>
                  </a:extLst>
                </a:gridCol>
                <a:gridCol w="1087109">
                  <a:extLst>
                    <a:ext uri="{9D8B030D-6E8A-4147-A177-3AD203B41FA5}">
                      <a16:colId xmlns:a16="http://schemas.microsoft.com/office/drawing/2014/main" val="4016139072"/>
                    </a:ext>
                  </a:extLst>
                </a:gridCol>
              </a:tblGrid>
              <a:tr h="190500">
                <a:tc>
                  <a:txBody>
                    <a:bodyPr/>
                    <a:lstStyle/>
                    <a:p>
                      <a:pPr algn="l" fontAlgn="b"/>
                      <a:r>
                        <a:rPr lang="da-DK" sz="1100" u="none" strike="noStrike" dirty="0">
                          <a:effectLst/>
                        </a:rPr>
                        <a:t>Navn</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Svar</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Kommune</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03904368"/>
                  </a:ext>
                </a:extLst>
              </a:tr>
              <a:tr h="190500">
                <a:tc>
                  <a:txBody>
                    <a:bodyPr/>
                    <a:lstStyle/>
                    <a:p>
                      <a:pPr algn="l" fontAlgn="b"/>
                      <a:r>
                        <a:rPr lang="da-DK" sz="1100" u="none" strike="noStrike">
                          <a:effectLst/>
                        </a:rPr>
                        <a:t>lag@jammerbugt.dk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Jammerbugt</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00002824"/>
                  </a:ext>
                </a:extLst>
              </a:tr>
              <a:tr h="190500">
                <a:tc>
                  <a:txBody>
                    <a:bodyPr/>
                    <a:lstStyle/>
                    <a:p>
                      <a:pPr algn="l" fontAlgn="b"/>
                      <a:r>
                        <a:rPr lang="da-DK" sz="1100" u="none" strike="noStrike">
                          <a:effectLst/>
                        </a:rPr>
                        <a:t>Lotte Vestenbæk</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Jammerbugt</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63952911"/>
                  </a:ext>
                </a:extLst>
              </a:tr>
              <a:tr h="190500">
                <a:tc>
                  <a:txBody>
                    <a:bodyPr/>
                    <a:lstStyle/>
                    <a:p>
                      <a:pPr algn="l" fontAlgn="b"/>
                      <a:r>
                        <a:rPr lang="da-DK" sz="1100" u="none" strike="noStrike" dirty="0">
                          <a:effectLst/>
                        </a:rPr>
                        <a:t>chrd@skivekommune.dk</a:t>
                      </a:r>
                      <a:endParaRPr lang="da-DK" sz="1100" b="0" i="0" u="none" strike="noStrike" dirty="0">
                        <a:solidFill>
                          <a:srgbClr val="9C57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EB9C"/>
                          </a:highlight>
                        </a:rPr>
                        <a:t>Foreløbig</a:t>
                      </a:r>
                      <a:endParaRPr lang="da-DK" sz="1100" b="0" i="0" u="none" strike="noStrike">
                        <a:solidFill>
                          <a:srgbClr val="9C5700"/>
                        </a:solidFill>
                        <a:effectLst/>
                        <a:highlight>
                          <a:srgbClr val="FFEB9C"/>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EB9C"/>
                          </a:highlight>
                        </a:rPr>
                        <a:t>Skive</a:t>
                      </a:r>
                      <a:endParaRPr lang="da-DK" sz="1100" b="0" i="0" u="none" strike="noStrike">
                        <a:solidFill>
                          <a:srgbClr val="9C5700"/>
                        </a:solidFill>
                        <a:effectLst/>
                        <a:highlight>
                          <a:srgbClr val="FFEB9C"/>
                        </a:highlight>
                        <a:latin typeface="Aptos Narrow" panose="020B0004020202020204" pitchFamily="34" charset="0"/>
                      </a:endParaRPr>
                    </a:p>
                  </a:txBody>
                  <a:tcPr marL="9525" marR="9525" marT="9525" marB="0" anchor="b"/>
                </a:tc>
                <a:extLst>
                  <a:ext uri="{0D108BD9-81ED-4DB2-BD59-A6C34878D82A}">
                    <a16:rowId xmlns:a16="http://schemas.microsoft.com/office/drawing/2014/main" val="313187902"/>
                  </a:ext>
                </a:extLst>
              </a:tr>
              <a:tr h="190500">
                <a:tc>
                  <a:txBody>
                    <a:bodyPr/>
                    <a:lstStyle/>
                    <a:p>
                      <a:pPr algn="l" fontAlgn="b"/>
                      <a:r>
                        <a:rPr lang="da-DK" sz="1100" u="none" strike="noStrike">
                          <a:effectLst/>
                        </a:rPr>
                        <a:t>Gitte Krarup Ravnholt</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Skive</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71162256"/>
                  </a:ext>
                </a:extLst>
              </a:tr>
              <a:tr h="190500">
                <a:tc>
                  <a:txBody>
                    <a:bodyPr/>
                    <a:lstStyle/>
                    <a:p>
                      <a:pPr algn="l" fontAlgn="b"/>
                      <a:r>
                        <a:rPr lang="da-DK" sz="1100" u="none" strike="noStrike" dirty="0">
                          <a:effectLst/>
                        </a:rPr>
                        <a:t>elsebet.bilgrav@lemvig.dk</a:t>
                      </a:r>
                      <a:endParaRPr lang="da-DK" sz="1100" b="0" i="0" u="none" strike="noStrike" dirty="0">
                        <a:solidFill>
                          <a:srgbClr val="9C57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EB9C"/>
                          </a:highlight>
                        </a:rPr>
                        <a:t>Foreløbig</a:t>
                      </a:r>
                      <a:endParaRPr lang="da-DK" sz="1100" b="0" i="0" u="none" strike="noStrike">
                        <a:solidFill>
                          <a:srgbClr val="9C5700"/>
                        </a:solidFill>
                        <a:effectLst/>
                        <a:highlight>
                          <a:srgbClr val="FFEB9C"/>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FFEB9C"/>
                          </a:highlight>
                        </a:rPr>
                        <a:t>Lemvig</a:t>
                      </a:r>
                      <a:endParaRPr lang="da-DK" sz="1100" b="0" i="0" u="none" strike="noStrike">
                        <a:solidFill>
                          <a:srgbClr val="9C5700"/>
                        </a:solidFill>
                        <a:effectLst/>
                        <a:highlight>
                          <a:srgbClr val="FFEB9C"/>
                        </a:highlight>
                        <a:latin typeface="Aptos Narrow" panose="020B0004020202020204" pitchFamily="34" charset="0"/>
                      </a:endParaRPr>
                    </a:p>
                  </a:txBody>
                  <a:tcPr marL="9525" marR="9525" marT="9525" marB="0" anchor="b"/>
                </a:tc>
                <a:extLst>
                  <a:ext uri="{0D108BD9-81ED-4DB2-BD59-A6C34878D82A}">
                    <a16:rowId xmlns:a16="http://schemas.microsoft.com/office/drawing/2014/main" val="3588614018"/>
                  </a:ext>
                </a:extLst>
              </a:tr>
              <a:tr h="190500">
                <a:tc>
                  <a:txBody>
                    <a:bodyPr/>
                    <a:lstStyle/>
                    <a:p>
                      <a:pPr algn="l" fontAlgn="b"/>
                      <a:r>
                        <a:rPr lang="da-DK" sz="1100" u="none" strike="noStrike">
                          <a:effectLst/>
                        </a:rPr>
                        <a:t>Lene Nørgaard</a:t>
                      </a:r>
                      <a:endParaRPr lang="da-DK" sz="1100" b="0" i="0" u="none" strike="noStrike">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Rebild</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3841320999"/>
                  </a:ext>
                </a:extLst>
              </a:tr>
              <a:tr h="190500">
                <a:tc>
                  <a:txBody>
                    <a:bodyPr/>
                    <a:lstStyle/>
                    <a:p>
                      <a:pPr algn="l" fontAlgn="b"/>
                      <a:r>
                        <a:rPr lang="da-DK" sz="1100" u="none" strike="noStrike" dirty="0">
                          <a:effectLst/>
                        </a:rPr>
                        <a:t>chalottenn@struer.dk</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Struer</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27783013"/>
                  </a:ext>
                </a:extLst>
              </a:tr>
              <a:tr h="190500">
                <a:tc>
                  <a:txBody>
                    <a:bodyPr/>
                    <a:lstStyle/>
                    <a:p>
                      <a:pPr algn="l" fontAlgn="b"/>
                      <a:r>
                        <a:rPr lang="da-DK" sz="1100" u="none" strike="noStrike">
                          <a:effectLst/>
                        </a:rPr>
                        <a:t>Stine Kragelund</a:t>
                      </a:r>
                      <a:endParaRPr lang="da-DK" sz="1100" b="0" i="0" u="none" strike="noStrike">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Vesthimmerland</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366077290"/>
                  </a:ext>
                </a:extLst>
              </a:tr>
              <a:tr h="190500">
                <a:tc>
                  <a:txBody>
                    <a:bodyPr/>
                    <a:lstStyle/>
                    <a:p>
                      <a:pPr algn="l" fontAlgn="b"/>
                      <a:r>
                        <a:rPr lang="da-DK" sz="1100" u="none" strike="noStrike">
                          <a:effectLst/>
                        </a:rPr>
                        <a:t>SOOL@frederikshavn.dk</a:t>
                      </a:r>
                      <a:endParaRPr lang="da-DK" sz="1100" b="0" i="0" u="none" strike="noStrike">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Frederikshavn</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3853014388"/>
                  </a:ext>
                </a:extLst>
              </a:tr>
              <a:tr h="190500">
                <a:tc>
                  <a:txBody>
                    <a:bodyPr/>
                    <a:lstStyle/>
                    <a:p>
                      <a:pPr algn="l" fontAlgn="b"/>
                      <a:r>
                        <a:rPr lang="da-DK" sz="1100" u="none" strike="noStrike" dirty="0">
                          <a:effectLst/>
                        </a:rPr>
                        <a:t>mona.sproegel@hjoerring.dk</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Hjørring</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077907931"/>
                  </a:ext>
                </a:extLst>
              </a:tr>
              <a:tr h="190500">
                <a:tc>
                  <a:txBody>
                    <a:bodyPr/>
                    <a:lstStyle/>
                    <a:p>
                      <a:pPr algn="l" fontAlgn="b"/>
                      <a:r>
                        <a:rPr lang="da-DK" sz="1100" u="none" strike="noStrike">
                          <a:effectLst/>
                        </a:rPr>
                        <a:t>gimu</a:t>
                      </a:r>
                      <a:endParaRPr lang="da-DK" sz="1100" b="0" i="0" u="none" strike="noStrike">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Frederikshavn</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176099604"/>
                  </a:ext>
                </a:extLst>
              </a:tr>
              <a:tr h="190500">
                <a:tc>
                  <a:txBody>
                    <a:bodyPr/>
                    <a:lstStyle/>
                    <a:p>
                      <a:pPr algn="l" fontAlgn="b"/>
                      <a:r>
                        <a:rPr lang="da-DK" sz="1100" u="none" strike="noStrike" dirty="0">
                          <a:effectLst/>
                        </a:rPr>
                        <a:t>lise.skjodt@morsoe.dk</a:t>
                      </a:r>
                      <a:endParaRPr lang="da-DK"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Ingen</a:t>
                      </a:r>
                      <a:endParaRPr lang="da-DK"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rPr>
                        <a:t>Morsø</a:t>
                      </a:r>
                      <a:endParaRPr lang="da-DK"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2918190"/>
                  </a:ext>
                </a:extLst>
              </a:tr>
              <a:tr h="190500">
                <a:tc>
                  <a:txBody>
                    <a:bodyPr/>
                    <a:lstStyle/>
                    <a:p>
                      <a:pPr algn="l" fontAlgn="b"/>
                      <a:r>
                        <a:rPr lang="da-DK" sz="1100" u="none" strike="noStrike" dirty="0">
                          <a:effectLst/>
                        </a:rPr>
                        <a:t>Chalotte Nedergaard Nielsen</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Struer</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1157960946"/>
                  </a:ext>
                </a:extLst>
              </a:tr>
              <a:tr h="190500">
                <a:tc>
                  <a:txBody>
                    <a:bodyPr/>
                    <a:lstStyle/>
                    <a:p>
                      <a:pPr algn="l" fontAlgn="b"/>
                      <a:r>
                        <a:rPr lang="da-DK" sz="1100" u="none" strike="noStrike" dirty="0">
                          <a:effectLst/>
                        </a:rPr>
                        <a:t>Susanne Christiansen</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Hjørring</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0114498"/>
                  </a:ext>
                </a:extLst>
              </a:tr>
              <a:tr h="190500">
                <a:tc>
                  <a:txBody>
                    <a:bodyPr/>
                    <a:lstStyle/>
                    <a:p>
                      <a:pPr algn="l" fontAlgn="b"/>
                      <a:r>
                        <a:rPr lang="da-DK" sz="1100" u="none" strike="noStrike" dirty="0">
                          <a:effectLst/>
                        </a:rPr>
                        <a:t>Annette Dahl</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Skive</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1791453177"/>
                  </a:ext>
                </a:extLst>
              </a:tr>
              <a:tr h="190500">
                <a:tc>
                  <a:txBody>
                    <a:bodyPr/>
                    <a:lstStyle/>
                    <a:p>
                      <a:pPr algn="l" fontAlgn="b"/>
                      <a:r>
                        <a:rPr lang="da-DK" sz="1100" u="none" strike="noStrike" dirty="0">
                          <a:effectLst/>
                        </a:rPr>
                        <a:t>Jonna Bovbjerg</a:t>
                      </a:r>
                      <a:endParaRPr lang="da-DK" sz="1100" b="0" i="0" u="none" strike="noStrike" dirty="0">
                        <a:solidFill>
                          <a:srgbClr val="006100"/>
                        </a:solidFill>
                        <a:effectLst/>
                        <a:latin typeface="Aptos Narrow" panose="020B0004020202020204" pitchFamily="34" charset="0"/>
                      </a:endParaRPr>
                    </a:p>
                  </a:txBody>
                  <a:tcPr marL="9525" marR="9525" marT="9525" marB="0" anchor="b"/>
                </a:tc>
                <a:tc>
                  <a:txBody>
                    <a:bodyPr/>
                    <a:lstStyle/>
                    <a:p>
                      <a:pPr algn="l" fontAlgn="b"/>
                      <a:r>
                        <a:rPr lang="da-DK" sz="1100" u="none" strike="noStrike">
                          <a:effectLst/>
                          <a:highlight>
                            <a:srgbClr val="C6EFCE"/>
                          </a:highlight>
                        </a:rPr>
                        <a:t>Accepteret</a:t>
                      </a:r>
                      <a:endParaRPr lang="da-DK" sz="1100" b="0" i="0" u="none" strike="noStrike">
                        <a:solidFill>
                          <a:srgbClr val="006100"/>
                        </a:solidFill>
                        <a:effectLst/>
                        <a:highlight>
                          <a:srgbClr val="C6EFCE"/>
                        </a:highlight>
                        <a:latin typeface="Aptos Narrow" panose="020B0004020202020204" pitchFamily="34" charset="0"/>
                      </a:endParaRPr>
                    </a:p>
                  </a:txBody>
                  <a:tcPr marL="9525" marR="9525" marT="9525" marB="0" anchor="b"/>
                </a:tc>
                <a:tc>
                  <a:txBody>
                    <a:bodyPr/>
                    <a:lstStyle/>
                    <a:p>
                      <a:pPr algn="l" fontAlgn="b"/>
                      <a:r>
                        <a:rPr lang="da-DK" sz="1100" u="none" strike="noStrike" dirty="0">
                          <a:effectLst/>
                          <a:highlight>
                            <a:srgbClr val="C6EFCE"/>
                          </a:highlight>
                        </a:rPr>
                        <a:t>Morsø</a:t>
                      </a:r>
                      <a:endParaRPr lang="da-DK" sz="1100" b="0" i="0" u="none" strike="noStrike" dirty="0">
                        <a:solidFill>
                          <a:srgbClr val="006100"/>
                        </a:solidFill>
                        <a:effectLst/>
                        <a:highlight>
                          <a:srgbClr val="C6EFCE"/>
                        </a:highlight>
                        <a:latin typeface="Aptos Narrow" panose="020B0004020202020204" pitchFamily="34" charset="0"/>
                      </a:endParaRPr>
                    </a:p>
                  </a:txBody>
                  <a:tcPr marL="9525" marR="9525" marT="9525" marB="0" anchor="b"/>
                </a:tc>
                <a:extLst>
                  <a:ext uri="{0D108BD9-81ED-4DB2-BD59-A6C34878D82A}">
                    <a16:rowId xmlns:a16="http://schemas.microsoft.com/office/drawing/2014/main" val="2314667797"/>
                  </a:ext>
                </a:extLst>
              </a:tr>
            </a:tbl>
          </a:graphicData>
        </a:graphic>
      </p:graphicFrame>
    </p:spTree>
    <p:extLst>
      <p:ext uri="{BB962C8B-B14F-4D97-AF65-F5344CB8AC3E}">
        <p14:creationId xmlns:p14="http://schemas.microsoft.com/office/powerpoint/2010/main" val="378759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B0443-23A5-26BB-A867-98279DA2D151}"/>
              </a:ext>
            </a:extLst>
          </p:cNvPr>
          <p:cNvSpPr>
            <a:spLocks noGrp="1"/>
          </p:cNvSpPr>
          <p:nvPr>
            <p:ph type="title"/>
          </p:nvPr>
        </p:nvSpPr>
        <p:spPr/>
        <p:txBody>
          <a:bodyPr/>
          <a:lstStyle/>
          <a:p>
            <a:r>
              <a:rPr lang="da-DK" dirty="0"/>
              <a:t>Medarbejderdag</a:t>
            </a:r>
          </a:p>
        </p:txBody>
      </p:sp>
      <p:sp>
        <p:nvSpPr>
          <p:cNvPr id="3" name="Pladsholder til indhold 2">
            <a:extLst>
              <a:ext uri="{FF2B5EF4-FFF2-40B4-BE49-F238E27FC236}">
                <a16:creationId xmlns:a16="http://schemas.microsoft.com/office/drawing/2014/main" id="{DA4C6DCE-8B4C-9915-492B-67CEB30D4FB9}"/>
              </a:ext>
            </a:extLst>
          </p:cNvPr>
          <p:cNvSpPr>
            <a:spLocks noGrp="1"/>
          </p:cNvSpPr>
          <p:nvPr>
            <p:ph idx="1"/>
          </p:nvPr>
        </p:nvSpPr>
        <p:spPr/>
        <p:txBody>
          <a:bodyPr/>
          <a:lstStyle/>
          <a:p>
            <a:r>
              <a:rPr lang="da-DK" dirty="0"/>
              <a:t>DDH Sekretariatet foreslår, at afholdelse af næste DDH Agent Medarbejderdag skal afholdes </a:t>
            </a:r>
            <a:r>
              <a:rPr lang="da-DK" dirty="0">
                <a:highlight>
                  <a:srgbClr val="FFFF00"/>
                </a:highlight>
              </a:rPr>
              <a:t>efteråret 2025</a:t>
            </a:r>
            <a:r>
              <a:rPr lang="da-DK" dirty="0"/>
              <a:t>.</a:t>
            </a:r>
          </a:p>
          <a:p>
            <a:pPr lvl="1"/>
            <a:r>
              <a:rPr lang="da-DK" dirty="0"/>
              <a:t>Der skal afholdelse Chatbot Lanceringsfest i foråret 2025.</a:t>
            </a:r>
          </a:p>
          <a:p>
            <a:pPr lvl="1"/>
            <a:r>
              <a:rPr lang="da-DK" dirty="0"/>
              <a:t>Agent Netværk påbegyndes i start 2025.</a:t>
            </a:r>
          </a:p>
          <a:p>
            <a:pPr lvl="1"/>
            <a:r>
              <a:rPr lang="da-DK" dirty="0"/>
              <a:t>Medarbejderdagen ligger inden trivselsmåling-2</a:t>
            </a:r>
          </a:p>
          <a:p>
            <a:pPr marL="0" indent="0">
              <a:buNone/>
            </a:pPr>
            <a:endParaRPr lang="da-DK" dirty="0"/>
          </a:p>
          <a:p>
            <a:r>
              <a:rPr lang="da-DK" dirty="0"/>
              <a:t>Indstiller til at lave en Medarbejderdag Arbejdsgruppe med deltagelse af agenter, der kan være med til at planlægge dagen!</a:t>
            </a:r>
          </a:p>
          <a:p>
            <a:endParaRPr lang="da-DK" dirty="0"/>
          </a:p>
          <a:p>
            <a:pPr marL="457200" lvl="1" indent="0">
              <a:buNone/>
            </a:pPr>
            <a:endParaRPr lang="da-DK" dirty="0"/>
          </a:p>
        </p:txBody>
      </p:sp>
    </p:spTree>
    <p:extLst>
      <p:ext uri="{BB962C8B-B14F-4D97-AF65-F5344CB8AC3E}">
        <p14:creationId xmlns:p14="http://schemas.microsoft.com/office/powerpoint/2010/main" val="226722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A285BC4B-4DC8-849C-BD93-5D90E3A4A033}"/>
              </a:ext>
            </a:extLst>
          </p:cNvPr>
          <p:cNvSpPr txBox="1">
            <a:spLocks/>
          </p:cNvSpPr>
          <p:nvPr/>
        </p:nvSpPr>
        <p:spPr>
          <a:xfrm>
            <a:off x="841691" y="318122"/>
            <a:ext cx="3428300" cy="72000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kstfelt 3">
            <a:extLst>
              <a:ext uri="{FF2B5EF4-FFF2-40B4-BE49-F238E27FC236}">
                <a16:creationId xmlns:a16="http://schemas.microsoft.com/office/drawing/2014/main" id="{335FE1A5-AF4F-1C1E-3DB3-0D5F987223D7}"/>
              </a:ext>
            </a:extLst>
          </p:cNvPr>
          <p:cNvSpPr txBox="1"/>
          <p:nvPr/>
        </p:nvSpPr>
        <p:spPr>
          <a:xfrm>
            <a:off x="4381848" y="318121"/>
            <a:ext cx="3428300" cy="720000"/>
          </a:xfrm>
          <a:prstGeom prst="rect">
            <a:avLst/>
          </a:prstGeom>
          <a:noFill/>
          <a:ln>
            <a:solidFill>
              <a:schemeClr val="tx1"/>
            </a:solidFill>
          </a:ln>
        </p:spPr>
        <p:txBody>
          <a:bodyPr wrap="square" rtlCol="0">
            <a:spAutoFit/>
          </a:bodyPr>
          <a:lstStyle>
            <a:defPPr>
              <a:defRPr lang="da-DK"/>
            </a:defPPr>
            <a:lvl1pPr algn="ctr">
              <a:defRPr sz="4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2024</a:t>
            </a:r>
          </a:p>
        </p:txBody>
      </p:sp>
      <p:sp>
        <p:nvSpPr>
          <p:cNvPr id="5" name="Tekstfelt 4">
            <a:extLst>
              <a:ext uri="{FF2B5EF4-FFF2-40B4-BE49-F238E27FC236}">
                <a16:creationId xmlns:a16="http://schemas.microsoft.com/office/drawing/2014/main" id="{A5DA5344-2FCA-CC42-6A9B-71955EFA8AD4}"/>
              </a:ext>
            </a:extLst>
          </p:cNvPr>
          <p:cNvSpPr txBox="1"/>
          <p:nvPr/>
        </p:nvSpPr>
        <p:spPr>
          <a:xfrm>
            <a:off x="7922004" y="318121"/>
            <a:ext cx="3428300" cy="720000"/>
          </a:xfrm>
          <a:prstGeom prst="rect">
            <a:avLst/>
          </a:prstGeom>
          <a:noFill/>
          <a:ln>
            <a:solidFill>
              <a:schemeClr val="tx1"/>
            </a:solidFill>
          </a:ln>
        </p:spPr>
        <p:txBody>
          <a:bodyPr wrap="square" rtlCol="0">
            <a:spAutoFit/>
          </a:bodyPr>
          <a:lstStyle>
            <a:defPPr>
              <a:defRPr lang="da-DK"/>
            </a:defPPr>
            <a:lvl1pPr algn="ctr">
              <a:defRPr sz="4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2025</a:t>
            </a:r>
          </a:p>
        </p:txBody>
      </p:sp>
      <p:sp>
        <p:nvSpPr>
          <p:cNvPr id="6" name="Tekstfelt 5">
            <a:extLst>
              <a:ext uri="{FF2B5EF4-FFF2-40B4-BE49-F238E27FC236}">
                <a16:creationId xmlns:a16="http://schemas.microsoft.com/office/drawing/2014/main" id="{9EE81B6D-3082-0D2D-53FC-ED5C660E1AA6}"/>
              </a:ext>
            </a:extLst>
          </p:cNvPr>
          <p:cNvSpPr txBox="1"/>
          <p:nvPr/>
        </p:nvSpPr>
        <p:spPr>
          <a:xfrm>
            <a:off x="841692" y="1066841"/>
            <a:ext cx="3428299"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Konsolidering</a:t>
            </a:r>
          </a:p>
        </p:txBody>
      </p:sp>
      <p:sp>
        <p:nvSpPr>
          <p:cNvPr id="7" name="Tekstfelt 6">
            <a:extLst>
              <a:ext uri="{FF2B5EF4-FFF2-40B4-BE49-F238E27FC236}">
                <a16:creationId xmlns:a16="http://schemas.microsoft.com/office/drawing/2014/main" id="{EADF7017-90CD-3454-C89C-7811FE0EDB81}"/>
              </a:ext>
            </a:extLst>
          </p:cNvPr>
          <p:cNvSpPr txBox="1"/>
          <p:nvPr/>
        </p:nvSpPr>
        <p:spPr>
          <a:xfrm>
            <a:off x="4381848" y="1066841"/>
            <a:ext cx="3428299"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Forandringspotentialer 1</a:t>
            </a:r>
          </a:p>
        </p:txBody>
      </p:sp>
      <p:sp>
        <p:nvSpPr>
          <p:cNvPr id="8" name="Tekstfelt 7">
            <a:extLst>
              <a:ext uri="{FF2B5EF4-FFF2-40B4-BE49-F238E27FC236}">
                <a16:creationId xmlns:a16="http://schemas.microsoft.com/office/drawing/2014/main" id="{1EB3D878-A42A-ABB6-3ED0-25C31823F578}"/>
              </a:ext>
            </a:extLst>
          </p:cNvPr>
          <p:cNvSpPr txBox="1"/>
          <p:nvPr/>
        </p:nvSpPr>
        <p:spPr>
          <a:xfrm>
            <a:off x="7922004" y="1066840"/>
            <a:ext cx="3428300"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Forandringspotentialer 2</a:t>
            </a:r>
          </a:p>
        </p:txBody>
      </p:sp>
      <p:sp>
        <p:nvSpPr>
          <p:cNvPr id="11" name="Tekstfelt 10">
            <a:extLst>
              <a:ext uri="{FF2B5EF4-FFF2-40B4-BE49-F238E27FC236}">
                <a16:creationId xmlns:a16="http://schemas.microsoft.com/office/drawing/2014/main" id="{BC60FE14-06FC-F7BE-9709-BD10B3C1B862}"/>
              </a:ext>
            </a:extLst>
          </p:cNvPr>
          <p:cNvSpPr txBox="1"/>
          <p:nvPr/>
        </p:nvSpPr>
        <p:spPr>
          <a:xfrm>
            <a:off x="4381848" y="1464891"/>
            <a:ext cx="3428299" cy="49680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kstfelt 11">
            <a:extLst>
              <a:ext uri="{FF2B5EF4-FFF2-40B4-BE49-F238E27FC236}">
                <a16:creationId xmlns:a16="http://schemas.microsoft.com/office/drawing/2014/main" id="{D846223D-417B-103E-80EA-B4A54FB74DCB}"/>
              </a:ext>
            </a:extLst>
          </p:cNvPr>
          <p:cNvSpPr txBox="1"/>
          <p:nvPr/>
        </p:nvSpPr>
        <p:spPr>
          <a:xfrm>
            <a:off x="7922003" y="1464888"/>
            <a:ext cx="3428299" cy="496799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felt 13">
            <a:extLst>
              <a:ext uri="{FF2B5EF4-FFF2-40B4-BE49-F238E27FC236}">
                <a16:creationId xmlns:a16="http://schemas.microsoft.com/office/drawing/2014/main" id="{7EB97AA3-C8B2-6CF7-4171-2E035E650138}"/>
              </a:ext>
            </a:extLst>
          </p:cNvPr>
          <p:cNvSpPr txBox="1"/>
          <p:nvPr/>
        </p:nvSpPr>
        <p:spPr>
          <a:xfrm>
            <a:off x="950613" y="1548502"/>
            <a:ext cx="5324352" cy="4816703"/>
          </a:xfrm>
          <a:prstGeom prst="rect">
            <a:avLst/>
          </a:prstGeom>
          <a:solidFill>
            <a:schemeClr val="accent6">
              <a:lumMod val="40000"/>
              <a:lumOff val="60000"/>
              <a:alpha val="92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Calibri" panose="020F0502020204030204"/>
                <a:ea typeface="+mn-ea"/>
                <a:cs typeface="+mn-cs"/>
              </a:rPr>
              <a:t>Onboarding</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-indsatser: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E-learning moduler </a:t>
            </a:r>
          </a:p>
          <a:p>
            <a:pPr marL="1200150" lvl="2" indent="-285750">
              <a:buFont typeface="Wingdings" panose="05000000000000000000" pitchFamily="2" charset="2"/>
              <a:buChar char="ü"/>
            </a:pP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Indgåelse af aftale </a:t>
            </a:r>
            <a:r>
              <a:rPr lang="da-DK" sz="1100" dirty="0">
                <a:solidFill>
                  <a:prstClr val="black"/>
                </a:solidFill>
                <a:latin typeface="Calibri" panose="020F0502020204030204"/>
              </a:rPr>
              <a:t>med e-learnings konsulenter (Aarhus)</a:t>
            </a:r>
          </a:p>
          <a:p>
            <a:pPr marL="1200150" lvl="2" indent="-285750">
              <a:buFont typeface="Wingdings" panose="05000000000000000000" pitchFamily="2" charset="2"/>
              <a:buChar char="ü"/>
            </a:pP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Intern organisering af produktion og evaluering af film </a:t>
            </a:r>
            <a:endParaRPr lang="da-DK" sz="1100" dirty="0">
              <a:solidFill>
                <a:prstClr val="black"/>
              </a:solidFill>
              <a:latin typeface="Calibri" panose="020F0502020204030204"/>
            </a:endParaRPr>
          </a:p>
          <a:p>
            <a:pPr marL="1200150" lvl="2" indent="-285750">
              <a:buFont typeface="Wingdings" panose="05000000000000000000" pitchFamily="2" charset="2"/>
              <a:buChar char="ü"/>
            </a:pP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Produktion af +32 agent film</a:t>
            </a:r>
          </a:p>
          <a:p>
            <a:pPr marL="1200150" lvl="2" indent="-285750">
              <a:buFont typeface="Arial" panose="020B0604020202020204" pitchFamily="34" charset="0"/>
              <a:buChar char="•"/>
            </a:pPr>
            <a:r>
              <a:rPr lang="da-DK" sz="1100" dirty="0">
                <a:solidFill>
                  <a:prstClr val="black"/>
                </a:solidFill>
                <a:latin typeface="Calibri" panose="020F0502020204030204"/>
              </a:rPr>
              <a:t>Produktion af 3 ledelses film</a:t>
            </a: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200150" lvl="2" indent="-285750">
              <a:buFont typeface="Wingdings" panose="05000000000000000000" pitchFamily="2" charset="2"/>
              <a:buChar char="ü"/>
            </a:pPr>
            <a:r>
              <a:rPr lang="da-DK" sz="1100" dirty="0">
                <a:solidFill>
                  <a:prstClr val="black"/>
                </a:solidFill>
                <a:latin typeface="Calibri" panose="020F0502020204030204"/>
              </a:rPr>
              <a:t>Produktion af workflow test moduler</a:t>
            </a:r>
          </a:p>
          <a:p>
            <a:pPr marL="1200150" lvl="2" indent="-285750">
              <a:buFont typeface="Arial" panose="020B0604020202020204" pitchFamily="34" charset="0"/>
              <a:buChar char="•"/>
            </a:pPr>
            <a:r>
              <a:rPr lang="da-DK" sz="1100" dirty="0">
                <a:solidFill>
                  <a:prstClr val="black"/>
                </a:solidFill>
                <a:latin typeface="Calibri" panose="020F0502020204030204"/>
              </a:rPr>
              <a:t>Klargøring på site (tjek af agenters gennemførsel)</a:t>
            </a:r>
          </a:p>
          <a:p>
            <a:pPr marL="1200150" lvl="2" indent="-285750">
              <a:buFont typeface="Wingdings" panose="05000000000000000000" pitchFamily="2" charset="2"/>
              <a:buChar char="ü"/>
            </a:pPr>
            <a:r>
              <a:rPr kumimoji="0" lang="da-DK" sz="1100" b="0" i="0" u="none" strike="noStrike" kern="1200" cap="none" spc="0" normalizeH="0" baseline="0" noProof="0" dirty="0">
                <a:ln>
                  <a:noFill/>
                </a:ln>
                <a:solidFill>
                  <a:prstClr val="black"/>
                </a:solidFill>
                <a:effectLst/>
                <a:uLnTx/>
                <a:uFillTx/>
                <a:latin typeface="Calibri" panose="020F0502020204030204"/>
                <a:ea typeface="+mn-ea"/>
                <a:cs typeface="+mn-cs"/>
              </a:rPr>
              <a:t>Drift- og vedligeholdsaftale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Onboarding af agenter – Brian Vang/</a:t>
            </a:r>
            <a:r>
              <a:rPr lang="da-DK" sz="1400" b="1" dirty="0">
                <a:solidFill>
                  <a:prstClr val="black"/>
                </a:solidFill>
                <a:latin typeface="Calibri" panose="020F0502020204030204"/>
              </a:rPr>
              <a:t>Johnny Jensen</a:t>
            </a: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085850" lvl="2" indent="-171450">
              <a:buFont typeface="Wingdings" panose="05000000000000000000" pitchFamily="2" charset="2"/>
              <a:buChar char="ü"/>
            </a:pPr>
            <a:r>
              <a:rPr lang="da-DK" sz="1100" dirty="0">
                <a:solidFill>
                  <a:prstClr val="black"/>
                </a:solidFill>
                <a:latin typeface="Calibri" panose="020F0502020204030204"/>
              </a:rPr>
              <a:t>Første kursusdage afviklet (evaluering gennemført)</a:t>
            </a:r>
          </a:p>
          <a:p>
            <a:pPr marL="1085850" lvl="2" indent="-171450">
              <a:buFont typeface="Wingdings" panose="05000000000000000000" pitchFamily="2" charset="2"/>
              <a:buChar char="ü"/>
            </a:pPr>
            <a:r>
              <a:rPr lang="da-DK" sz="1100" dirty="0">
                <a:solidFill>
                  <a:prstClr val="black"/>
                </a:solidFill>
                <a:latin typeface="Calibri" panose="020F0502020204030204"/>
              </a:rPr>
              <a:t>Tilmeldingsskema rundsendt</a:t>
            </a:r>
          </a:p>
          <a:p>
            <a:pPr marL="1085850" lvl="2" indent="-171450">
              <a:buFont typeface="Wingdings" panose="05000000000000000000" pitchFamily="2" charset="2"/>
              <a:buChar char="ü"/>
            </a:pPr>
            <a:r>
              <a:rPr lang="da-DK" sz="1100" dirty="0">
                <a:solidFill>
                  <a:prstClr val="black"/>
                </a:solidFill>
                <a:latin typeface="Calibri" panose="020F0502020204030204"/>
              </a:rPr>
              <a:t>Løbende koordinering  af tilmeldinger fra DDH sekretariatet</a:t>
            </a:r>
          </a:p>
          <a:p>
            <a:pPr marL="1085850" lvl="2" indent="-171450">
              <a:buFont typeface="Wingdings" panose="05000000000000000000" pitchFamily="2" charset="2"/>
              <a:buChar char="ü"/>
            </a:pPr>
            <a:r>
              <a:rPr lang="da-DK" sz="1100" dirty="0">
                <a:solidFill>
                  <a:prstClr val="black"/>
                </a:solidFill>
                <a:latin typeface="Calibri" panose="020F0502020204030204"/>
              </a:rPr>
              <a:t>Ledelses- og værtskabsinformation rundsendt</a:t>
            </a:r>
          </a:p>
          <a:p>
            <a:pPr marL="1085850" lvl="2" indent="-171450">
              <a:buFont typeface="Arial" panose="020B0604020202020204" pitchFamily="34" charset="0"/>
              <a:buChar char="•"/>
            </a:pPr>
            <a:r>
              <a:rPr lang="da-DK" sz="1100" dirty="0">
                <a:solidFill>
                  <a:prstClr val="black"/>
                </a:solidFill>
                <a:latin typeface="Calibri" panose="020F0502020204030204"/>
              </a:rPr>
              <a:t>Gennemførsel af uddannelsesdage </a:t>
            </a:r>
          </a:p>
          <a:p>
            <a:pPr marL="742950" lvl="1" indent="-285750">
              <a:buFont typeface="Wingdings" panose="05000000000000000000" pitchFamily="2" charset="2"/>
              <a:buChar char="ü"/>
            </a:pPr>
            <a:r>
              <a:rPr lang="da-DK" sz="1400" b="1" dirty="0">
                <a:solidFill>
                  <a:prstClr val="black"/>
                </a:solidFill>
                <a:latin typeface="Calibri" panose="020F0502020204030204"/>
              </a:rPr>
              <a:t>Hjemmeside, velkomstpakke, håndbøger</a:t>
            </a:r>
          </a:p>
          <a:p>
            <a:pPr marL="1200150" lvl="2" indent="-285750">
              <a:buFont typeface="Wingdings" panose="05000000000000000000" pitchFamily="2" charset="2"/>
              <a:buChar char="ü"/>
            </a:pPr>
            <a:r>
              <a:rPr lang="da-DK" sz="1100" dirty="0">
                <a:solidFill>
                  <a:prstClr val="black"/>
                </a:solidFill>
                <a:latin typeface="Calibri" panose="020F0502020204030204"/>
              </a:rPr>
              <a:t>Hjemmeside klar (</a:t>
            </a:r>
            <a:r>
              <a:rPr lang="da-DK" sz="1100" dirty="0">
                <a:solidFill>
                  <a:prstClr val="black"/>
                </a:solidFill>
                <a:latin typeface="Calibri" panose="020F0502020204030204"/>
                <a:hlinkClick r:id="rId3"/>
              </a:rPr>
              <a:t>www.dendigitalehotline.dk</a:t>
            </a:r>
            <a:r>
              <a:rPr lang="da-DK" sz="1100" dirty="0">
                <a:solidFill>
                  <a:prstClr val="black"/>
                </a:solidFill>
                <a:latin typeface="Calibri" panose="020F0502020204030204"/>
              </a:rPr>
              <a:t>)</a:t>
            </a:r>
          </a:p>
          <a:p>
            <a:pPr marL="1200150" lvl="2" indent="-285750">
              <a:buFont typeface="Wingdings" panose="05000000000000000000" pitchFamily="2" charset="2"/>
              <a:buChar char="ü"/>
            </a:pPr>
            <a:r>
              <a:rPr lang="da-DK" sz="1100" dirty="0">
                <a:solidFill>
                  <a:prstClr val="black"/>
                </a:solidFill>
                <a:latin typeface="Calibri" panose="020F0502020204030204"/>
              </a:rPr>
              <a:t>Håndbøger og velkomstpakke klar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Medarbejderdag </a:t>
            </a:r>
            <a:r>
              <a:rPr kumimoji="0" lang="da-DK" sz="1400" b="1" i="0" u="none" strike="noStrike" kern="1200" cap="none" spc="0" normalizeH="0" baseline="0" noProof="0" dirty="0">
                <a:ln>
                  <a:noFill/>
                </a:ln>
                <a:solidFill>
                  <a:srgbClr val="FF0000"/>
                </a:solidFill>
                <a:effectLst/>
                <a:uLnTx/>
                <a:uFillTx/>
                <a:latin typeface="Calibri" panose="020F0502020204030204"/>
                <a:ea typeface="+mn-ea"/>
                <a:cs typeface="+mn-cs"/>
              </a:rPr>
              <a:t>(Afventer)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400" b="1" dirty="0">
                <a:latin typeface="Calibri" panose="020F0502020204030204"/>
              </a:rPr>
              <a:t>Agent spørgeskema måling </a:t>
            </a:r>
          </a:p>
          <a:p>
            <a:pPr marL="1085850" lvl="2" indent="-171450">
              <a:buFont typeface="Wingdings" panose="05000000000000000000" pitchFamily="2" charset="2"/>
              <a:buChar char="ü"/>
            </a:pPr>
            <a:r>
              <a:rPr lang="da-DK" sz="1100" dirty="0">
                <a:solidFill>
                  <a:prstClr val="black"/>
                </a:solidFill>
                <a:latin typeface="Calibri" panose="020F0502020204030204"/>
              </a:rPr>
              <a:t>0-punktmåling gennemført</a:t>
            </a:r>
          </a:p>
          <a:p>
            <a:pPr marL="1085850" lvl="2" indent="-171450">
              <a:buFont typeface="Wingdings" panose="05000000000000000000" pitchFamily="2" charset="2"/>
              <a:buChar char="ü"/>
            </a:pPr>
            <a:r>
              <a:rPr lang="da-DK" sz="1100" dirty="0">
                <a:solidFill>
                  <a:prstClr val="black"/>
                </a:solidFill>
                <a:latin typeface="Calibri" panose="020F0502020204030204"/>
              </a:rPr>
              <a:t>Analyse af 0-punktmåling præsenteret for styregruppen</a:t>
            </a:r>
          </a:p>
          <a:p>
            <a:pPr marL="1085850" lvl="2" indent="-171450">
              <a:buFont typeface="Arial" panose="020B0604020202020204" pitchFamily="34" charset="0"/>
              <a:buChar char="•"/>
            </a:pPr>
            <a:r>
              <a:rPr lang="da-DK" sz="1100" dirty="0">
                <a:solidFill>
                  <a:prstClr val="black"/>
                </a:solidFill>
                <a:latin typeface="Calibri" panose="020F0502020204030204"/>
              </a:rPr>
              <a:t>Resultat af 0-punktmåling rundsendt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rPr>
              <a:t>Organisering i DDH-Netværk </a:t>
            </a:r>
            <a:r>
              <a:rPr kumimoji="0" lang="da-DK" sz="1400" b="1" i="0" u="none" strike="noStrike" kern="1200" cap="none" spc="0" normalizeH="0" baseline="0" noProof="0" dirty="0">
                <a:ln>
                  <a:noFill/>
                </a:ln>
                <a:solidFill>
                  <a:srgbClr val="FF0000"/>
                </a:solidFill>
                <a:effectLst/>
                <a:uLnTx/>
                <a:uFillTx/>
                <a:latin typeface="Calibri" panose="020F0502020204030204"/>
                <a:ea typeface="+mn-ea"/>
                <a:cs typeface="+mn-cs"/>
              </a:rPr>
              <a:t>(Afventer)</a:t>
            </a:r>
            <a:endParaRPr kumimoji="0" lang="da-DK"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kstfelt 23">
            <a:extLst>
              <a:ext uri="{FF2B5EF4-FFF2-40B4-BE49-F238E27FC236}">
                <a16:creationId xmlns:a16="http://schemas.microsoft.com/office/drawing/2014/main" id="{6ADD9D7F-0EFF-A3A5-F8A2-3C9D8067F8CA}"/>
              </a:ext>
            </a:extLst>
          </p:cNvPr>
          <p:cNvSpPr txBox="1"/>
          <p:nvPr/>
        </p:nvSpPr>
        <p:spPr>
          <a:xfrm>
            <a:off x="313050" y="6575042"/>
            <a:ext cx="143366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Calibri" panose="020F0502020204030204"/>
                <a:ea typeface="+mn-ea"/>
                <a:cs typeface="+mn-cs"/>
              </a:rPr>
              <a:t>= Repræsentantskabsmøde</a:t>
            </a:r>
          </a:p>
        </p:txBody>
      </p:sp>
      <p:sp>
        <p:nvSpPr>
          <p:cNvPr id="35" name="Tekstfelt 34">
            <a:extLst>
              <a:ext uri="{FF2B5EF4-FFF2-40B4-BE49-F238E27FC236}">
                <a16:creationId xmlns:a16="http://schemas.microsoft.com/office/drawing/2014/main" id="{F0DDE142-43BA-66C8-5906-F4D8005BD883}"/>
              </a:ext>
            </a:extLst>
          </p:cNvPr>
          <p:cNvSpPr txBox="1"/>
          <p:nvPr/>
        </p:nvSpPr>
        <p:spPr>
          <a:xfrm>
            <a:off x="100251" y="6563422"/>
            <a:ext cx="291643"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kstfelt 1">
            <a:extLst>
              <a:ext uri="{FF2B5EF4-FFF2-40B4-BE49-F238E27FC236}">
                <a16:creationId xmlns:a16="http://schemas.microsoft.com/office/drawing/2014/main" id="{B7B9C47B-C274-2515-5086-9D291EEDF15E}"/>
              </a:ext>
            </a:extLst>
          </p:cNvPr>
          <p:cNvSpPr txBox="1"/>
          <p:nvPr/>
        </p:nvSpPr>
        <p:spPr>
          <a:xfrm>
            <a:off x="3612789" y="6473939"/>
            <a:ext cx="1477368" cy="316547"/>
          </a:xfrm>
          <a:prstGeom prst="rect">
            <a:avLst/>
          </a:prstGeom>
          <a:solidFill>
            <a:schemeClr val="accent6">
              <a:lumMod val="40000"/>
              <a:lumOff val="60000"/>
              <a:alpha val="92000"/>
            </a:schemeClr>
          </a:solidFill>
          <a:ln>
            <a:solidFill>
              <a:schemeClr val="tx1"/>
            </a:solidFill>
          </a:ln>
        </p:spPr>
        <p:txBody>
          <a:bodyPr wrap="square" rtlCol="0">
            <a:spAutoFit/>
          </a:bodyPr>
          <a:lstStyle>
            <a:defPPr>
              <a:defRPr lang="da-DK"/>
            </a:defPPr>
            <a:lvl1pPr>
              <a:defRPr b="1"/>
            </a:lvl1pPr>
            <a:lvl2pPr marL="742950" lvl="1" indent="-285750">
              <a:buFont typeface="Wingdings" panose="05000000000000000000" pitchFamily="2" charset="2"/>
              <a:buChar char="ü"/>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Trivselsmåling-0</a:t>
            </a:r>
          </a:p>
        </p:txBody>
      </p:sp>
      <p:sp>
        <p:nvSpPr>
          <p:cNvPr id="13" name="Tekstfelt 12">
            <a:extLst>
              <a:ext uri="{FF2B5EF4-FFF2-40B4-BE49-F238E27FC236}">
                <a16:creationId xmlns:a16="http://schemas.microsoft.com/office/drawing/2014/main" id="{68CF7FDC-B7F6-0A31-63BB-E51EEB930552}"/>
              </a:ext>
            </a:extLst>
          </p:cNvPr>
          <p:cNvSpPr txBox="1"/>
          <p:nvPr/>
        </p:nvSpPr>
        <p:spPr>
          <a:xfrm>
            <a:off x="9854453" y="5791159"/>
            <a:ext cx="1408247" cy="307777"/>
          </a:xfrm>
          <a:prstGeom prst="rect">
            <a:avLst/>
          </a:prstGeom>
          <a:solidFill>
            <a:schemeClr val="accent1">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Trivselsmåling-2</a:t>
            </a:r>
          </a:p>
        </p:txBody>
      </p:sp>
      <p:sp>
        <p:nvSpPr>
          <p:cNvPr id="16" name="Tekstfelt 15">
            <a:extLst>
              <a:ext uri="{FF2B5EF4-FFF2-40B4-BE49-F238E27FC236}">
                <a16:creationId xmlns:a16="http://schemas.microsoft.com/office/drawing/2014/main" id="{7323FA44-46DA-2956-84B7-2815A4B8C9AC}"/>
              </a:ext>
            </a:extLst>
          </p:cNvPr>
          <p:cNvSpPr txBox="1"/>
          <p:nvPr/>
        </p:nvSpPr>
        <p:spPr>
          <a:xfrm>
            <a:off x="5093633" y="6178783"/>
            <a:ext cx="432000"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dirty="0">
                <a:ln>
                  <a:noFill/>
                </a:ln>
                <a:solidFill>
                  <a:prstClr val="black"/>
                </a:solidFill>
                <a:effectLst/>
                <a:uLnTx/>
                <a:uFillTx/>
                <a:latin typeface="Calibri" panose="020F0502020204030204"/>
                <a:ea typeface="+mn-ea"/>
                <a:cs typeface="+mn-cs"/>
              </a:rPr>
              <a:t>16/5</a:t>
            </a:r>
          </a:p>
        </p:txBody>
      </p:sp>
      <p:sp>
        <p:nvSpPr>
          <p:cNvPr id="17" name="Tekstfelt 16">
            <a:extLst>
              <a:ext uri="{FF2B5EF4-FFF2-40B4-BE49-F238E27FC236}">
                <a16:creationId xmlns:a16="http://schemas.microsoft.com/office/drawing/2014/main" id="{D735098D-0F89-F66A-9D77-85A32926BAA6}"/>
              </a:ext>
            </a:extLst>
          </p:cNvPr>
          <p:cNvSpPr txBox="1"/>
          <p:nvPr/>
        </p:nvSpPr>
        <p:spPr>
          <a:xfrm>
            <a:off x="7024104" y="6178783"/>
            <a:ext cx="432000"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dirty="0">
                <a:ln>
                  <a:noFill/>
                </a:ln>
                <a:solidFill>
                  <a:prstClr val="black"/>
                </a:solidFill>
                <a:effectLst/>
                <a:uLnTx/>
                <a:uFillTx/>
                <a:latin typeface="Calibri" panose="020F0502020204030204"/>
                <a:ea typeface="+mn-ea"/>
                <a:cs typeface="+mn-cs"/>
              </a:rPr>
              <a:t>13/11</a:t>
            </a:r>
          </a:p>
        </p:txBody>
      </p:sp>
      <p:sp>
        <p:nvSpPr>
          <p:cNvPr id="18" name="Tekstfelt 17">
            <a:extLst>
              <a:ext uri="{FF2B5EF4-FFF2-40B4-BE49-F238E27FC236}">
                <a16:creationId xmlns:a16="http://schemas.microsoft.com/office/drawing/2014/main" id="{8B38267B-2194-807A-4096-312B8C71C548}"/>
              </a:ext>
            </a:extLst>
          </p:cNvPr>
          <p:cNvSpPr txBox="1"/>
          <p:nvPr/>
        </p:nvSpPr>
        <p:spPr>
          <a:xfrm>
            <a:off x="8521932" y="6178783"/>
            <a:ext cx="432000"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kstfelt 22">
            <a:extLst>
              <a:ext uri="{FF2B5EF4-FFF2-40B4-BE49-F238E27FC236}">
                <a16:creationId xmlns:a16="http://schemas.microsoft.com/office/drawing/2014/main" id="{C4FA6237-2129-0B24-E113-DF3E2937EF98}"/>
              </a:ext>
            </a:extLst>
          </p:cNvPr>
          <p:cNvSpPr txBox="1"/>
          <p:nvPr/>
        </p:nvSpPr>
        <p:spPr>
          <a:xfrm>
            <a:off x="10452403" y="6178783"/>
            <a:ext cx="432000" cy="215444"/>
          </a:xfrm>
          <a:prstGeom prst="rect">
            <a:avLst/>
          </a:prstGeom>
          <a:solidFill>
            <a:schemeClr val="accent4">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Stjerne: 6 takker 25">
            <a:extLst>
              <a:ext uri="{FF2B5EF4-FFF2-40B4-BE49-F238E27FC236}">
                <a16:creationId xmlns:a16="http://schemas.microsoft.com/office/drawing/2014/main" id="{1FAFBBE9-266F-74F7-F13A-60BCDF49B587}"/>
              </a:ext>
            </a:extLst>
          </p:cNvPr>
          <p:cNvSpPr/>
          <p:nvPr/>
        </p:nvSpPr>
        <p:spPr>
          <a:xfrm>
            <a:off x="3235982" y="1591330"/>
            <a:ext cx="246013" cy="244793"/>
          </a:xfrm>
          <a:prstGeom prst="star6">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kstfelt 8">
            <a:extLst>
              <a:ext uri="{FF2B5EF4-FFF2-40B4-BE49-F238E27FC236}">
                <a16:creationId xmlns:a16="http://schemas.microsoft.com/office/drawing/2014/main" id="{2C5CEED9-802E-3AED-8B51-9C51137AE92E}"/>
              </a:ext>
            </a:extLst>
          </p:cNvPr>
          <p:cNvSpPr txBox="1"/>
          <p:nvPr/>
        </p:nvSpPr>
        <p:spPr>
          <a:xfrm>
            <a:off x="6401900" y="6473939"/>
            <a:ext cx="1408247" cy="307777"/>
          </a:xfrm>
          <a:prstGeom prst="rect">
            <a:avLst/>
          </a:prstGeom>
          <a:solidFill>
            <a:schemeClr val="accent1">
              <a:lumMod val="60000"/>
              <a:lumOff val="40000"/>
            </a:schemeClr>
          </a:solidFill>
          <a:ln>
            <a:solidFill>
              <a:schemeClr val="tx1"/>
            </a:solidFill>
          </a:ln>
        </p:spPr>
        <p:txBody>
          <a:bodyPr wrap="square" rtlCol="0">
            <a:spAutoFit/>
          </a:bodyPr>
          <a:lstStyle/>
          <a:p>
            <a:r>
              <a:rPr lang="da-DK" sz="1400" dirty="0"/>
              <a:t>Trivselsmåling-1</a:t>
            </a:r>
          </a:p>
        </p:txBody>
      </p:sp>
    </p:spTree>
    <p:extLst>
      <p:ext uri="{BB962C8B-B14F-4D97-AF65-F5344CB8AC3E}">
        <p14:creationId xmlns:p14="http://schemas.microsoft.com/office/powerpoint/2010/main" val="199081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7" name="Tekstfelt 26">
            <a:extLst>
              <a:ext uri="{FF2B5EF4-FFF2-40B4-BE49-F238E27FC236}">
                <a16:creationId xmlns:a16="http://schemas.microsoft.com/office/drawing/2014/main" id="{B2AA38B0-57EE-D204-6834-0A8DF89D1AE4}"/>
              </a:ext>
            </a:extLst>
          </p:cNvPr>
          <p:cNvSpPr txBox="1"/>
          <p:nvPr/>
        </p:nvSpPr>
        <p:spPr>
          <a:xfrm>
            <a:off x="1399518" y="1464888"/>
            <a:ext cx="2858399" cy="49680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kstfelt 2">
            <a:extLst>
              <a:ext uri="{FF2B5EF4-FFF2-40B4-BE49-F238E27FC236}">
                <a16:creationId xmlns:a16="http://schemas.microsoft.com/office/drawing/2014/main" id="{A285BC4B-4DC8-849C-BD93-5D90E3A4A033}"/>
              </a:ext>
            </a:extLst>
          </p:cNvPr>
          <p:cNvSpPr txBox="1">
            <a:spLocks/>
          </p:cNvSpPr>
          <p:nvPr/>
        </p:nvSpPr>
        <p:spPr>
          <a:xfrm>
            <a:off x="1387445" y="318123"/>
            <a:ext cx="2858399" cy="76944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2023</a:t>
            </a:r>
          </a:p>
        </p:txBody>
      </p:sp>
      <p:sp>
        <p:nvSpPr>
          <p:cNvPr id="4" name="Tekstfelt 3">
            <a:extLst>
              <a:ext uri="{FF2B5EF4-FFF2-40B4-BE49-F238E27FC236}">
                <a16:creationId xmlns:a16="http://schemas.microsoft.com/office/drawing/2014/main" id="{335FE1A5-AF4F-1C1E-3DB3-0D5F987223D7}"/>
              </a:ext>
            </a:extLst>
          </p:cNvPr>
          <p:cNvSpPr txBox="1"/>
          <p:nvPr/>
        </p:nvSpPr>
        <p:spPr>
          <a:xfrm>
            <a:off x="4381848" y="318121"/>
            <a:ext cx="3428300" cy="720000"/>
          </a:xfrm>
          <a:prstGeom prst="rect">
            <a:avLst/>
          </a:prstGeom>
          <a:noFill/>
          <a:ln>
            <a:solidFill>
              <a:schemeClr val="tx1"/>
            </a:solidFill>
          </a:ln>
        </p:spPr>
        <p:txBody>
          <a:bodyPr wrap="square" rtlCol="0">
            <a:spAutoFit/>
          </a:bodyPr>
          <a:lstStyle>
            <a:defPPr>
              <a:defRPr lang="da-DK"/>
            </a:defPPr>
            <a:lvl1pPr algn="ctr">
              <a:defRPr sz="4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2024</a:t>
            </a:r>
          </a:p>
        </p:txBody>
      </p:sp>
      <p:sp>
        <p:nvSpPr>
          <p:cNvPr id="5" name="Tekstfelt 4">
            <a:extLst>
              <a:ext uri="{FF2B5EF4-FFF2-40B4-BE49-F238E27FC236}">
                <a16:creationId xmlns:a16="http://schemas.microsoft.com/office/drawing/2014/main" id="{A5DA5344-2FCA-CC42-6A9B-71955EFA8AD4}"/>
              </a:ext>
            </a:extLst>
          </p:cNvPr>
          <p:cNvSpPr txBox="1"/>
          <p:nvPr/>
        </p:nvSpPr>
        <p:spPr>
          <a:xfrm>
            <a:off x="7922004" y="318121"/>
            <a:ext cx="3428300" cy="720000"/>
          </a:xfrm>
          <a:prstGeom prst="rect">
            <a:avLst/>
          </a:prstGeom>
          <a:noFill/>
          <a:ln>
            <a:solidFill>
              <a:schemeClr val="tx1"/>
            </a:solidFill>
          </a:ln>
        </p:spPr>
        <p:txBody>
          <a:bodyPr wrap="square" rtlCol="0">
            <a:spAutoFit/>
          </a:bodyPr>
          <a:lstStyle>
            <a:defPPr>
              <a:defRPr lang="da-DK"/>
            </a:defPPr>
            <a:lvl1pPr algn="ctr">
              <a:defRPr sz="44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400" b="0" i="0" u="none" strike="noStrike" kern="1200" cap="none" spc="0" normalizeH="0" baseline="0" noProof="0" dirty="0">
                <a:ln>
                  <a:noFill/>
                </a:ln>
                <a:solidFill>
                  <a:prstClr val="black"/>
                </a:solidFill>
                <a:effectLst/>
                <a:uLnTx/>
                <a:uFillTx/>
                <a:latin typeface="Calibri" panose="020F0502020204030204"/>
                <a:ea typeface="+mn-ea"/>
                <a:cs typeface="+mn-cs"/>
              </a:rPr>
              <a:t>2025</a:t>
            </a:r>
          </a:p>
        </p:txBody>
      </p:sp>
      <p:sp>
        <p:nvSpPr>
          <p:cNvPr id="6" name="Tekstfelt 5">
            <a:extLst>
              <a:ext uri="{FF2B5EF4-FFF2-40B4-BE49-F238E27FC236}">
                <a16:creationId xmlns:a16="http://schemas.microsoft.com/office/drawing/2014/main" id="{9EE81B6D-3082-0D2D-53FC-ED5C660E1AA6}"/>
              </a:ext>
            </a:extLst>
          </p:cNvPr>
          <p:cNvSpPr txBox="1"/>
          <p:nvPr/>
        </p:nvSpPr>
        <p:spPr>
          <a:xfrm>
            <a:off x="1387446" y="1085714"/>
            <a:ext cx="2882544"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Konsolidering</a:t>
            </a:r>
          </a:p>
        </p:txBody>
      </p:sp>
      <p:sp>
        <p:nvSpPr>
          <p:cNvPr id="7" name="Tekstfelt 6">
            <a:extLst>
              <a:ext uri="{FF2B5EF4-FFF2-40B4-BE49-F238E27FC236}">
                <a16:creationId xmlns:a16="http://schemas.microsoft.com/office/drawing/2014/main" id="{EADF7017-90CD-3454-C89C-7811FE0EDB81}"/>
              </a:ext>
            </a:extLst>
          </p:cNvPr>
          <p:cNvSpPr txBox="1"/>
          <p:nvPr/>
        </p:nvSpPr>
        <p:spPr>
          <a:xfrm>
            <a:off x="4381848" y="1066841"/>
            <a:ext cx="3428299"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Forandringspotentialer 1</a:t>
            </a:r>
          </a:p>
        </p:txBody>
      </p:sp>
      <p:sp>
        <p:nvSpPr>
          <p:cNvPr id="8" name="Tekstfelt 7">
            <a:extLst>
              <a:ext uri="{FF2B5EF4-FFF2-40B4-BE49-F238E27FC236}">
                <a16:creationId xmlns:a16="http://schemas.microsoft.com/office/drawing/2014/main" id="{1EB3D878-A42A-ABB6-3ED0-25C31823F578}"/>
              </a:ext>
            </a:extLst>
          </p:cNvPr>
          <p:cNvSpPr txBox="1"/>
          <p:nvPr/>
        </p:nvSpPr>
        <p:spPr>
          <a:xfrm>
            <a:off x="7922004" y="1066840"/>
            <a:ext cx="3428300" cy="369332"/>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prstClr val="black"/>
                </a:solidFill>
                <a:effectLst/>
                <a:uLnTx/>
                <a:uFillTx/>
                <a:latin typeface="Calibri" panose="020F0502020204030204"/>
                <a:ea typeface="+mn-ea"/>
                <a:cs typeface="+mn-cs"/>
              </a:rPr>
              <a:t>Forandringspotentialer 2</a:t>
            </a:r>
          </a:p>
        </p:txBody>
      </p:sp>
      <p:sp>
        <p:nvSpPr>
          <p:cNvPr id="11" name="Tekstfelt 10">
            <a:extLst>
              <a:ext uri="{FF2B5EF4-FFF2-40B4-BE49-F238E27FC236}">
                <a16:creationId xmlns:a16="http://schemas.microsoft.com/office/drawing/2014/main" id="{BC60FE14-06FC-F7BE-9709-BD10B3C1B862}"/>
              </a:ext>
            </a:extLst>
          </p:cNvPr>
          <p:cNvSpPr txBox="1"/>
          <p:nvPr/>
        </p:nvSpPr>
        <p:spPr>
          <a:xfrm>
            <a:off x="4381848" y="1464891"/>
            <a:ext cx="3428299" cy="496800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kstfelt 11">
            <a:extLst>
              <a:ext uri="{FF2B5EF4-FFF2-40B4-BE49-F238E27FC236}">
                <a16:creationId xmlns:a16="http://schemas.microsoft.com/office/drawing/2014/main" id="{D846223D-417B-103E-80EA-B4A54FB74DCB}"/>
              </a:ext>
            </a:extLst>
          </p:cNvPr>
          <p:cNvSpPr txBox="1"/>
          <p:nvPr/>
        </p:nvSpPr>
        <p:spPr>
          <a:xfrm>
            <a:off x="7922003" y="1464888"/>
            <a:ext cx="3428299" cy="496799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kstfelt 13">
            <a:extLst>
              <a:ext uri="{FF2B5EF4-FFF2-40B4-BE49-F238E27FC236}">
                <a16:creationId xmlns:a16="http://schemas.microsoft.com/office/drawing/2014/main" id="{7EB97AA3-C8B2-6CF7-4171-2E035E650138}"/>
              </a:ext>
            </a:extLst>
          </p:cNvPr>
          <p:cNvSpPr txBox="1"/>
          <p:nvPr/>
        </p:nvSpPr>
        <p:spPr>
          <a:xfrm>
            <a:off x="5872250" y="5187178"/>
            <a:ext cx="5410469"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marR="0" lvl="1"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Agent E-Lær moduler </a:t>
            </a:r>
          </a:p>
        </p:txBody>
      </p:sp>
      <p:sp>
        <p:nvSpPr>
          <p:cNvPr id="2" name="Tekstfelt 1">
            <a:extLst>
              <a:ext uri="{FF2B5EF4-FFF2-40B4-BE49-F238E27FC236}">
                <a16:creationId xmlns:a16="http://schemas.microsoft.com/office/drawing/2014/main" id="{B7B9C47B-C274-2515-5086-9D291EEDF15E}"/>
              </a:ext>
            </a:extLst>
          </p:cNvPr>
          <p:cNvSpPr txBox="1"/>
          <p:nvPr/>
        </p:nvSpPr>
        <p:spPr>
          <a:xfrm>
            <a:off x="3612789" y="6473939"/>
            <a:ext cx="1477368" cy="316547"/>
          </a:xfrm>
          <a:prstGeom prst="rect">
            <a:avLst/>
          </a:prstGeom>
          <a:solidFill>
            <a:schemeClr val="accent6">
              <a:lumMod val="40000"/>
              <a:lumOff val="60000"/>
              <a:alpha val="92000"/>
            </a:schemeClr>
          </a:solidFill>
          <a:ln>
            <a:solidFill>
              <a:schemeClr val="tx1"/>
            </a:solidFill>
          </a:ln>
        </p:spPr>
        <p:txBody>
          <a:bodyPr wrap="square" rtlCol="0">
            <a:spAutoFit/>
          </a:bodyPr>
          <a:lstStyle>
            <a:defPPr>
              <a:defRPr lang="da-DK"/>
            </a:defPPr>
            <a:lvl1pPr>
              <a:defRPr b="1"/>
            </a:lvl1pPr>
            <a:lvl2pPr marL="742950" lvl="1" indent="-285750">
              <a:buFont typeface="Wingdings" panose="05000000000000000000" pitchFamily="2" charset="2"/>
              <a:buChar char="ü"/>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Trivselsmåling-0</a:t>
            </a:r>
          </a:p>
        </p:txBody>
      </p:sp>
      <p:sp>
        <p:nvSpPr>
          <p:cNvPr id="13" name="Tekstfelt 12">
            <a:extLst>
              <a:ext uri="{FF2B5EF4-FFF2-40B4-BE49-F238E27FC236}">
                <a16:creationId xmlns:a16="http://schemas.microsoft.com/office/drawing/2014/main" id="{68CF7FDC-B7F6-0A31-63BB-E51EEB930552}"/>
              </a:ext>
            </a:extLst>
          </p:cNvPr>
          <p:cNvSpPr txBox="1"/>
          <p:nvPr/>
        </p:nvSpPr>
        <p:spPr>
          <a:xfrm>
            <a:off x="9854452" y="6473939"/>
            <a:ext cx="1408247" cy="307777"/>
          </a:xfrm>
          <a:prstGeom prst="rect">
            <a:avLst/>
          </a:prstGeom>
          <a:solidFill>
            <a:schemeClr val="accent1">
              <a:lumMod val="60000"/>
              <a:lumOff val="4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Calibri" panose="020F0502020204030204"/>
                <a:ea typeface="+mn-ea"/>
                <a:cs typeface="+mn-cs"/>
              </a:rPr>
              <a:t>Trivselsmåling-2</a:t>
            </a:r>
          </a:p>
        </p:txBody>
      </p:sp>
      <p:sp>
        <p:nvSpPr>
          <p:cNvPr id="10" name="Tekstfelt 9">
            <a:extLst>
              <a:ext uri="{FF2B5EF4-FFF2-40B4-BE49-F238E27FC236}">
                <a16:creationId xmlns:a16="http://schemas.microsoft.com/office/drawing/2014/main" id="{7604068F-FC92-BA37-D742-BD3A3D97EBB2}"/>
              </a:ext>
            </a:extLst>
          </p:cNvPr>
          <p:cNvSpPr txBox="1"/>
          <p:nvPr/>
        </p:nvSpPr>
        <p:spPr>
          <a:xfrm>
            <a:off x="1618593" y="3713136"/>
            <a:ext cx="9664126"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err="1">
                <a:ln>
                  <a:noFill/>
                </a:ln>
                <a:solidFill>
                  <a:prstClr val="black"/>
                </a:solidFill>
                <a:effectLst/>
                <a:uLnTx/>
                <a:uFillTx/>
                <a:latin typeface="Calibri" panose="020F0502020204030204"/>
                <a:ea typeface="+mn-ea"/>
                <a:cs typeface="+mn-cs"/>
              </a:rPr>
              <a:t>Onboarding</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 af agenter – Brian Vang/Johnny Jensen</a:t>
            </a:r>
          </a:p>
        </p:txBody>
      </p:sp>
      <p:sp>
        <p:nvSpPr>
          <p:cNvPr id="15" name="Tekstfelt 14">
            <a:extLst>
              <a:ext uri="{FF2B5EF4-FFF2-40B4-BE49-F238E27FC236}">
                <a16:creationId xmlns:a16="http://schemas.microsoft.com/office/drawing/2014/main" id="{E17596E7-4E62-0573-746A-D5A7D6B3C919}"/>
              </a:ext>
            </a:extLst>
          </p:cNvPr>
          <p:cNvSpPr txBox="1"/>
          <p:nvPr/>
        </p:nvSpPr>
        <p:spPr>
          <a:xfrm>
            <a:off x="1618593" y="1760407"/>
            <a:ext cx="2515500" cy="923330"/>
          </a:xfrm>
          <a:prstGeom prst="rect">
            <a:avLst/>
          </a:prstGeom>
          <a:solidFill>
            <a:schemeClr val="accent6">
              <a:lumMod val="40000"/>
              <a:lumOff val="60000"/>
              <a:alpha val="92000"/>
            </a:schemeClr>
          </a:solidFill>
          <a:ln>
            <a:solidFill>
              <a:schemeClr val="tx1"/>
            </a:solidFill>
          </a:ln>
        </p:spPr>
        <p:txBody>
          <a:bodyPr wrap="square" rtlCol="0">
            <a:spAutoFit/>
          </a:bodyPr>
          <a:lstStyle/>
          <a:p>
            <a:r>
              <a:rPr lang="da-DK" b="1" dirty="0">
                <a:solidFill>
                  <a:prstClr val="black"/>
                </a:solidFill>
                <a:latin typeface="Calibri" panose="020F0502020204030204"/>
              </a:rPr>
              <a:t>Hjemmeside, velkomstpakke og håndbøger</a:t>
            </a:r>
          </a:p>
        </p:txBody>
      </p:sp>
      <p:sp>
        <p:nvSpPr>
          <p:cNvPr id="19" name="Tekstfelt 18">
            <a:extLst>
              <a:ext uri="{FF2B5EF4-FFF2-40B4-BE49-F238E27FC236}">
                <a16:creationId xmlns:a16="http://schemas.microsoft.com/office/drawing/2014/main" id="{81834243-7F74-3F4F-E00F-6A0B4162EEA6}"/>
              </a:ext>
            </a:extLst>
          </p:cNvPr>
          <p:cNvSpPr txBox="1"/>
          <p:nvPr/>
        </p:nvSpPr>
        <p:spPr>
          <a:xfrm>
            <a:off x="7074568" y="1681011"/>
            <a:ext cx="4188131"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marR="0" lvl="1"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Leder E-Lær moduler </a:t>
            </a:r>
          </a:p>
        </p:txBody>
      </p:sp>
      <p:sp>
        <p:nvSpPr>
          <p:cNvPr id="21" name="Tekstfelt 20">
            <a:extLst>
              <a:ext uri="{FF2B5EF4-FFF2-40B4-BE49-F238E27FC236}">
                <a16:creationId xmlns:a16="http://schemas.microsoft.com/office/drawing/2014/main" id="{AED4F3BA-DB0A-21C9-BC7A-DFB30DDC7AF2}"/>
              </a:ext>
            </a:extLst>
          </p:cNvPr>
          <p:cNvSpPr txBox="1"/>
          <p:nvPr/>
        </p:nvSpPr>
        <p:spPr>
          <a:xfrm>
            <a:off x="6401900" y="2249368"/>
            <a:ext cx="4860799"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a:defRPr/>
            </a:pPr>
            <a:r>
              <a:rPr lang="da-DK" sz="2400" b="1" dirty="0">
                <a:solidFill>
                  <a:prstClr val="black"/>
                </a:solidFill>
                <a:latin typeface="Calibri" panose="020F0502020204030204"/>
              </a:rPr>
              <a:t>Leder</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 DDH-Netværk  </a:t>
            </a:r>
          </a:p>
        </p:txBody>
      </p:sp>
      <p:sp>
        <p:nvSpPr>
          <p:cNvPr id="22" name="Tekstfelt 21">
            <a:extLst>
              <a:ext uri="{FF2B5EF4-FFF2-40B4-BE49-F238E27FC236}">
                <a16:creationId xmlns:a16="http://schemas.microsoft.com/office/drawing/2014/main" id="{CA8003E2-DFE4-8574-E753-49127D6451FF}"/>
              </a:ext>
            </a:extLst>
          </p:cNvPr>
          <p:cNvSpPr txBox="1"/>
          <p:nvPr/>
        </p:nvSpPr>
        <p:spPr>
          <a:xfrm>
            <a:off x="10005848" y="4569501"/>
            <a:ext cx="956442"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a:defRPr/>
            </a:pPr>
            <a:r>
              <a:rPr lang="da-DK" sz="1200" b="1" dirty="0" err="1">
                <a:solidFill>
                  <a:prstClr val="black"/>
                </a:solidFill>
                <a:latin typeface="Calibri" panose="020F0502020204030204"/>
              </a:rPr>
              <a:t>Medarbejd-er</a:t>
            </a:r>
            <a:r>
              <a:rPr lang="da-DK" sz="1200" b="1" dirty="0">
                <a:solidFill>
                  <a:prstClr val="black"/>
                </a:solidFill>
                <a:latin typeface="Calibri" panose="020F0502020204030204"/>
              </a:rPr>
              <a:t> d</a:t>
            </a: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ag</a:t>
            </a:r>
          </a:p>
        </p:txBody>
      </p:sp>
      <p:sp>
        <p:nvSpPr>
          <p:cNvPr id="25" name="Tekstfelt 24">
            <a:extLst>
              <a:ext uri="{FF2B5EF4-FFF2-40B4-BE49-F238E27FC236}">
                <a16:creationId xmlns:a16="http://schemas.microsoft.com/office/drawing/2014/main" id="{82C725CF-47F4-2982-64E1-428CB70D6A8A}"/>
              </a:ext>
            </a:extLst>
          </p:cNvPr>
          <p:cNvSpPr txBox="1"/>
          <p:nvPr/>
        </p:nvSpPr>
        <p:spPr>
          <a:xfrm>
            <a:off x="6401900" y="6473939"/>
            <a:ext cx="1408247" cy="307777"/>
          </a:xfrm>
          <a:prstGeom prst="rect">
            <a:avLst/>
          </a:prstGeom>
          <a:solidFill>
            <a:schemeClr val="accent1">
              <a:lumMod val="60000"/>
              <a:lumOff val="40000"/>
            </a:schemeClr>
          </a:solidFill>
          <a:ln>
            <a:solidFill>
              <a:schemeClr val="tx1"/>
            </a:solidFill>
          </a:ln>
        </p:spPr>
        <p:txBody>
          <a:bodyPr wrap="square" rtlCol="0">
            <a:spAutoFit/>
          </a:bodyPr>
          <a:lstStyle/>
          <a:p>
            <a:r>
              <a:rPr lang="da-DK" sz="1400" dirty="0"/>
              <a:t>Trivselsmåling-1</a:t>
            </a:r>
          </a:p>
        </p:txBody>
      </p:sp>
      <p:sp>
        <p:nvSpPr>
          <p:cNvPr id="28" name="Tekstfelt 27">
            <a:extLst>
              <a:ext uri="{FF2B5EF4-FFF2-40B4-BE49-F238E27FC236}">
                <a16:creationId xmlns:a16="http://schemas.microsoft.com/office/drawing/2014/main" id="{34B67C6B-217B-1898-A0D1-5C0755898AA8}"/>
              </a:ext>
            </a:extLst>
          </p:cNvPr>
          <p:cNvSpPr txBox="1"/>
          <p:nvPr/>
        </p:nvSpPr>
        <p:spPr>
          <a:xfrm>
            <a:off x="7868056" y="5830558"/>
            <a:ext cx="3404153" cy="461665"/>
          </a:xfrm>
          <a:prstGeom prst="rect">
            <a:avLst/>
          </a:prstGeom>
          <a:solidFill>
            <a:schemeClr val="accent6">
              <a:lumMod val="40000"/>
              <a:lumOff val="60000"/>
              <a:alpha val="92000"/>
            </a:schemeClr>
          </a:solidFill>
          <a:ln>
            <a:solidFill>
              <a:schemeClr val="tx1"/>
            </a:solidFill>
          </a:ln>
        </p:spPr>
        <p:txBody>
          <a:bodyPr wrap="square" rtlCol="0">
            <a:spAutoFit/>
          </a:bodyPr>
          <a:lstStyle/>
          <a:p>
            <a:pPr>
              <a:defRPr/>
            </a:pPr>
            <a:r>
              <a:rPr lang="da-DK" sz="2400" b="1" dirty="0">
                <a:solidFill>
                  <a:prstClr val="black"/>
                </a:solidFill>
                <a:latin typeface="Calibri" panose="020F0502020204030204"/>
              </a:rPr>
              <a:t>Agent</a:t>
            </a:r>
            <a:r>
              <a:rPr kumimoji="0" lang="da-DK" sz="2400" b="1" i="0" u="none" strike="noStrike" kern="1200" cap="none" spc="0" normalizeH="0" baseline="0" noProof="0" dirty="0">
                <a:ln>
                  <a:noFill/>
                </a:ln>
                <a:solidFill>
                  <a:prstClr val="black"/>
                </a:solidFill>
                <a:effectLst/>
                <a:uLnTx/>
                <a:uFillTx/>
                <a:latin typeface="Calibri" panose="020F0502020204030204"/>
                <a:ea typeface="+mn-ea"/>
                <a:cs typeface="+mn-cs"/>
              </a:rPr>
              <a:t> DDH-Netværk  </a:t>
            </a:r>
          </a:p>
        </p:txBody>
      </p:sp>
      <p:sp>
        <p:nvSpPr>
          <p:cNvPr id="29" name="Tekstfelt 28">
            <a:extLst>
              <a:ext uri="{FF2B5EF4-FFF2-40B4-BE49-F238E27FC236}">
                <a16:creationId xmlns:a16="http://schemas.microsoft.com/office/drawing/2014/main" id="{8916360F-21DF-D629-A27B-B9EA8D0093DF}"/>
              </a:ext>
            </a:extLst>
          </p:cNvPr>
          <p:cNvSpPr txBox="1"/>
          <p:nvPr/>
        </p:nvSpPr>
        <p:spPr>
          <a:xfrm>
            <a:off x="129534" y="2026889"/>
            <a:ext cx="1005403" cy="523220"/>
          </a:xfrm>
          <a:prstGeom prst="rect">
            <a:avLst/>
          </a:prstGeom>
          <a:noFill/>
        </p:spPr>
        <p:txBody>
          <a:bodyPr wrap="none" rtlCol="0">
            <a:spAutoFit/>
          </a:bodyPr>
          <a:lstStyle/>
          <a:p>
            <a:r>
              <a:rPr lang="da-DK" sz="2800" dirty="0"/>
              <a:t>Leder</a:t>
            </a:r>
          </a:p>
        </p:txBody>
      </p:sp>
      <p:sp>
        <p:nvSpPr>
          <p:cNvPr id="30" name="Tekstfelt 29">
            <a:extLst>
              <a:ext uri="{FF2B5EF4-FFF2-40B4-BE49-F238E27FC236}">
                <a16:creationId xmlns:a16="http://schemas.microsoft.com/office/drawing/2014/main" id="{08279DB0-5FF6-A880-6A4B-51A1F73A25BB}"/>
              </a:ext>
            </a:extLst>
          </p:cNvPr>
          <p:cNvSpPr txBox="1"/>
          <p:nvPr/>
        </p:nvSpPr>
        <p:spPr>
          <a:xfrm>
            <a:off x="63932" y="4569501"/>
            <a:ext cx="1261241" cy="461665"/>
          </a:xfrm>
          <a:prstGeom prst="rect">
            <a:avLst/>
          </a:prstGeom>
          <a:noFill/>
        </p:spPr>
        <p:txBody>
          <a:bodyPr wrap="square" rtlCol="0">
            <a:spAutoFit/>
          </a:bodyPr>
          <a:lstStyle/>
          <a:p>
            <a:r>
              <a:rPr lang="da-DK" sz="2400" dirty="0"/>
              <a:t>Agenter</a:t>
            </a:r>
          </a:p>
        </p:txBody>
      </p:sp>
    </p:spTree>
    <p:extLst>
      <p:ext uri="{BB962C8B-B14F-4D97-AF65-F5344CB8AC3E}">
        <p14:creationId xmlns:p14="http://schemas.microsoft.com/office/powerpoint/2010/main" val="202609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7BD7B-8419-1DE6-4C0D-64C792E9589C}"/>
              </a:ext>
            </a:extLst>
          </p:cNvPr>
          <p:cNvSpPr>
            <a:spLocks noGrp="1"/>
          </p:cNvSpPr>
          <p:nvPr>
            <p:ph type="title"/>
          </p:nvPr>
        </p:nvSpPr>
        <p:spPr>
          <a:xfrm>
            <a:off x="838200" y="365125"/>
            <a:ext cx="10515600" cy="1325563"/>
          </a:xfrm>
        </p:spPr>
        <p:txBody>
          <a:bodyPr/>
          <a:lstStyle/>
          <a:p>
            <a:r>
              <a:rPr lang="da-DK" dirty="0"/>
              <a:t>Agenter E-lær</a:t>
            </a:r>
          </a:p>
        </p:txBody>
      </p:sp>
      <p:pic>
        <p:nvPicPr>
          <p:cNvPr id="5" name="Billede 4">
            <a:extLst>
              <a:ext uri="{FF2B5EF4-FFF2-40B4-BE49-F238E27FC236}">
                <a16:creationId xmlns:a16="http://schemas.microsoft.com/office/drawing/2014/main" id="{FC3CAAF6-987D-077F-45A3-8788D1CD94E5}"/>
              </a:ext>
            </a:extLst>
          </p:cNvPr>
          <p:cNvPicPr>
            <a:picLocks noChangeAspect="1"/>
          </p:cNvPicPr>
          <p:nvPr/>
        </p:nvPicPr>
        <p:blipFill>
          <a:blip r:embed="rId2"/>
          <a:stretch>
            <a:fillRect/>
          </a:stretch>
        </p:blipFill>
        <p:spPr>
          <a:xfrm>
            <a:off x="838200" y="1881352"/>
            <a:ext cx="6636070" cy="3594538"/>
          </a:xfrm>
          <a:prstGeom prst="rect">
            <a:avLst/>
          </a:prstGeom>
        </p:spPr>
      </p:pic>
      <p:sp>
        <p:nvSpPr>
          <p:cNvPr id="6" name="Tekstfelt 5">
            <a:extLst>
              <a:ext uri="{FF2B5EF4-FFF2-40B4-BE49-F238E27FC236}">
                <a16:creationId xmlns:a16="http://schemas.microsoft.com/office/drawing/2014/main" id="{7A8FA165-3BDE-ADE3-B6F7-01D5EAFAD8C4}"/>
              </a:ext>
            </a:extLst>
          </p:cNvPr>
          <p:cNvSpPr txBox="1"/>
          <p:nvPr/>
        </p:nvSpPr>
        <p:spPr>
          <a:xfrm>
            <a:off x="7830206" y="1881352"/>
            <a:ext cx="3899339" cy="4524315"/>
          </a:xfrm>
          <a:prstGeom prst="rect">
            <a:avLst/>
          </a:prstGeom>
          <a:noFill/>
        </p:spPr>
        <p:txBody>
          <a:bodyPr wrap="square" rtlCol="0">
            <a:spAutoFit/>
          </a:bodyPr>
          <a:lstStyle/>
          <a:p>
            <a:pPr marL="285750" indent="-285750">
              <a:buFont typeface="Wingdings" panose="05000000000000000000" pitchFamily="2" charset="2"/>
              <a:buChar char="ü"/>
            </a:pPr>
            <a:r>
              <a:rPr lang="da-DK" sz="2400" dirty="0"/>
              <a:t>Klar til udsendelse onsdag den 21. august via dybdelink til alle medarbejdere </a:t>
            </a:r>
          </a:p>
          <a:p>
            <a:pPr marL="285750" indent="-285750">
              <a:buFont typeface="Wingdings" panose="05000000000000000000" pitchFamily="2" charset="2"/>
              <a:buChar char="ü"/>
            </a:pPr>
            <a:r>
              <a:rPr lang="da-DK" sz="2400" dirty="0"/>
              <a:t>Deadline: 3 uger</a:t>
            </a:r>
          </a:p>
          <a:p>
            <a:pPr marL="285750" indent="-285750">
              <a:buFont typeface="Wingdings" panose="05000000000000000000" pitchFamily="2" charset="2"/>
              <a:buChar char="ü"/>
            </a:pPr>
            <a:r>
              <a:rPr lang="da-DK" sz="2400" dirty="0"/>
              <a:t>DDH Sekretariat følger gennemførselsraten</a:t>
            </a:r>
          </a:p>
          <a:p>
            <a:pPr marL="285750" indent="-285750">
              <a:buFont typeface="Wingdings" panose="05000000000000000000" pitchFamily="2" charset="2"/>
              <a:buChar char="ü"/>
            </a:pPr>
            <a:r>
              <a:rPr lang="da-DK" sz="2400" dirty="0"/>
              <a:t>Opfølgning på leder netværk i slut september</a:t>
            </a:r>
          </a:p>
          <a:p>
            <a:pPr marL="285750" indent="-285750">
              <a:buFont typeface="Wingdings" panose="05000000000000000000" pitchFamily="2" charset="2"/>
              <a:buChar char="ü"/>
            </a:pPr>
            <a:r>
              <a:rPr lang="da-DK" sz="2400" dirty="0"/>
              <a:t>Forventet gennemførsel af alle agenter senest oktober 2024</a:t>
            </a:r>
          </a:p>
        </p:txBody>
      </p:sp>
    </p:spTree>
    <p:extLst>
      <p:ext uri="{BB962C8B-B14F-4D97-AF65-F5344CB8AC3E}">
        <p14:creationId xmlns:p14="http://schemas.microsoft.com/office/powerpoint/2010/main" val="419797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7BD7B-8419-1DE6-4C0D-64C792E9589C}"/>
              </a:ext>
            </a:extLst>
          </p:cNvPr>
          <p:cNvSpPr>
            <a:spLocks noGrp="1"/>
          </p:cNvSpPr>
          <p:nvPr>
            <p:ph type="title"/>
          </p:nvPr>
        </p:nvSpPr>
        <p:spPr>
          <a:xfrm>
            <a:off x="838200" y="365125"/>
            <a:ext cx="10515600" cy="1325563"/>
          </a:xfrm>
        </p:spPr>
        <p:txBody>
          <a:bodyPr/>
          <a:lstStyle/>
          <a:p>
            <a:r>
              <a:rPr lang="da-DK" dirty="0"/>
              <a:t>Ledere E-lær</a:t>
            </a:r>
          </a:p>
        </p:txBody>
      </p:sp>
      <p:graphicFrame>
        <p:nvGraphicFramePr>
          <p:cNvPr id="3" name="Tabel 2">
            <a:extLst>
              <a:ext uri="{FF2B5EF4-FFF2-40B4-BE49-F238E27FC236}">
                <a16:creationId xmlns:a16="http://schemas.microsoft.com/office/drawing/2014/main" id="{CC1118F3-3860-7F74-5E0D-654CE3ABD11D}"/>
              </a:ext>
            </a:extLst>
          </p:cNvPr>
          <p:cNvGraphicFramePr>
            <a:graphicFrameLocks noGrp="1"/>
          </p:cNvGraphicFramePr>
          <p:nvPr>
            <p:extLst>
              <p:ext uri="{D42A27DB-BD31-4B8C-83A1-F6EECF244321}">
                <p14:modId xmlns:p14="http://schemas.microsoft.com/office/powerpoint/2010/main" val="1849202606"/>
              </p:ext>
            </p:extLst>
          </p:nvPr>
        </p:nvGraphicFramePr>
        <p:xfrm>
          <a:off x="838200" y="1690688"/>
          <a:ext cx="5839326" cy="4462145"/>
        </p:xfrm>
        <a:graphic>
          <a:graphicData uri="http://schemas.openxmlformats.org/drawingml/2006/table">
            <a:tbl>
              <a:tblPr firstRow="1" firstCol="1" bandRow="1">
                <a:tableStyleId>{5C22544A-7EE6-4342-B048-85BDC9FD1C3A}</a:tableStyleId>
              </a:tblPr>
              <a:tblGrid>
                <a:gridCol w="5839326">
                  <a:extLst>
                    <a:ext uri="{9D8B030D-6E8A-4147-A177-3AD203B41FA5}">
                      <a16:colId xmlns:a16="http://schemas.microsoft.com/office/drawing/2014/main" val="2288099662"/>
                    </a:ext>
                  </a:extLst>
                </a:gridCol>
              </a:tblGrid>
              <a:tr h="4462145">
                <a:tc>
                  <a:txBody>
                    <a:bodyPr/>
                    <a:lstStyle/>
                    <a:p>
                      <a:pPr>
                        <a:lnSpc>
                          <a:spcPts val="1500"/>
                        </a:lnSpc>
                      </a:pPr>
                      <a:endParaRPr lang="da-DK" sz="1600" b="0" dirty="0">
                        <a:solidFill>
                          <a:schemeClr val="bg1"/>
                        </a:solidFill>
                        <a:effectLst/>
                      </a:endParaRPr>
                    </a:p>
                    <a:p>
                      <a:pPr>
                        <a:lnSpc>
                          <a:spcPts val="1500"/>
                        </a:lnSpc>
                      </a:pPr>
                      <a:r>
                        <a:rPr lang="da-DK" sz="1600" b="0" dirty="0">
                          <a:solidFill>
                            <a:schemeClr val="bg1"/>
                          </a:solidFill>
                          <a:effectLst/>
                        </a:rPr>
                        <a:t>Intro: </a:t>
                      </a:r>
                    </a:p>
                    <a:p>
                      <a:pPr marL="342900" lvl="0" indent="-342900">
                        <a:lnSpc>
                          <a:spcPts val="1500"/>
                        </a:lnSpc>
                        <a:buFont typeface="+mj-lt"/>
                        <a:buAutoNum type="arabicPeriod"/>
                      </a:pPr>
                      <a:r>
                        <a:rPr lang="da-DK" sz="1600" b="0" dirty="0">
                          <a:solidFill>
                            <a:schemeClr val="bg1"/>
                          </a:solidFill>
                          <a:effectLst/>
                        </a:rPr>
                        <a:t>Hvad ligger der i at være leder i en Borgerservice der er tilknyttet DDH</a:t>
                      </a:r>
                    </a:p>
                    <a:p>
                      <a:pPr>
                        <a:lnSpc>
                          <a:spcPts val="1500"/>
                        </a:lnSpc>
                      </a:pPr>
                      <a:endParaRPr lang="da-DK" sz="1600" b="0" dirty="0">
                        <a:solidFill>
                          <a:schemeClr val="bg1"/>
                        </a:solidFill>
                        <a:effectLst/>
                      </a:endParaRPr>
                    </a:p>
                    <a:p>
                      <a:pPr>
                        <a:lnSpc>
                          <a:spcPts val="1500"/>
                        </a:lnSpc>
                      </a:pPr>
                      <a:r>
                        <a:rPr lang="da-DK" sz="1600" b="0" dirty="0">
                          <a:solidFill>
                            <a:schemeClr val="bg1"/>
                          </a:solidFill>
                          <a:effectLst/>
                        </a:rPr>
                        <a:t>Programmer: </a:t>
                      </a:r>
                    </a:p>
                    <a:p>
                      <a:pPr marL="342900" lvl="0" indent="-342900">
                        <a:lnSpc>
                          <a:spcPts val="1500"/>
                        </a:lnSpc>
                        <a:buFont typeface="+mj-lt"/>
                        <a:buAutoNum type="arabicPeriod"/>
                      </a:pPr>
                      <a:r>
                        <a:rPr lang="da-DK" sz="1600" b="0" dirty="0">
                          <a:solidFill>
                            <a:schemeClr val="bg1"/>
                          </a:solidFill>
                          <a:effectLst/>
                        </a:rPr>
                        <a:t>Introduktion til selvbetjening.nu. Gennemgang af siden - herunder primær fokus på administrator delen </a:t>
                      </a:r>
                    </a:p>
                    <a:p>
                      <a:pPr marL="342900" lvl="0" indent="-342900">
                        <a:lnSpc>
                          <a:spcPts val="1500"/>
                        </a:lnSpc>
                        <a:buFont typeface="+mj-lt"/>
                        <a:buAutoNum type="arabicPeriod"/>
                      </a:pPr>
                      <a:r>
                        <a:rPr lang="da-DK" sz="1600" b="0" dirty="0">
                          <a:solidFill>
                            <a:schemeClr val="bg1"/>
                          </a:solidFill>
                          <a:effectLst/>
                        </a:rPr>
                        <a:t>Admin.puzzel.com</a:t>
                      </a:r>
                    </a:p>
                    <a:p>
                      <a:pPr marL="342900" lvl="0" indent="-342900">
                        <a:lnSpc>
                          <a:spcPts val="1500"/>
                        </a:lnSpc>
                        <a:buFont typeface="+mj-lt"/>
                        <a:buAutoNum type="arabicPeriod"/>
                      </a:pPr>
                      <a:r>
                        <a:rPr lang="da-DK" sz="1600" b="0" dirty="0" err="1">
                          <a:solidFill>
                            <a:schemeClr val="bg1"/>
                          </a:solidFill>
                          <a:effectLst/>
                        </a:rPr>
                        <a:t>Yammer</a:t>
                      </a:r>
                      <a:r>
                        <a:rPr lang="da-DK" sz="1600" b="0" dirty="0">
                          <a:solidFill>
                            <a:schemeClr val="bg1"/>
                          </a:solidFill>
                          <a:effectLst/>
                        </a:rPr>
                        <a:t>. Gennemgang af siden og hvad den bruges til</a:t>
                      </a:r>
                    </a:p>
                    <a:p>
                      <a:pPr marL="342900" lvl="0" indent="-342900">
                        <a:lnSpc>
                          <a:spcPts val="1500"/>
                        </a:lnSpc>
                        <a:buFont typeface="+mj-lt"/>
                        <a:buAutoNum type="arabicPeriod"/>
                      </a:pPr>
                      <a:r>
                        <a:rPr lang="da-DK" sz="1600" b="0" dirty="0" err="1">
                          <a:solidFill>
                            <a:schemeClr val="bg1"/>
                          </a:solidFill>
                          <a:effectLst/>
                        </a:rPr>
                        <a:t>PowerBI</a:t>
                      </a:r>
                      <a:r>
                        <a:rPr lang="da-DK" sz="1600" b="0" dirty="0">
                          <a:solidFill>
                            <a:schemeClr val="bg1"/>
                          </a:solidFill>
                          <a:effectLst/>
                        </a:rPr>
                        <a:t>. Gennemgang af programmet - herunder Statistik og målkrav</a:t>
                      </a:r>
                    </a:p>
                    <a:p>
                      <a:pPr marL="342900" lvl="0" indent="-342900">
                        <a:lnSpc>
                          <a:spcPts val="1500"/>
                        </a:lnSpc>
                        <a:buFont typeface="+mj-lt"/>
                        <a:buAutoNum type="arabicPeriod"/>
                      </a:pPr>
                      <a:r>
                        <a:rPr lang="da-DK" sz="1600" b="0" dirty="0" err="1">
                          <a:solidFill>
                            <a:schemeClr val="bg1"/>
                          </a:solidFill>
                          <a:effectLst/>
                        </a:rPr>
                        <a:t>Plangy</a:t>
                      </a:r>
                      <a:r>
                        <a:rPr lang="da-DK" sz="1600" b="0" dirty="0">
                          <a:solidFill>
                            <a:schemeClr val="bg1"/>
                          </a:solidFill>
                          <a:effectLst/>
                        </a:rPr>
                        <a:t>. Gennemgang af programmet - herunder vægtfordeling/vagtafholdelse</a:t>
                      </a:r>
                    </a:p>
                    <a:p>
                      <a:pPr marL="342900" lvl="0" indent="-342900">
                        <a:lnSpc>
                          <a:spcPts val="1500"/>
                        </a:lnSpc>
                        <a:buFont typeface="+mj-lt"/>
                        <a:buAutoNum type="arabicPeriod"/>
                      </a:pPr>
                      <a:r>
                        <a:rPr lang="da-DK" sz="1600" b="0" dirty="0">
                          <a:solidFill>
                            <a:schemeClr val="bg1"/>
                          </a:solidFill>
                          <a:effectLst/>
                        </a:rPr>
                        <a:t>Målkrav: Hvilke målkrav er der - Herunder, hvad måles agenterne på, hvad måles kommunen på, omtale af DDH overfor agenterne og hvordan kan man forbedre sig. </a:t>
                      </a:r>
                    </a:p>
                    <a:p>
                      <a:pPr>
                        <a:lnSpc>
                          <a:spcPts val="1500"/>
                        </a:lnSpc>
                      </a:pPr>
                      <a:endParaRPr lang="da-DK" sz="1600" b="0" dirty="0">
                        <a:effectLst/>
                      </a:endParaRPr>
                    </a:p>
                    <a:p>
                      <a:pPr>
                        <a:lnSpc>
                          <a:spcPts val="1500"/>
                        </a:lnSpc>
                      </a:pPr>
                      <a:r>
                        <a:rPr lang="da-DK" sz="1600" b="0" dirty="0">
                          <a:effectLst/>
                        </a:rPr>
                        <a:t> </a:t>
                      </a:r>
                    </a:p>
                  </a:txBody>
                  <a:tcPr marL="68580" marR="68580" marT="0" marB="0">
                    <a:solidFill>
                      <a:schemeClr val="tx2">
                        <a:lumMod val="75000"/>
                        <a:lumOff val="25000"/>
                      </a:schemeClr>
                    </a:solidFill>
                  </a:tcPr>
                </a:tc>
                <a:extLst>
                  <a:ext uri="{0D108BD9-81ED-4DB2-BD59-A6C34878D82A}">
                    <a16:rowId xmlns:a16="http://schemas.microsoft.com/office/drawing/2014/main" val="591622165"/>
                  </a:ext>
                </a:extLst>
              </a:tr>
            </a:tbl>
          </a:graphicData>
        </a:graphic>
      </p:graphicFrame>
      <p:sp>
        <p:nvSpPr>
          <p:cNvPr id="4" name="Tekstfelt 3">
            <a:extLst>
              <a:ext uri="{FF2B5EF4-FFF2-40B4-BE49-F238E27FC236}">
                <a16:creationId xmlns:a16="http://schemas.microsoft.com/office/drawing/2014/main" id="{49087770-87AA-6D95-DBF0-A0EFF8529B3D}"/>
              </a:ext>
            </a:extLst>
          </p:cNvPr>
          <p:cNvSpPr txBox="1"/>
          <p:nvPr/>
        </p:nvSpPr>
        <p:spPr>
          <a:xfrm>
            <a:off x="7582830" y="1881352"/>
            <a:ext cx="4146716" cy="3046988"/>
          </a:xfrm>
          <a:prstGeom prst="rect">
            <a:avLst/>
          </a:prstGeom>
          <a:noFill/>
        </p:spPr>
        <p:txBody>
          <a:bodyPr wrap="square" rtlCol="0">
            <a:spAutoFit/>
          </a:bodyPr>
          <a:lstStyle/>
          <a:p>
            <a:pPr marL="285750" indent="-285750">
              <a:buFont typeface="Wingdings" panose="05000000000000000000" pitchFamily="2" charset="2"/>
              <a:buChar char="ü"/>
            </a:pPr>
            <a:r>
              <a:rPr lang="da-DK" sz="2400" dirty="0"/>
              <a:t>DDH Sekretariat udarbejder drejebøger</a:t>
            </a:r>
          </a:p>
          <a:p>
            <a:pPr marL="285750" indent="-285750">
              <a:buFont typeface="Wingdings" panose="05000000000000000000" pitchFamily="2" charset="2"/>
              <a:buChar char="ü"/>
            </a:pPr>
            <a:r>
              <a:rPr lang="da-DK" sz="2400" dirty="0"/>
              <a:t>De første drejebøger bliver sendt til </a:t>
            </a:r>
            <a:r>
              <a:rPr lang="da-DK" sz="2400" dirty="0" err="1"/>
              <a:t>review</a:t>
            </a:r>
            <a:r>
              <a:rPr lang="da-DK" sz="2400" dirty="0"/>
              <a:t> i august. </a:t>
            </a:r>
          </a:p>
          <a:p>
            <a:pPr marL="285750" indent="-285750">
              <a:buFont typeface="Wingdings" panose="05000000000000000000" pitchFamily="2" charset="2"/>
              <a:buChar char="ü"/>
            </a:pPr>
            <a:r>
              <a:rPr lang="da-DK" sz="2400" dirty="0"/>
              <a:t>Supplerende leder video til nogle af sessionerne skal planlægges – alternativt et citat. </a:t>
            </a:r>
          </a:p>
        </p:txBody>
      </p:sp>
    </p:spTree>
    <p:extLst>
      <p:ext uri="{BB962C8B-B14F-4D97-AF65-F5344CB8AC3E}">
        <p14:creationId xmlns:p14="http://schemas.microsoft.com/office/powerpoint/2010/main" val="2705841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B2F2C-F387-AA5A-A963-C94D5662824D}"/>
              </a:ext>
            </a:extLst>
          </p:cNvPr>
          <p:cNvSpPr>
            <a:spLocks noGrp="1"/>
          </p:cNvSpPr>
          <p:nvPr>
            <p:ph type="title"/>
          </p:nvPr>
        </p:nvSpPr>
        <p:spPr/>
        <p:txBody>
          <a:bodyPr/>
          <a:lstStyle/>
          <a:p>
            <a:r>
              <a:rPr lang="da-DK" dirty="0"/>
              <a:t>Borgerserviceskolen</a:t>
            </a:r>
          </a:p>
        </p:txBody>
      </p:sp>
      <p:sp>
        <p:nvSpPr>
          <p:cNvPr id="3" name="Pladsholder til indhold 2">
            <a:extLst>
              <a:ext uri="{FF2B5EF4-FFF2-40B4-BE49-F238E27FC236}">
                <a16:creationId xmlns:a16="http://schemas.microsoft.com/office/drawing/2014/main" id="{50029D4D-9672-B0E4-568C-B55913F02AA2}"/>
              </a:ext>
            </a:extLst>
          </p:cNvPr>
          <p:cNvSpPr>
            <a:spLocks noGrp="1"/>
          </p:cNvSpPr>
          <p:nvPr>
            <p:ph idx="1"/>
          </p:nvPr>
        </p:nvSpPr>
        <p:spPr>
          <a:xfrm>
            <a:off x="838200" y="2111297"/>
            <a:ext cx="10515600" cy="4065665"/>
          </a:xfrm>
        </p:spPr>
        <p:txBody>
          <a:bodyPr/>
          <a:lstStyle/>
          <a:p>
            <a:pPr marL="0" indent="0">
              <a:buNone/>
            </a:pPr>
            <a:r>
              <a:rPr lang="da-DK" dirty="0"/>
              <a:t>Antal afholdte kurser: 17 kurser</a:t>
            </a:r>
          </a:p>
          <a:p>
            <a:pPr marL="0" indent="0">
              <a:buNone/>
            </a:pPr>
            <a:r>
              <a:rPr lang="da-DK" dirty="0"/>
              <a:t>Alle aktive agenter i foråret 2024 har været igennem kurset</a:t>
            </a:r>
          </a:p>
          <a:p>
            <a:pPr marL="0" indent="0">
              <a:buNone/>
            </a:pPr>
            <a:endParaRPr lang="da-DK" dirty="0"/>
          </a:p>
          <a:p>
            <a:pPr marL="0" indent="0">
              <a:buNone/>
            </a:pPr>
            <a:r>
              <a:rPr lang="da-DK" b="1" dirty="0"/>
              <a:t>Planlagte kurser i efteråret: </a:t>
            </a:r>
          </a:p>
          <a:p>
            <a:pPr marL="0" indent="0">
              <a:buNone/>
            </a:pPr>
            <a:r>
              <a:rPr lang="da-DK" dirty="0"/>
              <a:t>10. September 2024 (Aarhus)</a:t>
            </a:r>
          </a:p>
          <a:p>
            <a:pPr marL="0" indent="0">
              <a:buNone/>
            </a:pPr>
            <a:r>
              <a:rPr lang="da-DK" dirty="0"/>
              <a:t>26. November (Sjælland)</a:t>
            </a:r>
          </a:p>
          <a:p>
            <a:pPr marL="0" indent="0">
              <a:buNone/>
            </a:pPr>
            <a:r>
              <a:rPr lang="da-DK" dirty="0"/>
              <a:t>Opsamlingshit for nye medarbejdere, eller agenter der ikke kunne deltage i foråret 2024 på grund af sygdom eller andet. </a:t>
            </a:r>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96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DAB0-2B20-561A-EE7F-F2131F8F027C}"/>
              </a:ext>
            </a:extLst>
          </p:cNvPr>
          <p:cNvSpPr>
            <a:spLocks noGrp="1"/>
          </p:cNvSpPr>
          <p:nvPr>
            <p:ph type="title"/>
          </p:nvPr>
        </p:nvSpPr>
        <p:spPr>
          <a:xfrm>
            <a:off x="434790" y="109632"/>
            <a:ext cx="10515600" cy="715530"/>
          </a:xfrm>
        </p:spPr>
        <p:txBody>
          <a:bodyPr/>
          <a:lstStyle/>
          <a:p>
            <a:r>
              <a:rPr lang="da-DK" sz="3000" b="1" dirty="0"/>
              <a:t>Status inden sommerferien 2024</a:t>
            </a:r>
          </a:p>
        </p:txBody>
      </p:sp>
      <p:sp>
        <p:nvSpPr>
          <p:cNvPr id="3" name="Content Placeholder 2">
            <a:extLst>
              <a:ext uri="{FF2B5EF4-FFF2-40B4-BE49-F238E27FC236}">
                <a16:creationId xmlns:a16="http://schemas.microsoft.com/office/drawing/2014/main" id="{B998D83D-2F3B-FDBB-2E26-625C9B77BC0E}"/>
              </a:ext>
            </a:extLst>
          </p:cNvPr>
          <p:cNvSpPr>
            <a:spLocks noGrp="1"/>
          </p:cNvSpPr>
          <p:nvPr>
            <p:ph idx="1"/>
          </p:nvPr>
        </p:nvSpPr>
        <p:spPr>
          <a:xfrm>
            <a:off x="434790" y="1101097"/>
            <a:ext cx="10839762" cy="5288020"/>
          </a:xfrm>
        </p:spPr>
        <p:txBody>
          <a:bodyPr>
            <a:normAutofit/>
          </a:bodyPr>
          <a:lstStyle/>
          <a:p>
            <a:pPr marL="0" indent="0">
              <a:buNone/>
            </a:pPr>
            <a:r>
              <a:rPr lang="da-DK" sz="2400" b="1" dirty="0">
                <a:effectLst/>
                <a:latin typeface="+mj-lt"/>
                <a:ea typeface="Aptos" panose="020B0004020202020204" pitchFamily="34" charset="0"/>
                <a:cs typeface="Aptos" panose="020B0004020202020204" pitchFamily="34" charset="0"/>
              </a:rPr>
              <a:t>Observationer på de seneste kurser</a:t>
            </a:r>
          </a:p>
          <a:p>
            <a:r>
              <a:rPr lang="da-DK" sz="2400" dirty="0">
                <a:effectLst/>
                <a:latin typeface="+mj-lt"/>
                <a:ea typeface="Aptos" panose="020B0004020202020204" pitchFamily="34" charset="0"/>
                <a:cs typeface="Aptos" panose="020B0004020202020204" pitchFamily="34" charset="0"/>
              </a:rPr>
              <a:t>Kurserne fortsætter med stort engagement og godt humør fra start til slut.</a:t>
            </a:r>
          </a:p>
          <a:p>
            <a:r>
              <a:rPr lang="da-DK" sz="2400" dirty="0">
                <a:effectLst/>
                <a:latin typeface="+mj-lt"/>
                <a:ea typeface="Aptos" panose="020B0004020202020204" pitchFamily="34" charset="0"/>
                <a:cs typeface="Aptos" panose="020B0004020202020204" pitchFamily="34" charset="0"/>
              </a:rPr>
              <a:t>På alle kurser har </a:t>
            </a:r>
            <a:r>
              <a:rPr lang="da-DK" sz="2400" dirty="0">
                <a:latin typeface="+mj-lt"/>
                <a:ea typeface="Aptos" panose="020B0004020202020204" pitchFamily="34" charset="0"/>
                <a:cs typeface="Aptos" panose="020B0004020202020204" pitchFamily="34" charset="0"/>
              </a:rPr>
              <a:t>vi som undervisere igen og igen </a:t>
            </a:r>
            <a:r>
              <a:rPr lang="da-DK" sz="2400" dirty="0">
                <a:effectLst/>
                <a:latin typeface="+mj-lt"/>
                <a:ea typeface="Aptos" panose="020B0004020202020204" pitchFamily="34" charset="0"/>
                <a:cs typeface="Aptos" panose="020B0004020202020204" pitchFamily="34" charset="0"/>
              </a:rPr>
              <a:t>italesat fordelene ved DDH set med borgernes øjne: Med en god vidensdatabase (selvbetjening.nu) og gode åbningstider (meget længere end i egen kommune), så forbedrer man både tilgængelighed og kvalitet for borgerne. Dette møder stor forståelse hos deltagerne.</a:t>
            </a:r>
          </a:p>
          <a:p>
            <a:r>
              <a:rPr lang="da-DK" sz="2400" dirty="0">
                <a:latin typeface="+mj-lt"/>
              </a:rPr>
              <a:t>Flere deltagere kendte nogle af kommunikationsteknikkerne i forvejen, og gav udtryk for, at dagen var en bekræftelse af, at ”man allerede gør det rigtige”. Fra undervisernes side vurderer vi, at dette er sandt i mange tilfælde, men også at bevidsthedsniveauet om egen adfærd er meget forskelligt hos deltagerne, og at de fleste deltagere har stor gavn af at udvikle et fælles niveau for borgerservice i DDH.</a:t>
            </a:r>
          </a:p>
        </p:txBody>
      </p:sp>
    </p:spTree>
    <p:extLst>
      <p:ext uri="{BB962C8B-B14F-4D97-AF65-F5344CB8AC3E}">
        <p14:creationId xmlns:p14="http://schemas.microsoft.com/office/powerpoint/2010/main" val="160607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DAB0-2B20-561A-EE7F-F2131F8F027C}"/>
              </a:ext>
            </a:extLst>
          </p:cNvPr>
          <p:cNvSpPr>
            <a:spLocks noGrp="1"/>
          </p:cNvSpPr>
          <p:nvPr>
            <p:ph type="title"/>
          </p:nvPr>
        </p:nvSpPr>
        <p:spPr>
          <a:xfrm>
            <a:off x="434790" y="109632"/>
            <a:ext cx="10515600" cy="715530"/>
          </a:xfrm>
        </p:spPr>
        <p:txBody>
          <a:bodyPr/>
          <a:lstStyle/>
          <a:p>
            <a:r>
              <a:rPr lang="da-DK" sz="3000" b="1" dirty="0"/>
              <a:t>Opslagstavle</a:t>
            </a:r>
          </a:p>
        </p:txBody>
      </p:sp>
      <p:pic>
        <p:nvPicPr>
          <p:cNvPr id="9" name="Picture 8">
            <a:extLst>
              <a:ext uri="{FF2B5EF4-FFF2-40B4-BE49-F238E27FC236}">
                <a16:creationId xmlns:a16="http://schemas.microsoft.com/office/drawing/2014/main" id="{F26BA9C9-FCF6-A06A-59EA-50E10344426C}"/>
              </a:ext>
            </a:extLst>
          </p:cNvPr>
          <p:cNvPicPr>
            <a:picLocks noChangeAspect="1"/>
          </p:cNvPicPr>
          <p:nvPr/>
        </p:nvPicPr>
        <p:blipFill rotWithShape="1">
          <a:blip r:embed="rId3"/>
          <a:srcRect l="7943" t="9334" r="7549" b="27630"/>
          <a:stretch/>
        </p:blipFill>
        <p:spPr>
          <a:xfrm>
            <a:off x="6451600" y="640079"/>
            <a:ext cx="4226560" cy="5593783"/>
          </a:xfrm>
          <a:prstGeom prst="rect">
            <a:avLst/>
          </a:prstGeom>
        </p:spPr>
      </p:pic>
      <p:pic>
        <p:nvPicPr>
          <p:cNvPr id="10" name="Picture 9">
            <a:extLst>
              <a:ext uri="{FF2B5EF4-FFF2-40B4-BE49-F238E27FC236}">
                <a16:creationId xmlns:a16="http://schemas.microsoft.com/office/drawing/2014/main" id="{DA4FA5A4-36C7-8384-54D2-65AA59F1CF5B}"/>
              </a:ext>
            </a:extLst>
          </p:cNvPr>
          <p:cNvPicPr>
            <a:picLocks noChangeAspect="1"/>
          </p:cNvPicPr>
          <p:nvPr/>
        </p:nvPicPr>
        <p:blipFill rotWithShape="1">
          <a:blip r:embed="rId4"/>
          <a:srcRect l="10777" t="12932" r="9183" b="28846"/>
          <a:stretch/>
        </p:blipFill>
        <p:spPr>
          <a:xfrm>
            <a:off x="1370827" y="640079"/>
            <a:ext cx="4321763" cy="5577842"/>
          </a:xfrm>
          <a:prstGeom prst="rect">
            <a:avLst/>
          </a:prstGeom>
        </p:spPr>
      </p:pic>
    </p:spTree>
    <p:extLst>
      <p:ext uri="{BB962C8B-B14F-4D97-AF65-F5344CB8AC3E}">
        <p14:creationId xmlns:p14="http://schemas.microsoft.com/office/powerpoint/2010/main" val="163339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felt 13">
            <a:extLst>
              <a:ext uri="{FF2B5EF4-FFF2-40B4-BE49-F238E27FC236}">
                <a16:creationId xmlns:a16="http://schemas.microsoft.com/office/drawing/2014/main" id="{182EE427-D425-32AC-F457-290CF38A76C2}"/>
              </a:ext>
            </a:extLst>
          </p:cNvPr>
          <p:cNvSpPr txBox="1"/>
          <p:nvPr/>
        </p:nvSpPr>
        <p:spPr>
          <a:xfrm>
            <a:off x="638881" y="417576"/>
            <a:ext cx="10909640" cy="598424"/>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400" b="1" kern="1200" dirty="0">
                <a:solidFill>
                  <a:schemeClr val="tx1"/>
                </a:solidFill>
                <a:effectLst/>
                <a:latin typeface="+mj-lt"/>
                <a:ea typeface="+mj-ea"/>
                <a:cs typeface="+mj-cs"/>
              </a:rPr>
              <a:t>EVALUERING - NPS</a:t>
            </a:r>
            <a:endParaRPr lang="en-US" sz="4400" kern="1200" dirty="0">
              <a:solidFill>
                <a:schemeClr val="tx1"/>
              </a:solidFill>
              <a:effectLst/>
              <a:latin typeface="+mj-lt"/>
              <a:ea typeface="+mj-ea"/>
              <a:cs typeface="+mj-cs"/>
            </a:endParaRPr>
          </a:p>
        </p:txBody>
      </p:sp>
      <p:pic>
        <p:nvPicPr>
          <p:cNvPr id="5" name="Picture 4">
            <a:extLst>
              <a:ext uri="{FF2B5EF4-FFF2-40B4-BE49-F238E27FC236}">
                <a16:creationId xmlns:a16="http://schemas.microsoft.com/office/drawing/2014/main" id="{A7D694FF-8FF9-6ED5-DCF4-777FE2B7AEE2}"/>
              </a:ext>
            </a:extLst>
          </p:cNvPr>
          <p:cNvPicPr>
            <a:picLocks noChangeAspect="1"/>
          </p:cNvPicPr>
          <p:nvPr/>
        </p:nvPicPr>
        <p:blipFill>
          <a:blip r:embed="rId2"/>
          <a:srcRect/>
          <a:stretch/>
        </p:blipFill>
        <p:spPr>
          <a:xfrm>
            <a:off x="1354824" y="1327398"/>
            <a:ext cx="9482351" cy="4873764"/>
          </a:xfrm>
          <a:prstGeom prst="rect">
            <a:avLst/>
          </a:prstGeom>
        </p:spPr>
      </p:pic>
    </p:spTree>
    <p:extLst>
      <p:ext uri="{BB962C8B-B14F-4D97-AF65-F5344CB8AC3E}">
        <p14:creationId xmlns:p14="http://schemas.microsoft.com/office/powerpoint/2010/main" val="15530595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24B8291D849F4459D7AB60B6E79C880" ma:contentTypeVersion="18" ma:contentTypeDescription="Opret et nyt dokument." ma:contentTypeScope="" ma:versionID="9fc738c4435eeed51fb8d5e62744536a">
  <xsd:schema xmlns:xsd="http://www.w3.org/2001/XMLSchema" xmlns:xs="http://www.w3.org/2001/XMLSchema" xmlns:p="http://schemas.microsoft.com/office/2006/metadata/properties" xmlns:ns2="a408f06c-1694-489f-9cdc-5efa500d75a8" xmlns:ns3="31f27a57-5daa-4240-845d-578cc8bddeed" targetNamespace="http://schemas.microsoft.com/office/2006/metadata/properties" ma:root="true" ma:fieldsID="2935c841d6e6b1dc58282ee7ef173c85" ns2:_="" ns3:_="">
    <xsd:import namespace="a408f06c-1694-489f-9cdc-5efa500d75a8"/>
    <xsd:import namespace="31f27a57-5daa-4240-845d-578cc8bdde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8f06c-1694-489f-9cdc-5efa500d7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f27a57-5daa-4240-845d-578cc8bddee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232aa115-c284-453e-8f37-5cfa47456063}" ma:internalName="TaxCatchAll" ma:showField="CatchAllData" ma:web="31f27a57-5daa-4240-845d-578cc8bdde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f27a57-5daa-4240-845d-578cc8bddeed" xsi:nil="true"/>
    <lcf76f155ced4ddcb4097134ff3c332f xmlns="a408f06c-1694-489f-9cdc-5efa500d75a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24E15D-94D7-4FC5-AC9A-8C2CE1A36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8f06c-1694-489f-9cdc-5efa500d75a8"/>
    <ds:schemaRef ds:uri="31f27a57-5daa-4240-845d-578cc8bdde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F95FE-B356-4F80-9D2C-A1922FEA7286}">
  <ds:schemaRefs>
    <ds:schemaRef ds:uri="http://schemas.microsoft.com/office/2006/metadata/properties"/>
    <ds:schemaRef ds:uri="http://schemas.microsoft.com/office/infopath/2007/PartnerControls"/>
    <ds:schemaRef ds:uri="31f27a57-5daa-4240-845d-578cc8bddeed"/>
    <ds:schemaRef ds:uri="a408f06c-1694-489f-9cdc-5efa500d75a8"/>
  </ds:schemaRefs>
</ds:datastoreItem>
</file>

<file path=customXml/itemProps3.xml><?xml version="1.0" encoding="utf-8"?>
<ds:datastoreItem xmlns:ds="http://schemas.openxmlformats.org/officeDocument/2006/customXml" ds:itemID="{25A8948B-B629-46E4-9EAF-6E42F4399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918</TotalTime>
  <Words>2261</Words>
  <Application>Microsoft Office PowerPoint</Application>
  <PresentationFormat>Widescreen</PresentationFormat>
  <Paragraphs>320</Paragraphs>
  <Slides>16</Slides>
  <Notes>6</Notes>
  <HiddenSlides>0</HiddenSlides>
  <MMClips>0</MMClips>
  <ScaleCrop>false</ScaleCrop>
  <HeadingPairs>
    <vt:vector size="6" baseType="variant">
      <vt:variant>
        <vt:lpstr>Benyttede skrifttyper</vt:lpstr>
      </vt:variant>
      <vt:variant>
        <vt:i4>10</vt:i4>
      </vt:variant>
      <vt:variant>
        <vt:lpstr>Tema</vt:lpstr>
      </vt:variant>
      <vt:variant>
        <vt:i4>2</vt:i4>
      </vt:variant>
      <vt:variant>
        <vt:lpstr>Slidetitler</vt:lpstr>
      </vt:variant>
      <vt:variant>
        <vt:i4>16</vt:i4>
      </vt:variant>
    </vt:vector>
  </HeadingPairs>
  <TitlesOfParts>
    <vt:vector size="28" baseType="lpstr">
      <vt:lpstr>-apple-system</vt:lpstr>
      <vt:lpstr>Aptos</vt:lpstr>
      <vt:lpstr>Aptos Display</vt:lpstr>
      <vt:lpstr>Aptos Narrow</vt:lpstr>
      <vt:lpstr>Arial</vt:lpstr>
      <vt:lpstr>Calibri</vt:lpstr>
      <vt:lpstr>Calibri Light</vt:lpstr>
      <vt:lpstr>Courier New</vt:lpstr>
      <vt:lpstr>Courier New,monospace</vt:lpstr>
      <vt:lpstr>Wingdings</vt:lpstr>
      <vt:lpstr>Office-tema</vt:lpstr>
      <vt:lpstr>Office-tema</vt:lpstr>
      <vt:lpstr>DDH Onboarding</vt:lpstr>
      <vt:lpstr>PowerPoint-præsentation</vt:lpstr>
      <vt:lpstr>PowerPoint-præsentation</vt:lpstr>
      <vt:lpstr>Agenter E-lær</vt:lpstr>
      <vt:lpstr>Ledere E-lær</vt:lpstr>
      <vt:lpstr>Borgerserviceskolen</vt:lpstr>
      <vt:lpstr>Status inden sommerferien 2024</vt:lpstr>
      <vt:lpstr>Opslagstavle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Medarbejderdag</vt:lpstr>
    </vt:vector>
  </TitlesOfParts>
  <Company>Aarhus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DDH Kommunikationsupdate</dc:title>
  <dc:creator>Rikke Bækgaard Christensen</dc:creator>
  <cp:lastModifiedBy>Rikke Bækgaard Christensen</cp:lastModifiedBy>
  <cp:revision>2</cp:revision>
  <dcterms:created xsi:type="dcterms:W3CDTF">2024-08-06T07:45:25Z</dcterms:created>
  <dcterms:modified xsi:type="dcterms:W3CDTF">2024-08-12T12:34:18Z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0x010100224B8291D849F4459D7AB60B6E79C880</vt:lpwstr>
  </property>
  <property fmtid="{D5CDD505-2E9C-101B-9397-08002B2CF9AE}" pid="3" name="MediaServiceImageTags">
    <vt:lpwstr/>
  </property>
</Properties>
</file>