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Lst>
  <p:notesMasterIdLst>
    <p:notesMasterId r:id="rId14"/>
  </p:notesMasterIdLst>
  <p:handoutMasterIdLst>
    <p:handoutMasterId r:id="rId15"/>
  </p:handoutMasterIdLst>
  <p:sldIdLst>
    <p:sldId id="421" r:id="rId5"/>
    <p:sldId id="470" r:id="rId6"/>
    <p:sldId id="467" r:id="rId7"/>
    <p:sldId id="471" r:id="rId8"/>
    <p:sldId id="468" r:id="rId9"/>
    <p:sldId id="473" r:id="rId10"/>
    <p:sldId id="474" r:id="rId11"/>
    <p:sldId id="476" r:id="rId12"/>
    <p:sldId id="469" r:id="rId13"/>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 Vest" initials="AV" lastIdx="1" clrIdx="0">
    <p:extLst>
      <p:ext uri="{19B8F6BF-5375-455C-9EA6-DF929625EA0E}">
        <p15:presenceInfo xmlns:p15="http://schemas.microsoft.com/office/powerpoint/2012/main" userId="S::anvh@aarhus.dk::ea7270fc-c9f7-470e-bdc5-c7524e3e22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C5EA9"/>
    <a:srgbClr val="EE0043"/>
    <a:srgbClr val="3661D8"/>
    <a:srgbClr val="FFFFFF"/>
    <a:srgbClr val="FFE1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9FA95D-F59F-4857-BC37-ECB01C9EA927}" v="21" dt="2020-07-03T09:17:37.2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9" autoAdjust="0"/>
    <p:restoredTop sz="94660"/>
  </p:normalViewPr>
  <p:slideViewPr>
    <p:cSldViewPr snapToGrid="0">
      <p:cViewPr varScale="1">
        <p:scale>
          <a:sx n="63" d="100"/>
          <a:sy n="63" d="100"/>
        </p:scale>
        <p:origin x="732" y="6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548" y="105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ge Lisbeth Nygaard" userId="3fd8fdf5-2875-42f2-aef0-942d3c48fd1f" providerId="ADAL" clId="{59831F87-7FBA-46F6-8DF4-C7B644061B73}"/>
    <pc:docChg chg="delSld modSld">
      <pc:chgData name="Inge Lisbeth Nygaard" userId="3fd8fdf5-2875-42f2-aef0-942d3c48fd1f" providerId="ADAL" clId="{59831F87-7FBA-46F6-8DF4-C7B644061B73}" dt="2020-07-03T22:10:26.536" v="56" actId="47"/>
      <pc:docMkLst>
        <pc:docMk/>
      </pc:docMkLst>
      <pc:sldChg chg="modSp mod">
        <pc:chgData name="Inge Lisbeth Nygaard" userId="3fd8fdf5-2875-42f2-aef0-942d3c48fd1f" providerId="ADAL" clId="{59831F87-7FBA-46F6-8DF4-C7B644061B73}" dt="2020-07-03T22:09:37.218" v="52" actId="20577"/>
        <pc:sldMkLst>
          <pc:docMk/>
          <pc:sldMk cId="2207103689" sldId="421"/>
        </pc:sldMkLst>
        <pc:spChg chg="mod">
          <ac:chgData name="Inge Lisbeth Nygaard" userId="3fd8fdf5-2875-42f2-aef0-942d3c48fd1f" providerId="ADAL" clId="{59831F87-7FBA-46F6-8DF4-C7B644061B73}" dt="2020-07-03T22:09:37.218" v="52" actId="20577"/>
          <ac:spMkLst>
            <pc:docMk/>
            <pc:sldMk cId="2207103689" sldId="421"/>
            <ac:spMk id="9" creationId="{69596059-CC7A-40EF-8C39-9829E17BBC41}"/>
          </ac:spMkLst>
        </pc:spChg>
      </pc:sldChg>
      <pc:sldChg chg="del">
        <pc:chgData name="Inge Lisbeth Nygaard" userId="3fd8fdf5-2875-42f2-aef0-942d3c48fd1f" providerId="ADAL" clId="{59831F87-7FBA-46F6-8DF4-C7B644061B73}" dt="2020-07-03T22:10:14.478" v="53" actId="47"/>
        <pc:sldMkLst>
          <pc:docMk/>
          <pc:sldMk cId="2021285286" sldId="472"/>
        </pc:sldMkLst>
      </pc:sldChg>
      <pc:sldChg chg="del">
        <pc:chgData name="Inge Lisbeth Nygaard" userId="3fd8fdf5-2875-42f2-aef0-942d3c48fd1f" providerId="ADAL" clId="{59831F87-7FBA-46F6-8DF4-C7B644061B73}" dt="2020-07-03T22:10:26.536" v="56" actId="47"/>
        <pc:sldMkLst>
          <pc:docMk/>
          <pc:sldMk cId="613199953" sldId="475"/>
        </pc:sldMkLst>
      </pc:sldChg>
      <pc:sldChg chg="del">
        <pc:chgData name="Inge Lisbeth Nygaard" userId="3fd8fdf5-2875-42f2-aef0-942d3c48fd1f" providerId="ADAL" clId="{59831F87-7FBA-46F6-8DF4-C7B644061B73}" dt="2020-07-03T22:10:22.064" v="54" actId="47"/>
        <pc:sldMkLst>
          <pc:docMk/>
          <pc:sldMk cId="4012296271" sldId="477"/>
        </pc:sldMkLst>
      </pc:sldChg>
      <pc:sldChg chg="del">
        <pc:chgData name="Inge Lisbeth Nygaard" userId="3fd8fdf5-2875-42f2-aef0-942d3c48fd1f" providerId="ADAL" clId="{59831F87-7FBA-46F6-8DF4-C7B644061B73}" dt="2020-07-03T22:10:24.415" v="55" actId="47"/>
        <pc:sldMkLst>
          <pc:docMk/>
          <pc:sldMk cId="4037462791" sldId="47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546E2B25-B3F4-4730-A625-E2F1F0BDE8A3}"/>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2E121571-EF07-48FB-9882-93D93D631DB7}"/>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CDC9018D-37C8-49C6-9CBD-5D4B58BC09B7}" type="datetimeFigureOut">
              <a:rPr lang="da-DK" smtClean="0"/>
              <a:t>04-07-2020</a:t>
            </a:fld>
            <a:endParaRPr lang="da-DK"/>
          </a:p>
        </p:txBody>
      </p:sp>
      <p:sp>
        <p:nvSpPr>
          <p:cNvPr id="4" name="Pladsholder til sidefod 3">
            <a:extLst>
              <a:ext uri="{FF2B5EF4-FFF2-40B4-BE49-F238E27FC236}">
                <a16:creationId xmlns:a16="http://schemas.microsoft.com/office/drawing/2014/main" id="{04A94F32-9A49-4F37-B37D-A9DA79D0D41A}"/>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4B6F828C-C44D-4BC2-9E8D-F9A31F6A9326}"/>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A4273DF7-ECAD-4DB4-A720-70FCF8F3CA50}" type="slidenum">
              <a:rPr lang="da-DK" smtClean="0"/>
              <a:t>‹nr.›</a:t>
            </a:fld>
            <a:endParaRPr lang="da-DK"/>
          </a:p>
        </p:txBody>
      </p:sp>
    </p:spTree>
    <p:extLst>
      <p:ext uri="{BB962C8B-B14F-4D97-AF65-F5344CB8AC3E}">
        <p14:creationId xmlns:p14="http://schemas.microsoft.com/office/powerpoint/2010/main" val="34520974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A149A75-8BDD-4BB5-9E91-BC8DCEB4439D}" type="datetimeFigureOut">
              <a:rPr lang="da-DK" smtClean="0"/>
              <a:t>04-07-2020</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D5595DB-B3DD-4F4F-9217-E0FCB5994260}" type="slidenum">
              <a:rPr lang="da-DK" smtClean="0"/>
              <a:t>‹nr.›</a:t>
            </a:fld>
            <a:endParaRPr lang="da-DK"/>
          </a:p>
        </p:txBody>
      </p:sp>
    </p:spTree>
    <p:extLst>
      <p:ext uri="{BB962C8B-B14F-4D97-AF65-F5344CB8AC3E}">
        <p14:creationId xmlns:p14="http://schemas.microsoft.com/office/powerpoint/2010/main" val="3798547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D5595DB-B3DD-4F4F-9217-E0FCB5994260}" type="slidenum">
              <a:rPr lang="da-DK" smtClean="0"/>
              <a:t>1</a:t>
            </a:fld>
            <a:endParaRPr lang="da-DK"/>
          </a:p>
        </p:txBody>
      </p:sp>
    </p:spTree>
    <p:extLst>
      <p:ext uri="{BB962C8B-B14F-4D97-AF65-F5344CB8AC3E}">
        <p14:creationId xmlns:p14="http://schemas.microsoft.com/office/powerpoint/2010/main" val="3947912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5345EF4-9574-43C3-B48F-64CC277E0926}" type="slidenum">
              <a:rPr lang="da-DK" smtClean="0"/>
              <a:t>5</a:t>
            </a:fld>
            <a:endParaRPr lang="da-DK"/>
          </a:p>
        </p:txBody>
      </p:sp>
    </p:spTree>
    <p:extLst>
      <p:ext uri="{BB962C8B-B14F-4D97-AF65-F5344CB8AC3E}">
        <p14:creationId xmlns:p14="http://schemas.microsoft.com/office/powerpoint/2010/main" val="990839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5345EF4-9574-43C3-B48F-64CC277E0926}" type="slidenum">
              <a:rPr lang="da-DK" smtClean="0"/>
              <a:t>6</a:t>
            </a:fld>
            <a:endParaRPr lang="da-DK"/>
          </a:p>
        </p:txBody>
      </p:sp>
    </p:spTree>
    <p:extLst>
      <p:ext uri="{BB962C8B-B14F-4D97-AF65-F5344CB8AC3E}">
        <p14:creationId xmlns:p14="http://schemas.microsoft.com/office/powerpoint/2010/main" val="2907433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C5345EF4-9574-43C3-B48F-64CC277E0926}" type="slidenum">
              <a:rPr lang="da-DK" smtClean="0"/>
              <a:t>7</a:t>
            </a:fld>
            <a:endParaRPr lang="da-DK"/>
          </a:p>
        </p:txBody>
      </p:sp>
    </p:spTree>
    <p:extLst>
      <p:ext uri="{BB962C8B-B14F-4D97-AF65-F5344CB8AC3E}">
        <p14:creationId xmlns:p14="http://schemas.microsoft.com/office/powerpoint/2010/main" val="37039166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1">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87F996AE-558A-40C3-AB8D-66DA01685E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6" t="10112" r="670" b="8559"/>
          <a:stretch/>
        </p:blipFill>
        <p:spPr>
          <a:xfrm>
            <a:off x="-550" y="-38100"/>
            <a:ext cx="12192549" cy="6858000"/>
          </a:xfrm>
          <a:prstGeom prst="rect">
            <a:avLst/>
          </a:prstGeom>
        </p:spPr>
      </p:pic>
      <p:sp>
        <p:nvSpPr>
          <p:cNvPr id="4" name="Rektangel 3">
            <a:extLst>
              <a:ext uri="{FF2B5EF4-FFF2-40B4-BE49-F238E27FC236}">
                <a16:creationId xmlns:a16="http://schemas.microsoft.com/office/drawing/2014/main" id="{648F8776-4F2F-46CF-B00F-31D698D29B39}"/>
              </a:ext>
            </a:extLst>
          </p:cNvPr>
          <p:cNvSpPr/>
          <p:nvPr userDrawn="1"/>
        </p:nvSpPr>
        <p:spPr>
          <a:xfrm>
            <a:off x="-550" y="5009194"/>
            <a:ext cx="12192549" cy="1358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F0CD16C3-3137-4814-863E-FC14584F7B0B}"/>
              </a:ext>
            </a:extLst>
          </p:cNvPr>
          <p:cNvSpPr/>
          <p:nvPr userDrawn="1"/>
        </p:nvSpPr>
        <p:spPr>
          <a:xfrm>
            <a:off x="9572625" y="5009194"/>
            <a:ext cx="2275892" cy="1358949"/>
          </a:xfrm>
          <a:prstGeom prst="rect">
            <a:avLst/>
          </a:prstGeom>
          <a:solidFill>
            <a:srgbClr val="366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a:extLst>
              <a:ext uri="{FF2B5EF4-FFF2-40B4-BE49-F238E27FC236}">
                <a16:creationId xmlns:a16="http://schemas.microsoft.com/office/drawing/2014/main" id="{554C2F19-D17F-4A7E-9AA8-D450C1285D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0705" y="5258842"/>
            <a:ext cx="1629618" cy="830673"/>
          </a:xfrm>
          <a:prstGeom prst="rect">
            <a:avLst/>
          </a:prstGeom>
        </p:spPr>
      </p:pic>
      <p:pic>
        <p:nvPicPr>
          <p:cNvPr id="10" name="Billede 9">
            <a:extLst>
              <a:ext uri="{FF2B5EF4-FFF2-40B4-BE49-F238E27FC236}">
                <a16:creationId xmlns:a16="http://schemas.microsoft.com/office/drawing/2014/main" id="{D01F213D-838C-49C4-BA3A-FFCE42E0A09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20008" b="30843"/>
          <a:stretch/>
        </p:blipFill>
        <p:spPr>
          <a:xfrm>
            <a:off x="10013241" y="4495818"/>
            <a:ext cx="1835276" cy="586597"/>
          </a:xfrm>
          <a:prstGeom prst="rect">
            <a:avLst/>
          </a:prstGeom>
        </p:spPr>
      </p:pic>
      <p:sp>
        <p:nvSpPr>
          <p:cNvPr id="14" name="Pladsholder til tekst 13">
            <a:extLst>
              <a:ext uri="{FF2B5EF4-FFF2-40B4-BE49-F238E27FC236}">
                <a16:creationId xmlns:a16="http://schemas.microsoft.com/office/drawing/2014/main" id="{A00E7935-92B6-43AA-84D3-D666A66EDA7F}"/>
              </a:ext>
            </a:extLst>
          </p:cNvPr>
          <p:cNvSpPr>
            <a:spLocks noGrp="1"/>
          </p:cNvSpPr>
          <p:nvPr>
            <p:ph type="body" sz="quarter" idx="10" hasCustomPrompt="1"/>
          </p:nvPr>
        </p:nvSpPr>
        <p:spPr>
          <a:xfrm>
            <a:off x="229652" y="5123925"/>
            <a:ext cx="6106963" cy="463238"/>
          </a:xfrm>
        </p:spPr>
        <p:txBody>
          <a:bodyPr anchor="b">
            <a:noAutofit/>
          </a:bodyPr>
          <a:lstStyle>
            <a:lvl1pPr marL="0" indent="0">
              <a:buNone/>
              <a:defRPr sz="2800">
                <a:latin typeface="Arial Black" panose="020B0A04020102020204" pitchFamily="34" charset="0"/>
              </a:defRPr>
            </a:lvl1pPr>
          </a:lstStyle>
          <a:p>
            <a:pPr lvl="0"/>
            <a:r>
              <a:rPr lang="da-DK"/>
              <a:t>INDSÆT TITEL </a:t>
            </a:r>
          </a:p>
        </p:txBody>
      </p:sp>
      <p:sp>
        <p:nvSpPr>
          <p:cNvPr id="15" name="Pladsholder til tekst 13">
            <a:extLst>
              <a:ext uri="{FF2B5EF4-FFF2-40B4-BE49-F238E27FC236}">
                <a16:creationId xmlns:a16="http://schemas.microsoft.com/office/drawing/2014/main" id="{C3C14397-6360-4467-AC79-2A84F89B6EE0}"/>
              </a:ext>
            </a:extLst>
          </p:cNvPr>
          <p:cNvSpPr>
            <a:spLocks noGrp="1"/>
          </p:cNvSpPr>
          <p:nvPr>
            <p:ph type="body" sz="quarter" idx="11" hasCustomPrompt="1"/>
          </p:nvPr>
        </p:nvSpPr>
        <p:spPr>
          <a:xfrm>
            <a:off x="229651" y="5587163"/>
            <a:ext cx="6106963" cy="382226"/>
          </a:xfrm>
        </p:spPr>
        <p:txBody>
          <a:bodyPr anchor="b">
            <a:noAutofit/>
          </a:bodyPr>
          <a:lstStyle>
            <a:lvl1pPr marL="0" indent="0">
              <a:buNone/>
              <a:defRPr sz="2000" b="1">
                <a:latin typeface="+mj-lt"/>
              </a:defRPr>
            </a:lvl1pPr>
          </a:lstStyle>
          <a:p>
            <a:pPr lvl="0"/>
            <a:r>
              <a:rPr lang="da-DK"/>
              <a:t>Indsæt evt. undertitel</a:t>
            </a:r>
          </a:p>
        </p:txBody>
      </p:sp>
      <p:sp>
        <p:nvSpPr>
          <p:cNvPr id="16" name="Pladsholder til tekst 13">
            <a:extLst>
              <a:ext uri="{FF2B5EF4-FFF2-40B4-BE49-F238E27FC236}">
                <a16:creationId xmlns:a16="http://schemas.microsoft.com/office/drawing/2014/main" id="{71AB491A-1778-4A79-A6EA-9D5D0D95C736}"/>
              </a:ext>
            </a:extLst>
          </p:cNvPr>
          <p:cNvSpPr>
            <a:spLocks noGrp="1"/>
          </p:cNvSpPr>
          <p:nvPr>
            <p:ph type="body" sz="quarter" idx="12" hasCustomPrompt="1"/>
          </p:nvPr>
        </p:nvSpPr>
        <p:spPr>
          <a:xfrm>
            <a:off x="229650" y="5969389"/>
            <a:ext cx="5079190" cy="371750"/>
          </a:xfrm>
        </p:spPr>
        <p:txBody>
          <a:bodyPr anchor="b">
            <a:noAutofit/>
          </a:bodyPr>
          <a:lstStyle>
            <a:lvl1pPr marL="0" indent="0">
              <a:buNone/>
              <a:defRPr sz="2000" b="0">
                <a:latin typeface="+mj-lt"/>
              </a:defRPr>
            </a:lvl1pPr>
          </a:lstStyle>
          <a:p>
            <a:pPr lvl="0"/>
            <a:r>
              <a:rPr lang="da-DK"/>
              <a:t>Afdeling, sted, dato</a:t>
            </a:r>
          </a:p>
        </p:txBody>
      </p:sp>
    </p:spTree>
    <p:extLst>
      <p:ext uri="{BB962C8B-B14F-4D97-AF65-F5344CB8AC3E}">
        <p14:creationId xmlns:p14="http://schemas.microsoft.com/office/powerpoint/2010/main" val="3416033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slutningsslide 2">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FB4BD14B-E6DF-432F-B632-7F8352ED103C}"/>
              </a:ext>
            </a:extLst>
          </p:cNvPr>
          <p:cNvSpPr/>
          <p:nvPr userDrawn="1"/>
        </p:nvSpPr>
        <p:spPr>
          <a:xfrm>
            <a:off x="0" y="4542020"/>
            <a:ext cx="12192000" cy="2330970"/>
          </a:xfrm>
          <a:prstGeom prst="rect">
            <a:avLst/>
          </a:prstGeom>
          <a:solidFill>
            <a:srgbClr val="366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Billede 3">
            <a:extLst>
              <a:ext uri="{FF2B5EF4-FFF2-40B4-BE49-F238E27FC236}">
                <a16:creationId xmlns:a16="http://schemas.microsoft.com/office/drawing/2014/main" id="{116BE58E-2F72-409E-81EE-DCD6BF6479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6498" y="5266259"/>
            <a:ext cx="5381625" cy="1104900"/>
          </a:xfrm>
          <a:prstGeom prst="rect">
            <a:avLst/>
          </a:prstGeom>
        </p:spPr>
      </p:pic>
      <p:pic>
        <p:nvPicPr>
          <p:cNvPr id="5" name="Billede 4">
            <a:extLst>
              <a:ext uri="{FF2B5EF4-FFF2-40B4-BE49-F238E27FC236}">
                <a16:creationId xmlns:a16="http://schemas.microsoft.com/office/drawing/2014/main" id="{1B975445-E0E9-48CD-B20D-9505920FE88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535" t="-1" r="21770" b="32902"/>
          <a:stretch/>
        </p:blipFill>
        <p:spPr>
          <a:xfrm>
            <a:off x="0" y="349321"/>
            <a:ext cx="12192000" cy="4192699"/>
          </a:xfrm>
          <a:prstGeom prst="rect">
            <a:avLst/>
          </a:prstGeom>
        </p:spPr>
      </p:pic>
    </p:spTree>
    <p:extLst>
      <p:ext uri="{BB962C8B-B14F-4D97-AF65-F5344CB8AC3E}">
        <p14:creationId xmlns:p14="http://schemas.microsoft.com/office/powerpoint/2010/main" val="711187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2">
    <p:spTree>
      <p:nvGrpSpPr>
        <p:cNvPr id="1" name=""/>
        <p:cNvGrpSpPr/>
        <p:nvPr/>
      </p:nvGrpSpPr>
      <p:grpSpPr>
        <a:xfrm>
          <a:off x="0" y="0"/>
          <a:ext cx="0" cy="0"/>
          <a:chOff x="0" y="0"/>
          <a:chExt cx="0" cy="0"/>
        </a:xfrm>
      </p:grpSpPr>
      <p:pic>
        <p:nvPicPr>
          <p:cNvPr id="3" name="Billede 2" descr="Et billede, der indeholder udendørs, bygning, sidder, bord&#10;&#10;Automatisk genereret beskrivelse">
            <a:extLst>
              <a:ext uri="{FF2B5EF4-FFF2-40B4-BE49-F238E27FC236}">
                <a16:creationId xmlns:a16="http://schemas.microsoft.com/office/drawing/2014/main" id="{8A80E03E-827C-4971-8D34-0111157FB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490" b="4588"/>
          <a:stretch/>
        </p:blipFill>
        <p:spPr>
          <a:xfrm>
            <a:off x="-550" y="-47626"/>
            <a:ext cx="12192548" cy="6858001"/>
          </a:xfrm>
          <a:prstGeom prst="rect">
            <a:avLst/>
          </a:prstGeom>
        </p:spPr>
      </p:pic>
      <p:sp>
        <p:nvSpPr>
          <p:cNvPr id="4" name="Rektangel 3">
            <a:extLst>
              <a:ext uri="{FF2B5EF4-FFF2-40B4-BE49-F238E27FC236}">
                <a16:creationId xmlns:a16="http://schemas.microsoft.com/office/drawing/2014/main" id="{2290EC62-FF2B-425A-A85D-2A0B3E243AED}"/>
              </a:ext>
            </a:extLst>
          </p:cNvPr>
          <p:cNvSpPr/>
          <p:nvPr userDrawn="1"/>
        </p:nvSpPr>
        <p:spPr>
          <a:xfrm>
            <a:off x="-550" y="5355296"/>
            <a:ext cx="12192549" cy="1086982"/>
          </a:xfrm>
          <a:prstGeom prst="rect">
            <a:avLst/>
          </a:prstGeom>
          <a:solidFill>
            <a:srgbClr val="366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Billede 4">
            <a:extLst>
              <a:ext uri="{FF2B5EF4-FFF2-40B4-BE49-F238E27FC236}">
                <a16:creationId xmlns:a16="http://schemas.microsoft.com/office/drawing/2014/main" id="{52B9F458-0294-4D15-9401-67842A192A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77929" y="5633282"/>
            <a:ext cx="1166372" cy="594541"/>
          </a:xfrm>
          <a:prstGeom prst="rect">
            <a:avLst/>
          </a:prstGeom>
        </p:spPr>
      </p:pic>
      <p:sp>
        <p:nvSpPr>
          <p:cNvPr id="9" name="Pladsholder til tekst 13">
            <a:extLst>
              <a:ext uri="{FF2B5EF4-FFF2-40B4-BE49-F238E27FC236}">
                <a16:creationId xmlns:a16="http://schemas.microsoft.com/office/drawing/2014/main" id="{A73A4B52-34F8-402B-AFC6-040DE4EE4EE5}"/>
              </a:ext>
            </a:extLst>
          </p:cNvPr>
          <p:cNvSpPr>
            <a:spLocks noGrp="1"/>
          </p:cNvSpPr>
          <p:nvPr>
            <p:ph type="body" sz="quarter" idx="10" hasCustomPrompt="1"/>
          </p:nvPr>
        </p:nvSpPr>
        <p:spPr>
          <a:xfrm>
            <a:off x="238174" y="5500908"/>
            <a:ext cx="6106963" cy="463238"/>
          </a:xfrm>
        </p:spPr>
        <p:txBody>
          <a:bodyPr anchor="b">
            <a:noAutofit/>
          </a:bodyPr>
          <a:lstStyle>
            <a:lvl1pPr marL="0" indent="0">
              <a:buNone/>
              <a:defRPr sz="2800">
                <a:solidFill>
                  <a:schemeClr val="bg1"/>
                </a:solidFill>
                <a:latin typeface="Arial Black" panose="020B0A04020102020204" pitchFamily="34" charset="0"/>
              </a:defRPr>
            </a:lvl1pPr>
          </a:lstStyle>
          <a:p>
            <a:pPr lvl="0"/>
            <a:r>
              <a:rPr lang="da-DK"/>
              <a:t>INDSÆT TITEL </a:t>
            </a:r>
          </a:p>
        </p:txBody>
      </p:sp>
      <p:sp>
        <p:nvSpPr>
          <p:cNvPr id="10" name="Pladsholder til tekst 13">
            <a:extLst>
              <a:ext uri="{FF2B5EF4-FFF2-40B4-BE49-F238E27FC236}">
                <a16:creationId xmlns:a16="http://schemas.microsoft.com/office/drawing/2014/main" id="{5C15B949-F3AE-4DB6-A2FE-8654F796B9F9}"/>
              </a:ext>
            </a:extLst>
          </p:cNvPr>
          <p:cNvSpPr>
            <a:spLocks noGrp="1"/>
          </p:cNvSpPr>
          <p:nvPr>
            <p:ph type="body" sz="quarter" idx="12" hasCustomPrompt="1"/>
          </p:nvPr>
        </p:nvSpPr>
        <p:spPr>
          <a:xfrm>
            <a:off x="238174" y="5981819"/>
            <a:ext cx="5079190" cy="371750"/>
          </a:xfrm>
        </p:spPr>
        <p:txBody>
          <a:bodyPr anchor="b">
            <a:noAutofit/>
          </a:bodyPr>
          <a:lstStyle>
            <a:lvl1pPr marL="0" indent="0">
              <a:buNone/>
              <a:defRPr sz="2000" b="0">
                <a:solidFill>
                  <a:schemeClr val="bg1"/>
                </a:solidFill>
                <a:latin typeface="+mj-lt"/>
              </a:defRPr>
            </a:lvl1pPr>
          </a:lstStyle>
          <a:p>
            <a:pPr lvl="0"/>
            <a:r>
              <a:rPr lang="da-DK"/>
              <a:t>Afdeling, sted, dato</a:t>
            </a:r>
          </a:p>
        </p:txBody>
      </p:sp>
    </p:spTree>
    <p:extLst>
      <p:ext uri="{BB962C8B-B14F-4D97-AF65-F5344CB8AC3E}">
        <p14:creationId xmlns:p14="http://schemas.microsoft.com/office/powerpoint/2010/main" val="1743895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dholdslide hel side">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232D8AF8-A0F5-4BFA-BC39-F3FA126B8E1B}"/>
              </a:ext>
            </a:extLst>
          </p:cNvPr>
          <p:cNvSpPr>
            <a:spLocks noGrp="1"/>
          </p:cNvSpPr>
          <p:nvPr>
            <p:ph type="title"/>
          </p:nvPr>
        </p:nvSpPr>
        <p:spPr>
          <a:xfrm>
            <a:off x="562703" y="438150"/>
            <a:ext cx="10515600" cy="576000"/>
          </a:xfrm>
          <a:prstGeom prst="rect">
            <a:avLst/>
          </a:prstGeom>
        </p:spPr>
        <p:txBody>
          <a:bodyPr>
            <a:normAutofit/>
          </a:bodyPr>
          <a:lstStyle>
            <a:lvl1pPr>
              <a:defRPr sz="3200">
                <a:latin typeface="Arial Black" panose="020B0A04020102020204" pitchFamily="34" charset="0"/>
              </a:defRPr>
            </a:lvl1pPr>
          </a:lstStyle>
          <a:p>
            <a:r>
              <a:rPr lang="da-DK"/>
              <a:t>Klik for at redigere titeltypografien i masteren</a:t>
            </a:r>
          </a:p>
        </p:txBody>
      </p:sp>
      <p:pic>
        <p:nvPicPr>
          <p:cNvPr id="4" name="Billede 3">
            <a:extLst>
              <a:ext uri="{FF2B5EF4-FFF2-40B4-BE49-F238E27FC236}">
                <a16:creationId xmlns:a16="http://schemas.microsoft.com/office/drawing/2014/main" id="{279A76EF-7B45-4784-AA05-57A5CAC1098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21770" b="32902"/>
          <a:stretch/>
        </p:blipFill>
        <p:spPr>
          <a:xfrm>
            <a:off x="10156349" y="6183759"/>
            <a:ext cx="2035651" cy="677355"/>
          </a:xfrm>
          <a:prstGeom prst="rect">
            <a:avLst/>
          </a:prstGeom>
        </p:spPr>
      </p:pic>
      <p:sp>
        <p:nvSpPr>
          <p:cNvPr id="3" name="Pladsholder til indhold 2">
            <a:extLst>
              <a:ext uri="{FF2B5EF4-FFF2-40B4-BE49-F238E27FC236}">
                <a16:creationId xmlns:a16="http://schemas.microsoft.com/office/drawing/2014/main" id="{7E956F8C-F7DB-4D6B-8585-0B1E78C9CAB1}"/>
              </a:ext>
            </a:extLst>
          </p:cNvPr>
          <p:cNvSpPr>
            <a:spLocks noGrp="1"/>
          </p:cNvSpPr>
          <p:nvPr>
            <p:ph sz="quarter" idx="11"/>
          </p:nvPr>
        </p:nvSpPr>
        <p:spPr>
          <a:xfrm>
            <a:off x="562703" y="1251189"/>
            <a:ext cx="10515600" cy="5082936"/>
          </a:xfrm>
        </p:spPr>
        <p:txBody>
          <a:bodyPr/>
          <a:lstStyle>
            <a:lvl2pPr marL="542925" indent="-180975">
              <a:defRPr/>
            </a:lvl2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963592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Indholdsslide m bille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BB63FC-89A4-4503-A15E-0F28F30AAC91}"/>
              </a:ext>
            </a:extLst>
          </p:cNvPr>
          <p:cNvSpPr>
            <a:spLocks noGrp="1"/>
          </p:cNvSpPr>
          <p:nvPr>
            <p:ph type="title"/>
          </p:nvPr>
        </p:nvSpPr>
        <p:spPr>
          <a:xfrm>
            <a:off x="5693434" y="440545"/>
            <a:ext cx="5660366" cy="576000"/>
          </a:xfrm>
          <a:prstGeom prst="rect">
            <a:avLst/>
          </a:prstGeom>
        </p:spPr>
        <p:txBody>
          <a:bodyPr/>
          <a:lstStyle>
            <a:lvl1pPr>
              <a:defRPr sz="3200">
                <a:latin typeface="Arial Black" panose="020B0A04020102020204" pitchFamily="34" charset="0"/>
              </a:defRPr>
            </a:lvl1pPr>
          </a:lstStyle>
          <a:p>
            <a:r>
              <a:rPr lang="da-DK"/>
              <a:t>Klik for at redigere titeltypografien i masteren</a:t>
            </a:r>
          </a:p>
        </p:txBody>
      </p:sp>
      <p:sp>
        <p:nvSpPr>
          <p:cNvPr id="5" name="Pladsholder til billede 4">
            <a:extLst>
              <a:ext uri="{FF2B5EF4-FFF2-40B4-BE49-F238E27FC236}">
                <a16:creationId xmlns:a16="http://schemas.microsoft.com/office/drawing/2014/main" id="{076FA9D5-6287-45DA-8641-E9C067BCA365}"/>
              </a:ext>
            </a:extLst>
          </p:cNvPr>
          <p:cNvSpPr>
            <a:spLocks noGrp="1"/>
          </p:cNvSpPr>
          <p:nvPr>
            <p:ph type="pic" sz="quarter" idx="10"/>
          </p:nvPr>
        </p:nvSpPr>
        <p:spPr>
          <a:xfrm>
            <a:off x="0" y="0"/>
            <a:ext cx="5412257" cy="6858001"/>
          </a:xfrm>
          <a:prstGeom prst="rect">
            <a:avLst/>
          </a:prstGeom>
        </p:spPr>
        <p:txBody>
          <a:bodyPr/>
          <a:lstStyle/>
          <a:p>
            <a:r>
              <a:rPr lang="da-DK"/>
              <a:t>Klik på ikonet for at tilføje et billede</a:t>
            </a:r>
          </a:p>
        </p:txBody>
      </p:sp>
      <p:sp>
        <p:nvSpPr>
          <p:cNvPr id="7" name="Pladsholder til indhold 6">
            <a:extLst>
              <a:ext uri="{FF2B5EF4-FFF2-40B4-BE49-F238E27FC236}">
                <a16:creationId xmlns:a16="http://schemas.microsoft.com/office/drawing/2014/main" id="{6AA3CF0B-95B8-4D2C-90C2-D386B5B47F5E}"/>
              </a:ext>
            </a:extLst>
          </p:cNvPr>
          <p:cNvSpPr>
            <a:spLocks noGrp="1"/>
          </p:cNvSpPr>
          <p:nvPr>
            <p:ph sz="quarter" idx="11"/>
          </p:nvPr>
        </p:nvSpPr>
        <p:spPr>
          <a:xfrm>
            <a:off x="5693434" y="1242202"/>
            <a:ext cx="5728629" cy="5285177"/>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514875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dholdsslide m billede og blå punktopstil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37B80A-F2BF-4245-ADF0-C31A7BE5FE2F}"/>
              </a:ext>
            </a:extLst>
          </p:cNvPr>
          <p:cNvSpPr>
            <a:spLocks noGrp="1"/>
          </p:cNvSpPr>
          <p:nvPr>
            <p:ph type="title"/>
          </p:nvPr>
        </p:nvSpPr>
        <p:spPr>
          <a:xfrm>
            <a:off x="5546725" y="438628"/>
            <a:ext cx="5816600" cy="576000"/>
          </a:xfrm>
        </p:spPr>
        <p:txBody>
          <a:bodyPr anchor="b"/>
          <a:lstStyle/>
          <a:p>
            <a:r>
              <a:rPr lang="da-DK"/>
              <a:t>Klik for at redigere titeltypografien i masteren</a:t>
            </a:r>
          </a:p>
        </p:txBody>
      </p:sp>
      <p:cxnSp>
        <p:nvCxnSpPr>
          <p:cNvPr id="5" name="Lige forbindelse 4">
            <a:extLst>
              <a:ext uri="{FF2B5EF4-FFF2-40B4-BE49-F238E27FC236}">
                <a16:creationId xmlns:a16="http://schemas.microsoft.com/office/drawing/2014/main" id="{C0930511-8F17-405E-A852-16C17C944767}"/>
              </a:ext>
            </a:extLst>
          </p:cNvPr>
          <p:cNvCxnSpPr>
            <a:cxnSpLocks/>
          </p:cNvCxnSpPr>
          <p:nvPr userDrawn="1"/>
        </p:nvCxnSpPr>
        <p:spPr>
          <a:xfrm>
            <a:off x="0" y="6858000"/>
            <a:ext cx="12192000" cy="1"/>
          </a:xfrm>
          <a:prstGeom prst="line">
            <a:avLst/>
          </a:prstGeom>
          <a:ln w="57150">
            <a:solidFill>
              <a:srgbClr val="3661D8"/>
            </a:solidFill>
          </a:ln>
        </p:spPr>
        <p:style>
          <a:lnRef idx="1">
            <a:schemeClr val="accent1"/>
          </a:lnRef>
          <a:fillRef idx="0">
            <a:schemeClr val="accent1"/>
          </a:fillRef>
          <a:effectRef idx="0">
            <a:schemeClr val="accent1"/>
          </a:effectRef>
          <a:fontRef idx="minor">
            <a:schemeClr val="tx1"/>
          </a:fontRef>
        </p:style>
      </p:cxnSp>
      <p:sp>
        <p:nvSpPr>
          <p:cNvPr id="9" name="Pladsholder til indhold 8">
            <a:extLst>
              <a:ext uri="{FF2B5EF4-FFF2-40B4-BE49-F238E27FC236}">
                <a16:creationId xmlns:a16="http://schemas.microsoft.com/office/drawing/2014/main" id="{40ADC232-FA8A-44CF-BE7C-A849133FC3E4}"/>
              </a:ext>
            </a:extLst>
          </p:cNvPr>
          <p:cNvSpPr>
            <a:spLocks noGrp="1"/>
          </p:cNvSpPr>
          <p:nvPr>
            <p:ph sz="quarter" idx="10"/>
          </p:nvPr>
        </p:nvSpPr>
        <p:spPr>
          <a:xfrm>
            <a:off x="5546725" y="1245262"/>
            <a:ext cx="5744051" cy="5063464"/>
          </a:xfrm>
        </p:spPr>
        <p:txBody>
          <a:bodyPr>
            <a:normAutofit/>
          </a:bodyPr>
          <a:lstStyle>
            <a:lvl1pPr>
              <a:buClr>
                <a:schemeClr val="accent1"/>
              </a:buClr>
              <a:buSzPct val="150000"/>
              <a:defRPr sz="2400"/>
            </a:lvl1pPr>
            <a:lvl2pPr>
              <a:buClr>
                <a:schemeClr val="accent1"/>
              </a:buClr>
              <a:buSzPct val="150000"/>
              <a:defRPr sz="2000"/>
            </a:lvl2pPr>
            <a:lvl3pPr>
              <a:buClr>
                <a:schemeClr val="accent1"/>
              </a:buClr>
              <a:buSzPct val="150000"/>
              <a:defRPr sz="1800"/>
            </a:lvl3pPr>
            <a:lvl4pPr>
              <a:buClr>
                <a:schemeClr val="accent1"/>
              </a:buClr>
              <a:buSzPct val="150000"/>
              <a:defRPr sz="1600"/>
            </a:lvl4pPr>
            <a:lvl5pPr>
              <a:buClr>
                <a:schemeClr val="accent1"/>
              </a:buClr>
              <a:buSzPct val="150000"/>
              <a:defRPr sz="16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billede 6">
            <a:extLst>
              <a:ext uri="{FF2B5EF4-FFF2-40B4-BE49-F238E27FC236}">
                <a16:creationId xmlns:a16="http://schemas.microsoft.com/office/drawing/2014/main" id="{1FC5D649-4A7E-4F46-BFA1-0707C04DFBA0}"/>
              </a:ext>
            </a:extLst>
          </p:cNvPr>
          <p:cNvSpPr>
            <a:spLocks noGrp="1"/>
          </p:cNvSpPr>
          <p:nvPr>
            <p:ph type="pic" sz="quarter" idx="11" hasCustomPrompt="1"/>
          </p:nvPr>
        </p:nvSpPr>
        <p:spPr>
          <a:xfrm>
            <a:off x="0" y="0"/>
            <a:ext cx="5408613" cy="6827838"/>
          </a:xfrm>
        </p:spPr>
        <p:txBody>
          <a:bodyPr/>
          <a:lstStyle>
            <a:lvl1pPr>
              <a:defRPr/>
            </a:lvl1pPr>
          </a:lstStyle>
          <a:p>
            <a:r>
              <a:rPr lang="da-DK"/>
              <a:t>Klik på ikonet for at indsætte billede</a:t>
            </a:r>
          </a:p>
        </p:txBody>
      </p:sp>
      <p:pic>
        <p:nvPicPr>
          <p:cNvPr id="6" name="Billede 5">
            <a:extLst>
              <a:ext uri="{FF2B5EF4-FFF2-40B4-BE49-F238E27FC236}">
                <a16:creationId xmlns:a16="http://schemas.microsoft.com/office/drawing/2014/main" id="{092E49C6-258B-4F45-A2C0-CEF79DC5A1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21770" b="32902"/>
          <a:stretch/>
        </p:blipFill>
        <p:spPr>
          <a:xfrm>
            <a:off x="10156349" y="6211467"/>
            <a:ext cx="2035651" cy="677355"/>
          </a:xfrm>
          <a:prstGeom prst="rect">
            <a:avLst/>
          </a:prstGeom>
        </p:spPr>
      </p:pic>
    </p:spTree>
    <p:extLst>
      <p:ext uri="{BB962C8B-B14F-4D97-AF65-F5344CB8AC3E}">
        <p14:creationId xmlns:p14="http://schemas.microsoft.com/office/powerpoint/2010/main" val="2380507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til nyt afsnit">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26D3A0BA-1E54-440F-816F-0723F4B833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21770" b="32902"/>
          <a:stretch/>
        </p:blipFill>
        <p:spPr>
          <a:xfrm>
            <a:off x="1414579" y="3271854"/>
            <a:ext cx="10777422" cy="3586146"/>
          </a:xfrm>
          <a:prstGeom prst="rect">
            <a:avLst/>
          </a:prstGeom>
        </p:spPr>
      </p:pic>
      <p:sp>
        <p:nvSpPr>
          <p:cNvPr id="3" name="Rektangel 2">
            <a:extLst>
              <a:ext uri="{FF2B5EF4-FFF2-40B4-BE49-F238E27FC236}">
                <a16:creationId xmlns:a16="http://schemas.microsoft.com/office/drawing/2014/main" id="{27683FBB-8C44-4FEA-A189-E1F709D6363E}"/>
              </a:ext>
            </a:extLst>
          </p:cNvPr>
          <p:cNvSpPr/>
          <p:nvPr userDrawn="1"/>
        </p:nvSpPr>
        <p:spPr>
          <a:xfrm>
            <a:off x="-1" y="6680172"/>
            <a:ext cx="2733473" cy="177828"/>
          </a:xfrm>
          <a:prstGeom prst="rect">
            <a:avLst/>
          </a:prstGeom>
          <a:solidFill>
            <a:srgbClr val="366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13">
            <a:extLst>
              <a:ext uri="{FF2B5EF4-FFF2-40B4-BE49-F238E27FC236}">
                <a16:creationId xmlns:a16="http://schemas.microsoft.com/office/drawing/2014/main" id="{974DBB69-54B9-43B4-BEB7-76513874F8D5}"/>
              </a:ext>
            </a:extLst>
          </p:cNvPr>
          <p:cNvSpPr>
            <a:spLocks noGrp="1"/>
          </p:cNvSpPr>
          <p:nvPr>
            <p:ph type="body" sz="quarter" idx="10" hasCustomPrompt="1"/>
          </p:nvPr>
        </p:nvSpPr>
        <p:spPr>
          <a:xfrm>
            <a:off x="958774" y="3630772"/>
            <a:ext cx="6106963" cy="576000"/>
          </a:xfrm>
        </p:spPr>
        <p:txBody>
          <a:bodyPr anchor="b">
            <a:noAutofit/>
          </a:bodyPr>
          <a:lstStyle>
            <a:lvl1pPr marL="0" indent="0" algn="r">
              <a:buNone/>
              <a:defRPr sz="2800">
                <a:latin typeface="Arial Black" panose="020B0A04020102020204" pitchFamily="34" charset="0"/>
              </a:defRPr>
            </a:lvl1pPr>
          </a:lstStyle>
          <a:p>
            <a:pPr lvl="0"/>
            <a:r>
              <a:rPr lang="da-DK"/>
              <a:t>INDSÆT TITEL </a:t>
            </a:r>
          </a:p>
        </p:txBody>
      </p:sp>
      <p:sp>
        <p:nvSpPr>
          <p:cNvPr id="7" name="Pladsholder til tekst 13">
            <a:extLst>
              <a:ext uri="{FF2B5EF4-FFF2-40B4-BE49-F238E27FC236}">
                <a16:creationId xmlns:a16="http://schemas.microsoft.com/office/drawing/2014/main" id="{6669095E-B432-437A-AAC7-DAE2D0F55FDC}"/>
              </a:ext>
            </a:extLst>
          </p:cNvPr>
          <p:cNvSpPr>
            <a:spLocks noGrp="1"/>
          </p:cNvSpPr>
          <p:nvPr>
            <p:ph type="body" sz="quarter" idx="11" hasCustomPrompt="1"/>
          </p:nvPr>
        </p:nvSpPr>
        <p:spPr>
          <a:xfrm>
            <a:off x="958773" y="4274985"/>
            <a:ext cx="6106963" cy="382226"/>
          </a:xfrm>
        </p:spPr>
        <p:txBody>
          <a:bodyPr anchor="b">
            <a:noAutofit/>
          </a:bodyPr>
          <a:lstStyle>
            <a:lvl1pPr marL="0" indent="0" algn="r">
              <a:buNone/>
              <a:defRPr sz="2000" b="0">
                <a:latin typeface="+mj-lt"/>
              </a:defRPr>
            </a:lvl1pPr>
          </a:lstStyle>
          <a:p>
            <a:pPr lvl="0"/>
            <a:r>
              <a:rPr lang="da-DK"/>
              <a:t>Indsæt evt. undertitel</a:t>
            </a:r>
          </a:p>
        </p:txBody>
      </p:sp>
    </p:spTree>
    <p:extLst>
      <p:ext uri="{BB962C8B-B14F-4D97-AF65-F5344CB8AC3E}">
        <p14:creationId xmlns:p14="http://schemas.microsoft.com/office/powerpoint/2010/main" val="2262008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itat og billede 1 ">
    <p:spTree>
      <p:nvGrpSpPr>
        <p:cNvPr id="1" name=""/>
        <p:cNvGrpSpPr/>
        <p:nvPr/>
      </p:nvGrpSpPr>
      <p:grpSpPr>
        <a:xfrm>
          <a:off x="0" y="0"/>
          <a:ext cx="0" cy="0"/>
          <a:chOff x="0" y="0"/>
          <a:chExt cx="0" cy="0"/>
        </a:xfrm>
      </p:grpSpPr>
      <p:pic>
        <p:nvPicPr>
          <p:cNvPr id="3" name="Billede 2" descr="Et billede, der indeholder person, tekst, opbevarer, mand&#10;&#10;Automatisk genereret beskrivelse">
            <a:extLst>
              <a:ext uri="{FF2B5EF4-FFF2-40B4-BE49-F238E27FC236}">
                <a16:creationId xmlns:a16="http://schemas.microsoft.com/office/drawing/2014/main" id="{559D656D-3A66-4DB5-B3D8-3A93378ADF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4" name="Rektangel 3">
            <a:extLst>
              <a:ext uri="{FF2B5EF4-FFF2-40B4-BE49-F238E27FC236}">
                <a16:creationId xmlns:a16="http://schemas.microsoft.com/office/drawing/2014/main" id="{88177F70-C563-481D-A044-6B835DE54BFC}"/>
              </a:ext>
            </a:extLst>
          </p:cNvPr>
          <p:cNvSpPr/>
          <p:nvPr userDrawn="1"/>
        </p:nvSpPr>
        <p:spPr>
          <a:xfrm>
            <a:off x="0" y="0"/>
            <a:ext cx="12192000" cy="6858000"/>
          </a:xfrm>
          <a:prstGeom prst="rect">
            <a:avLst/>
          </a:prstGeom>
          <a:gradFill flip="none" rotWithShape="1">
            <a:gsLst>
              <a:gs pos="0">
                <a:srgbClr val="3661D8"/>
              </a:gs>
              <a:gs pos="97345">
                <a:srgbClr val="3661D8">
                  <a:alpha val="0"/>
                </a:srgbClr>
              </a:gs>
              <a:gs pos="60176">
                <a:srgbClr val="3661D8">
                  <a:alpha val="35000"/>
                </a:srgbClr>
              </a:gs>
              <a:gs pos="28000">
                <a:srgbClr val="3661D8">
                  <a:alpha val="7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ladsholder til tekst 6">
            <a:extLst>
              <a:ext uri="{FF2B5EF4-FFF2-40B4-BE49-F238E27FC236}">
                <a16:creationId xmlns:a16="http://schemas.microsoft.com/office/drawing/2014/main" id="{F0A5FD14-6ADD-41DB-9AE3-8D57058401CD}"/>
              </a:ext>
            </a:extLst>
          </p:cNvPr>
          <p:cNvSpPr>
            <a:spLocks noGrp="1"/>
          </p:cNvSpPr>
          <p:nvPr>
            <p:ph type="body" sz="quarter" idx="10" hasCustomPrompt="1"/>
          </p:nvPr>
        </p:nvSpPr>
        <p:spPr>
          <a:xfrm>
            <a:off x="4099198" y="4843702"/>
            <a:ext cx="6996112" cy="1595437"/>
          </a:xfrm>
        </p:spPr>
        <p:txBody>
          <a:bodyPr>
            <a:normAutofit/>
          </a:bodyPr>
          <a:lstStyle>
            <a:lvl1pPr marL="0" indent="0" algn="r">
              <a:buNone/>
              <a:defRPr sz="4000">
                <a:solidFill>
                  <a:schemeClr val="bg1"/>
                </a:solidFill>
                <a:latin typeface="Arial Black" panose="020B0A04020102020204" pitchFamily="34" charset="0"/>
              </a:defRPr>
            </a:lvl1pPr>
          </a:lstStyle>
          <a:p>
            <a:pPr lvl="0"/>
            <a:r>
              <a:rPr lang="da-DK"/>
              <a:t>Indsæt citat eller anden kort tekst </a:t>
            </a:r>
          </a:p>
        </p:txBody>
      </p:sp>
    </p:spTree>
    <p:extLst>
      <p:ext uri="{BB962C8B-B14F-4D97-AF65-F5344CB8AC3E}">
        <p14:creationId xmlns:p14="http://schemas.microsoft.com/office/powerpoint/2010/main" val="2999832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itat og billede 2">
    <p:spTree>
      <p:nvGrpSpPr>
        <p:cNvPr id="1" name=""/>
        <p:cNvGrpSpPr/>
        <p:nvPr/>
      </p:nvGrpSpPr>
      <p:grpSpPr>
        <a:xfrm>
          <a:off x="0" y="0"/>
          <a:ext cx="0" cy="0"/>
          <a:chOff x="0" y="0"/>
          <a:chExt cx="0" cy="0"/>
        </a:xfrm>
      </p:grpSpPr>
      <p:sp>
        <p:nvSpPr>
          <p:cNvPr id="14" name="Pladsholder til billede 13">
            <a:extLst>
              <a:ext uri="{FF2B5EF4-FFF2-40B4-BE49-F238E27FC236}">
                <a16:creationId xmlns:a16="http://schemas.microsoft.com/office/drawing/2014/main" id="{2F04D003-B763-4BA4-90DD-A984E654EA36}"/>
              </a:ext>
            </a:extLst>
          </p:cNvPr>
          <p:cNvSpPr>
            <a:spLocks noGrp="1"/>
          </p:cNvSpPr>
          <p:nvPr>
            <p:ph type="pic" sz="quarter" idx="13"/>
          </p:nvPr>
        </p:nvSpPr>
        <p:spPr>
          <a:xfrm>
            <a:off x="0" y="0"/>
            <a:ext cx="12192000" cy="6858000"/>
          </a:xfrm>
        </p:spPr>
        <p:txBody>
          <a:bodyPr/>
          <a:lstStyle/>
          <a:p>
            <a:r>
              <a:rPr lang="da-DK"/>
              <a:t>Klik på ikonet for at tilføje et billede</a:t>
            </a:r>
          </a:p>
        </p:txBody>
      </p:sp>
      <p:sp>
        <p:nvSpPr>
          <p:cNvPr id="4" name="Rektangel 3">
            <a:extLst>
              <a:ext uri="{FF2B5EF4-FFF2-40B4-BE49-F238E27FC236}">
                <a16:creationId xmlns:a16="http://schemas.microsoft.com/office/drawing/2014/main" id="{0C3B6EDB-2F86-4C65-A059-B571A7F28E8E}"/>
              </a:ext>
            </a:extLst>
          </p:cNvPr>
          <p:cNvSpPr/>
          <p:nvPr userDrawn="1"/>
        </p:nvSpPr>
        <p:spPr>
          <a:xfrm>
            <a:off x="1919982" y="1227404"/>
            <a:ext cx="8370277" cy="4403187"/>
          </a:xfrm>
          <a:prstGeom prst="rect">
            <a:avLst/>
          </a:prstGeom>
          <a:solidFill>
            <a:srgbClr val="FFFFFF">
              <a:alpha val="75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tekst 9">
            <a:extLst>
              <a:ext uri="{FF2B5EF4-FFF2-40B4-BE49-F238E27FC236}">
                <a16:creationId xmlns:a16="http://schemas.microsoft.com/office/drawing/2014/main" id="{AFA53697-0426-4309-912F-9C09713EF35F}"/>
              </a:ext>
            </a:extLst>
          </p:cNvPr>
          <p:cNvSpPr>
            <a:spLocks noGrp="1"/>
          </p:cNvSpPr>
          <p:nvPr>
            <p:ph type="body" sz="quarter" idx="12" hasCustomPrompt="1"/>
          </p:nvPr>
        </p:nvSpPr>
        <p:spPr>
          <a:xfrm>
            <a:off x="2597944" y="2415395"/>
            <a:ext cx="6996112" cy="2428857"/>
          </a:xfrm>
        </p:spPr>
        <p:txBody>
          <a:bodyPr>
            <a:normAutofit/>
          </a:bodyPr>
          <a:lstStyle>
            <a:lvl1pPr marL="0" indent="0">
              <a:buNone/>
              <a:defRPr sz="4800">
                <a:solidFill>
                  <a:schemeClr val="accent1"/>
                </a:solidFill>
                <a:latin typeface="Arial Black" panose="020B0A04020102020204" pitchFamily="34" charset="0"/>
              </a:defRPr>
            </a:lvl1pPr>
          </a:lstStyle>
          <a:p>
            <a:pPr lvl="0"/>
            <a:r>
              <a:rPr lang="da-DK"/>
              <a:t>Indsæt citat eller kort tekst</a:t>
            </a:r>
          </a:p>
        </p:txBody>
      </p:sp>
    </p:spTree>
    <p:extLst>
      <p:ext uri="{BB962C8B-B14F-4D97-AF65-F5344CB8AC3E}">
        <p14:creationId xmlns:p14="http://schemas.microsoft.com/office/powerpoint/2010/main" val="2587961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fslutningsslide 1">
    <p:spTree>
      <p:nvGrpSpPr>
        <p:cNvPr id="1" name=""/>
        <p:cNvGrpSpPr/>
        <p:nvPr/>
      </p:nvGrpSpPr>
      <p:grpSpPr>
        <a:xfrm>
          <a:off x="0" y="0"/>
          <a:ext cx="0" cy="0"/>
          <a:chOff x="0" y="0"/>
          <a:chExt cx="0" cy="0"/>
        </a:xfrm>
      </p:grpSpPr>
      <p:pic>
        <p:nvPicPr>
          <p:cNvPr id="3" name="Billede 2" descr="Et billede, der indeholder vand, sidder, bord, træ&#10;&#10;Automatisk genereret beskrivelse">
            <a:extLst>
              <a:ext uri="{FF2B5EF4-FFF2-40B4-BE49-F238E27FC236}">
                <a16:creationId xmlns:a16="http://schemas.microsoft.com/office/drawing/2014/main" id="{0C23E920-3820-468C-9C2A-53DC7076EC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1250"/>
          <a:stretch/>
        </p:blipFill>
        <p:spPr>
          <a:xfrm>
            <a:off x="0" y="0"/>
            <a:ext cx="12192000" cy="6858000"/>
          </a:xfrm>
          <a:prstGeom prst="rect">
            <a:avLst/>
          </a:prstGeom>
        </p:spPr>
      </p:pic>
      <p:sp>
        <p:nvSpPr>
          <p:cNvPr id="4" name="Rektangel 3">
            <a:extLst>
              <a:ext uri="{FF2B5EF4-FFF2-40B4-BE49-F238E27FC236}">
                <a16:creationId xmlns:a16="http://schemas.microsoft.com/office/drawing/2014/main" id="{1F8DCFE5-6A8F-4098-B7D5-63809E306BCB}"/>
              </a:ext>
            </a:extLst>
          </p:cNvPr>
          <p:cNvSpPr/>
          <p:nvPr userDrawn="1"/>
        </p:nvSpPr>
        <p:spPr>
          <a:xfrm flipH="1">
            <a:off x="0" y="0"/>
            <a:ext cx="12192000" cy="6858000"/>
          </a:xfrm>
          <a:prstGeom prst="rect">
            <a:avLst/>
          </a:prstGeom>
          <a:gradFill flip="none" rotWithShape="1">
            <a:gsLst>
              <a:gs pos="0">
                <a:srgbClr val="3661D8"/>
              </a:gs>
              <a:gs pos="100000">
                <a:srgbClr val="3661D8">
                  <a:alpha val="0"/>
                </a:srgbClr>
              </a:gs>
              <a:gs pos="70000">
                <a:srgbClr val="3661D8">
                  <a:alpha val="25000"/>
                </a:srgbClr>
              </a:gs>
              <a:gs pos="35000">
                <a:srgbClr val="3661D8">
                  <a:alpha val="6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Grafik 4">
            <a:extLst>
              <a:ext uri="{FF2B5EF4-FFF2-40B4-BE49-F238E27FC236}">
                <a16:creationId xmlns:a16="http://schemas.microsoft.com/office/drawing/2014/main" id="{08FA8F9F-6A36-4001-962B-F22A75DC4E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27589" y="417006"/>
            <a:ext cx="5216525" cy="7307358"/>
          </a:xfrm>
          <a:prstGeom prst="rect">
            <a:avLst/>
          </a:prstGeom>
        </p:spPr>
      </p:pic>
    </p:spTree>
    <p:extLst>
      <p:ext uri="{BB962C8B-B14F-4D97-AF65-F5344CB8AC3E}">
        <p14:creationId xmlns:p14="http://schemas.microsoft.com/office/powerpoint/2010/main" val="4200677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BFD92973-3849-43F6-898B-4B895FF8F5C6}"/>
              </a:ext>
            </a:extLst>
          </p:cNvPr>
          <p:cNvSpPr>
            <a:spLocks noGrp="1"/>
          </p:cNvSpPr>
          <p:nvPr>
            <p:ph type="title"/>
          </p:nvPr>
        </p:nvSpPr>
        <p:spPr>
          <a:xfrm>
            <a:off x="570782" y="447675"/>
            <a:ext cx="10515600" cy="576000"/>
          </a:xfrm>
          <a:prstGeom prst="rect">
            <a:avLst/>
          </a:prstGeom>
        </p:spPr>
        <p:txBody>
          <a:bodyPr vert="horz" lIns="91440" tIns="45720" rIns="91440" bIns="45720" rtlCol="0" anchor="b">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FCFB7CF-875E-4071-8044-D2F5223537BC}"/>
              </a:ext>
            </a:extLst>
          </p:cNvPr>
          <p:cNvSpPr>
            <a:spLocks noGrp="1"/>
          </p:cNvSpPr>
          <p:nvPr>
            <p:ph type="body" idx="1"/>
          </p:nvPr>
        </p:nvSpPr>
        <p:spPr>
          <a:xfrm>
            <a:off x="570782" y="1243466"/>
            <a:ext cx="10515600" cy="5041955"/>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7" name="Billede 6">
            <a:extLst>
              <a:ext uri="{FF2B5EF4-FFF2-40B4-BE49-F238E27FC236}">
                <a16:creationId xmlns:a16="http://schemas.microsoft.com/office/drawing/2014/main" id="{A2CA1881-3314-4E15-B15B-4D04902F2576}"/>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t="-1" r="21770" b="32902"/>
          <a:stretch/>
        </p:blipFill>
        <p:spPr>
          <a:xfrm>
            <a:off x="10156349" y="6183759"/>
            <a:ext cx="2035651" cy="677355"/>
          </a:xfrm>
          <a:prstGeom prst="rect">
            <a:avLst/>
          </a:prstGeom>
        </p:spPr>
      </p:pic>
      <p:cxnSp>
        <p:nvCxnSpPr>
          <p:cNvPr id="8" name="Lige forbindelse 7">
            <a:extLst>
              <a:ext uri="{FF2B5EF4-FFF2-40B4-BE49-F238E27FC236}">
                <a16:creationId xmlns:a16="http://schemas.microsoft.com/office/drawing/2014/main" id="{2CC2D1FE-4782-4A5A-AEB0-1F24881AA955}"/>
              </a:ext>
            </a:extLst>
          </p:cNvPr>
          <p:cNvCxnSpPr>
            <a:cxnSpLocks/>
          </p:cNvCxnSpPr>
          <p:nvPr userDrawn="1"/>
        </p:nvCxnSpPr>
        <p:spPr>
          <a:xfrm>
            <a:off x="0" y="6848475"/>
            <a:ext cx="12192000" cy="1"/>
          </a:xfrm>
          <a:prstGeom prst="line">
            <a:avLst/>
          </a:prstGeom>
          <a:ln w="57150">
            <a:solidFill>
              <a:srgbClr val="3661D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704707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66" r:id="rId3"/>
    <p:sldLayoutId id="2147483668" r:id="rId4"/>
    <p:sldLayoutId id="2147483667" r:id="rId5"/>
    <p:sldLayoutId id="2147483665" r:id="rId6"/>
    <p:sldLayoutId id="2147483676" r:id="rId7"/>
    <p:sldLayoutId id="2147483677" r:id="rId8"/>
    <p:sldLayoutId id="2147483675" r:id="rId9"/>
    <p:sldLayoutId id="2147483670" r:id="rId10"/>
  </p:sldLayoutIdLst>
  <p:txStyles>
    <p:titleStyle>
      <a:lvl1pPr algn="l" defTabSz="914400" rtl="0" eaLnBrk="1" latinLnBrk="0" hangingPunct="1">
        <a:lnSpc>
          <a:spcPct val="90000"/>
        </a:lnSpc>
        <a:spcBef>
          <a:spcPct val="0"/>
        </a:spcBef>
        <a:buNone/>
        <a:defRPr sz="3200" kern="1200">
          <a:solidFill>
            <a:schemeClr val="tx1"/>
          </a:solidFill>
          <a:latin typeface="Arial black(Overskrifter)"/>
          <a:ea typeface="+mj-ea"/>
          <a:cs typeface="+mj-cs"/>
        </a:defRPr>
      </a:lvl1pPr>
    </p:titleStyle>
    <p:bodyStyle>
      <a:lvl1pPr marL="180975" indent="-180975"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542925" indent="-180975"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714375" indent="-17145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895350" indent="-18097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990600" indent="-180975"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40" userDrawn="1">
          <p15:clr>
            <a:srgbClr val="F26B43"/>
          </p15:clr>
        </p15:guide>
        <p15:guide id="2" pos="3840" userDrawn="1">
          <p15:clr>
            <a:srgbClr val="F26B43"/>
          </p15:clr>
        </p15:guide>
        <p15:guide id="3" orient="horz" pos="777" userDrawn="1">
          <p15:clr>
            <a:srgbClr val="F26B43"/>
          </p15:clr>
        </p15:guide>
        <p15:guide id="4" orient="horz" pos="3974" userDrawn="1">
          <p15:clr>
            <a:srgbClr val="F26B43"/>
          </p15:clr>
        </p15:guide>
        <p15:guide id="5" orient="horz" pos="2160" userDrawn="1">
          <p15:clr>
            <a:srgbClr val="F26B43"/>
          </p15:clr>
        </p15:guide>
        <p15:guide id="6" pos="34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01B61665-3B2D-4A2D-B100-1B76C819F785}"/>
              </a:ext>
            </a:extLst>
          </p:cNvPr>
          <p:cNvSpPr>
            <a:spLocks noGrp="1"/>
          </p:cNvSpPr>
          <p:nvPr>
            <p:ph type="body" sz="quarter" idx="10"/>
          </p:nvPr>
        </p:nvSpPr>
        <p:spPr>
          <a:xfrm>
            <a:off x="107732" y="5123926"/>
            <a:ext cx="9534108" cy="463238"/>
          </a:xfrm>
        </p:spPr>
        <p:txBody>
          <a:bodyPr/>
          <a:lstStyle/>
          <a:p>
            <a:r>
              <a:rPr lang="da-DK" dirty="0"/>
              <a:t>Ny tilgang i anvendelse af innovationsmidlerne</a:t>
            </a:r>
          </a:p>
        </p:txBody>
      </p:sp>
      <p:sp>
        <p:nvSpPr>
          <p:cNvPr id="8" name="Pladsholder til tekst 7">
            <a:extLst>
              <a:ext uri="{FF2B5EF4-FFF2-40B4-BE49-F238E27FC236}">
                <a16:creationId xmlns:a16="http://schemas.microsoft.com/office/drawing/2014/main" id="{35A931E2-ADAF-45B4-8B61-9E2D040B7873}"/>
              </a:ext>
            </a:extLst>
          </p:cNvPr>
          <p:cNvSpPr>
            <a:spLocks noGrp="1"/>
          </p:cNvSpPr>
          <p:nvPr>
            <p:ph type="body" sz="quarter" idx="11"/>
          </p:nvPr>
        </p:nvSpPr>
        <p:spPr>
          <a:xfrm>
            <a:off x="107732" y="5506151"/>
            <a:ext cx="8568909" cy="463237"/>
          </a:xfrm>
        </p:spPr>
        <p:txBody>
          <a:bodyPr/>
          <a:lstStyle/>
          <a:p>
            <a:r>
              <a:rPr lang="da-DK" dirty="0"/>
              <a:t>Nye veje til velfærd og vækst i Aarhus Kommune</a:t>
            </a:r>
          </a:p>
        </p:txBody>
      </p:sp>
      <p:sp>
        <p:nvSpPr>
          <p:cNvPr id="9" name="Pladsholder til tekst 8">
            <a:extLst>
              <a:ext uri="{FF2B5EF4-FFF2-40B4-BE49-F238E27FC236}">
                <a16:creationId xmlns:a16="http://schemas.microsoft.com/office/drawing/2014/main" id="{69596059-CC7A-40EF-8C39-9829E17BBC41}"/>
              </a:ext>
            </a:extLst>
          </p:cNvPr>
          <p:cNvSpPr>
            <a:spLocks noGrp="1"/>
          </p:cNvSpPr>
          <p:nvPr>
            <p:ph type="body" sz="quarter" idx="12"/>
          </p:nvPr>
        </p:nvSpPr>
        <p:spPr>
          <a:xfrm>
            <a:off x="107731" y="5969388"/>
            <a:ext cx="8568909" cy="382225"/>
          </a:xfrm>
        </p:spPr>
        <p:txBody>
          <a:bodyPr/>
          <a:lstStyle/>
          <a:p>
            <a:r>
              <a:rPr lang="da-DK" dirty="0"/>
              <a:t>Opsamling og baggrund vedr. test af ny Innovationsmotor</a:t>
            </a:r>
          </a:p>
        </p:txBody>
      </p:sp>
    </p:spTree>
    <p:extLst>
      <p:ext uri="{BB962C8B-B14F-4D97-AF65-F5344CB8AC3E}">
        <p14:creationId xmlns:p14="http://schemas.microsoft.com/office/powerpoint/2010/main" val="2207103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0BC09A1-68FA-461C-B356-D1F5CD824785}"/>
              </a:ext>
            </a:extLst>
          </p:cNvPr>
          <p:cNvSpPr>
            <a:spLocks noGrp="1"/>
          </p:cNvSpPr>
          <p:nvPr>
            <p:ph type="title"/>
          </p:nvPr>
        </p:nvSpPr>
        <p:spPr>
          <a:xfrm>
            <a:off x="5916458" y="400696"/>
            <a:ext cx="5816600" cy="524003"/>
          </a:xfrm>
        </p:spPr>
        <p:txBody>
          <a:bodyPr>
            <a:noAutofit/>
          </a:bodyPr>
          <a:lstStyle/>
          <a:p>
            <a:r>
              <a:rPr lang="da-DK" sz="2000" b="1" dirty="0"/>
              <a:t>Nye veje til velfærd og vækst – Innovation i Aarhus 2019 - 2022</a:t>
            </a:r>
            <a:endParaRPr lang="da-DK" sz="2000" dirty="0"/>
          </a:p>
        </p:txBody>
      </p:sp>
      <p:cxnSp>
        <p:nvCxnSpPr>
          <p:cNvPr id="10" name="Lige forbindelse 9">
            <a:extLst>
              <a:ext uri="{FF2B5EF4-FFF2-40B4-BE49-F238E27FC236}">
                <a16:creationId xmlns:a16="http://schemas.microsoft.com/office/drawing/2014/main" id="{A7AE24D4-79D8-4BEB-BF9C-E43BE6287F42}"/>
              </a:ext>
            </a:extLst>
          </p:cNvPr>
          <p:cNvCxnSpPr>
            <a:cxnSpLocks/>
          </p:cNvCxnSpPr>
          <p:nvPr/>
        </p:nvCxnSpPr>
        <p:spPr>
          <a:xfrm>
            <a:off x="0" y="6858000"/>
            <a:ext cx="12192000" cy="1"/>
          </a:xfrm>
          <a:prstGeom prst="line">
            <a:avLst/>
          </a:prstGeom>
          <a:ln w="57150">
            <a:solidFill>
              <a:srgbClr val="3661D8"/>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39ABF218-E97D-43B2-AC71-5B8E63B58E85}"/>
              </a:ext>
            </a:extLst>
          </p:cNvPr>
          <p:cNvPicPr>
            <a:picLocks noChangeAspect="1"/>
          </p:cNvPicPr>
          <p:nvPr/>
        </p:nvPicPr>
        <p:blipFill rotWithShape="1">
          <a:blip r:embed="rId2">
            <a:extLst>
              <a:ext uri="{28A0092B-C50C-407E-A947-70E740481C1C}">
                <a14:useLocalDpi xmlns:a14="http://schemas.microsoft.com/office/drawing/2010/main" val="0"/>
              </a:ext>
            </a:extLst>
          </a:blip>
          <a:srcRect t="-1" r="21770" b="32902"/>
          <a:stretch/>
        </p:blipFill>
        <p:spPr>
          <a:xfrm>
            <a:off x="10156349" y="6211467"/>
            <a:ext cx="2035651" cy="677355"/>
          </a:xfrm>
          <a:prstGeom prst="rect">
            <a:avLst/>
          </a:prstGeom>
        </p:spPr>
      </p:pic>
      <p:sp>
        <p:nvSpPr>
          <p:cNvPr id="6" name="Pladsholder til indhold 7">
            <a:extLst>
              <a:ext uri="{FF2B5EF4-FFF2-40B4-BE49-F238E27FC236}">
                <a16:creationId xmlns:a16="http://schemas.microsoft.com/office/drawing/2014/main" id="{A42C604E-56A2-406C-A852-89FC4B95396C}"/>
              </a:ext>
            </a:extLst>
          </p:cNvPr>
          <p:cNvSpPr txBox="1">
            <a:spLocks/>
          </p:cNvSpPr>
          <p:nvPr/>
        </p:nvSpPr>
        <p:spPr>
          <a:xfrm>
            <a:off x="5693434" y="1374150"/>
            <a:ext cx="5744051" cy="45934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00000"/>
            </a:pPr>
            <a:endParaRPr lang="da-DK"/>
          </a:p>
        </p:txBody>
      </p:sp>
      <p:sp>
        <p:nvSpPr>
          <p:cNvPr id="5" name="Pladsholder til indhold 4">
            <a:extLst>
              <a:ext uri="{FF2B5EF4-FFF2-40B4-BE49-F238E27FC236}">
                <a16:creationId xmlns:a16="http://schemas.microsoft.com/office/drawing/2014/main" id="{A31A0F33-9A01-4B28-8E70-C752B8807301}"/>
              </a:ext>
            </a:extLst>
          </p:cNvPr>
          <p:cNvSpPr>
            <a:spLocks noGrp="1"/>
          </p:cNvSpPr>
          <p:nvPr>
            <p:ph sz="quarter" idx="10"/>
          </p:nvPr>
        </p:nvSpPr>
        <p:spPr>
          <a:xfrm>
            <a:off x="5693434" y="1196684"/>
            <a:ext cx="6124075" cy="5304881"/>
          </a:xfrm>
        </p:spPr>
        <p:txBody>
          <a:bodyPr>
            <a:normAutofit/>
          </a:bodyPr>
          <a:lstStyle/>
          <a:p>
            <a:r>
              <a:rPr lang="da-DK" sz="1800" dirty="0"/>
              <a:t>Innovationsindsatsen i 2019 – 2022 handler om at udvikle og afprøve ideer, som kan medvirke til, at ressourcerne anvendes der, hvor de skaber den største værdi for borgerne gennem nye løsninger på vores komplekse udfordringer.</a:t>
            </a:r>
          </a:p>
          <a:p>
            <a:r>
              <a:rPr lang="da-DK" sz="1800" i="1" dirty="0"/>
              <a:t>Med innovationsindsatsen skal vi se på velfærden og væksten gennem borgernes briller, vi skal skabe sammenhæng på tværs af afdelinger og de offentlige sektorer, og vi skal se borgere og virksomheder som vigtige samarbejdspartnere</a:t>
            </a:r>
            <a:r>
              <a:rPr lang="da-DK" sz="1800" dirty="0"/>
              <a:t>.</a:t>
            </a:r>
          </a:p>
          <a:p>
            <a:r>
              <a:rPr lang="da-DK" sz="1800" i="1" dirty="0"/>
              <a:t>Vi har brug for innovation, fordi vi ikke altid kender den bedste løsning, og fordi ressourcerne måske kan anvendes anderledes for at skabe langsigtede bæredygtige løsninger.</a:t>
            </a:r>
          </a:p>
          <a:p>
            <a:r>
              <a:rPr lang="da-DK" sz="1800" dirty="0"/>
              <a:t>Anvendelsen af innovationspuljen tager i 2019 – 2022 afsæt i byrådets beslutning om, at innovationspuljen målrettes implementering af Aarhus-fortællingen og Aarhus-målene med konkrete projekter, der bidrager til ”Nye veje til velfærd og vækst”.</a:t>
            </a:r>
          </a:p>
          <a:p>
            <a:pPr marL="0" indent="0">
              <a:buNone/>
            </a:pPr>
            <a:endParaRPr lang="da-DK" sz="1900" i="1" dirty="0"/>
          </a:p>
        </p:txBody>
      </p:sp>
      <p:pic>
        <p:nvPicPr>
          <p:cNvPr id="9" name="Billede 8" descr="Et billede, der indeholder bygning, bord, by&#10;&#10;Automatisk genereret beskrivelse">
            <a:extLst>
              <a:ext uri="{FF2B5EF4-FFF2-40B4-BE49-F238E27FC236}">
                <a16:creationId xmlns:a16="http://schemas.microsoft.com/office/drawing/2014/main" id="{FADF855A-D17F-4F60-A10C-3EB3A9BB414A}"/>
              </a:ext>
            </a:extLst>
          </p:cNvPr>
          <p:cNvPicPr>
            <a:picLocks noChangeAspect="1"/>
          </p:cNvPicPr>
          <p:nvPr/>
        </p:nvPicPr>
        <p:blipFill rotWithShape="1">
          <a:blip r:embed="rId3">
            <a:extLst>
              <a:ext uri="{28A0092B-C50C-407E-A947-70E740481C1C}">
                <a14:useLocalDpi xmlns:a14="http://schemas.microsoft.com/office/drawing/2010/main" val="0"/>
              </a:ext>
            </a:extLst>
          </a:blip>
          <a:srcRect l="16428" t="746" r="40361" b="1914"/>
          <a:stretch/>
        </p:blipFill>
        <p:spPr>
          <a:xfrm>
            <a:off x="0" y="-1"/>
            <a:ext cx="5411580" cy="6858001"/>
          </a:xfrm>
          <a:prstGeom prst="rect">
            <a:avLst/>
          </a:prstGeom>
        </p:spPr>
      </p:pic>
    </p:spTree>
    <p:extLst>
      <p:ext uri="{BB962C8B-B14F-4D97-AF65-F5344CB8AC3E}">
        <p14:creationId xmlns:p14="http://schemas.microsoft.com/office/powerpoint/2010/main" val="4204095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0BC09A1-68FA-461C-B356-D1F5CD824785}"/>
              </a:ext>
            </a:extLst>
          </p:cNvPr>
          <p:cNvSpPr>
            <a:spLocks noGrp="1"/>
          </p:cNvSpPr>
          <p:nvPr>
            <p:ph type="title"/>
          </p:nvPr>
        </p:nvSpPr>
        <p:spPr>
          <a:xfrm>
            <a:off x="5693434" y="515043"/>
            <a:ext cx="6196623" cy="524003"/>
          </a:xfrm>
        </p:spPr>
        <p:txBody>
          <a:bodyPr>
            <a:noAutofit/>
          </a:bodyPr>
          <a:lstStyle/>
          <a:p>
            <a:r>
              <a:rPr lang="da-DK" sz="2000" b="1" dirty="0"/>
              <a:t>En tydelig og fremtidsorienteret retning for innovation</a:t>
            </a:r>
            <a:endParaRPr lang="da-DK" sz="2000" dirty="0"/>
          </a:p>
        </p:txBody>
      </p:sp>
      <p:cxnSp>
        <p:nvCxnSpPr>
          <p:cNvPr id="10" name="Lige forbindelse 9">
            <a:extLst>
              <a:ext uri="{FF2B5EF4-FFF2-40B4-BE49-F238E27FC236}">
                <a16:creationId xmlns:a16="http://schemas.microsoft.com/office/drawing/2014/main" id="{A7AE24D4-79D8-4BEB-BF9C-E43BE6287F42}"/>
              </a:ext>
            </a:extLst>
          </p:cNvPr>
          <p:cNvCxnSpPr>
            <a:cxnSpLocks/>
          </p:cNvCxnSpPr>
          <p:nvPr/>
        </p:nvCxnSpPr>
        <p:spPr>
          <a:xfrm>
            <a:off x="0" y="6858000"/>
            <a:ext cx="12192000" cy="1"/>
          </a:xfrm>
          <a:prstGeom prst="line">
            <a:avLst/>
          </a:prstGeom>
          <a:ln w="57150">
            <a:solidFill>
              <a:srgbClr val="3661D8"/>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39ABF218-E97D-43B2-AC71-5B8E63B58E85}"/>
              </a:ext>
            </a:extLst>
          </p:cNvPr>
          <p:cNvPicPr>
            <a:picLocks noChangeAspect="1"/>
          </p:cNvPicPr>
          <p:nvPr/>
        </p:nvPicPr>
        <p:blipFill rotWithShape="1">
          <a:blip r:embed="rId2">
            <a:extLst>
              <a:ext uri="{28A0092B-C50C-407E-A947-70E740481C1C}">
                <a14:useLocalDpi xmlns:a14="http://schemas.microsoft.com/office/drawing/2010/main" val="0"/>
              </a:ext>
            </a:extLst>
          </a:blip>
          <a:srcRect t="-1" r="21770" b="32902"/>
          <a:stretch/>
        </p:blipFill>
        <p:spPr>
          <a:xfrm>
            <a:off x="10156349" y="6211467"/>
            <a:ext cx="2035651" cy="677355"/>
          </a:xfrm>
          <a:prstGeom prst="rect">
            <a:avLst/>
          </a:prstGeom>
        </p:spPr>
      </p:pic>
      <p:sp>
        <p:nvSpPr>
          <p:cNvPr id="6" name="Pladsholder til indhold 7">
            <a:extLst>
              <a:ext uri="{FF2B5EF4-FFF2-40B4-BE49-F238E27FC236}">
                <a16:creationId xmlns:a16="http://schemas.microsoft.com/office/drawing/2014/main" id="{A42C604E-56A2-406C-A852-89FC4B95396C}"/>
              </a:ext>
            </a:extLst>
          </p:cNvPr>
          <p:cNvSpPr txBox="1">
            <a:spLocks/>
          </p:cNvSpPr>
          <p:nvPr/>
        </p:nvSpPr>
        <p:spPr>
          <a:xfrm>
            <a:off x="5693434" y="1374150"/>
            <a:ext cx="5744051" cy="45934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00000"/>
            </a:pPr>
            <a:endParaRPr lang="da-DK"/>
          </a:p>
        </p:txBody>
      </p:sp>
      <p:sp>
        <p:nvSpPr>
          <p:cNvPr id="5" name="Pladsholder til indhold 4">
            <a:extLst>
              <a:ext uri="{FF2B5EF4-FFF2-40B4-BE49-F238E27FC236}">
                <a16:creationId xmlns:a16="http://schemas.microsoft.com/office/drawing/2014/main" id="{A31A0F33-9A01-4B28-8E70-C752B8807301}"/>
              </a:ext>
            </a:extLst>
          </p:cNvPr>
          <p:cNvSpPr>
            <a:spLocks noGrp="1"/>
          </p:cNvSpPr>
          <p:nvPr>
            <p:ph sz="quarter" idx="10"/>
          </p:nvPr>
        </p:nvSpPr>
        <p:spPr>
          <a:xfrm>
            <a:off x="5892800" y="1300482"/>
            <a:ext cx="5924710" cy="5201084"/>
          </a:xfrm>
        </p:spPr>
        <p:txBody>
          <a:bodyPr>
            <a:normAutofit/>
          </a:bodyPr>
          <a:lstStyle/>
          <a:p>
            <a:r>
              <a:rPr lang="da-DK" sz="1800" dirty="0"/>
              <a:t>Direktørgruppen har med afsæt i Aarhus Kommunes vision og byrådets beslutning om ’Nye veje til velfærd og vækst’ beskrevet den tværgående innovations rolle:</a:t>
            </a:r>
          </a:p>
          <a:p>
            <a:pPr marL="0" indent="0">
              <a:buNone/>
            </a:pPr>
            <a:endParaRPr lang="da-DK" sz="1800" dirty="0"/>
          </a:p>
          <a:p>
            <a:r>
              <a:rPr lang="da-DK" sz="1800" i="1" dirty="0"/>
              <a:t>Vi skal bruge vores innovationskraft i Aarhus til at udvikle, afprøve og skalere ideer, som kan medvirke til effektivisering, og til at ressourcerne anvendes, der hvor de skaber størst værdi for borgere og virksomheder</a:t>
            </a:r>
            <a:r>
              <a:rPr lang="da-DK" sz="1800" dirty="0"/>
              <a:t>. </a:t>
            </a:r>
          </a:p>
          <a:p>
            <a:pPr marL="0" indent="0">
              <a:buNone/>
            </a:pPr>
            <a:endParaRPr lang="da-DK" sz="1800" dirty="0"/>
          </a:p>
          <a:p>
            <a:r>
              <a:rPr lang="da-DK" sz="1800" dirty="0"/>
              <a:t>Direktørgruppens præcisering af innovationens rolle og indholdet i en fælles tydelig og fremtidsorienteret retning er afgørende for et styrket engagement omkring den tværgående innovation i Aarhus.</a:t>
            </a:r>
          </a:p>
          <a:p>
            <a:pPr marL="0" indent="0">
              <a:buNone/>
            </a:pPr>
            <a:endParaRPr lang="da-DK" sz="1900" i="1" dirty="0"/>
          </a:p>
        </p:txBody>
      </p:sp>
      <p:pic>
        <p:nvPicPr>
          <p:cNvPr id="8" name="Picture 2">
            <a:extLst>
              <a:ext uri="{FF2B5EF4-FFF2-40B4-BE49-F238E27FC236}">
                <a16:creationId xmlns:a16="http://schemas.microsoft.com/office/drawing/2014/main" id="{17934C63-B524-4945-BCF1-F4EF272FF5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731" r="56309"/>
          <a:stretch/>
        </p:blipFill>
        <p:spPr bwMode="auto">
          <a:xfrm>
            <a:off x="-2476" y="1"/>
            <a:ext cx="5411580" cy="6827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815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0BC09A1-68FA-461C-B356-D1F5CD824785}"/>
              </a:ext>
            </a:extLst>
          </p:cNvPr>
          <p:cNvSpPr>
            <a:spLocks noGrp="1"/>
          </p:cNvSpPr>
          <p:nvPr>
            <p:ph type="title"/>
          </p:nvPr>
        </p:nvSpPr>
        <p:spPr>
          <a:xfrm>
            <a:off x="5693434" y="400696"/>
            <a:ext cx="6039624" cy="524003"/>
          </a:xfrm>
        </p:spPr>
        <p:txBody>
          <a:bodyPr>
            <a:noAutofit/>
          </a:bodyPr>
          <a:lstStyle/>
          <a:p>
            <a:r>
              <a:rPr lang="da-DK" sz="2000" b="1" dirty="0"/>
              <a:t>Seks udvalgte innovationstemaer</a:t>
            </a:r>
            <a:endParaRPr lang="da-DK" sz="2000" dirty="0"/>
          </a:p>
        </p:txBody>
      </p:sp>
      <p:cxnSp>
        <p:nvCxnSpPr>
          <p:cNvPr id="10" name="Lige forbindelse 9">
            <a:extLst>
              <a:ext uri="{FF2B5EF4-FFF2-40B4-BE49-F238E27FC236}">
                <a16:creationId xmlns:a16="http://schemas.microsoft.com/office/drawing/2014/main" id="{A7AE24D4-79D8-4BEB-BF9C-E43BE6287F42}"/>
              </a:ext>
            </a:extLst>
          </p:cNvPr>
          <p:cNvCxnSpPr>
            <a:cxnSpLocks/>
          </p:cNvCxnSpPr>
          <p:nvPr/>
        </p:nvCxnSpPr>
        <p:spPr>
          <a:xfrm>
            <a:off x="0" y="6858000"/>
            <a:ext cx="12192000" cy="1"/>
          </a:xfrm>
          <a:prstGeom prst="line">
            <a:avLst/>
          </a:prstGeom>
          <a:ln w="57150">
            <a:solidFill>
              <a:srgbClr val="3661D8"/>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39ABF218-E97D-43B2-AC71-5B8E63B58E85}"/>
              </a:ext>
            </a:extLst>
          </p:cNvPr>
          <p:cNvPicPr>
            <a:picLocks noChangeAspect="1"/>
          </p:cNvPicPr>
          <p:nvPr/>
        </p:nvPicPr>
        <p:blipFill rotWithShape="1">
          <a:blip r:embed="rId2">
            <a:extLst>
              <a:ext uri="{28A0092B-C50C-407E-A947-70E740481C1C}">
                <a14:useLocalDpi xmlns:a14="http://schemas.microsoft.com/office/drawing/2010/main" val="0"/>
              </a:ext>
            </a:extLst>
          </a:blip>
          <a:srcRect t="-1" r="21770" b="32902"/>
          <a:stretch/>
        </p:blipFill>
        <p:spPr>
          <a:xfrm>
            <a:off x="10156349" y="6211467"/>
            <a:ext cx="2035651" cy="677355"/>
          </a:xfrm>
          <a:prstGeom prst="rect">
            <a:avLst/>
          </a:prstGeom>
        </p:spPr>
      </p:pic>
      <p:sp>
        <p:nvSpPr>
          <p:cNvPr id="6" name="Pladsholder til indhold 7">
            <a:extLst>
              <a:ext uri="{FF2B5EF4-FFF2-40B4-BE49-F238E27FC236}">
                <a16:creationId xmlns:a16="http://schemas.microsoft.com/office/drawing/2014/main" id="{A42C604E-56A2-406C-A852-89FC4B95396C}"/>
              </a:ext>
            </a:extLst>
          </p:cNvPr>
          <p:cNvSpPr txBox="1">
            <a:spLocks/>
          </p:cNvSpPr>
          <p:nvPr/>
        </p:nvSpPr>
        <p:spPr>
          <a:xfrm>
            <a:off x="5693434" y="1374150"/>
            <a:ext cx="5744051" cy="45934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00000"/>
            </a:pPr>
            <a:endParaRPr lang="da-DK"/>
          </a:p>
        </p:txBody>
      </p:sp>
      <p:sp>
        <p:nvSpPr>
          <p:cNvPr id="5" name="Pladsholder til indhold 4">
            <a:extLst>
              <a:ext uri="{FF2B5EF4-FFF2-40B4-BE49-F238E27FC236}">
                <a16:creationId xmlns:a16="http://schemas.microsoft.com/office/drawing/2014/main" id="{A31A0F33-9A01-4B28-8E70-C752B8807301}"/>
              </a:ext>
            </a:extLst>
          </p:cNvPr>
          <p:cNvSpPr>
            <a:spLocks noGrp="1"/>
          </p:cNvSpPr>
          <p:nvPr>
            <p:ph sz="quarter" idx="10"/>
          </p:nvPr>
        </p:nvSpPr>
        <p:spPr>
          <a:xfrm>
            <a:off x="5693434" y="1196684"/>
            <a:ext cx="6124075" cy="5304881"/>
          </a:xfrm>
        </p:spPr>
        <p:txBody>
          <a:bodyPr>
            <a:normAutofit/>
          </a:bodyPr>
          <a:lstStyle/>
          <a:p>
            <a:r>
              <a:rPr lang="da-DK" sz="1800" dirty="0"/>
              <a:t>Direktørgruppen har indenfor denne ramme udpeget i alt seks temaer, hvor magistratsafdelingerne er hinandens forudsætninger, og hvor afdelingerne er nødt til at nytænke deres indsats i fællesskab for at indfri byrådets ambitioner med Aarhusmålene.</a:t>
            </a:r>
          </a:p>
          <a:p>
            <a:r>
              <a:rPr lang="da-DK" sz="1800" dirty="0"/>
              <a:t> Innovationsmidlerne anvendes og udmøntes i den 4-årige periode indenfor følgende seks temaer: </a:t>
            </a:r>
          </a:p>
          <a:p>
            <a:pPr marL="0" indent="0">
              <a:buNone/>
            </a:pPr>
            <a:endParaRPr lang="da-DK" sz="1800" dirty="0"/>
          </a:p>
          <a:p>
            <a:pPr marL="893763" lvl="1" indent="-531813">
              <a:buFont typeface="Wingdings" panose="05000000000000000000" pitchFamily="2" charset="2"/>
              <a:buChar char="Ø"/>
            </a:pPr>
            <a:r>
              <a:rPr lang="da-DK" sz="1800" dirty="0"/>
              <a:t>Internationalisering</a:t>
            </a:r>
          </a:p>
          <a:p>
            <a:pPr marL="893763" lvl="1" indent="-531813">
              <a:buFont typeface="Wingdings" panose="05000000000000000000" pitchFamily="2" charset="2"/>
              <a:buChar char="Ø"/>
            </a:pPr>
            <a:r>
              <a:rPr lang="da-DK" sz="1800" dirty="0"/>
              <a:t>Integration</a:t>
            </a:r>
          </a:p>
          <a:p>
            <a:pPr marL="893763" lvl="1" indent="-531813">
              <a:buFont typeface="Wingdings" panose="05000000000000000000" pitchFamily="2" charset="2"/>
              <a:buChar char="Ø"/>
            </a:pPr>
            <a:r>
              <a:rPr lang="da-DK" sz="1800" dirty="0"/>
              <a:t>Digitalisering &amp; Smart City</a:t>
            </a:r>
          </a:p>
          <a:p>
            <a:pPr marL="893763" lvl="1" indent="-531813">
              <a:buFont typeface="Wingdings" panose="05000000000000000000" pitchFamily="2" charset="2"/>
              <a:buChar char="Ø"/>
            </a:pPr>
            <a:r>
              <a:rPr lang="da-DK" sz="1800" dirty="0"/>
              <a:t>Samskabelse og frivillighed </a:t>
            </a:r>
          </a:p>
          <a:p>
            <a:pPr marL="893763" lvl="1" indent="-531813">
              <a:buFont typeface="Wingdings" panose="05000000000000000000" pitchFamily="2" charset="2"/>
              <a:buChar char="Ø"/>
            </a:pPr>
            <a:r>
              <a:rPr lang="da-DK" sz="1800" dirty="0"/>
              <a:t>Klima</a:t>
            </a:r>
          </a:p>
          <a:p>
            <a:pPr marL="893763" lvl="1" indent="-531813">
              <a:buFont typeface="Wingdings" panose="05000000000000000000" pitchFamily="2" charset="2"/>
              <a:buChar char="Ø"/>
            </a:pPr>
            <a:r>
              <a:rPr lang="da-DK" sz="1800" dirty="0"/>
              <a:t>Styrket fokus på værdi for – og med borgerne</a:t>
            </a:r>
          </a:p>
          <a:p>
            <a:pPr marL="0" indent="0">
              <a:buNone/>
            </a:pPr>
            <a:endParaRPr lang="da-DK" sz="1900" i="1" dirty="0"/>
          </a:p>
        </p:txBody>
      </p:sp>
      <p:pic>
        <p:nvPicPr>
          <p:cNvPr id="8" name="Pladsholder til billede 10" descr="Et billede, der indeholder vand, udendørs, båd, strand&#10;&#10;Automatisk genereret beskrivelse">
            <a:extLst>
              <a:ext uri="{FF2B5EF4-FFF2-40B4-BE49-F238E27FC236}">
                <a16:creationId xmlns:a16="http://schemas.microsoft.com/office/drawing/2014/main" id="{FE25171E-E883-4ED4-AC7F-274444C1F50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3587" r="23587"/>
          <a:stretch>
            <a:fillRect/>
          </a:stretch>
        </p:blipFill>
        <p:spPr>
          <a:xfrm>
            <a:off x="0" y="-42818"/>
            <a:ext cx="5408613" cy="6827838"/>
          </a:xfrm>
        </p:spPr>
      </p:pic>
    </p:spTree>
    <p:extLst>
      <p:ext uri="{BB962C8B-B14F-4D97-AF65-F5344CB8AC3E}">
        <p14:creationId xmlns:p14="http://schemas.microsoft.com/office/powerpoint/2010/main" val="4257653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Lige forbindelse 10">
            <a:extLst>
              <a:ext uri="{FF2B5EF4-FFF2-40B4-BE49-F238E27FC236}">
                <a16:creationId xmlns:a16="http://schemas.microsoft.com/office/drawing/2014/main" id="{7E68869A-44C5-437E-8126-DD1F68CE6AF5}"/>
              </a:ext>
            </a:extLst>
          </p:cNvPr>
          <p:cNvCxnSpPr>
            <a:cxnSpLocks/>
          </p:cNvCxnSpPr>
          <p:nvPr/>
        </p:nvCxnSpPr>
        <p:spPr>
          <a:xfrm>
            <a:off x="0" y="6858000"/>
            <a:ext cx="12192000" cy="1"/>
          </a:xfrm>
          <a:prstGeom prst="line">
            <a:avLst/>
          </a:prstGeom>
          <a:ln w="57150">
            <a:solidFill>
              <a:srgbClr val="3661D8"/>
            </a:solidFill>
          </a:ln>
        </p:spPr>
        <p:style>
          <a:lnRef idx="1">
            <a:schemeClr val="accent1"/>
          </a:lnRef>
          <a:fillRef idx="0">
            <a:schemeClr val="accent1"/>
          </a:fillRef>
          <a:effectRef idx="0">
            <a:schemeClr val="accent1"/>
          </a:effectRef>
          <a:fontRef idx="minor">
            <a:schemeClr val="tx1"/>
          </a:fontRef>
        </p:style>
      </p:cxnSp>
      <p:pic>
        <p:nvPicPr>
          <p:cNvPr id="16" name="Billede 15">
            <a:extLst>
              <a:ext uri="{FF2B5EF4-FFF2-40B4-BE49-F238E27FC236}">
                <a16:creationId xmlns:a16="http://schemas.microsoft.com/office/drawing/2014/main" id="{CFE33566-6F28-4241-835A-C8D3F8F4FABE}"/>
              </a:ext>
            </a:extLst>
          </p:cNvPr>
          <p:cNvPicPr>
            <a:picLocks noChangeAspect="1"/>
          </p:cNvPicPr>
          <p:nvPr/>
        </p:nvPicPr>
        <p:blipFill rotWithShape="1">
          <a:blip r:embed="rId3">
            <a:extLst>
              <a:ext uri="{28A0092B-C50C-407E-A947-70E740481C1C}">
                <a14:useLocalDpi xmlns:a14="http://schemas.microsoft.com/office/drawing/2010/main" val="0"/>
              </a:ext>
            </a:extLst>
          </a:blip>
          <a:srcRect t="-1" r="21770" b="32902"/>
          <a:stretch/>
        </p:blipFill>
        <p:spPr>
          <a:xfrm>
            <a:off x="10156349" y="6211467"/>
            <a:ext cx="2035651" cy="677355"/>
          </a:xfrm>
          <a:prstGeom prst="rect">
            <a:avLst/>
          </a:prstGeom>
        </p:spPr>
      </p:pic>
      <p:sp>
        <p:nvSpPr>
          <p:cNvPr id="5" name="Titel 4">
            <a:extLst>
              <a:ext uri="{FF2B5EF4-FFF2-40B4-BE49-F238E27FC236}">
                <a16:creationId xmlns:a16="http://schemas.microsoft.com/office/drawing/2014/main" id="{0F8A26BA-69EE-4710-9812-79EEEDA09485}"/>
              </a:ext>
            </a:extLst>
          </p:cNvPr>
          <p:cNvSpPr>
            <a:spLocks noGrp="1"/>
          </p:cNvSpPr>
          <p:nvPr>
            <p:ph type="title"/>
          </p:nvPr>
        </p:nvSpPr>
        <p:spPr>
          <a:xfrm>
            <a:off x="5943600" y="346202"/>
            <a:ext cx="6238371" cy="576000"/>
          </a:xfrm>
        </p:spPr>
        <p:txBody>
          <a:bodyPr>
            <a:normAutofit/>
          </a:bodyPr>
          <a:lstStyle/>
          <a:p>
            <a:r>
              <a:rPr lang="da-DK" sz="2000" dirty="0"/>
              <a:t>Fra idefokus til problemfokus</a:t>
            </a:r>
          </a:p>
        </p:txBody>
      </p:sp>
      <p:sp>
        <p:nvSpPr>
          <p:cNvPr id="13" name="Pladsholder til indhold 12">
            <a:extLst>
              <a:ext uri="{FF2B5EF4-FFF2-40B4-BE49-F238E27FC236}">
                <a16:creationId xmlns:a16="http://schemas.microsoft.com/office/drawing/2014/main" id="{1FAA4850-8106-4320-9244-C53A027115DE}"/>
              </a:ext>
            </a:extLst>
          </p:cNvPr>
          <p:cNvSpPr>
            <a:spLocks noGrp="1"/>
          </p:cNvSpPr>
          <p:nvPr>
            <p:ph sz="quarter" idx="11"/>
          </p:nvPr>
        </p:nvSpPr>
        <p:spPr>
          <a:xfrm>
            <a:off x="5943600" y="1381763"/>
            <a:ext cx="5852160" cy="5133114"/>
          </a:xfrm>
        </p:spPr>
        <p:txBody>
          <a:bodyPr>
            <a:normAutofit/>
          </a:bodyPr>
          <a:lstStyle/>
          <a:p>
            <a:r>
              <a:rPr lang="da-DK" sz="1800" dirty="0"/>
              <a:t>Direktørgruppen har for hver af de seks tema udpeget aktuelle og væsentlige udfordringer, som de vil lægge vægt på i anvendelsen og fordelingen af midlerne:</a:t>
            </a:r>
          </a:p>
          <a:p>
            <a:endParaRPr lang="da-DK" sz="1800" b="1" dirty="0"/>
          </a:p>
          <a:p>
            <a:pPr marL="803275" lvl="1" indent="-441325">
              <a:buFont typeface="Wingdings" panose="05000000000000000000" pitchFamily="2" charset="2"/>
              <a:buChar char="Ø"/>
            </a:pPr>
            <a:r>
              <a:rPr lang="da-DK" sz="1800" b="1" dirty="0"/>
              <a:t>Det vi tror på </a:t>
            </a:r>
          </a:p>
          <a:p>
            <a:pPr marL="803275" lvl="1" indent="-441325">
              <a:buFont typeface="Wingdings" panose="05000000000000000000" pitchFamily="2" charset="2"/>
              <a:buChar char="Ø"/>
            </a:pPr>
            <a:r>
              <a:rPr lang="da-DK" sz="1800" b="1" dirty="0"/>
              <a:t>Det vi vil investere inden for </a:t>
            </a:r>
          </a:p>
          <a:p>
            <a:pPr marL="803275" lvl="1" indent="-441325">
              <a:buFont typeface="Wingdings" panose="05000000000000000000" pitchFamily="2" charset="2"/>
              <a:buChar char="Ø"/>
            </a:pPr>
            <a:r>
              <a:rPr lang="da-DK" sz="1800" b="1" dirty="0"/>
              <a:t>De kriterier vi vil investere efter</a:t>
            </a:r>
          </a:p>
          <a:p>
            <a:pPr marL="361950" lvl="1" indent="0">
              <a:buNone/>
            </a:pPr>
            <a:endParaRPr lang="da-DK" sz="1800" dirty="0"/>
          </a:p>
          <a:p>
            <a:r>
              <a:rPr lang="da-DK" sz="1800" dirty="0"/>
              <a:t>Innovationstemaerne er direktørernes afsæt for at udvælge de ideer og forslag, som har et tilstrækkeligt ’strategisk fit’ for at kunne komme i betragtning ift. fordeling af innovationsmidlerne.</a:t>
            </a:r>
            <a:endParaRPr lang="da-DK" sz="1400" dirty="0"/>
          </a:p>
          <a:p>
            <a:r>
              <a:rPr lang="da-DK" sz="1800" dirty="0"/>
              <a:t>Direktørerne lægger vægt på, at de ideer og  forslag, der kommer ind skal have potentiale til at løse en væsentlig udfordring for en konkret målgruppe, et gevinstpotentiale og en tværorganisatorisk karakter.</a:t>
            </a:r>
          </a:p>
          <a:p>
            <a:pPr lvl="1"/>
            <a:endParaRPr lang="da-DK" sz="1800" dirty="0"/>
          </a:p>
          <a:p>
            <a:pPr marL="361950" lvl="1" indent="0">
              <a:buNone/>
            </a:pPr>
            <a:endParaRPr lang="da-DK" sz="1400" dirty="0"/>
          </a:p>
        </p:txBody>
      </p:sp>
      <p:pic>
        <p:nvPicPr>
          <p:cNvPr id="8" name="Picture 2">
            <a:extLst>
              <a:ext uri="{FF2B5EF4-FFF2-40B4-BE49-F238E27FC236}">
                <a16:creationId xmlns:a16="http://schemas.microsoft.com/office/drawing/2014/main" id="{512EB7C5-70C4-4D67-858F-725DE35E70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147"/>
          <a:stretch/>
        </p:blipFill>
        <p:spPr bwMode="auto">
          <a:xfrm>
            <a:off x="14513" y="-30822"/>
            <a:ext cx="538154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062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Lige forbindelse 10">
            <a:extLst>
              <a:ext uri="{FF2B5EF4-FFF2-40B4-BE49-F238E27FC236}">
                <a16:creationId xmlns:a16="http://schemas.microsoft.com/office/drawing/2014/main" id="{7E68869A-44C5-437E-8126-DD1F68CE6AF5}"/>
              </a:ext>
            </a:extLst>
          </p:cNvPr>
          <p:cNvCxnSpPr>
            <a:cxnSpLocks/>
          </p:cNvCxnSpPr>
          <p:nvPr/>
        </p:nvCxnSpPr>
        <p:spPr>
          <a:xfrm>
            <a:off x="0" y="6858000"/>
            <a:ext cx="12192000" cy="1"/>
          </a:xfrm>
          <a:prstGeom prst="line">
            <a:avLst/>
          </a:prstGeom>
          <a:ln w="57150">
            <a:solidFill>
              <a:srgbClr val="3661D8"/>
            </a:solidFill>
          </a:ln>
        </p:spPr>
        <p:style>
          <a:lnRef idx="1">
            <a:schemeClr val="accent1"/>
          </a:lnRef>
          <a:fillRef idx="0">
            <a:schemeClr val="accent1"/>
          </a:fillRef>
          <a:effectRef idx="0">
            <a:schemeClr val="accent1"/>
          </a:effectRef>
          <a:fontRef idx="minor">
            <a:schemeClr val="tx1"/>
          </a:fontRef>
        </p:style>
      </p:cxnSp>
      <p:pic>
        <p:nvPicPr>
          <p:cNvPr id="16" name="Billede 15">
            <a:extLst>
              <a:ext uri="{FF2B5EF4-FFF2-40B4-BE49-F238E27FC236}">
                <a16:creationId xmlns:a16="http://schemas.microsoft.com/office/drawing/2014/main" id="{CFE33566-6F28-4241-835A-C8D3F8F4FABE}"/>
              </a:ext>
            </a:extLst>
          </p:cNvPr>
          <p:cNvPicPr>
            <a:picLocks noChangeAspect="1"/>
          </p:cNvPicPr>
          <p:nvPr/>
        </p:nvPicPr>
        <p:blipFill rotWithShape="1">
          <a:blip r:embed="rId3">
            <a:extLst>
              <a:ext uri="{28A0092B-C50C-407E-A947-70E740481C1C}">
                <a14:useLocalDpi xmlns:a14="http://schemas.microsoft.com/office/drawing/2010/main" val="0"/>
              </a:ext>
            </a:extLst>
          </a:blip>
          <a:srcRect t="-1" r="21770" b="32902"/>
          <a:stretch/>
        </p:blipFill>
        <p:spPr>
          <a:xfrm>
            <a:off x="10156349" y="6211467"/>
            <a:ext cx="2035651" cy="677355"/>
          </a:xfrm>
          <a:prstGeom prst="rect">
            <a:avLst/>
          </a:prstGeom>
        </p:spPr>
      </p:pic>
      <p:sp>
        <p:nvSpPr>
          <p:cNvPr id="5" name="Titel 4">
            <a:extLst>
              <a:ext uri="{FF2B5EF4-FFF2-40B4-BE49-F238E27FC236}">
                <a16:creationId xmlns:a16="http://schemas.microsoft.com/office/drawing/2014/main" id="{0F8A26BA-69EE-4710-9812-79EEEDA09485}"/>
              </a:ext>
            </a:extLst>
          </p:cNvPr>
          <p:cNvSpPr>
            <a:spLocks noGrp="1"/>
          </p:cNvSpPr>
          <p:nvPr>
            <p:ph type="title"/>
          </p:nvPr>
        </p:nvSpPr>
        <p:spPr>
          <a:xfrm>
            <a:off x="5831840" y="244668"/>
            <a:ext cx="7355906" cy="576000"/>
          </a:xfrm>
        </p:spPr>
        <p:txBody>
          <a:bodyPr>
            <a:noAutofit/>
          </a:bodyPr>
          <a:lstStyle/>
          <a:p>
            <a:r>
              <a:rPr lang="da-DK" sz="2000" dirty="0"/>
              <a:t>Innovationsmotoren </a:t>
            </a:r>
          </a:p>
        </p:txBody>
      </p:sp>
      <p:sp>
        <p:nvSpPr>
          <p:cNvPr id="13" name="Pladsholder til indhold 12">
            <a:extLst>
              <a:ext uri="{FF2B5EF4-FFF2-40B4-BE49-F238E27FC236}">
                <a16:creationId xmlns:a16="http://schemas.microsoft.com/office/drawing/2014/main" id="{1FAA4850-8106-4320-9244-C53A027115DE}"/>
              </a:ext>
            </a:extLst>
          </p:cNvPr>
          <p:cNvSpPr>
            <a:spLocks noGrp="1"/>
          </p:cNvSpPr>
          <p:nvPr>
            <p:ph sz="quarter" idx="11"/>
          </p:nvPr>
        </p:nvSpPr>
        <p:spPr>
          <a:xfrm>
            <a:off x="5831840" y="965203"/>
            <a:ext cx="6065586" cy="5549674"/>
          </a:xfrm>
        </p:spPr>
        <p:txBody>
          <a:bodyPr>
            <a:normAutofit/>
          </a:bodyPr>
          <a:lstStyle/>
          <a:p>
            <a:pPr marL="0" indent="0">
              <a:buNone/>
            </a:pPr>
            <a:r>
              <a:rPr lang="da-DK" sz="1800" dirty="0"/>
              <a:t>Ny tilgang til fordeling af innovationsmidlerne </a:t>
            </a:r>
            <a:r>
              <a:rPr lang="da-DK" sz="1800" b="1" dirty="0"/>
              <a:t>– ‘Innovationsmotoren’ </a:t>
            </a:r>
            <a:r>
              <a:rPr lang="da-DK" sz="1800" dirty="0"/>
              <a:t>- skal gøre det lettere at udmønte og anvende innovationsmidlerne i Aarhus Kommune til tværgående innovation med større kvalitet og effekt: </a:t>
            </a:r>
          </a:p>
          <a:p>
            <a:endParaRPr lang="da-DK" sz="1800" dirty="0"/>
          </a:p>
          <a:p>
            <a:pPr marL="720725" lvl="1" indent="-358775">
              <a:buFont typeface="Wingdings" panose="05000000000000000000" pitchFamily="2" charset="2"/>
              <a:buChar char="Ø"/>
            </a:pPr>
            <a:r>
              <a:rPr lang="da-DK" sz="1800" dirty="0"/>
              <a:t>Med Innovationsmotoren ønske Direktørgruppen, at der kommer </a:t>
            </a:r>
            <a:r>
              <a:rPr lang="da-DK" sz="1800" b="1" dirty="0"/>
              <a:t>stærkere sammenhæng mellem strategi og eksekvering</a:t>
            </a:r>
            <a:r>
              <a:rPr lang="da-DK" sz="1800" dirty="0"/>
              <a:t>, og at det bliver lettere at træffe </a:t>
            </a:r>
            <a:r>
              <a:rPr lang="da-DK" sz="1800" b="1" dirty="0"/>
              <a:t>hurtige og </a:t>
            </a:r>
            <a:r>
              <a:rPr lang="da-DK" sz="1800" b="1" dirty="0" err="1"/>
              <a:t>vidensbaserede</a:t>
            </a:r>
            <a:r>
              <a:rPr lang="da-DK" sz="1800" b="1" dirty="0"/>
              <a:t> beslutninger</a:t>
            </a:r>
            <a:r>
              <a:rPr lang="da-DK" sz="1800" dirty="0"/>
              <a:t>, som sikrer </a:t>
            </a:r>
            <a:r>
              <a:rPr lang="da-DK" sz="1800" b="1" dirty="0"/>
              <a:t>fremdrift på de bedste innovationer og tidlig lukning af de dårlige</a:t>
            </a:r>
            <a:r>
              <a:rPr lang="da-DK" sz="1800" dirty="0"/>
              <a:t>.</a:t>
            </a:r>
          </a:p>
          <a:p>
            <a:pPr marL="720725" lvl="1" indent="-358775">
              <a:buFont typeface="Wingdings" panose="05000000000000000000" pitchFamily="2" charset="2"/>
              <a:buChar char="Ø"/>
            </a:pPr>
            <a:endParaRPr lang="da-DK" sz="1800" dirty="0"/>
          </a:p>
          <a:p>
            <a:pPr marL="720725" lvl="1" indent="-358775">
              <a:buFont typeface="Wingdings" panose="05000000000000000000" pitchFamily="2" charset="2"/>
              <a:buChar char="Ø"/>
            </a:pPr>
            <a:r>
              <a:rPr lang="da-DK" sz="1800" dirty="0"/>
              <a:t>Innovationsmotoren skal også motivere medarbejderne i Aarhus Kommune til at engagere sig endnu mere i innovationsarbejdet ved, at de </a:t>
            </a:r>
            <a:r>
              <a:rPr lang="da-DK" sz="1800" b="1" dirty="0"/>
              <a:t>oplever et skarpere innovationsfokus, hurtigere beslutningsprocesser og lettere adgang til kompetencer og finansiering</a:t>
            </a:r>
            <a:r>
              <a:rPr lang="da-DK" sz="1800" dirty="0"/>
              <a:t>, som kan være med til at bringe deres ideer videre med en højere kvalitet.</a:t>
            </a:r>
          </a:p>
          <a:p>
            <a:endParaRPr lang="da-DK" sz="1800" dirty="0"/>
          </a:p>
          <a:p>
            <a:pPr marL="0" indent="0">
              <a:buNone/>
            </a:pPr>
            <a:endParaRPr lang="da-DK" sz="1800" dirty="0"/>
          </a:p>
        </p:txBody>
      </p:sp>
      <p:pic>
        <p:nvPicPr>
          <p:cNvPr id="7" name="Billede 6" descr="Et billede, der indeholder vand, udendørs, sport, rider&#10;&#10;Automatisk genereret beskrivelse">
            <a:extLst>
              <a:ext uri="{FF2B5EF4-FFF2-40B4-BE49-F238E27FC236}">
                <a16:creationId xmlns:a16="http://schemas.microsoft.com/office/drawing/2014/main" id="{E93E8557-0F2C-46A4-BC90-46A3268950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364273" cy="6888822"/>
          </a:xfrm>
          <a:prstGeom prst="rect">
            <a:avLst/>
          </a:prstGeom>
        </p:spPr>
      </p:pic>
    </p:spTree>
    <p:extLst>
      <p:ext uri="{BB962C8B-B14F-4D97-AF65-F5344CB8AC3E}">
        <p14:creationId xmlns:p14="http://schemas.microsoft.com/office/powerpoint/2010/main" val="1863695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Lige forbindelse 10">
            <a:extLst>
              <a:ext uri="{FF2B5EF4-FFF2-40B4-BE49-F238E27FC236}">
                <a16:creationId xmlns:a16="http://schemas.microsoft.com/office/drawing/2014/main" id="{7E68869A-44C5-437E-8126-DD1F68CE6AF5}"/>
              </a:ext>
            </a:extLst>
          </p:cNvPr>
          <p:cNvCxnSpPr>
            <a:cxnSpLocks/>
          </p:cNvCxnSpPr>
          <p:nvPr/>
        </p:nvCxnSpPr>
        <p:spPr>
          <a:xfrm>
            <a:off x="0" y="6858000"/>
            <a:ext cx="12192000" cy="1"/>
          </a:xfrm>
          <a:prstGeom prst="line">
            <a:avLst/>
          </a:prstGeom>
          <a:ln w="57150">
            <a:solidFill>
              <a:srgbClr val="3661D8"/>
            </a:solidFill>
          </a:ln>
        </p:spPr>
        <p:style>
          <a:lnRef idx="1">
            <a:schemeClr val="accent1"/>
          </a:lnRef>
          <a:fillRef idx="0">
            <a:schemeClr val="accent1"/>
          </a:fillRef>
          <a:effectRef idx="0">
            <a:schemeClr val="accent1"/>
          </a:effectRef>
          <a:fontRef idx="minor">
            <a:schemeClr val="tx1"/>
          </a:fontRef>
        </p:style>
      </p:cxnSp>
      <p:pic>
        <p:nvPicPr>
          <p:cNvPr id="16" name="Billede 15">
            <a:extLst>
              <a:ext uri="{FF2B5EF4-FFF2-40B4-BE49-F238E27FC236}">
                <a16:creationId xmlns:a16="http://schemas.microsoft.com/office/drawing/2014/main" id="{CFE33566-6F28-4241-835A-C8D3F8F4FABE}"/>
              </a:ext>
            </a:extLst>
          </p:cNvPr>
          <p:cNvPicPr>
            <a:picLocks noChangeAspect="1"/>
          </p:cNvPicPr>
          <p:nvPr/>
        </p:nvPicPr>
        <p:blipFill rotWithShape="1">
          <a:blip r:embed="rId3">
            <a:extLst>
              <a:ext uri="{28A0092B-C50C-407E-A947-70E740481C1C}">
                <a14:useLocalDpi xmlns:a14="http://schemas.microsoft.com/office/drawing/2010/main" val="0"/>
              </a:ext>
            </a:extLst>
          </a:blip>
          <a:srcRect t="-1" r="21770" b="32902"/>
          <a:stretch/>
        </p:blipFill>
        <p:spPr>
          <a:xfrm>
            <a:off x="10156349" y="6211467"/>
            <a:ext cx="2035651" cy="677355"/>
          </a:xfrm>
          <a:prstGeom prst="rect">
            <a:avLst/>
          </a:prstGeom>
        </p:spPr>
      </p:pic>
      <p:sp>
        <p:nvSpPr>
          <p:cNvPr id="5" name="Titel 4">
            <a:extLst>
              <a:ext uri="{FF2B5EF4-FFF2-40B4-BE49-F238E27FC236}">
                <a16:creationId xmlns:a16="http://schemas.microsoft.com/office/drawing/2014/main" id="{0F8A26BA-69EE-4710-9812-79EEEDA09485}"/>
              </a:ext>
            </a:extLst>
          </p:cNvPr>
          <p:cNvSpPr>
            <a:spLocks noGrp="1"/>
          </p:cNvSpPr>
          <p:nvPr>
            <p:ph type="title"/>
          </p:nvPr>
        </p:nvSpPr>
        <p:spPr>
          <a:xfrm>
            <a:off x="6011865" y="472984"/>
            <a:ext cx="5868646" cy="576000"/>
          </a:xfrm>
        </p:spPr>
        <p:txBody>
          <a:bodyPr>
            <a:normAutofit fontScale="90000"/>
          </a:bodyPr>
          <a:lstStyle/>
          <a:p>
            <a:r>
              <a:rPr lang="da-DK" sz="2000" dirty="0"/>
              <a:t>Innovationsmotorens tre væsentligste komponenter</a:t>
            </a:r>
          </a:p>
        </p:txBody>
      </p:sp>
      <p:sp>
        <p:nvSpPr>
          <p:cNvPr id="13" name="Pladsholder til indhold 12">
            <a:extLst>
              <a:ext uri="{FF2B5EF4-FFF2-40B4-BE49-F238E27FC236}">
                <a16:creationId xmlns:a16="http://schemas.microsoft.com/office/drawing/2014/main" id="{1FAA4850-8106-4320-9244-C53A027115DE}"/>
              </a:ext>
            </a:extLst>
          </p:cNvPr>
          <p:cNvSpPr>
            <a:spLocks noGrp="1"/>
          </p:cNvSpPr>
          <p:nvPr>
            <p:ph sz="quarter" idx="11"/>
          </p:nvPr>
        </p:nvSpPr>
        <p:spPr>
          <a:xfrm>
            <a:off x="6011865" y="1392107"/>
            <a:ext cx="5550215" cy="5122770"/>
          </a:xfrm>
        </p:spPr>
        <p:txBody>
          <a:bodyPr>
            <a:normAutofit/>
          </a:bodyPr>
          <a:lstStyle/>
          <a:p>
            <a:pPr marL="0" indent="0">
              <a:buNone/>
            </a:pPr>
            <a:r>
              <a:rPr lang="da-DK" sz="1800" dirty="0"/>
              <a:t>Med udvikling af Innovationsmotoren er der lagt vægt på, at innovationsmidler tildeles </a:t>
            </a:r>
          </a:p>
          <a:p>
            <a:endParaRPr lang="da-DK" sz="1800" dirty="0"/>
          </a:p>
          <a:p>
            <a:pPr marL="720725" lvl="1" indent="-358775">
              <a:buFont typeface="Wingdings" panose="05000000000000000000" pitchFamily="2" charset="2"/>
              <a:buChar char="Ø"/>
            </a:pPr>
            <a:r>
              <a:rPr lang="da-DK" sz="1800" dirty="0"/>
              <a:t>I overensstemmelse med en tydelig strategisk retning udstukket af Direktørgruppen</a:t>
            </a:r>
          </a:p>
          <a:p>
            <a:pPr marL="361950" lvl="1" indent="0">
              <a:buNone/>
            </a:pPr>
            <a:endParaRPr lang="da-DK" sz="1800" dirty="0"/>
          </a:p>
          <a:p>
            <a:pPr marL="720725" lvl="1" indent="-358775">
              <a:buFont typeface="Wingdings" panose="05000000000000000000" pitchFamily="2" charset="2"/>
              <a:buChar char="Ø"/>
            </a:pPr>
            <a:r>
              <a:rPr lang="da-DK" sz="1800" dirty="0"/>
              <a:t>På et innovationsfagligt grundlag </a:t>
            </a:r>
          </a:p>
          <a:p>
            <a:pPr marL="361950" lvl="1" indent="0">
              <a:buNone/>
            </a:pPr>
            <a:endParaRPr lang="da-DK" sz="1800" dirty="0"/>
          </a:p>
          <a:p>
            <a:pPr marL="720725" lvl="1" indent="-358775">
              <a:buFont typeface="Wingdings" panose="05000000000000000000" pitchFamily="2" charset="2"/>
              <a:buChar char="Ø"/>
            </a:pPr>
            <a:r>
              <a:rPr lang="da-DK" sz="1800" dirty="0"/>
              <a:t>Gradvist i takt med, at der indhentes viden/læring og usikkerheden reduceres.</a:t>
            </a:r>
          </a:p>
          <a:p>
            <a:endParaRPr lang="da-DK" sz="1800" dirty="0"/>
          </a:p>
        </p:txBody>
      </p:sp>
      <p:pic>
        <p:nvPicPr>
          <p:cNvPr id="7" name="Billede 6" descr="Et billede, der indeholder udendørs, båd, bygning, mand&#10;&#10;Automatisk genereret beskrivelse">
            <a:extLst>
              <a:ext uri="{FF2B5EF4-FFF2-40B4-BE49-F238E27FC236}">
                <a16:creationId xmlns:a16="http://schemas.microsoft.com/office/drawing/2014/main" id="{B714F4A5-6793-470B-8E7F-47072FEBC9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80" y="10160"/>
            <a:ext cx="5337290" cy="6888822"/>
          </a:xfrm>
          <a:prstGeom prst="rect">
            <a:avLst/>
          </a:prstGeom>
        </p:spPr>
      </p:pic>
    </p:spTree>
    <p:extLst>
      <p:ext uri="{BB962C8B-B14F-4D97-AF65-F5344CB8AC3E}">
        <p14:creationId xmlns:p14="http://schemas.microsoft.com/office/powerpoint/2010/main" val="1121721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0BC09A1-68FA-461C-B356-D1F5CD824785}"/>
              </a:ext>
            </a:extLst>
          </p:cNvPr>
          <p:cNvSpPr>
            <a:spLocks noGrp="1"/>
          </p:cNvSpPr>
          <p:nvPr>
            <p:ph type="title"/>
          </p:nvPr>
        </p:nvSpPr>
        <p:spPr>
          <a:xfrm>
            <a:off x="5620885" y="611416"/>
            <a:ext cx="5816600" cy="524003"/>
          </a:xfrm>
        </p:spPr>
        <p:txBody>
          <a:bodyPr>
            <a:noAutofit/>
          </a:bodyPr>
          <a:lstStyle/>
          <a:p>
            <a:r>
              <a:rPr lang="da-DK" sz="2000" b="1" dirty="0"/>
              <a:t>Nem og hurtig adgang til kompetencer og finansiering</a:t>
            </a:r>
            <a:r>
              <a:rPr lang="da-DK" sz="2000" dirty="0"/>
              <a:t>, som kan bringe din ide videre</a:t>
            </a:r>
          </a:p>
        </p:txBody>
      </p:sp>
      <p:cxnSp>
        <p:nvCxnSpPr>
          <p:cNvPr id="10" name="Lige forbindelse 9">
            <a:extLst>
              <a:ext uri="{FF2B5EF4-FFF2-40B4-BE49-F238E27FC236}">
                <a16:creationId xmlns:a16="http://schemas.microsoft.com/office/drawing/2014/main" id="{A7AE24D4-79D8-4BEB-BF9C-E43BE6287F42}"/>
              </a:ext>
            </a:extLst>
          </p:cNvPr>
          <p:cNvCxnSpPr>
            <a:cxnSpLocks/>
          </p:cNvCxnSpPr>
          <p:nvPr/>
        </p:nvCxnSpPr>
        <p:spPr>
          <a:xfrm>
            <a:off x="0" y="6858000"/>
            <a:ext cx="12192000" cy="1"/>
          </a:xfrm>
          <a:prstGeom prst="line">
            <a:avLst/>
          </a:prstGeom>
          <a:ln w="57150">
            <a:solidFill>
              <a:srgbClr val="3661D8"/>
            </a:solidFill>
          </a:ln>
        </p:spPr>
        <p:style>
          <a:lnRef idx="1">
            <a:schemeClr val="accent1"/>
          </a:lnRef>
          <a:fillRef idx="0">
            <a:schemeClr val="accent1"/>
          </a:fillRef>
          <a:effectRef idx="0">
            <a:schemeClr val="accent1"/>
          </a:effectRef>
          <a:fontRef idx="minor">
            <a:schemeClr val="tx1"/>
          </a:fontRef>
        </p:style>
      </p:cxnSp>
      <p:pic>
        <p:nvPicPr>
          <p:cNvPr id="7" name="Billede 6">
            <a:extLst>
              <a:ext uri="{FF2B5EF4-FFF2-40B4-BE49-F238E27FC236}">
                <a16:creationId xmlns:a16="http://schemas.microsoft.com/office/drawing/2014/main" id="{39ABF218-E97D-43B2-AC71-5B8E63B58E85}"/>
              </a:ext>
            </a:extLst>
          </p:cNvPr>
          <p:cNvPicPr>
            <a:picLocks noChangeAspect="1"/>
          </p:cNvPicPr>
          <p:nvPr/>
        </p:nvPicPr>
        <p:blipFill rotWithShape="1">
          <a:blip r:embed="rId2">
            <a:extLst>
              <a:ext uri="{28A0092B-C50C-407E-A947-70E740481C1C}">
                <a14:useLocalDpi xmlns:a14="http://schemas.microsoft.com/office/drawing/2010/main" val="0"/>
              </a:ext>
            </a:extLst>
          </a:blip>
          <a:srcRect t="-1" r="21770" b="32902"/>
          <a:stretch/>
        </p:blipFill>
        <p:spPr>
          <a:xfrm>
            <a:off x="10156349" y="6211467"/>
            <a:ext cx="2035651" cy="677355"/>
          </a:xfrm>
          <a:prstGeom prst="rect">
            <a:avLst/>
          </a:prstGeom>
        </p:spPr>
      </p:pic>
      <p:sp>
        <p:nvSpPr>
          <p:cNvPr id="6" name="Pladsholder til indhold 7">
            <a:extLst>
              <a:ext uri="{FF2B5EF4-FFF2-40B4-BE49-F238E27FC236}">
                <a16:creationId xmlns:a16="http://schemas.microsoft.com/office/drawing/2014/main" id="{A42C604E-56A2-406C-A852-89FC4B95396C}"/>
              </a:ext>
            </a:extLst>
          </p:cNvPr>
          <p:cNvSpPr txBox="1">
            <a:spLocks/>
          </p:cNvSpPr>
          <p:nvPr/>
        </p:nvSpPr>
        <p:spPr>
          <a:xfrm>
            <a:off x="5693434" y="1374150"/>
            <a:ext cx="5744051" cy="45934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00000"/>
            </a:pPr>
            <a:endParaRPr lang="da-DK"/>
          </a:p>
        </p:txBody>
      </p:sp>
      <p:sp>
        <p:nvSpPr>
          <p:cNvPr id="5" name="Pladsholder til indhold 4">
            <a:extLst>
              <a:ext uri="{FF2B5EF4-FFF2-40B4-BE49-F238E27FC236}">
                <a16:creationId xmlns:a16="http://schemas.microsoft.com/office/drawing/2014/main" id="{A31A0F33-9A01-4B28-8E70-C752B8807301}"/>
              </a:ext>
            </a:extLst>
          </p:cNvPr>
          <p:cNvSpPr>
            <a:spLocks noGrp="1"/>
          </p:cNvSpPr>
          <p:nvPr>
            <p:ph sz="quarter" idx="10"/>
          </p:nvPr>
        </p:nvSpPr>
        <p:spPr>
          <a:xfrm>
            <a:off x="5693434" y="1196684"/>
            <a:ext cx="6124075" cy="5304881"/>
          </a:xfrm>
        </p:spPr>
        <p:txBody>
          <a:bodyPr>
            <a:normAutofit fontScale="55000" lnSpcReduction="20000"/>
          </a:bodyPr>
          <a:lstStyle/>
          <a:p>
            <a:pPr marL="0" indent="0">
              <a:buNone/>
            </a:pPr>
            <a:endParaRPr lang="da-DK" sz="2900" dirty="0"/>
          </a:p>
          <a:p>
            <a:r>
              <a:rPr lang="da-DK" sz="2900" dirty="0"/>
              <a:t>Innovationsmidlerne er en ’hjælper’ på vejen til at fremme de gode innovationer – så de relativt hurtigt og enkelt kan vokse fra usikre ideer til konkrete løsningsforslag, der kan dokumentere et potentiale for gevinstrealisering. Dermed er de blevet til interessante ’investeringsobjekter for større interne og eksterne fonde og pulje.</a:t>
            </a:r>
          </a:p>
          <a:p>
            <a:r>
              <a:rPr lang="da-DK" sz="2900" dirty="0"/>
              <a:t>Hvis du eller din afdeling har en ide eller et forslag, som I ønsker at få screenet skal I gå ind på </a:t>
            </a:r>
            <a:r>
              <a:rPr lang="da-DK" sz="2900" dirty="0" err="1"/>
              <a:t>AarhusIntra</a:t>
            </a:r>
            <a:r>
              <a:rPr lang="da-DK" sz="2900" dirty="0"/>
              <a:t> og udfylde et idekort, som ligger digitalt under ‘Nye veje til velfærd og vækst’. </a:t>
            </a:r>
          </a:p>
          <a:p>
            <a:r>
              <a:rPr lang="da-DK" sz="2900" dirty="0"/>
              <a:t>Når du har udfyldt ‘idekortet’ bliver din ide automatisk gemt og sendt videre til Borgmesterens Afdeling.</a:t>
            </a:r>
          </a:p>
          <a:p>
            <a:r>
              <a:rPr lang="da-DK" sz="2900" dirty="0"/>
              <a:t>Borgmesteren Afdeling indsamler ideerne efterhånden som de kommer ind, fordeler dem i forhold til de seks temaer og sender dem videre til de ansvarlige direktører.</a:t>
            </a:r>
          </a:p>
          <a:p>
            <a:r>
              <a:rPr lang="da-DK" sz="2900" dirty="0"/>
              <a:t>Direktørerne og de strategiske chefer mødes jævnligt for at screene de indkomne ideer. Vurderes din ide, at have et ‘strategisk fit’ – dvs. at ideen i tilstrækkelig grad understøtter et af temaerne og opfylder kriterierne – så inviteres du med til et møde og får her mulighed for at pitche din ide. </a:t>
            </a:r>
          </a:p>
          <a:p>
            <a:r>
              <a:rPr lang="da-DK" sz="2900" dirty="0"/>
              <a:t>Beslutter direktørerne, at din ide skal gå videre, så tildeles den 25.000 kr. og I aftaler samtidig, hvad du skal teste i næste skridt. I udfylder sammen et  ‘testkort’.  Der er i alt tre mulige investeringstrin - 25.000 kr., 125.000 kr., 250.000 kr. - som hjælper de gode innovationer fremad.</a:t>
            </a:r>
          </a:p>
          <a:p>
            <a:pPr marL="0" indent="0">
              <a:buNone/>
            </a:pPr>
            <a:endParaRPr lang="da-DK" sz="1800" dirty="0"/>
          </a:p>
          <a:p>
            <a:pPr marL="0" indent="0">
              <a:buNone/>
            </a:pPr>
            <a:endParaRPr lang="da-DK" sz="1800" dirty="0"/>
          </a:p>
          <a:p>
            <a:pPr marL="0" indent="0">
              <a:buNone/>
            </a:pPr>
            <a:endParaRPr lang="da-DK" sz="1800" dirty="0"/>
          </a:p>
          <a:p>
            <a:pPr marL="0" indent="0">
              <a:buNone/>
            </a:pPr>
            <a:endParaRPr lang="da-DK" sz="1900" i="1" dirty="0"/>
          </a:p>
        </p:txBody>
      </p:sp>
      <p:pic>
        <p:nvPicPr>
          <p:cNvPr id="3" name="Billede 2" descr="Et billede, der indeholder udendørs, rider, skov, træ&#10;&#10;Automatisk genereret beskrivelse">
            <a:extLst>
              <a:ext uri="{FF2B5EF4-FFF2-40B4-BE49-F238E27FC236}">
                <a16:creationId xmlns:a16="http://schemas.microsoft.com/office/drawing/2014/main" id="{5FFD9E88-DC8B-4818-BF94-540D92E44D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1" y="-2262"/>
            <a:ext cx="5291535" cy="6860262"/>
          </a:xfrm>
          <a:prstGeom prst="rect">
            <a:avLst/>
          </a:prstGeom>
        </p:spPr>
      </p:pic>
    </p:spTree>
    <p:extLst>
      <p:ext uri="{BB962C8B-B14F-4D97-AF65-F5344CB8AC3E}">
        <p14:creationId xmlns:p14="http://schemas.microsoft.com/office/powerpoint/2010/main" val="3938028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914578"/>
      </p:ext>
    </p:extLst>
  </p:cSld>
  <p:clrMapOvr>
    <a:masterClrMapping/>
  </p:clrMapOvr>
</p:sld>
</file>

<file path=ppt/theme/theme1.xml><?xml version="1.0" encoding="utf-8"?>
<a:theme xmlns:a="http://schemas.openxmlformats.org/drawingml/2006/main" name="Template 2020">
  <a:themeElements>
    <a:clrScheme name="Aarhus Kommune designfarver">
      <a:dk1>
        <a:srgbClr val="333333"/>
      </a:dk1>
      <a:lt1>
        <a:srgbClr val="FFFFFF"/>
      </a:lt1>
      <a:dk2>
        <a:srgbClr val="FFFFFF"/>
      </a:dk2>
      <a:lt2>
        <a:srgbClr val="FFFFFF"/>
      </a:lt2>
      <a:accent1>
        <a:srgbClr val="3661D8"/>
      </a:accent1>
      <a:accent2>
        <a:srgbClr val="283593"/>
      </a:accent2>
      <a:accent3>
        <a:srgbClr val="008450"/>
      </a:accent3>
      <a:accent4>
        <a:srgbClr val="EE0043"/>
      </a:accent4>
      <a:accent5>
        <a:srgbClr val="673AB7"/>
      </a:accent5>
      <a:accent6>
        <a:srgbClr val="FFFF3D"/>
      </a:accent6>
      <a:hlink>
        <a:srgbClr val="000000"/>
      </a:hlink>
      <a:folHlink>
        <a:srgbClr val="283593"/>
      </a:folHlink>
    </a:clrScheme>
    <a:fontScheme name="Aa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 powerpointskabelon.pptx  -  Skrivebeskyttet" id="{88895552-A09D-44AC-AFD8-2F77E0A3F508}" vid="{E53EFBBB-9796-4106-84A3-A65935CB800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AaK temafarver">
      <a:dk1>
        <a:srgbClr val="333333"/>
      </a:dk1>
      <a:lt1>
        <a:srgbClr val="FFFFFF"/>
      </a:lt1>
      <a:dk2>
        <a:srgbClr val="333333"/>
      </a:dk2>
      <a:lt2>
        <a:srgbClr val="FFFFFF"/>
      </a:lt2>
      <a:accent1>
        <a:srgbClr val="3661D8"/>
      </a:accent1>
      <a:accent2>
        <a:srgbClr val="283593"/>
      </a:accent2>
      <a:accent3>
        <a:srgbClr val="008850"/>
      </a:accent3>
      <a:accent4>
        <a:srgbClr val="EE0043"/>
      </a:accent4>
      <a:accent5>
        <a:srgbClr val="FF5F31"/>
      </a:accent5>
      <a:accent6>
        <a:srgbClr val="FFFF3D"/>
      </a:accent6>
      <a:hlink>
        <a:srgbClr val="283593"/>
      </a:hlink>
      <a:folHlink>
        <a:srgbClr val="283593"/>
      </a:folHlink>
    </a:clrScheme>
    <a:fontScheme name="Aa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360CA576FB1AF4798E6B65B61E4BB17" ma:contentTypeVersion="11" ma:contentTypeDescription="Opret et nyt dokument." ma:contentTypeScope="" ma:versionID="1277dfbda9df87d0d2b10fd798d6923a">
  <xsd:schema xmlns:xsd="http://www.w3.org/2001/XMLSchema" xmlns:xs="http://www.w3.org/2001/XMLSchema" xmlns:p="http://schemas.microsoft.com/office/2006/metadata/properties" xmlns:ns3="b0a6fe06-6705-4956-8229-6935418ed162" xmlns:ns4="a18701f8-95c8-4b92-b67d-ef97015f748b" targetNamespace="http://schemas.microsoft.com/office/2006/metadata/properties" ma:root="true" ma:fieldsID="64e526ae6d274fbdb5eac70692bb8cd0" ns3:_="" ns4:_="">
    <xsd:import namespace="b0a6fe06-6705-4956-8229-6935418ed162"/>
    <xsd:import namespace="a18701f8-95c8-4b92-b67d-ef97015f748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a6fe06-6705-4956-8229-6935418ed1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8701f8-95c8-4b92-b67d-ef97015f748b"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t med detaljer" ma:internalName="SharedWithDetails" ma:readOnly="true">
      <xsd:simpleType>
        <xsd:restriction base="dms:Note">
          <xsd:maxLength value="255"/>
        </xsd:restriction>
      </xsd:simpleType>
    </xsd:element>
    <xsd:element name="SharingHintHash" ma:index="18" nillable="true" ma:displayName="Hashværdi for deling"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CC1F526-8743-4832-87E5-58BF9C9520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a6fe06-6705-4956-8229-6935418ed162"/>
    <ds:schemaRef ds:uri="a18701f8-95c8-4b92-b67d-ef97015f74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E293995-C730-48F7-8C9C-CAED026CB9B4}">
  <ds:schemaRefs>
    <ds:schemaRef ds:uri="http://schemas.microsoft.com/sharepoint/v3/contenttype/forms"/>
  </ds:schemaRefs>
</ds:datastoreItem>
</file>

<file path=customXml/itemProps3.xml><?xml version="1.0" encoding="utf-8"?>
<ds:datastoreItem xmlns:ds="http://schemas.openxmlformats.org/officeDocument/2006/customXml" ds:itemID="{402F6E01-024E-4604-8AFE-EF7DD482010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BA powerpointskabelon</Template>
  <TotalTime>592</TotalTime>
  <Words>911</Words>
  <Application>Microsoft Office PowerPoint</Application>
  <PresentationFormat>Widescreen</PresentationFormat>
  <Paragraphs>61</Paragraphs>
  <Slides>9</Slides>
  <Notes>4</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9</vt:i4>
      </vt:variant>
    </vt:vector>
  </HeadingPairs>
  <TitlesOfParts>
    <vt:vector size="15" baseType="lpstr">
      <vt:lpstr>Arial</vt:lpstr>
      <vt:lpstr>Arial Black</vt:lpstr>
      <vt:lpstr>Arial black(Overskrifter)</vt:lpstr>
      <vt:lpstr>Calibri</vt:lpstr>
      <vt:lpstr>Wingdings</vt:lpstr>
      <vt:lpstr>Template 2020</vt:lpstr>
      <vt:lpstr>PowerPoint-præsentation</vt:lpstr>
      <vt:lpstr>Nye veje til velfærd og vækst – Innovation i Aarhus 2019 - 2022</vt:lpstr>
      <vt:lpstr>En tydelig og fremtidsorienteret retning for innovation</vt:lpstr>
      <vt:lpstr>Seks udvalgte innovationstemaer</vt:lpstr>
      <vt:lpstr>Fra idefokus til problemfokus</vt:lpstr>
      <vt:lpstr>Innovationsmotoren </vt:lpstr>
      <vt:lpstr>Innovationsmotorens tre væsentligste komponenter</vt:lpstr>
      <vt:lpstr>Nem og hurtig adgang til kompetencer og finansiering, som kan bringe din ide videre</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Sådan bruger du præsentationen</dc:title>
  <dc:creator>Inge Lisbeth Nygaard</dc:creator>
  <cp:keywords>AAK</cp:keywords>
  <cp:lastModifiedBy>Inge Lisbeth Nygaard</cp:lastModifiedBy>
  <cp:revision>4</cp:revision>
  <dcterms:created xsi:type="dcterms:W3CDTF">2020-07-01T09:29:44Z</dcterms:created>
  <dcterms:modified xsi:type="dcterms:W3CDTF">2020-07-03T22:10:43Z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0x010100B360CA576FB1AF4798E6B65B61E4BB17</vt:lpwstr>
  </property>
</Properties>
</file>