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2" r:id="rId7"/>
    <p:sldId id="259" r:id="rId8"/>
    <p:sldId id="264" r:id="rId9"/>
    <p:sldId id="263" r:id="rId10"/>
    <p:sldId id="257" r:id="rId11"/>
    <p:sldId id="260" r:id="rId12"/>
    <p:sldId id="261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09586D-1143-44A4-82C1-BF7A88CDE311}" v="27" dt="2024-05-09T09:32:44.9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ben Glock" userId="11106b89-72de-413e-b65b-8a42fa6400a0" providerId="ADAL" clId="{9209586D-1143-44A4-82C1-BF7A88CDE311}"/>
    <pc:docChg chg="custSel addSld modSld sldOrd">
      <pc:chgData name="Torben Glock" userId="11106b89-72de-413e-b65b-8a42fa6400a0" providerId="ADAL" clId="{9209586D-1143-44A4-82C1-BF7A88CDE311}" dt="2024-05-09T09:33:56.944" v="288" actId="20577"/>
      <pc:docMkLst>
        <pc:docMk/>
      </pc:docMkLst>
      <pc:sldChg chg="addSp delSp modSp mod">
        <pc:chgData name="Torben Glock" userId="11106b89-72de-413e-b65b-8a42fa6400a0" providerId="ADAL" clId="{9209586D-1143-44A4-82C1-BF7A88CDE311}" dt="2024-05-09T09:32:53.058" v="215" actId="14100"/>
        <pc:sldMkLst>
          <pc:docMk/>
          <pc:sldMk cId="1406307247" sldId="257"/>
        </pc:sldMkLst>
        <pc:graphicFrameChg chg="del mod">
          <ac:chgData name="Torben Glock" userId="11106b89-72de-413e-b65b-8a42fa6400a0" providerId="ADAL" clId="{9209586D-1143-44A4-82C1-BF7A88CDE311}" dt="2024-05-09T09:32:35.744" v="211" actId="478"/>
          <ac:graphicFrameMkLst>
            <pc:docMk/>
            <pc:sldMk cId="1406307247" sldId="257"/>
            <ac:graphicFrameMk id="4" creationId="{4159F8BA-87EC-5881-EDA8-54C853DE6802}"/>
          </ac:graphicFrameMkLst>
        </pc:graphicFrameChg>
        <pc:picChg chg="add mod">
          <ac:chgData name="Torben Glock" userId="11106b89-72de-413e-b65b-8a42fa6400a0" providerId="ADAL" clId="{9209586D-1143-44A4-82C1-BF7A88CDE311}" dt="2024-05-09T09:32:53.058" v="215" actId="14100"/>
          <ac:picMkLst>
            <pc:docMk/>
            <pc:sldMk cId="1406307247" sldId="257"/>
            <ac:picMk id="3" creationId="{55FFB351-8944-3502-8537-DF0F1615193B}"/>
          </ac:picMkLst>
        </pc:picChg>
      </pc:sldChg>
      <pc:sldChg chg="addSp delSp modSp mod">
        <pc:chgData name="Torben Glock" userId="11106b89-72de-413e-b65b-8a42fa6400a0" providerId="ADAL" clId="{9209586D-1143-44A4-82C1-BF7A88CDE311}" dt="2024-04-17T19:43:51.423" v="3" actId="14100"/>
        <pc:sldMkLst>
          <pc:docMk/>
          <pc:sldMk cId="2598638871" sldId="258"/>
        </pc:sldMkLst>
        <pc:graphicFrameChg chg="add mod">
          <ac:chgData name="Torben Glock" userId="11106b89-72de-413e-b65b-8a42fa6400a0" providerId="ADAL" clId="{9209586D-1143-44A4-82C1-BF7A88CDE311}" dt="2024-04-17T19:43:51.423" v="3" actId="14100"/>
          <ac:graphicFrameMkLst>
            <pc:docMk/>
            <pc:sldMk cId="2598638871" sldId="258"/>
            <ac:graphicFrameMk id="3" creationId="{5451054A-6502-8755-B9EF-47618B6094D7}"/>
          </ac:graphicFrameMkLst>
        </pc:graphicFrameChg>
        <pc:graphicFrameChg chg="del">
          <ac:chgData name="Torben Glock" userId="11106b89-72de-413e-b65b-8a42fa6400a0" providerId="ADAL" clId="{9209586D-1143-44A4-82C1-BF7A88CDE311}" dt="2024-04-17T19:43:27.728" v="0" actId="478"/>
          <ac:graphicFrameMkLst>
            <pc:docMk/>
            <pc:sldMk cId="2598638871" sldId="258"/>
            <ac:graphicFrameMk id="4" creationId="{828D4359-4306-E1D6-1E8C-B90987664BC3}"/>
          </ac:graphicFrameMkLst>
        </pc:graphicFrameChg>
      </pc:sldChg>
      <pc:sldChg chg="addSp delSp modSp mod">
        <pc:chgData name="Torben Glock" userId="11106b89-72de-413e-b65b-8a42fa6400a0" providerId="ADAL" clId="{9209586D-1143-44A4-82C1-BF7A88CDE311}" dt="2024-04-17T19:57:32.125" v="136" actId="20577"/>
        <pc:sldMkLst>
          <pc:docMk/>
          <pc:sldMk cId="3898833994" sldId="259"/>
        </pc:sldMkLst>
        <pc:spChg chg="mod">
          <ac:chgData name="Torben Glock" userId="11106b89-72de-413e-b65b-8a42fa6400a0" providerId="ADAL" clId="{9209586D-1143-44A4-82C1-BF7A88CDE311}" dt="2024-04-17T19:57:32.125" v="136" actId="20577"/>
          <ac:spMkLst>
            <pc:docMk/>
            <pc:sldMk cId="3898833994" sldId="259"/>
            <ac:spMk id="2" creationId="{836B5353-64C3-275A-3FE5-05353E52A300}"/>
          </ac:spMkLst>
        </pc:spChg>
        <pc:graphicFrameChg chg="add mod">
          <ac:chgData name="Torben Glock" userId="11106b89-72de-413e-b65b-8a42fa6400a0" providerId="ADAL" clId="{9209586D-1143-44A4-82C1-BF7A88CDE311}" dt="2024-04-17T19:55:45.068" v="122" actId="1076"/>
          <ac:graphicFrameMkLst>
            <pc:docMk/>
            <pc:sldMk cId="3898833994" sldId="259"/>
            <ac:graphicFrameMk id="3" creationId="{B9BE0D53-F9AE-9D6B-19BE-80EB91B594E9}"/>
          </ac:graphicFrameMkLst>
        </pc:graphicFrameChg>
        <pc:graphicFrameChg chg="del">
          <ac:chgData name="Torben Glock" userId="11106b89-72de-413e-b65b-8a42fa6400a0" providerId="ADAL" clId="{9209586D-1143-44A4-82C1-BF7A88CDE311}" dt="2024-04-17T19:44:22.947" v="4" actId="478"/>
          <ac:graphicFrameMkLst>
            <pc:docMk/>
            <pc:sldMk cId="3898833994" sldId="259"/>
            <ac:graphicFrameMk id="4" creationId="{27128211-4688-B881-031F-AD1387D79301}"/>
          </ac:graphicFrameMkLst>
        </pc:graphicFrameChg>
      </pc:sldChg>
      <pc:sldChg chg="modSp mod">
        <pc:chgData name="Torben Glock" userId="11106b89-72de-413e-b65b-8a42fa6400a0" providerId="ADAL" clId="{9209586D-1143-44A4-82C1-BF7A88CDE311}" dt="2024-05-09T09:33:56.944" v="288" actId="20577"/>
        <pc:sldMkLst>
          <pc:docMk/>
          <pc:sldMk cId="2202951318" sldId="261"/>
        </pc:sldMkLst>
        <pc:spChg chg="mod">
          <ac:chgData name="Torben Glock" userId="11106b89-72de-413e-b65b-8a42fa6400a0" providerId="ADAL" clId="{9209586D-1143-44A4-82C1-BF7A88CDE311}" dt="2024-05-09T09:33:56.944" v="288" actId="20577"/>
          <ac:spMkLst>
            <pc:docMk/>
            <pc:sldMk cId="2202951318" sldId="261"/>
            <ac:spMk id="2" creationId="{EAE123ED-C544-44BD-3368-4013A3D20F6A}"/>
          </ac:spMkLst>
        </pc:spChg>
      </pc:sldChg>
      <pc:sldChg chg="addSp delSp modSp new mod">
        <pc:chgData name="Torben Glock" userId="11106b89-72de-413e-b65b-8a42fa6400a0" providerId="ADAL" clId="{9209586D-1143-44A4-82C1-BF7A88CDE311}" dt="2024-04-17T20:13:50.104" v="190" actId="20577"/>
        <pc:sldMkLst>
          <pc:docMk/>
          <pc:sldMk cId="2584619497" sldId="262"/>
        </pc:sldMkLst>
        <pc:spChg chg="mod">
          <ac:chgData name="Torben Glock" userId="11106b89-72de-413e-b65b-8a42fa6400a0" providerId="ADAL" clId="{9209586D-1143-44A4-82C1-BF7A88CDE311}" dt="2024-04-17T19:54:18.290" v="118" actId="6549"/>
          <ac:spMkLst>
            <pc:docMk/>
            <pc:sldMk cId="2584619497" sldId="262"/>
            <ac:spMk id="2" creationId="{B8DA9ADE-C092-312F-9A85-284AE1EB5E2C}"/>
          </ac:spMkLst>
        </pc:spChg>
        <pc:spChg chg="del">
          <ac:chgData name="Torben Glock" userId="11106b89-72de-413e-b65b-8a42fa6400a0" providerId="ADAL" clId="{9209586D-1143-44A4-82C1-BF7A88CDE311}" dt="2024-04-17T19:53:36.106" v="88" actId="478"/>
          <ac:spMkLst>
            <pc:docMk/>
            <pc:sldMk cId="2584619497" sldId="262"/>
            <ac:spMk id="3" creationId="{1EBD0321-D3F9-CCC6-0B30-33FC3D7C1CD8}"/>
          </ac:spMkLst>
        </pc:spChg>
        <pc:spChg chg="add mod">
          <ac:chgData name="Torben Glock" userId="11106b89-72de-413e-b65b-8a42fa6400a0" providerId="ADAL" clId="{9209586D-1143-44A4-82C1-BF7A88CDE311}" dt="2024-04-17T20:13:50.104" v="190" actId="20577"/>
          <ac:spMkLst>
            <pc:docMk/>
            <pc:sldMk cId="2584619497" sldId="262"/>
            <ac:spMk id="6" creationId="{CAE3BB59-4047-CD29-DFB7-CDB38E96D997}"/>
          </ac:spMkLst>
        </pc:spChg>
        <pc:graphicFrameChg chg="add del mod">
          <ac:chgData name="Torben Glock" userId="11106b89-72de-413e-b65b-8a42fa6400a0" providerId="ADAL" clId="{9209586D-1143-44A4-82C1-BF7A88CDE311}" dt="2024-04-17T19:53:08.720" v="82" actId="478"/>
          <ac:graphicFrameMkLst>
            <pc:docMk/>
            <pc:sldMk cId="2584619497" sldId="262"/>
            <ac:graphicFrameMk id="4" creationId="{0530E6F5-F854-8F6C-5651-5836EA081A1D}"/>
          </ac:graphicFrameMkLst>
        </pc:graphicFrameChg>
        <pc:graphicFrameChg chg="add mod">
          <ac:chgData name="Torben Glock" userId="11106b89-72de-413e-b65b-8a42fa6400a0" providerId="ADAL" clId="{9209586D-1143-44A4-82C1-BF7A88CDE311}" dt="2024-04-17T20:13:35.865" v="166" actId="1076"/>
          <ac:graphicFrameMkLst>
            <pc:docMk/>
            <pc:sldMk cId="2584619497" sldId="262"/>
            <ac:graphicFrameMk id="5" creationId="{7B7776E6-9D66-9632-4078-603677EF29E3}"/>
          </ac:graphicFrameMkLst>
        </pc:graphicFrameChg>
      </pc:sldChg>
      <pc:sldChg chg="addSp delSp modSp new mod">
        <pc:chgData name="Torben Glock" userId="11106b89-72de-413e-b65b-8a42fa6400a0" providerId="ADAL" clId="{9209586D-1143-44A4-82C1-BF7A88CDE311}" dt="2024-04-17T20:13:06.257" v="164" actId="14100"/>
        <pc:sldMkLst>
          <pc:docMk/>
          <pc:sldMk cId="1613044814" sldId="263"/>
        </pc:sldMkLst>
        <pc:spChg chg="del">
          <ac:chgData name="Torben Glock" userId="11106b89-72de-413e-b65b-8a42fa6400a0" providerId="ADAL" clId="{9209586D-1143-44A4-82C1-BF7A88CDE311}" dt="2024-04-17T20:07:05.356" v="138" actId="478"/>
          <ac:spMkLst>
            <pc:docMk/>
            <pc:sldMk cId="1613044814" sldId="263"/>
            <ac:spMk id="2" creationId="{4A2B8F8C-C612-A034-A256-7B2A7D25E941}"/>
          </ac:spMkLst>
        </pc:spChg>
        <pc:spChg chg="del">
          <ac:chgData name="Torben Glock" userId="11106b89-72de-413e-b65b-8a42fa6400a0" providerId="ADAL" clId="{9209586D-1143-44A4-82C1-BF7A88CDE311}" dt="2024-04-17T20:07:07.183" v="139" actId="478"/>
          <ac:spMkLst>
            <pc:docMk/>
            <pc:sldMk cId="1613044814" sldId="263"/>
            <ac:spMk id="3" creationId="{BE984A22-6A6F-9E44-4FBF-E2FA3F529710}"/>
          </ac:spMkLst>
        </pc:spChg>
        <pc:spChg chg="add mod">
          <ac:chgData name="Torben Glock" userId="11106b89-72de-413e-b65b-8a42fa6400a0" providerId="ADAL" clId="{9209586D-1143-44A4-82C1-BF7A88CDE311}" dt="2024-04-17T20:07:29.390" v="160" actId="20577"/>
          <ac:spMkLst>
            <pc:docMk/>
            <pc:sldMk cId="1613044814" sldId="263"/>
            <ac:spMk id="4" creationId="{61AB5916-32EB-CD50-5021-9398265B0A5F}"/>
          </ac:spMkLst>
        </pc:spChg>
        <pc:graphicFrameChg chg="add mod">
          <ac:chgData name="Torben Glock" userId="11106b89-72de-413e-b65b-8a42fa6400a0" providerId="ADAL" clId="{9209586D-1143-44A4-82C1-BF7A88CDE311}" dt="2024-04-17T20:13:06.257" v="164" actId="14100"/>
          <ac:graphicFrameMkLst>
            <pc:docMk/>
            <pc:sldMk cId="1613044814" sldId="263"/>
            <ac:graphicFrameMk id="5" creationId="{303C59E4-FA6C-654F-DB95-F25AEF64ECAB}"/>
          </ac:graphicFrameMkLst>
        </pc:graphicFrameChg>
      </pc:sldChg>
      <pc:sldChg chg="addSp delSp modSp add mod ord">
        <pc:chgData name="Torben Glock" userId="11106b89-72de-413e-b65b-8a42fa6400a0" providerId="ADAL" clId="{9209586D-1143-44A4-82C1-BF7A88CDE311}" dt="2024-04-17T20:14:41.841" v="208" actId="14100"/>
        <pc:sldMkLst>
          <pc:docMk/>
          <pc:sldMk cId="2519436413" sldId="264"/>
        </pc:sldMkLst>
        <pc:spChg chg="mod">
          <ac:chgData name="Torben Glock" userId="11106b89-72de-413e-b65b-8a42fa6400a0" providerId="ADAL" clId="{9209586D-1143-44A4-82C1-BF7A88CDE311}" dt="2024-04-17T20:14:09.787" v="202" actId="20577"/>
          <ac:spMkLst>
            <pc:docMk/>
            <pc:sldMk cId="2519436413" sldId="264"/>
            <ac:spMk id="6" creationId="{5B6595E5-DD3A-41F7-2CD2-976F9C214D51}"/>
          </ac:spMkLst>
        </pc:spChg>
        <pc:graphicFrameChg chg="add mod">
          <ac:chgData name="Torben Glock" userId="11106b89-72de-413e-b65b-8a42fa6400a0" providerId="ADAL" clId="{9209586D-1143-44A4-82C1-BF7A88CDE311}" dt="2024-04-17T20:14:27.232" v="204"/>
          <ac:graphicFrameMkLst>
            <pc:docMk/>
            <pc:sldMk cId="2519436413" sldId="264"/>
            <ac:graphicFrameMk id="3" creationId="{2E9F863A-4D60-C301-89EE-174095643D3C}"/>
          </ac:graphicFrameMkLst>
        </pc:graphicFrameChg>
        <pc:graphicFrameChg chg="add mod">
          <ac:chgData name="Torben Glock" userId="11106b89-72de-413e-b65b-8a42fa6400a0" providerId="ADAL" clId="{9209586D-1143-44A4-82C1-BF7A88CDE311}" dt="2024-04-17T20:14:41.841" v="208" actId="14100"/>
          <ac:graphicFrameMkLst>
            <pc:docMk/>
            <pc:sldMk cId="2519436413" sldId="264"/>
            <ac:graphicFrameMk id="4" creationId="{84AA3F36-6C15-A67D-6B80-F61FBCB1E945}"/>
          </ac:graphicFrameMkLst>
        </pc:graphicFrameChg>
        <pc:graphicFrameChg chg="del">
          <ac:chgData name="Torben Glock" userId="11106b89-72de-413e-b65b-8a42fa6400a0" providerId="ADAL" clId="{9209586D-1143-44A4-82C1-BF7A88CDE311}" dt="2024-04-17T20:14:26.631" v="203" actId="478"/>
          <ac:graphicFrameMkLst>
            <pc:docMk/>
            <pc:sldMk cId="2519436413" sldId="264"/>
            <ac:graphicFrameMk id="5" creationId="{F06AED33-FB0C-4AD4-A598-F07DF006E0D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DDFADB-9EC2-D8AE-B840-B334045BD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2DC324F-33D8-BCF3-3340-C89023B529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ADB146-1AC7-EEAA-0C37-8E7EF25C2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33D692-D049-265B-4245-5A3E66A8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C461A3-8D20-8B22-CA7C-949328688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363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839680-CB57-CDB4-9154-323CFD833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A8DC721-1CF2-C4DE-1A41-E8078CB2A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327AA1-BC73-FA39-AF44-0D1159E4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3078DB-A894-734B-B04A-67465E5A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5144F81-B12D-B94B-586D-6AE068D3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8247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54ABE4C-FAF8-D850-C398-E9C61582B2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27ABB9C-A7C3-8623-4FEE-6996FEE68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7447DA-F5B3-8244-8DE8-3FD0860EF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BEE83B-CCF2-AC4B-95F9-978190F7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FE2FFCB-5E90-0944-61E3-6E2444AA1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6327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471F3-23B6-CCF9-2B17-E5306E3D8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CC50FAA-0798-7C65-AC9C-DC1108309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15EA1BB-8D84-6205-C237-FDA880455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78AE1A6-AE5D-CE62-43B1-F37BB669B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9071CE-204B-2F6C-1977-4EA34CC4B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962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2DC2F3-55CB-D4A0-156C-D9F4F84AE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F547917-FC7E-CC8E-426A-22FD4B56F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100BC8-E0CA-95CA-A18D-2F38D116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49A5CEC-ABB5-C4C7-CF55-135EB9672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B4EEAFB-C4E2-3456-8372-1EADF057E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612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FB69B3-CE6C-015F-0FCB-D6025166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84DB007-0AD2-8212-CED6-15C7C67B56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A68FAC0-3713-B02B-D49A-AEDD2C1AC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2894A9-2BE1-1870-383B-7210F3A0D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2FDC655-E9AE-37D7-59C0-D52BC756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C996D7-0EFD-8D93-F983-C737B781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377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6AD12-ACE8-4284-840E-ACD0A475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4D38F78-93F2-AB03-0FF4-13280ECC7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8679C2E-8B79-3313-C9E2-E21445A62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7E446E7-28D2-69D4-AA05-CB4CDB3850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B3E07F8-4B43-CD79-03F7-D9A36A8735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F03E2DE-7064-027E-AD2E-6CE745134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37677ABC-9EC5-9528-D356-C7EDA7F7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B712EED-BE77-5DDF-08A7-AE043BF09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6145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669C6-A992-047C-3805-61041BDD2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068D012-3410-9CD3-877F-04A400308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DE4EE2E-F02C-7E09-96F8-5B151A463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A576C4D-2502-6869-1B75-2AE86B600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732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D078485A-BFE4-E2E4-0572-617B183A8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F8AA71E1-6BF6-CEF7-B921-F0D03B1B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62700813-DE81-F757-7D0E-3AED6458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28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C0D424-7EE8-79CC-D86A-DB89AA1E1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7D9B0CB-ADF8-87C2-DC2A-AFE3489F2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BBD3B59-F7C2-1DF2-B0D7-A561E30AB4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AEAE4B5-AC4D-4019-BFD5-3EE17E401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D704F68-D450-4D95-8B46-0F6A87906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F878DB9-79E4-9C83-B83D-5CD5EF24E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0007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4DB0BC-F30C-8509-C520-BCD5E59A8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0114C7F-A37E-7998-F03E-6EA991F74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B1431DB-4D27-E78A-2A16-889EF4F86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0804B2D-E8BE-D5C7-7310-D03BE07B8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6708DC-AAE4-897C-1EFF-1326724A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3CFD9E5-A85F-EFE1-A54C-286E3F757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92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B0FADF6-A667-844E-2CA1-6E9BB8D55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81AEC6D-B004-C7ED-8D26-ACB3A7F33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68341F9-1D84-CD85-D816-1EFCDD0533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AD93D-E1C6-4B68-8A2E-94BE6B76A911}" type="datetimeFigureOut">
              <a:rPr lang="da-DK" smtClean="0"/>
              <a:t>09-05-2024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6211593-979A-F9F3-EB73-5390EEB50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DA21F38-FF3E-FFA4-EF68-1A3A17B3F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993F6-31B1-45C0-8B6B-ED1CEAC2615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3010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3.xlsx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4.xls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Excel_Worksheet5.xlsx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Excel_Worksheet6.xlsx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12654-6B94-7A57-7846-CD1EE7BB8B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DDH budgetter 2025</a:t>
            </a:r>
            <a:br>
              <a:rPr lang="da-DK" dirty="0"/>
            </a:br>
            <a:r>
              <a:rPr lang="da-DK" sz="3600" dirty="0"/>
              <a:t>(inkl. 2024 forventet regnskab)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CBAB646-610E-A8A2-FAF5-0C86117579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Kontaktcenter og Chatbot</a:t>
            </a:r>
          </a:p>
        </p:txBody>
      </p:sp>
    </p:spTree>
    <p:extLst>
      <p:ext uri="{BB962C8B-B14F-4D97-AF65-F5344CB8AC3E}">
        <p14:creationId xmlns:p14="http://schemas.microsoft.com/office/powerpoint/2010/main" val="2868441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1B5F9-6773-BA73-2499-EA6D7CB5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4913" y="243577"/>
            <a:ext cx="2888974" cy="750336"/>
          </a:xfrm>
        </p:spPr>
        <p:txBody>
          <a:bodyPr>
            <a:normAutofit/>
          </a:bodyPr>
          <a:lstStyle/>
          <a:p>
            <a:r>
              <a:rPr lang="da-DK" sz="2000" dirty="0"/>
              <a:t>DDH Kontaktcenter</a:t>
            </a:r>
          </a:p>
        </p:txBody>
      </p:sp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5451054A-6502-8755-B9EF-47618B6094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940363"/>
              </p:ext>
            </p:extLst>
          </p:nvPr>
        </p:nvGraphicFramePr>
        <p:xfrm>
          <a:off x="-1" y="0"/>
          <a:ext cx="8994913" cy="6631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467501" imgH="5505319" progId="Excel.Sheet.12">
                  <p:embed/>
                </p:oleObj>
              </mc:Choice>
              <mc:Fallback>
                <p:oleObj name="Worksheet" r:id="rId2" imgW="7467501" imgH="5505319" progId="Excel.Sheet.12">
                  <p:embed/>
                  <p:pic>
                    <p:nvPicPr>
                      <p:cNvPr id="3" name="Objekt 2">
                        <a:extLst>
                          <a:ext uri="{FF2B5EF4-FFF2-40B4-BE49-F238E27FC236}">
                            <a16:creationId xmlns:a16="http://schemas.microsoft.com/office/drawing/2014/main" id="{5451054A-6502-8755-B9EF-47618B6094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1" y="0"/>
                        <a:ext cx="8994913" cy="66314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8638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DA9ADE-C092-312F-9A85-284AE1EB5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Ny økonomimodel pr. 1.1.2024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7B7776E6-9D66-9632-4078-603677EF29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8626870"/>
              </p:ext>
            </p:extLst>
          </p:nvPr>
        </p:nvGraphicFramePr>
        <p:xfrm>
          <a:off x="981075" y="2668587"/>
          <a:ext cx="10073583" cy="152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248261" imgH="641262" progId="Excel.Sheet.12">
                  <p:embed/>
                </p:oleObj>
              </mc:Choice>
              <mc:Fallback>
                <p:oleObj name="Worksheet" r:id="rId2" imgW="4248261" imgH="641262" progId="Excel.Sheet.12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:a16="http://schemas.microsoft.com/office/drawing/2014/main" id="{7B7776E6-9D66-9632-4078-603677EF29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81075" y="2668587"/>
                        <a:ext cx="10073583" cy="152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kstfelt 5">
            <a:extLst>
              <a:ext uri="{FF2B5EF4-FFF2-40B4-BE49-F238E27FC236}">
                <a16:creationId xmlns:a16="http://schemas.microsoft.com/office/drawing/2014/main" id="{CAE3BB59-4047-CD29-DFB7-CDB38E96D997}"/>
              </a:ext>
            </a:extLst>
          </p:cNvPr>
          <p:cNvSpPr txBox="1"/>
          <p:nvPr/>
        </p:nvSpPr>
        <p:spPr>
          <a:xfrm>
            <a:off x="981075" y="1914525"/>
            <a:ext cx="348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Forventet regnskab 2024</a:t>
            </a:r>
          </a:p>
        </p:txBody>
      </p:sp>
    </p:spTree>
    <p:extLst>
      <p:ext uri="{BB962C8B-B14F-4D97-AF65-F5344CB8AC3E}">
        <p14:creationId xmlns:p14="http://schemas.microsoft.com/office/powerpoint/2010/main" val="258461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6B5353-64C3-275A-3FE5-05353E52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2912"/>
            <a:ext cx="11718234" cy="459063"/>
          </a:xfrm>
        </p:spPr>
        <p:txBody>
          <a:bodyPr>
            <a:normAutofit fontScale="90000"/>
          </a:bodyPr>
          <a:lstStyle/>
          <a:p>
            <a:r>
              <a:rPr lang="da-DK" sz="2800" dirty="0"/>
              <a:t>Kommuneudgift forventet 2024 (skøn efter tal fra 1. kvartal 2024)</a:t>
            </a:r>
          </a:p>
        </p:txBody>
      </p:sp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B9BE0D53-F9AE-9D6B-19BE-80EB91B594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7798882"/>
              </p:ext>
            </p:extLst>
          </p:nvPr>
        </p:nvGraphicFramePr>
        <p:xfrm>
          <a:off x="52387" y="520542"/>
          <a:ext cx="12087225" cy="6337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776348" imgH="6908844" progId="Excel.Sheet.12">
                  <p:embed/>
                </p:oleObj>
              </mc:Choice>
              <mc:Fallback>
                <p:oleObj name="Worksheet" r:id="rId2" imgW="12776348" imgH="6908844" progId="Excel.Sheet.12">
                  <p:embed/>
                  <p:pic>
                    <p:nvPicPr>
                      <p:cNvPr id="3" name="Objekt 2">
                        <a:extLst>
                          <a:ext uri="{FF2B5EF4-FFF2-40B4-BE49-F238E27FC236}">
                            <a16:creationId xmlns:a16="http://schemas.microsoft.com/office/drawing/2014/main" id="{B9BE0D53-F9AE-9D6B-19BE-80EB91B594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387" y="520542"/>
                        <a:ext cx="12087225" cy="63374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8833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3B0C4B-6ECD-FC23-0733-B7E9F1BFE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27802D-C741-2898-3FDA-07F20DCE1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Ny økonomimodel pr. 1.1.2024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5B6595E5-DD3A-41F7-2CD2-976F9C214D51}"/>
              </a:ext>
            </a:extLst>
          </p:cNvPr>
          <p:cNvSpPr txBox="1"/>
          <p:nvPr/>
        </p:nvSpPr>
        <p:spPr>
          <a:xfrm>
            <a:off x="981075" y="1914525"/>
            <a:ext cx="3486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Budget 2025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84AA3F36-6C15-A67D-6B80-F61FBCB1E9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893515"/>
              </p:ext>
            </p:extLst>
          </p:nvPr>
        </p:nvGraphicFramePr>
        <p:xfrm>
          <a:off x="1104900" y="2528837"/>
          <a:ext cx="9439275" cy="1699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562510" imgH="641262" progId="Excel.Sheet.12">
                  <p:embed/>
                </p:oleObj>
              </mc:Choice>
              <mc:Fallback>
                <p:oleObj name="Worksheet" r:id="rId2" imgW="3562510" imgH="641262" progId="Excel.Sheet.12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84AA3F36-6C15-A67D-6B80-F61FBCB1E9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04900" y="2528837"/>
                        <a:ext cx="9439275" cy="16994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9436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>
            <a:extLst>
              <a:ext uri="{FF2B5EF4-FFF2-40B4-BE49-F238E27FC236}">
                <a16:creationId xmlns:a16="http://schemas.microsoft.com/office/drawing/2014/main" id="{61AB5916-32EB-CD50-5021-9398265B0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2912"/>
            <a:ext cx="11718234" cy="459063"/>
          </a:xfrm>
        </p:spPr>
        <p:txBody>
          <a:bodyPr>
            <a:normAutofit fontScale="90000"/>
          </a:bodyPr>
          <a:lstStyle/>
          <a:p>
            <a:r>
              <a:rPr lang="da-DK" sz="2800" dirty="0"/>
              <a:t>Kommunebudget 2025 (skøn efter tal 2024)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303C59E4-FA6C-654F-DB95-F25AEF64EC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745169"/>
              </p:ext>
            </p:extLst>
          </p:nvPr>
        </p:nvGraphicFramePr>
        <p:xfrm>
          <a:off x="76199" y="534150"/>
          <a:ext cx="11791951" cy="622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741014" imgH="6724781" progId="Excel.Sheet.12">
                  <p:embed/>
                </p:oleObj>
              </mc:Choice>
              <mc:Fallback>
                <p:oleObj name="Worksheet" r:id="rId2" imgW="11741014" imgH="6724781" progId="Excel.Sheet.12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:a16="http://schemas.microsoft.com/office/drawing/2014/main" id="{303C59E4-FA6C-654F-DB95-F25AEF64EC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199" y="534150"/>
                        <a:ext cx="11791951" cy="6220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304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E5EB5-CF67-1A30-D98D-3ECDDFF27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263809" cy="489640"/>
          </a:xfrm>
        </p:spPr>
        <p:txBody>
          <a:bodyPr>
            <a:normAutofit fontScale="90000"/>
          </a:bodyPr>
          <a:lstStyle/>
          <a:p>
            <a:r>
              <a:rPr lang="da-DK" dirty="0"/>
              <a:t>Chatbot 2025</a:t>
            </a:r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55FFB351-8944-3502-8537-DF0F16151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54765"/>
            <a:ext cx="9860280" cy="562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307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817F74-6E04-144A-A527-AF4B057EF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1043" y="168965"/>
            <a:ext cx="5168347" cy="1004888"/>
          </a:xfrm>
        </p:spPr>
        <p:txBody>
          <a:bodyPr>
            <a:normAutofit/>
          </a:bodyPr>
          <a:lstStyle/>
          <a:p>
            <a:r>
              <a:rPr lang="da-DK" sz="2800" dirty="0"/>
              <a:t>Kommuneregnskab – Chatbot (36 kommuner)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1C5210E4-137F-E97E-EED3-56C6A04867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021972"/>
              </p:ext>
            </p:extLst>
          </p:nvPr>
        </p:nvGraphicFramePr>
        <p:xfrm>
          <a:off x="113127" y="73094"/>
          <a:ext cx="5790716" cy="6717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248502" imgH="7248519" progId="Excel.Sheet.12">
                  <p:embed/>
                </p:oleObj>
              </mc:Choice>
              <mc:Fallback>
                <p:oleObj name="Worksheet" r:id="rId2" imgW="6248502" imgH="7248519" progId="Excel.Sheet.12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1C5210E4-137F-E97E-EED3-56C6A04867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3127" y="73094"/>
                        <a:ext cx="5790716" cy="6717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9761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E123ED-C544-44BD-3368-4013A3D20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0828" y="109331"/>
            <a:ext cx="5512972" cy="1325563"/>
          </a:xfrm>
        </p:spPr>
        <p:txBody>
          <a:bodyPr>
            <a:normAutofit fontScale="90000"/>
          </a:bodyPr>
          <a:lstStyle/>
          <a:p>
            <a:r>
              <a:rPr lang="da-DK" sz="2800" dirty="0"/>
              <a:t>Kommuneregnskab – Chatbot udbud (39 kommuner) jf. godkendt finansieringsplan (også </a:t>
            </a:r>
            <a:r>
              <a:rPr lang="da-DK" sz="2800"/>
              <a:t>vedhæftet dagsordenen)</a:t>
            </a:r>
            <a:endParaRPr lang="da-DK" sz="2800" dirty="0"/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2695E813-981F-4BE3-C3B9-76D28CF741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085492"/>
              </p:ext>
            </p:extLst>
          </p:nvPr>
        </p:nvGraphicFramePr>
        <p:xfrm>
          <a:off x="82758" y="109331"/>
          <a:ext cx="5512972" cy="6639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334131" imgH="7629474" progId="Excel.Sheet.12">
                  <p:embed/>
                </p:oleObj>
              </mc:Choice>
              <mc:Fallback>
                <p:oleObj name="Worksheet" r:id="rId2" imgW="6334131" imgH="7629474" progId="Excel.Sheet.12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2695E813-981F-4BE3-C3B9-76D28CF741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758" y="109331"/>
                        <a:ext cx="5512972" cy="66392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295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b98870e3c2029466ed803e67fc7dac51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4be10ba7c7bccc95d23f79bc93418551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26D0F2-F36F-4052-9F60-1A7C61471E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3F0459-58C3-4F20-9D44-A8D4E6CC0F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F1260B-E0FC-4940-9014-D04C6E5E0359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78</Words>
  <Application>Microsoft Office PowerPoint</Application>
  <PresentationFormat>Widescreen</PresentationFormat>
  <Paragraphs>12</Paragraphs>
  <Slides>9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Worksheet</vt:lpstr>
      <vt:lpstr>DDH budgetter 2025 (inkl. 2024 forventet regnskab)</vt:lpstr>
      <vt:lpstr>DDH Kontaktcenter</vt:lpstr>
      <vt:lpstr>Ny økonomimodel pr. 1.1.2024</vt:lpstr>
      <vt:lpstr>Kommuneudgift forventet 2024 (skøn efter tal fra 1. kvartal 2024)</vt:lpstr>
      <vt:lpstr>Ny økonomimodel pr. 1.1.2024</vt:lpstr>
      <vt:lpstr>Kommunebudget 2025 (skøn efter tal 2024)</vt:lpstr>
      <vt:lpstr>Chatbot 2025</vt:lpstr>
      <vt:lpstr>Kommuneregnskab – Chatbot (36 kommuner)</vt:lpstr>
      <vt:lpstr>Kommuneregnskab – Chatbot udbud (39 kommuner) jf. godkendt finansieringsplan (også vedhæftet dagsordenen)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budgetter 2025 (inkl. 2024 forventet regnskab)</dc:title>
  <dc:creator>Torben Glock</dc:creator>
  <cp:lastModifiedBy>Torben Glock</cp:lastModifiedBy>
  <cp:revision>1</cp:revision>
  <dcterms:created xsi:type="dcterms:W3CDTF">2024-04-12T11:16:08Z</dcterms:created>
  <dcterms:modified xsi:type="dcterms:W3CDTF">2024-05-09T09:33:59Z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