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142532680" r:id="rId5"/>
    <p:sldId id="2142532681" r:id="rId6"/>
    <p:sldId id="2142532682" r:id="rId7"/>
    <p:sldId id="2142532685" r:id="rId8"/>
    <p:sldId id="2142532673" r:id="rId9"/>
    <p:sldId id="2142532687" r:id="rId10"/>
    <p:sldId id="214253268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280"/>
    <a:srgbClr val="156082"/>
    <a:srgbClr val="C1D5DE"/>
    <a:srgbClr val="FFC7CE"/>
    <a:srgbClr val="F7E497"/>
    <a:srgbClr val="C3B477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B9B19-D6DA-E8E0-6B58-D5D1237DDFAD}" v="90" dt="2024-11-28T08:31:10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28" autoAdjust="0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æstebruger" userId="S::urn:spo:anon#e274699e5f46719dd1ea06d6a690ad6dc1a4c7b94b47ae653f1a68b00858f9a5::" providerId="AD" clId="Web-{2B6B9B19-D6DA-E8E0-6B58-D5D1237DDFAD}"/>
    <pc:docChg chg="addSld delSld modSld">
      <pc:chgData name="Gæstebruger" userId="S::urn:spo:anon#e274699e5f46719dd1ea06d6a690ad6dc1a4c7b94b47ae653f1a68b00858f9a5::" providerId="AD" clId="Web-{2B6B9B19-D6DA-E8E0-6B58-D5D1237DDFAD}" dt="2024-11-28T08:30:45.559" v="535" actId="20577"/>
      <pc:docMkLst>
        <pc:docMk/>
      </pc:docMkLst>
      <pc:sldChg chg="addSp delSp modSp">
        <pc:chgData name="Gæstebruger" userId="S::urn:spo:anon#e274699e5f46719dd1ea06d6a690ad6dc1a4c7b94b47ae653f1a68b00858f9a5::" providerId="AD" clId="Web-{2B6B9B19-D6DA-E8E0-6B58-D5D1237DDFAD}" dt="2024-11-28T07:51:44.064" v="128" actId="1076"/>
        <pc:sldMkLst>
          <pc:docMk/>
          <pc:sldMk cId="2286144086" sldId="2142532673"/>
        </pc:sldMkLst>
        <pc:spChg chg="mod">
          <ac:chgData name="Gæstebruger" userId="S::urn:spo:anon#e274699e5f46719dd1ea06d6a690ad6dc1a4c7b94b47ae653f1a68b00858f9a5::" providerId="AD" clId="Web-{2B6B9B19-D6DA-E8E0-6B58-D5D1237DDFAD}" dt="2024-11-28T07:51:44.064" v="128" actId="1076"/>
          <ac:spMkLst>
            <pc:docMk/>
            <pc:sldMk cId="2286144086" sldId="2142532673"/>
            <ac:spMk id="2" creationId="{28DD54B0-90E7-7914-1266-8AFB127AEE78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43:15.994" v="86"/>
          <ac:spMkLst>
            <pc:docMk/>
            <pc:sldMk cId="2286144086" sldId="2142532673"/>
            <ac:spMk id="3" creationId="{2ABBA4BA-87E6-3703-8E66-C56F03FD2F67}"/>
          </ac:spMkLst>
        </pc:spChg>
        <pc:graphicFrameChg chg="mod modGraphic">
          <ac:chgData name="Gæstebruger" userId="S::urn:spo:anon#e274699e5f46719dd1ea06d6a690ad6dc1a4c7b94b47ae653f1a68b00858f9a5::" providerId="AD" clId="Web-{2B6B9B19-D6DA-E8E0-6B58-D5D1237DDFAD}" dt="2024-11-28T07:50:52.764" v="125" actId="14100"/>
          <ac:graphicFrameMkLst>
            <pc:docMk/>
            <pc:sldMk cId="2286144086" sldId="2142532673"/>
            <ac:graphicFrameMk id="5" creationId="{F1D97DD6-7E0F-6998-539B-8FC5F0CBAB41}"/>
          </ac:graphicFrameMkLst>
        </pc:graphicFrameChg>
        <pc:picChg chg="add mod">
          <ac:chgData name="Gæstebruger" userId="S::urn:spo:anon#e274699e5f46719dd1ea06d6a690ad6dc1a4c7b94b47ae653f1a68b00858f9a5::" providerId="AD" clId="Web-{2B6B9B19-D6DA-E8E0-6B58-D5D1237DDFAD}" dt="2024-11-28T07:51:11.109" v="127" actId="14100"/>
          <ac:picMkLst>
            <pc:docMk/>
            <pc:sldMk cId="2286144086" sldId="2142532673"/>
            <ac:picMk id="371" creationId="{03C59C9F-0AC3-3961-F4CD-E08EC4683DD4}"/>
          </ac:picMkLst>
        </pc:picChg>
        <pc:picChg chg="add del mod">
          <ac:chgData name="Gæstebruger" userId="S::urn:spo:anon#e274699e5f46719dd1ea06d6a690ad6dc1a4c7b94b47ae653f1a68b00858f9a5::" providerId="AD" clId="Web-{2B6B9B19-D6DA-E8E0-6B58-D5D1237DDFAD}" dt="2024-11-28T07:49:08.459" v="110"/>
          <ac:picMkLst>
            <pc:docMk/>
            <pc:sldMk cId="2286144086" sldId="2142532673"/>
            <ac:picMk id="399" creationId="{84F4786D-DA5C-F4D4-172E-8FB2FF19C88D}"/>
          </ac:picMkLst>
        </pc:picChg>
      </pc:sldChg>
      <pc:sldChg chg="del">
        <pc:chgData name="Gæstebruger" userId="S::urn:spo:anon#e274699e5f46719dd1ea06d6a690ad6dc1a4c7b94b47ae653f1a68b00858f9a5::" providerId="AD" clId="Web-{2B6B9B19-D6DA-E8E0-6B58-D5D1237DDFAD}" dt="2024-11-28T07:37:31.092" v="0"/>
        <pc:sldMkLst>
          <pc:docMk/>
          <pc:sldMk cId="609877763" sldId="2142532684"/>
        </pc:sldMkLst>
      </pc:sldChg>
      <pc:sldChg chg="addSp delSp modSp mod setBg">
        <pc:chgData name="Gæstebruger" userId="S::urn:spo:anon#e274699e5f46719dd1ea06d6a690ad6dc1a4c7b94b47ae653f1a68b00858f9a5::" providerId="AD" clId="Web-{2B6B9B19-D6DA-E8E0-6B58-D5D1237DDFAD}" dt="2024-11-28T08:30:45.559" v="535" actId="20577"/>
        <pc:sldMkLst>
          <pc:docMk/>
          <pc:sldMk cId="2200329521" sldId="2142532685"/>
        </pc:sldMkLst>
        <pc:spChg chg="mod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4" creationId="{9D7A82D4-D0F6-59EA-E909-4EFE9BCEE9C8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52:44.022" v="132"/>
          <ac:spMkLst>
            <pc:docMk/>
            <pc:sldMk cId="2200329521" sldId="2142532685"/>
            <ac:spMk id="10" creationId="{7517A47C-B2E5-4B79-8061-D74B1311AF6E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52:44.022" v="132"/>
          <ac:spMkLst>
            <pc:docMk/>
            <pc:sldMk cId="2200329521" sldId="2142532685"/>
            <ac:spMk id="12" creationId="{C505E780-2083-4CB5-A42A-5E0E2908ECC3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52:44.022" v="132"/>
          <ac:spMkLst>
            <pc:docMk/>
            <pc:sldMk cId="2200329521" sldId="2142532685"/>
            <ac:spMk id="14" creationId="{D2C0AE1C-0118-41AE-8A10-7CDCBF10E96F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52:44.022" v="132"/>
          <ac:spMkLst>
            <pc:docMk/>
            <pc:sldMk cId="2200329521" sldId="2142532685"/>
            <ac:spMk id="16" creationId="{463EEC44-1BA3-44ED-81FC-A644B04B2A44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7:55:18.144" v="197"/>
          <ac:spMkLst>
            <pc:docMk/>
            <pc:sldMk cId="2200329521" sldId="2142532685"/>
            <ac:spMk id="21" creationId="{81D377EB-C9D2-4ED0-86A6-740A297E3EAC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7:55:18.144" v="197"/>
          <ac:spMkLst>
            <pc:docMk/>
            <pc:sldMk cId="2200329521" sldId="2142532685"/>
            <ac:spMk id="23" creationId="{066346BE-FDB4-4772-A696-0719490ABD64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7:55:18.144" v="197"/>
          <ac:spMkLst>
            <pc:docMk/>
            <pc:sldMk cId="2200329521" sldId="2142532685"/>
            <ac:spMk id="25" creationId="{FB92FFCE-0C90-454E-AA25-D4EE9A6C39C5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7:59:39.961" v="336"/>
          <ac:spMkLst>
            <pc:docMk/>
            <pc:sldMk cId="2200329521" sldId="2142532685"/>
            <ac:spMk id="30" creationId="{738F59A4-4431-460D-8E49-6E65C189A566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39" creationId="{BACC6370-2D7E-4714-9D71-7542949D7D5D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41" creationId="{F68B3F68-107C-434F-AA38-110D5EA91B85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43" creationId="{AAD0DBB9-1A4B-4391-81D4-CB19F9AB918A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45" creationId="{063BBA22-50EA-4C4D-BE05-F1CE4E63AA56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19:14.709" v="462"/>
          <ac:spMkLst>
            <pc:docMk/>
            <pc:sldMk cId="2200329521" sldId="2142532685"/>
            <ac:spMk id="47" creationId="{955A2079-FA98-4876-80F0-72364A7D2EA4}"/>
          </ac:spMkLst>
        </pc:spChg>
        <pc:spChg chg="add">
          <ac:chgData name="Gæstebruger" userId="S::urn:spo:anon#e274699e5f46719dd1ea06d6a690ad6dc1a4c7b94b47ae653f1a68b00858f9a5::" providerId="AD" clId="Web-{2B6B9B19-D6DA-E8E0-6B58-D5D1237DDFAD}" dt="2024-11-28T08:20:45.481" v="468"/>
          <ac:spMkLst>
            <pc:docMk/>
            <pc:sldMk cId="2200329521" sldId="2142532685"/>
            <ac:spMk id="48" creationId="{2659FDB4-FCBE-4A89-B46D-43D4FA54464D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0:29.480" v="467"/>
          <ac:spMkLst>
            <pc:docMk/>
            <pc:sldMk cId="2200329521" sldId="2142532685"/>
            <ac:spMk id="49" creationId="{6C4028FD-8BAA-4A19-BFDE-594D991B7552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00:23.542" v="340"/>
          <ac:spMkLst>
            <pc:docMk/>
            <pc:sldMk cId="2200329521" sldId="2142532685"/>
            <ac:spMk id="50" creationId="{955A2079-FA98-4876-80F0-72364A7D2EA4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03:04.727" v="342"/>
          <ac:spMkLst>
            <pc:docMk/>
            <pc:sldMk cId="2200329521" sldId="2142532685"/>
            <ac:spMk id="52" creationId="{066346BE-FDB4-4772-A696-0719490ABD64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03:04.727" v="342"/>
          <ac:spMkLst>
            <pc:docMk/>
            <pc:sldMk cId="2200329521" sldId="2142532685"/>
            <ac:spMk id="53" creationId="{81D377EB-C9D2-4ED0-86A6-740A297E3EAC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03:04.727" v="342"/>
          <ac:spMkLst>
            <pc:docMk/>
            <pc:sldMk cId="2200329521" sldId="2142532685"/>
            <ac:spMk id="54" creationId="{FB92FFCE-0C90-454E-AA25-D4EE9A6C39C5}"/>
          </ac:spMkLst>
        </pc:spChg>
        <pc:spChg chg="add del mod">
          <ac:chgData name="Gæstebruger" userId="S::urn:spo:anon#e274699e5f46719dd1ea06d6a690ad6dc1a4c7b94b47ae653f1a68b00858f9a5::" providerId="AD" clId="Web-{2B6B9B19-D6DA-E8E0-6B58-D5D1237DDFAD}" dt="2024-11-28T08:27:49.296" v="526"/>
          <ac:spMkLst>
            <pc:docMk/>
            <pc:sldMk cId="2200329521" sldId="2142532685"/>
            <ac:spMk id="2203" creationId="{74E6DDD7-A2F8-A09E-B40B-730AD8A666FD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29:12.427" v="529"/>
          <ac:spMkLst>
            <pc:docMk/>
            <pc:sldMk cId="2200329521" sldId="2142532685"/>
            <ac:spMk id="2216" creationId="{74E6DDD7-A2F8-A09E-B40B-730AD8A666FD}"/>
          </ac:spMkLst>
        </pc:spChg>
        <pc:grpChg chg="add del">
          <ac:chgData name="Gæstebruger" userId="S::urn:spo:anon#e274699e5f46719dd1ea06d6a690ad6dc1a4c7b94b47ae653f1a68b00858f9a5::" providerId="AD" clId="Web-{2B6B9B19-D6DA-E8E0-6B58-D5D1237DDFAD}" dt="2024-11-28T07:59:39.961" v="336"/>
          <ac:grpSpMkLst>
            <pc:docMk/>
            <pc:sldMk cId="2200329521" sldId="2142532685"/>
            <ac:grpSpMk id="32" creationId="{8A919B9C-5C01-47E4-B2F2-45F589208ABF}"/>
          </ac:grpSpMkLst>
        </pc:grpChg>
        <pc:graphicFrameChg chg="mod modGraphic">
          <ac:chgData name="Gæstebruger" userId="S::urn:spo:anon#e274699e5f46719dd1ea06d6a690ad6dc1a4c7b94b47ae653f1a68b00858f9a5::" providerId="AD" clId="Web-{2B6B9B19-D6DA-E8E0-6B58-D5D1237DDFAD}" dt="2024-11-28T08:24:50.532" v="516" actId="20577"/>
          <ac:graphicFrameMkLst>
            <pc:docMk/>
            <pc:sldMk cId="2200329521" sldId="2142532685"/>
            <ac:graphicFrameMk id="6" creationId="{12DB7496-7A52-3BAD-2786-E3B09FE5499C}"/>
          </ac:graphicFrameMkLst>
        </pc:graphicFrameChg>
        <pc:graphicFrameChg chg="add mod modGraphic">
          <ac:chgData name="Gæstebruger" userId="S::urn:spo:anon#e274699e5f46719dd1ea06d6a690ad6dc1a4c7b94b47ae653f1a68b00858f9a5::" providerId="AD" clId="Web-{2B6B9B19-D6DA-E8E0-6B58-D5D1237DDFAD}" dt="2024-11-28T08:30:45.559" v="535" actId="20577"/>
          <ac:graphicFrameMkLst>
            <pc:docMk/>
            <pc:sldMk cId="2200329521" sldId="2142532685"/>
            <ac:graphicFrameMk id="2057" creationId="{2C835005-046F-700E-9383-BF3830648E52}"/>
          </ac:graphicFrameMkLst>
        </pc:graphicFrameChg>
        <pc:graphicFrameChg chg="add del">
          <ac:chgData name="Gæstebruger" userId="S::urn:spo:anon#e274699e5f46719dd1ea06d6a690ad6dc1a4c7b94b47ae653f1a68b00858f9a5::" providerId="AD" clId="Web-{2B6B9B19-D6DA-E8E0-6B58-D5D1237DDFAD}" dt="2024-11-28T08:26:53.651" v="521"/>
          <ac:graphicFrameMkLst>
            <pc:docMk/>
            <pc:sldMk cId="2200329521" sldId="2142532685"/>
            <ac:graphicFrameMk id="2130" creationId="{8B1CA6DD-8734-EA02-B634-67732BA52DB3}"/>
          </ac:graphicFrameMkLst>
        </pc:graphicFrameChg>
        <pc:picChg chg="add del mod">
          <ac:chgData name="Gæstebruger" userId="S::urn:spo:anon#e274699e5f46719dd1ea06d6a690ad6dc1a4c7b94b47ae653f1a68b00858f9a5::" providerId="AD" clId="Web-{2B6B9B19-D6DA-E8E0-6B58-D5D1237DDFAD}" dt="2024-11-28T07:54:56.064" v="192"/>
          <ac:picMkLst>
            <pc:docMk/>
            <pc:sldMk cId="2200329521" sldId="2142532685"/>
            <ac:picMk id="324" creationId="{D3E4BF25-3D69-9B2D-F457-75595CFF5045}"/>
          </ac:picMkLst>
        </pc:picChg>
        <pc:picChg chg="add mod">
          <ac:chgData name="Gæstebruger" userId="S::urn:spo:anon#e274699e5f46719dd1ea06d6a690ad6dc1a4c7b94b47ae653f1a68b00858f9a5::" providerId="AD" clId="Web-{2B6B9B19-D6DA-E8E0-6B58-D5D1237DDFAD}" dt="2024-11-28T08:30:22.151" v="532"/>
          <ac:picMkLst>
            <pc:docMk/>
            <pc:sldMk cId="2200329521" sldId="2142532685"/>
            <ac:picMk id="2265" creationId="{488B6106-3C23-C22F-7A6C-8F1FA961526A}"/>
          </ac:picMkLst>
        </pc:picChg>
        <pc:cxnChg chg="add">
          <ac:chgData name="Gæstebruger" userId="S::urn:spo:anon#e274699e5f46719dd1ea06d6a690ad6dc1a4c7b94b47ae653f1a68b00858f9a5::" providerId="AD" clId="Web-{2B6B9B19-D6DA-E8E0-6B58-D5D1237DDFAD}" dt="2024-11-28T08:20:45.481" v="468"/>
          <ac:cxnSpMkLst>
            <pc:docMk/>
            <pc:sldMk cId="2200329521" sldId="2142532685"/>
            <ac:cxnSpMk id="51" creationId="{C8F51B3F-8331-4E4A-AE96-D47B1006EEAD}"/>
          </ac:cxnSpMkLst>
        </pc:cxnChg>
      </pc:sldChg>
      <pc:sldChg chg="addSp delSp modSp mod setBg">
        <pc:chgData name="Gæstebruger" userId="S::urn:spo:anon#e274699e5f46719dd1ea06d6a690ad6dc1a4c7b94b47ae653f1a68b00858f9a5::" providerId="AD" clId="Web-{2B6B9B19-D6DA-E8E0-6B58-D5D1237DDFAD}" dt="2024-11-28T08:18:55.426" v="460" actId="20577"/>
        <pc:sldMkLst>
          <pc:docMk/>
          <pc:sldMk cId="1744750878" sldId="2142532686"/>
        </pc:sldMkLst>
        <pc:spChg chg="mod">
          <ac:chgData name="Gæstebruger" userId="S::urn:spo:anon#e274699e5f46719dd1ea06d6a690ad6dc1a4c7b94b47ae653f1a68b00858f9a5::" providerId="AD" clId="Web-{2B6B9B19-D6DA-E8E0-6B58-D5D1237DDFAD}" dt="2024-11-28T08:14:50.204" v="412" actId="1076"/>
          <ac:spMkLst>
            <pc:docMk/>
            <pc:sldMk cId="1744750878" sldId="2142532686"/>
            <ac:spMk id="2" creationId="{819C1C37-7332-B637-6F80-56968F996CEA}"/>
          </ac:spMkLst>
        </pc:spChg>
        <pc:spChg chg="del topLvl">
          <ac:chgData name="Gæstebruger" userId="S::urn:spo:anon#e274699e5f46719dd1ea06d6a690ad6dc1a4c7b94b47ae653f1a68b00858f9a5::" providerId="AD" clId="Web-{2B6B9B19-D6DA-E8E0-6B58-D5D1237DDFAD}" dt="2024-11-28T08:06:48.244" v="358"/>
          <ac:spMkLst>
            <pc:docMk/>
            <pc:sldMk cId="1744750878" sldId="2142532686"/>
            <ac:spMk id="5" creationId="{84F2E6D4-23BC-C4E4-203C-12FB35EDAED9}"/>
          </ac:spMkLst>
        </pc:spChg>
        <pc:spChg chg="del mod topLvl">
          <ac:chgData name="Gæstebruger" userId="S::urn:spo:anon#e274699e5f46719dd1ea06d6a690ad6dc1a4c7b94b47ae653f1a68b00858f9a5::" providerId="AD" clId="Web-{2B6B9B19-D6DA-E8E0-6B58-D5D1237DDFAD}" dt="2024-11-28T08:09:56.681" v="393"/>
          <ac:spMkLst>
            <pc:docMk/>
            <pc:sldMk cId="1744750878" sldId="2142532686"/>
            <ac:spMk id="6" creationId="{DCD89660-8A88-0F37-7D0B-95F28923CF9B}"/>
          </ac:spMkLst>
        </pc:spChg>
        <pc:spChg chg="del mod">
          <ac:chgData name="Gæstebruger" userId="S::urn:spo:anon#e274699e5f46719dd1ea06d6a690ad6dc1a4c7b94b47ae653f1a68b00858f9a5::" providerId="AD" clId="Web-{2B6B9B19-D6DA-E8E0-6B58-D5D1237DDFAD}" dt="2024-11-28T08:07:12.996" v="364"/>
          <ac:spMkLst>
            <pc:docMk/>
            <pc:sldMk cId="1744750878" sldId="2142532686"/>
            <ac:spMk id="7" creationId="{DA9BC07A-CF04-1369-69EE-9B68E0DBE0ED}"/>
          </ac:spMkLst>
        </pc:spChg>
        <pc:spChg chg="ord topLvl">
          <ac:chgData name="Gæstebruger" userId="S::urn:spo:anon#e274699e5f46719dd1ea06d6a690ad6dc1a4c7b94b47ae653f1a68b00858f9a5::" providerId="AD" clId="Web-{2B6B9B19-D6DA-E8E0-6B58-D5D1237DDFAD}" dt="2024-11-28T08:11:50.471" v="405"/>
          <ac:spMkLst>
            <pc:docMk/>
            <pc:sldMk cId="1744750878" sldId="2142532686"/>
            <ac:spMk id="9" creationId="{D18D6EC7-42BC-F680-793A-4DACD565ED6D}"/>
          </ac:spMkLst>
        </pc:spChg>
        <pc:spChg chg="del mod topLvl">
          <ac:chgData name="Gæstebruger" userId="S::urn:spo:anon#e274699e5f46719dd1ea06d6a690ad6dc1a4c7b94b47ae653f1a68b00858f9a5::" providerId="AD" clId="Web-{2B6B9B19-D6DA-E8E0-6B58-D5D1237DDFAD}" dt="2024-11-28T08:06:58.339" v="360"/>
          <ac:spMkLst>
            <pc:docMk/>
            <pc:sldMk cId="1744750878" sldId="2142532686"/>
            <ac:spMk id="10" creationId="{E87D734C-F55D-26DD-75F9-4039974861A2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11:50.393" v="404"/>
          <ac:spMkLst>
            <pc:docMk/>
            <pc:sldMk cId="1744750878" sldId="2142532686"/>
            <ac:spMk id="16" creationId="{9D25F302-27C5-414F-97F8-6EA0A6C028BA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11:50.393" v="404"/>
          <ac:spMkLst>
            <pc:docMk/>
            <pc:sldMk cId="1744750878" sldId="2142532686"/>
            <ac:spMk id="18" creationId="{830A36F8-48C2-4842-A87B-8CE8DF4E7FD2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11:50.393" v="404"/>
          <ac:spMkLst>
            <pc:docMk/>
            <pc:sldMk cId="1744750878" sldId="2142532686"/>
            <ac:spMk id="20" creationId="{8F451A30-466B-4996-9BA5-CD6ABCC6D558}"/>
          </ac:spMkLst>
        </pc:spChg>
        <pc:spChg chg="add del">
          <ac:chgData name="Gæstebruger" userId="S::urn:spo:anon#e274699e5f46719dd1ea06d6a690ad6dc1a4c7b94b47ae653f1a68b00858f9a5::" providerId="AD" clId="Web-{2B6B9B19-D6DA-E8E0-6B58-D5D1237DDFAD}" dt="2024-11-28T08:12:07.332" v="407"/>
          <ac:spMkLst>
            <pc:docMk/>
            <pc:sldMk cId="1744750878" sldId="2142532686"/>
            <ac:spMk id="24" creationId="{BB7169B8-2507-43F4-A148-FA791CD9C678}"/>
          </ac:spMkLst>
        </pc:spChg>
        <pc:spChg chg="add">
          <ac:chgData name="Gæstebruger" userId="S::urn:spo:anon#e274699e5f46719dd1ea06d6a690ad6dc1a4c7b94b47ae653f1a68b00858f9a5::" providerId="AD" clId="Web-{2B6B9B19-D6DA-E8E0-6B58-D5D1237DDFAD}" dt="2024-11-28T08:12:07.332" v="407"/>
          <ac:spMkLst>
            <pc:docMk/>
            <pc:sldMk cId="1744750878" sldId="2142532686"/>
            <ac:spMk id="31" creationId="{9D25F302-27C5-414F-97F8-6EA0A6C028BA}"/>
          </ac:spMkLst>
        </pc:spChg>
        <pc:spChg chg="add">
          <ac:chgData name="Gæstebruger" userId="S::urn:spo:anon#e274699e5f46719dd1ea06d6a690ad6dc1a4c7b94b47ae653f1a68b00858f9a5::" providerId="AD" clId="Web-{2B6B9B19-D6DA-E8E0-6B58-D5D1237DDFAD}" dt="2024-11-28T08:12:07.332" v="407"/>
          <ac:spMkLst>
            <pc:docMk/>
            <pc:sldMk cId="1744750878" sldId="2142532686"/>
            <ac:spMk id="33" creationId="{830A36F8-48C2-4842-A87B-8CE8DF4E7FD2}"/>
          </ac:spMkLst>
        </pc:spChg>
        <pc:spChg chg="add">
          <ac:chgData name="Gæstebruger" userId="S::urn:spo:anon#e274699e5f46719dd1ea06d6a690ad6dc1a4c7b94b47ae653f1a68b00858f9a5::" providerId="AD" clId="Web-{2B6B9B19-D6DA-E8E0-6B58-D5D1237DDFAD}" dt="2024-11-28T08:12:07.332" v="407"/>
          <ac:spMkLst>
            <pc:docMk/>
            <pc:sldMk cId="1744750878" sldId="2142532686"/>
            <ac:spMk id="35" creationId="{8F451A30-466B-4996-9BA5-CD6ABCC6D558}"/>
          </ac:spMkLst>
        </pc:spChg>
        <pc:grpChg chg="del">
          <ac:chgData name="Gæstebruger" userId="S::urn:spo:anon#e274699e5f46719dd1ea06d6a690ad6dc1a4c7b94b47ae653f1a68b00858f9a5::" providerId="AD" clId="Web-{2B6B9B19-D6DA-E8E0-6B58-D5D1237DDFAD}" dt="2024-11-28T08:06:48.244" v="358"/>
          <ac:grpSpMkLst>
            <pc:docMk/>
            <pc:sldMk cId="1744750878" sldId="2142532686"/>
            <ac:grpSpMk id="4" creationId="{1FF7585B-FAF3-3E32-7B1F-BDD98CB16E41}"/>
          </ac:grpSpMkLst>
        </pc:grpChg>
        <pc:grpChg chg="del">
          <ac:chgData name="Gæstebruger" userId="S::urn:spo:anon#e274699e5f46719dd1ea06d6a690ad6dc1a4c7b94b47ae653f1a68b00858f9a5::" providerId="AD" clId="Web-{2B6B9B19-D6DA-E8E0-6B58-D5D1237DDFAD}" dt="2024-11-28T08:06:58.339" v="360"/>
          <ac:grpSpMkLst>
            <pc:docMk/>
            <pc:sldMk cId="1744750878" sldId="2142532686"/>
            <ac:grpSpMk id="8" creationId="{035B3607-E13D-C94F-AC75-A1515D6F8359}"/>
          </ac:grpSpMkLst>
        </pc:grpChg>
        <pc:grpChg chg="add del">
          <ac:chgData name="Gæstebruger" userId="S::urn:spo:anon#e274699e5f46719dd1ea06d6a690ad6dc1a4c7b94b47ae653f1a68b00858f9a5::" providerId="AD" clId="Web-{2B6B9B19-D6DA-E8E0-6B58-D5D1237DDFAD}" dt="2024-11-28T08:12:07.332" v="407"/>
          <ac:grpSpMkLst>
            <pc:docMk/>
            <pc:sldMk cId="1744750878" sldId="2142532686"/>
            <ac:grpSpMk id="26" creationId="{15575A9B-DBF3-42FB-B0CA-CF2CC74D4552}"/>
          </ac:grpSpMkLst>
        </pc:grpChg>
        <pc:graphicFrameChg chg="add mod modGraphic">
          <ac:chgData name="Gæstebruger" userId="S::urn:spo:anon#e274699e5f46719dd1ea06d6a690ad6dc1a4c7b94b47ae653f1a68b00858f9a5::" providerId="AD" clId="Web-{2B6B9B19-D6DA-E8E0-6B58-D5D1237DDFAD}" dt="2024-11-28T08:18:55.426" v="460" actId="20577"/>
          <ac:graphicFrameMkLst>
            <pc:docMk/>
            <pc:sldMk cId="1744750878" sldId="2142532686"/>
            <ac:graphicFrameMk id="3" creationId="{0AC815D9-7D99-07BE-AB77-F45A666CA0EF}"/>
          </ac:graphicFrameMkLst>
        </pc:graphicFrameChg>
        <pc:picChg chg="mod">
          <ac:chgData name="Gæstebruger" userId="S::urn:spo:anon#e274699e5f46719dd1ea06d6a690ad6dc1a4c7b94b47ae653f1a68b00858f9a5::" providerId="AD" clId="Web-{2B6B9B19-D6DA-E8E0-6B58-D5D1237DDFAD}" dt="2024-11-28T08:12:07.332" v="407"/>
          <ac:picMkLst>
            <pc:docMk/>
            <pc:sldMk cId="1744750878" sldId="2142532686"/>
            <ac:picMk id="11" creationId="{2BB18586-AD0C-C3B6-28BC-67D7A7FFF85D}"/>
          </ac:picMkLst>
        </pc:picChg>
        <pc:cxnChg chg="add del">
          <ac:chgData name="Gæstebruger" userId="S::urn:spo:anon#e274699e5f46719dd1ea06d6a690ad6dc1a4c7b94b47ae653f1a68b00858f9a5::" providerId="AD" clId="Web-{2B6B9B19-D6DA-E8E0-6B58-D5D1237DDFAD}" dt="2024-11-28T08:12:07.332" v="407"/>
          <ac:cxnSpMkLst>
            <pc:docMk/>
            <pc:sldMk cId="1744750878" sldId="2142532686"/>
            <ac:cxnSpMk id="25" creationId="{C49DA8F6-BCC1-4447-B54C-57856834B94B}"/>
          </ac:cxnSpMkLst>
        </pc:cxnChg>
      </pc:sldChg>
      <pc:sldChg chg="addSp delSp modSp new mod setBg">
        <pc:chgData name="Gæstebruger" userId="S::urn:spo:anon#e274699e5f46719dd1ea06d6a690ad6dc1a4c7b94b47ae653f1a68b00858f9a5::" providerId="AD" clId="Web-{2B6B9B19-D6DA-E8E0-6B58-D5D1237DDFAD}" dt="2024-11-28T07:49:42.680" v="118"/>
        <pc:sldMkLst>
          <pc:docMk/>
          <pc:sldMk cId="1039079927" sldId="2142532687"/>
        </pc:sldMkLst>
        <pc:spChg chg="del">
          <ac:chgData name="Gæstebruger" userId="S::urn:spo:anon#e274699e5f46719dd1ea06d6a690ad6dc1a4c7b94b47ae653f1a68b00858f9a5::" providerId="AD" clId="Web-{2B6B9B19-D6DA-E8E0-6B58-D5D1237DDFAD}" dt="2024-11-28T07:49:42.680" v="118"/>
          <ac:spMkLst>
            <pc:docMk/>
            <pc:sldMk cId="1039079927" sldId="2142532687"/>
            <ac:spMk id="2" creationId="{C182D951-9F3B-B1FE-CCCE-8946E2421E3D}"/>
          </ac:spMkLst>
        </pc:spChg>
        <pc:spChg chg="del">
          <ac:chgData name="Gæstebruger" userId="S::urn:spo:anon#e274699e5f46719dd1ea06d6a690ad6dc1a4c7b94b47ae653f1a68b00858f9a5::" providerId="AD" clId="Web-{2B6B9B19-D6DA-E8E0-6B58-D5D1237DDFAD}" dt="2024-11-28T07:49:11.584" v="111"/>
          <ac:spMkLst>
            <pc:docMk/>
            <pc:sldMk cId="1039079927" sldId="2142532687"/>
            <ac:spMk id="3" creationId="{4DC032CD-2671-816C-B572-54DCCF8AE055}"/>
          </ac:spMkLst>
        </pc:spChg>
        <pc:picChg chg="add mod ord">
          <ac:chgData name="Gæstebruger" userId="S::urn:spo:anon#e274699e5f46719dd1ea06d6a690ad6dc1a4c7b94b47ae653f1a68b00858f9a5::" providerId="AD" clId="Web-{2B6B9B19-D6DA-E8E0-6B58-D5D1237DDFAD}" dt="2024-11-28T07:49:42.680" v="118"/>
          <ac:picMkLst>
            <pc:docMk/>
            <pc:sldMk cId="1039079927" sldId="2142532687"/>
            <ac:picMk id="4" creationId="{7933DF14-B7A0-4162-5F62-7872A297334B}"/>
          </ac:picMkLst>
        </pc:picChg>
      </pc:sldChg>
    </pc:docChg>
  </pc:docChgLst>
  <pc:docChgLst>
    <pc:chgData name="Rikke Bækgaard Christensen" userId="895b20d1-8a83-4427-801b-a124aada3673" providerId="ADAL" clId="{C090F467-D2D2-4EC6-9C0D-8DDBC68C9800}"/>
    <pc:docChg chg="modSld">
      <pc:chgData name="Rikke Bækgaard Christensen" userId="895b20d1-8a83-4427-801b-a124aada3673" providerId="ADAL" clId="{C090F467-D2D2-4EC6-9C0D-8DDBC68C9800}" dt="2024-11-20T08:43:05.226" v="25" actId="12093"/>
      <pc:docMkLst>
        <pc:docMk/>
      </pc:docMkLst>
      <pc:sldChg chg="addSp modSp mod">
        <pc:chgData name="Rikke Bækgaard Christensen" userId="895b20d1-8a83-4427-801b-a124aada3673" providerId="ADAL" clId="{C090F467-D2D2-4EC6-9C0D-8DDBC68C9800}" dt="2024-11-20T08:43:05.226" v="25" actId="12093"/>
        <pc:sldMkLst>
          <pc:docMk/>
          <pc:sldMk cId="2286144086" sldId="2142532673"/>
        </pc:sldMkLst>
        <pc:spChg chg="add mod">
          <ac:chgData name="Rikke Bækgaard Christensen" userId="895b20d1-8a83-4427-801b-a124aada3673" providerId="ADAL" clId="{C090F467-D2D2-4EC6-9C0D-8DDBC68C9800}" dt="2024-11-20T08:41:10.130" v="18" actId="1076"/>
          <ac:spMkLst>
            <pc:docMk/>
            <pc:sldMk cId="2286144086" sldId="2142532673"/>
            <ac:spMk id="3" creationId="{2ABBA4BA-87E6-3703-8E66-C56F03FD2F67}"/>
          </ac:spMkLst>
        </pc:spChg>
        <pc:spChg chg="add mod">
          <ac:chgData name="Rikke Bækgaard Christensen" userId="895b20d1-8a83-4427-801b-a124aada3673" providerId="ADAL" clId="{C090F467-D2D2-4EC6-9C0D-8DDBC68C9800}" dt="2024-11-20T08:41:19.986" v="21"/>
          <ac:spMkLst>
            <pc:docMk/>
            <pc:sldMk cId="2286144086" sldId="2142532673"/>
            <ac:spMk id="6" creationId="{1D2EB1A8-A987-1F76-8896-3F6DDB8A4102}"/>
          </ac:spMkLst>
        </pc:spChg>
        <pc:spChg chg="add mod">
          <ac:chgData name="Rikke Bækgaard Christensen" userId="895b20d1-8a83-4427-801b-a124aada3673" providerId="ADAL" clId="{C090F467-D2D2-4EC6-9C0D-8DDBC68C9800}" dt="2024-11-20T08:41:19.986" v="21"/>
          <ac:spMkLst>
            <pc:docMk/>
            <pc:sldMk cId="2286144086" sldId="2142532673"/>
            <ac:spMk id="7" creationId="{53E07F09-B8DE-5A66-11D4-3EB3F70DA952}"/>
          </ac:spMkLst>
        </pc:spChg>
        <pc:grpChg chg="add mod">
          <ac:chgData name="Rikke Bækgaard Christensen" userId="895b20d1-8a83-4427-801b-a124aada3673" providerId="ADAL" clId="{C090F467-D2D2-4EC6-9C0D-8DDBC68C9800}" dt="2024-11-20T08:41:19.986" v="21"/>
          <ac:grpSpMkLst>
            <pc:docMk/>
            <pc:sldMk cId="2286144086" sldId="2142532673"/>
            <ac:grpSpMk id="4" creationId="{492A99F5-6788-0E86-82D0-AA7BDE003391}"/>
          </ac:grpSpMkLst>
        </pc:grpChg>
        <pc:graphicFrameChg chg="mod">
          <ac:chgData name="Rikke Bækgaard Christensen" userId="895b20d1-8a83-4427-801b-a124aada3673" providerId="ADAL" clId="{C090F467-D2D2-4EC6-9C0D-8DDBC68C9800}" dt="2024-11-20T08:43:05.226" v="25" actId="12093"/>
          <ac:graphicFrameMkLst>
            <pc:docMk/>
            <pc:sldMk cId="2286144086" sldId="2142532673"/>
            <ac:graphicFrameMk id="5" creationId="{F1D97DD6-7E0F-6998-539B-8FC5F0CBAB41}"/>
          </ac:graphicFrameMkLst>
        </pc:graphicFrameChg>
      </pc:sldChg>
      <pc:sldChg chg="addSp modSp mod">
        <pc:chgData name="Rikke Bækgaard Christensen" userId="895b20d1-8a83-4427-801b-a124aada3673" providerId="ADAL" clId="{C090F467-D2D2-4EC6-9C0D-8DDBC68C9800}" dt="2024-11-20T08:40:51.553" v="14" actId="1076"/>
        <pc:sldMkLst>
          <pc:docMk/>
          <pc:sldMk cId="1744750878" sldId="2142532686"/>
        </pc:sldMkLst>
        <pc:spChg chg="mod">
          <ac:chgData name="Rikke Bækgaard Christensen" userId="895b20d1-8a83-4427-801b-a124aada3673" providerId="ADAL" clId="{C090F467-D2D2-4EC6-9C0D-8DDBC68C9800}" dt="2024-11-20T08:40:45.507" v="11" actId="1076"/>
          <ac:spMkLst>
            <pc:docMk/>
            <pc:sldMk cId="1744750878" sldId="2142532686"/>
            <ac:spMk id="6" creationId="{DCD89660-8A88-0F37-7D0B-95F28923CF9B}"/>
          </ac:spMkLst>
        </pc:spChg>
        <pc:spChg chg="mod">
          <ac:chgData name="Rikke Bækgaard Christensen" userId="895b20d1-8a83-4427-801b-a124aada3673" providerId="ADAL" clId="{C090F467-D2D2-4EC6-9C0D-8DDBC68C9800}" dt="2024-11-20T08:40:51.553" v="14" actId="1076"/>
          <ac:spMkLst>
            <pc:docMk/>
            <pc:sldMk cId="1744750878" sldId="2142532686"/>
            <ac:spMk id="7" creationId="{DA9BC07A-CF04-1369-69EE-9B68E0DBE0ED}"/>
          </ac:spMkLst>
        </pc:spChg>
        <pc:grpChg chg="mod">
          <ac:chgData name="Rikke Bækgaard Christensen" userId="895b20d1-8a83-4427-801b-a124aada3673" providerId="ADAL" clId="{C090F467-D2D2-4EC6-9C0D-8DDBC68C9800}" dt="2024-11-20T08:40:31.848" v="6" actId="1076"/>
          <ac:grpSpMkLst>
            <pc:docMk/>
            <pc:sldMk cId="1744750878" sldId="2142532686"/>
            <ac:grpSpMk id="4" creationId="{1FF7585B-FAF3-3E32-7B1F-BDD98CB16E41}"/>
          </ac:grpSpMkLst>
        </pc:grpChg>
        <pc:grpChg chg="mod">
          <ac:chgData name="Rikke Bækgaard Christensen" userId="895b20d1-8a83-4427-801b-a124aada3673" providerId="ADAL" clId="{C090F467-D2D2-4EC6-9C0D-8DDBC68C9800}" dt="2024-11-20T08:40:41.932" v="10" actId="1076"/>
          <ac:grpSpMkLst>
            <pc:docMk/>
            <pc:sldMk cId="1744750878" sldId="2142532686"/>
            <ac:grpSpMk id="8" creationId="{035B3607-E13D-C94F-AC75-A1515D6F8359}"/>
          </ac:grpSpMkLst>
        </pc:grpChg>
        <pc:picChg chg="add mod">
          <ac:chgData name="Rikke Bækgaard Christensen" userId="895b20d1-8a83-4427-801b-a124aada3673" providerId="ADAL" clId="{C090F467-D2D2-4EC6-9C0D-8DDBC68C9800}" dt="2024-11-20T08:40:22.287" v="4" actId="1076"/>
          <ac:picMkLst>
            <pc:docMk/>
            <pc:sldMk cId="1744750878" sldId="2142532686"/>
            <ac:picMk id="11" creationId="{2BB18586-AD0C-C3B6-28BC-67D7A7FFF85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4B60B-D878-4F59-8209-AAF3654E8C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90940E-4FD4-4FAB-BA39-61BA8B8BDCF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Status kommuner:</a:t>
          </a:r>
          <a:r>
            <a:rPr lang="da-DK" dirty="0">
              <a:latin typeface="Aptos Display" panose="02110004020202020204"/>
            </a:rPr>
            <a:t> Flere af de oprindelige 13 kommuner der ikke havde et direkte nummer er kommet med, nogle er på vej, få kommuner har vi ikke hørt fra.  </a:t>
          </a:r>
          <a:endParaRPr lang="da-DK" dirty="0"/>
        </a:p>
      </dgm:t>
    </dgm:pt>
    <dgm:pt modelId="{BCF32480-F1B1-4502-A978-4CBBAF0E59F1}" type="parTrans" cxnId="{2E3599B2-7F96-4FA9-90B7-653219C09313}">
      <dgm:prSet/>
      <dgm:spPr/>
      <dgm:t>
        <a:bodyPr/>
        <a:lstStyle/>
        <a:p>
          <a:endParaRPr lang="en-US"/>
        </a:p>
      </dgm:t>
    </dgm:pt>
    <dgm:pt modelId="{B96CEBC9-6CFA-4650-9864-F73A3C2E208E}" type="sibTrans" cxnId="{2E3599B2-7F96-4FA9-90B7-653219C09313}">
      <dgm:prSet/>
      <dgm:spPr/>
      <dgm:t>
        <a:bodyPr/>
        <a:lstStyle/>
        <a:p>
          <a:endParaRPr lang="en-US"/>
        </a:p>
      </dgm:t>
    </dgm:pt>
    <dgm:pt modelId="{160D2510-7780-40FC-AE16-43A36A8752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6E57B3-0F8D-4372-8EEC-DAA95406EEA5}" type="parTrans" cxnId="{AF8BEDD1-A467-4751-964F-07A806CC4AF3}">
      <dgm:prSet/>
      <dgm:spPr/>
      <dgm:t>
        <a:bodyPr/>
        <a:lstStyle/>
        <a:p>
          <a:endParaRPr lang="en-US"/>
        </a:p>
      </dgm:t>
    </dgm:pt>
    <dgm:pt modelId="{365E01E6-0846-4848-899B-E6D597FCFC7B}" type="sibTrans" cxnId="{AF8BEDD1-A467-4751-964F-07A806CC4AF3}">
      <dgm:prSet/>
      <dgm:spPr/>
      <dgm:t>
        <a:bodyPr/>
        <a:lstStyle/>
        <a:p>
          <a:endParaRPr lang="en-US"/>
        </a:p>
      </dgm:t>
    </dgm:pt>
    <dgm:pt modelId="{69489625-F671-4388-94BC-0F82352E9862}">
      <dgm:prSet/>
      <dgm:spPr/>
      <dgm:t>
        <a:bodyPr/>
        <a:lstStyle/>
        <a:p>
          <a:pPr>
            <a:lnSpc>
              <a:spcPct val="100000"/>
            </a:lnSpc>
          </a:pPr>
          <a:endParaRPr lang="da-DK"/>
        </a:p>
      </dgm:t>
    </dgm:pt>
    <dgm:pt modelId="{91F95FDC-7E5D-4353-9092-01929741CBFB}" type="parTrans" cxnId="{AF91DE8A-9215-4811-9D77-A00547D7D241}">
      <dgm:prSet/>
      <dgm:spPr/>
      <dgm:t>
        <a:bodyPr/>
        <a:lstStyle/>
        <a:p>
          <a:endParaRPr lang="en-US"/>
        </a:p>
      </dgm:t>
    </dgm:pt>
    <dgm:pt modelId="{D3047885-BC54-423A-9183-24716BF07615}" type="sibTrans" cxnId="{AF91DE8A-9215-4811-9D77-A00547D7D241}">
      <dgm:prSet/>
      <dgm:spPr/>
      <dgm:t>
        <a:bodyPr/>
        <a:lstStyle/>
        <a:p>
          <a:endParaRPr lang="en-US"/>
        </a:p>
      </dgm:t>
    </dgm:pt>
    <dgm:pt modelId="{6949D5B8-F8A0-4E76-8054-832D80508A9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Feedback:</a:t>
          </a:r>
          <a:r>
            <a:rPr lang="da-DK" dirty="0">
              <a:latin typeface="Aptos Display" panose="02110004020202020204"/>
            </a:rPr>
            <a:t> Godt initiativ, brug for klarhed og præcisering.  </a:t>
          </a:r>
          <a:endParaRPr lang="en-US" dirty="0">
            <a:latin typeface="Aptos Display" panose="02110004020202020204"/>
          </a:endParaRPr>
        </a:p>
      </dgm:t>
    </dgm:pt>
    <dgm:pt modelId="{914DDCFB-C32C-4AFB-A76F-6F796AEFE252}" type="parTrans" cxnId="{9A08690A-8216-4A3C-B80F-5272F4A11668}">
      <dgm:prSet/>
      <dgm:spPr/>
    </dgm:pt>
    <dgm:pt modelId="{2EE1864A-1C29-49D2-992E-BC228494C532}" type="sibTrans" cxnId="{9A08690A-8216-4A3C-B80F-5272F4A11668}">
      <dgm:prSet/>
      <dgm:spPr/>
      <dgm:t>
        <a:bodyPr/>
        <a:lstStyle/>
        <a:p>
          <a:endParaRPr lang="da-DK"/>
        </a:p>
      </dgm:t>
    </dgm:pt>
    <dgm:pt modelId="{DE0FAA80-3710-46E7-9D87-EC1AFD1E5CC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Status test:</a:t>
          </a:r>
          <a:r>
            <a:rPr lang="da-DK" b="0" dirty="0">
              <a:latin typeface="Aptos Display" panose="02110004020202020204"/>
            </a:rPr>
            <a:t> Første testperiode gik i gang mandag 2 december og afsluttes 15 december.</a:t>
          </a:r>
          <a:r>
            <a:rPr lang="da-DK" b="1" dirty="0">
              <a:latin typeface="Aptos Display" panose="02110004020202020204"/>
            </a:rPr>
            <a:t> </a:t>
          </a:r>
        </a:p>
      </dgm:t>
    </dgm:pt>
    <dgm:pt modelId="{A1300139-16DE-46CC-90EE-3E73F270286C}" type="parTrans" cxnId="{F6E89A71-D1FE-4DB4-887E-916AA76B0B8C}">
      <dgm:prSet/>
      <dgm:spPr/>
    </dgm:pt>
    <dgm:pt modelId="{85541B2D-8498-4730-81C2-DBBCB283407C}" type="sibTrans" cxnId="{F6E89A71-D1FE-4DB4-887E-916AA76B0B8C}">
      <dgm:prSet/>
      <dgm:spPr/>
    </dgm:pt>
    <dgm:pt modelId="{B9CBF4E9-88DE-4E49-8B4B-E76126F96F51}" type="pres">
      <dgm:prSet presAssocID="{A544B60B-D878-4F59-8209-AAF3654E8C3C}" presName="root" presStyleCnt="0">
        <dgm:presLayoutVars>
          <dgm:dir/>
          <dgm:resizeHandles val="exact"/>
        </dgm:presLayoutVars>
      </dgm:prSet>
      <dgm:spPr/>
    </dgm:pt>
    <dgm:pt modelId="{77904BE7-E2F4-4E7E-9C37-4CA04945DF3E}" type="pres">
      <dgm:prSet presAssocID="{DE0FAA80-3710-46E7-9D87-EC1AFD1E5CC3}" presName="compNode" presStyleCnt="0"/>
      <dgm:spPr/>
    </dgm:pt>
    <dgm:pt modelId="{057D3F47-9E85-4E38-BA88-E7EB589EDE00}" type="pres">
      <dgm:prSet presAssocID="{DE0FAA80-3710-46E7-9D87-EC1AFD1E5CC3}" presName="bgRect" presStyleLbl="bgShp" presStyleIdx="0" presStyleCnt="3"/>
      <dgm:spPr/>
    </dgm:pt>
    <dgm:pt modelId="{6D481D94-1F82-49F8-9E15-2ECCAFAF2FD2}" type="pres">
      <dgm:prSet presAssocID="{DE0FAA80-3710-46E7-9D87-EC1AFD1E5CC3}" presName="iconRect" presStyleLbl="node1" presStyleIdx="0" presStyleCnt="3"/>
      <dgm:spPr/>
    </dgm:pt>
    <dgm:pt modelId="{D2199B6F-DDFF-4330-A374-BFB778EC82DD}" type="pres">
      <dgm:prSet presAssocID="{DE0FAA80-3710-46E7-9D87-EC1AFD1E5CC3}" presName="spaceRect" presStyleCnt="0"/>
      <dgm:spPr/>
    </dgm:pt>
    <dgm:pt modelId="{2CFA5339-DFE4-45A3-BC54-5F40780F0B7E}" type="pres">
      <dgm:prSet presAssocID="{DE0FAA80-3710-46E7-9D87-EC1AFD1E5CC3}" presName="parTx" presStyleLbl="revTx" presStyleIdx="0" presStyleCnt="5">
        <dgm:presLayoutVars>
          <dgm:chMax val="0"/>
          <dgm:chPref val="0"/>
        </dgm:presLayoutVars>
      </dgm:prSet>
      <dgm:spPr/>
    </dgm:pt>
    <dgm:pt modelId="{F979234A-F217-4319-A42E-3B815BC5956D}" type="pres">
      <dgm:prSet presAssocID="{85541B2D-8498-4730-81C2-DBBCB283407C}" presName="sibTrans" presStyleCnt="0"/>
      <dgm:spPr/>
    </dgm:pt>
    <dgm:pt modelId="{F527DF2A-EDA7-43E9-90E9-D14DA32503F7}" type="pres">
      <dgm:prSet presAssocID="{EC90940E-4FD4-4FAB-BA39-61BA8B8BDCF2}" presName="compNode" presStyleCnt="0"/>
      <dgm:spPr/>
    </dgm:pt>
    <dgm:pt modelId="{714169B6-7E0E-41E2-9C0A-FCC467582332}" type="pres">
      <dgm:prSet presAssocID="{EC90940E-4FD4-4FAB-BA39-61BA8B8BDCF2}" presName="bgRect" presStyleLbl="bgShp" presStyleIdx="1" presStyleCnt="3"/>
      <dgm:spPr/>
    </dgm:pt>
    <dgm:pt modelId="{7EB359D3-1F5F-426C-908F-6FD84369A8D5}" type="pres">
      <dgm:prSet presAssocID="{EC90940E-4FD4-4FAB-BA39-61BA8B8BDCF2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90D9F2D-6A30-4188-87F4-3703AD9346AF}" type="pres">
      <dgm:prSet presAssocID="{EC90940E-4FD4-4FAB-BA39-61BA8B8BDCF2}" presName="spaceRect" presStyleCnt="0"/>
      <dgm:spPr/>
    </dgm:pt>
    <dgm:pt modelId="{2444B0DE-4680-460A-ACD4-6280ABA68DD8}" type="pres">
      <dgm:prSet presAssocID="{EC90940E-4FD4-4FAB-BA39-61BA8B8BDCF2}" presName="parTx" presStyleLbl="revTx" presStyleIdx="1" presStyleCnt="5">
        <dgm:presLayoutVars>
          <dgm:chMax val="0"/>
          <dgm:chPref val="0"/>
        </dgm:presLayoutVars>
      </dgm:prSet>
      <dgm:spPr/>
    </dgm:pt>
    <dgm:pt modelId="{CC3D4E0C-3327-4466-A849-BAF376823978}" type="pres">
      <dgm:prSet presAssocID="{EC90940E-4FD4-4FAB-BA39-61BA8B8BDCF2}" presName="desTx" presStyleLbl="revTx" presStyleIdx="2" presStyleCnt="5">
        <dgm:presLayoutVars/>
      </dgm:prSet>
      <dgm:spPr/>
    </dgm:pt>
    <dgm:pt modelId="{0DB5A2E7-0DAB-47A2-957A-A7073B1CD32C}" type="pres">
      <dgm:prSet presAssocID="{B96CEBC9-6CFA-4650-9864-F73A3C2E208E}" presName="sibTrans" presStyleCnt="0"/>
      <dgm:spPr/>
    </dgm:pt>
    <dgm:pt modelId="{CBE69B56-1B77-49E3-B2BF-3EDAFC2D798B}" type="pres">
      <dgm:prSet presAssocID="{6949D5B8-F8A0-4E76-8054-832D80508A95}" presName="compNode" presStyleCnt="0"/>
      <dgm:spPr/>
    </dgm:pt>
    <dgm:pt modelId="{88F2C14D-CEB1-4FE1-B3D8-83FAD3771515}" type="pres">
      <dgm:prSet presAssocID="{6949D5B8-F8A0-4E76-8054-832D80508A95}" presName="bgRect" presStyleLbl="bgShp" presStyleIdx="2" presStyleCnt="3"/>
      <dgm:spPr/>
    </dgm:pt>
    <dgm:pt modelId="{A5E41D87-228B-42ED-A673-21AF740CF7BA}" type="pres">
      <dgm:prSet presAssocID="{6949D5B8-F8A0-4E76-8054-832D80508A95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3B557C7-0D9B-4F62-85BA-9E53D2550EB3}" type="pres">
      <dgm:prSet presAssocID="{6949D5B8-F8A0-4E76-8054-832D80508A95}" presName="spaceRect" presStyleCnt="0"/>
      <dgm:spPr/>
    </dgm:pt>
    <dgm:pt modelId="{8BB5356F-1E62-49E4-B4AB-6835C65D91A1}" type="pres">
      <dgm:prSet presAssocID="{6949D5B8-F8A0-4E76-8054-832D80508A95}" presName="parTx" presStyleLbl="revTx" presStyleIdx="3" presStyleCnt="5">
        <dgm:presLayoutVars>
          <dgm:chMax val="0"/>
          <dgm:chPref val="0"/>
        </dgm:presLayoutVars>
      </dgm:prSet>
      <dgm:spPr/>
    </dgm:pt>
    <dgm:pt modelId="{AC020AB0-9B19-4732-BD77-1A8E23923CEF}" type="pres">
      <dgm:prSet presAssocID="{6949D5B8-F8A0-4E76-8054-832D80508A95}" presName="desTx" presStyleLbl="revTx" presStyleIdx="4" presStyleCnt="5">
        <dgm:presLayoutVars/>
      </dgm:prSet>
      <dgm:spPr/>
    </dgm:pt>
  </dgm:ptLst>
  <dgm:cxnLst>
    <dgm:cxn modelId="{9A08690A-8216-4A3C-B80F-5272F4A11668}" srcId="{A544B60B-D878-4F59-8209-AAF3654E8C3C}" destId="{6949D5B8-F8A0-4E76-8054-832D80508A95}" srcOrd="2" destOrd="0" parTransId="{914DDCFB-C32C-4AFB-A76F-6F796AEFE252}" sibTransId="{2EE1864A-1C29-49D2-992E-BC228494C532}"/>
    <dgm:cxn modelId="{F6E89A71-D1FE-4DB4-887E-916AA76B0B8C}" srcId="{A544B60B-D878-4F59-8209-AAF3654E8C3C}" destId="{DE0FAA80-3710-46E7-9D87-EC1AFD1E5CC3}" srcOrd="0" destOrd="0" parTransId="{A1300139-16DE-46CC-90EE-3E73F270286C}" sibTransId="{85541B2D-8498-4730-81C2-DBBCB283407C}"/>
    <dgm:cxn modelId="{40A50379-0024-487E-AC5C-42CC888678BE}" type="presOf" srcId="{160D2510-7780-40FC-AE16-43A36A875240}" destId="{CC3D4E0C-3327-4466-A849-BAF376823978}" srcOrd="0" destOrd="0" presId="urn:microsoft.com/office/officeart/2018/2/layout/IconVerticalSolidList"/>
    <dgm:cxn modelId="{82D4525A-A933-4768-98F3-B88D7DD427F1}" type="presOf" srcId="{A544B60B-D878-4F59-8209-AAF3654E8C3C}" destId="{B9CBF4E9-88DE-4E49-8B4B-E76126F96F51}" srcOrd="0" destOrd="0" presId="urn:microsoft.com/office/officeart/2018/2/layout/IconVerticalSolidList"/>
    <dgm:cxn modelId="{AF91DE8A-9215-4811-9D77-A00547D7D241}" srcId="{6949D5B8-F8A0-4E76-8054-832D80508A95}" destId="{69489625-F671-4388-94BC-0F82352E9862}" srcOrd="0" destOrd="0" parTransId="{91F95FDC-7E5D-4353-9092-01929741CBFB}" sibTransId="{D3047885-BC54-423A-9183-24716BF07615}"/>
    <dgm:cxn modelId="{2E3599B2-7F96-4FA9-90B7-653219C09313}" srcId="{A544B60B-D878-4F59-8209-AAF3654E8C3C}" destId="{EC90940E-4FD4-4FAB-BA39-61BA8B8BDCF2}" srcOrd="1" destOrd="0" parTransId="{BCF32480-F1B1-4502-A978-4CBBAF0E59F1}" sibTransId="{B96CEBC9-6CFA-4650-9864-F73A3C2E208E}"/>
    <dgm:cxn modelId="{E4ED80B4-2D9C-4749-8B4D-DB6B6EE819B0}" type="presOf" srcId="{69489625-F671-4388-94BC-0F82352E9862}" destId="{AC020AB0-9B19-4732-BD77-1A8E23923CEF}" srcOrd="0" destOrd="0" presId="urn:microsoft.com/office/officeart/2018/2/layout/IconVerticalSolidList"/>
    <dgm:cxn modelId="{594DE2CF-37D3-4C69-9FF7-D855A5C20CA2}" type="presOf" srcId="{DE0FAA80-3710-46E7-9D87-EC1AFD1E5CC3}" destId="{2CFA5339-DFE4-45A3-BC54-5F40780F0B7E}" srcOrd="0" destOrd="0" presId="urn:microsoft.com/office/officeart/2018/2/layout/IconVerticalSolidList"/>
    <dgm:cxn modelId="{AF8BEDD1-A467-4751-964F-07A806CC4AF3}" srcId="{EC90940E-4FD4-4FAB-BA39-61BA8B8BDCF2}" destId="{160D2510-7780-40FC-AE16-43A36A875240}" srcOrd="0" destOrd="0" parTransId="{356E57B3-0F8D-4372-8EEC-DAA95406EEA5}" sibTransId="{365E01E6-0846-4848-899B-E6D597FCFC7B}"/>
    <dgm:cxn modelId="{D56558DD-8E91-4779-91BD-F73FD2EC26BF}" type="presOf" srcId="{EC90940E-4FD4-4FAB-BA39-61BA8B8BDCF2}" destId="{2444B0DE-4680-460A-ACD4-6280ABA68DD8}" srcOrd="0" destOrd="0" presId="urn:microsoft.com/office/officeart/2018/2/layout/IconVerticalSolidList"/>
    <dgm:cxn modelId="{30FC95F9-0956-4EB8-8B11-50A6E8B5EA13}" type="presOf" srcId="{6949D5B8-F8A0-4E76-8054-832D80508A95}" destId="{8BB5356F-1E62-49E4-B4AB-6835C65D91A1}" srcOrd="0" destOrd="0" presId="urn:microsoft.com/office/officeart/2018/2/layout/IconVerticalSolidList"/>
    <dgm:cxn modelId="{2817CB0F-2497-4AAC-AA17-B2FA3F572BE1}" type="presParOf" srcId="{B9CBF4E9-88DE-4E49-8B4B-E76126F96F51}" destId="{77904BE7-E2F4-4E7E-9C37-4CA04945DF3E}" srcOrd="0" destOrd="0" presId="urn:microsoft.com/office/officeart/2018/2/layout/IconVerticalSolidList"/>
    <dgm:cxn modelId="{01D375B6-D167-4A3F-AA48-2024A22E7BCB}" type="presParOf" srcId="{77904BE7-E2F4-4E7E-9C37-4CA04945DF3E}" destId="{057D3F47-9E85-4E38-BA88-E7EB589EDE00}" srcOrd="0" destOrd="0" presId="urn:microsoft.com/office/officeart/2018/2/layout/IconVerticalSolidList"/>
    <dgm:cxn modelId="{1F866A0C-5811-4A6F-9454-14F474155DF5}" type="presParOf" srcId="{77904BE7-E2F4-4E7E-9C37-4CA04945DF3E}" destId="{6D481D94-1F82-49F8-9E15-2ECCAFAF2FD2}" srcOrd="1" destOrd="0" presId="urn:microsoft.com/office/officeart/2018/2/layout/IconVerticalSolidList"/>
    <dgm:cxn modelId="{38EEA7AE-5B1D-40C5-AA0B-227476CDC29D}" type="presParOf" srcId="{77904BE7-E2F4-4E7E-9C37-4CA04945DF3E}" destId="{D2199B6F-DDFF-4330-A374-BFB778EC82DD}" srcOrd="2" destOrd="0" presId="urn:microsoft.com/office/officeart/2018/2/layout/IconVerticalSolidList"/>
    <dgm:cxn modelId="{BA439DFE-9CFF-4B20-B46D-C8382C2596D1}" type="presParOf" srcId="{77904BE7-E2F4-4E7E-9C37-4CA04945DF3E}" destId="{2CFA5339-DFE4-45A3-BC54-5F40780F0B7E}" srcOrd="3" destOrd="0" presId="urn:microsoft.com/office/officeart/2018/2/layout/IconVerticalSolidList"/>
    <dgm:cxn modelId="{0148A251-989A-4AF0-8E16-BA02BD9EDD5D}" type="presParOf" srcId="{B9CBF4E9-88DE-4E49-8B4B-E76126F96F51}" destId="{F979234A-F217-4319-A42E-3B815BC5956D}" srcOrd="1" destOrd="0" presId="urn:microsoft.com/office/officeart/2018/2/layout/IconVerticalSolidList"/>
    <dgm:cxn modelId="{335F08BA-3D1E-4065-B595-4A3FB34522F1}" type="presParOf" srcId="{B9CBF4E9-88DE-4E49-8B4B-E76126F96F51}" destId="{F527DF2A-EDA7-43E9-90E9-D14DA32503F7}" srcOrd="2" destOrd="0" presId="urn:microsoft.com/office/officeart/2018/2/layout/IconVerticalSolidList"/>
    <dgm:cxn modelId="{72DE6986-E50B-47FB-A055-3C9C60FA604C}" type="presParOf" srcId="{F527DF2A-EDA7-43E9-90E9-D14DA32503F7}" destId="{714169B6-7E0E-41E2-9C0A-FCC467582332}" srcOrd="0" destOrd="0" presId="urn:microsoft.com/office/officeart/2018/2/layout/IconVerticalSolidList"/>
    <dgm:cxn modelId="{FBA0ABB0-7FDA-4F9F-A5D7-08AAC0769E4D}" type="presParOf" srcId="{F527DF2A-EDA7-43E9-90E9-D14DA32503F7}" destId="{7EB359D3-1F5F-426C-908F-6FD84369A8D5}" srcOrd="1" destOrd="0" presId="urn:microsoft.com/office/officeart/2018/2/layout/IconVerticalSolidList"/>
    <dgm:cxn modelId="{63323A2B-0FDB-48A5-ACB3-A9152D314402}" type="presParOf" srcId="{F527DF2A-EDA7-43E9-90E9-D14DA32503F7}" destId="{090D9F2D-6A30-4188-87F4-3703AD9346AF}" srcOrd="2" destOrd="0" presId="urn:microsoft.com/office/officeart/2018/2/layout/IconVerticalSolidList"/>
    <dgm:cxn modelId="{5C394C36-E09C-4CFE-8CC4-5BEE9B0AD8CA}" type="presParOf" srcId="{F527DF2A-EDA7-43E9-90E9-D14DA32503F7}" destId="{2444B0DE-4680-460A-ACD4-6280ABA68DD8}" srcOrd="3" destOrd="0" presId="urn:microsoft.com/office/officeart/2018/2/layout/IconVerticalSolidList"/>
    <dgm:cxn modelId="{F4FEAEC0-16E6-4AC9-9FCD-63BBD536B053}" type="presParOf" srcId="{F527DF2A-EDA7-43E9-90E9-D14DA32503F7}" destId="{CC3D4E0C-3327-4466-A849-BAF376823978}" srcOrd="4" destOrd="0" presId="urn:microsoft.com/office/officeart/2018/2/layout/IconVerticalSolidList"/>
    <dgm:cxn modelId="{19076A10-9152-41F0-BDDC-C859B2BC2EE2}" type="presParOf" srcId="{B9CBF4E9-88DE-4E49-8B4B-E76126F96F51}" destId="{0DB5A2E7-0DAB-47A2-957A-A7073B1CD32C}" srcOrd="3" destOrd="0" presId="urn:microsoft.com/office/officeart/2018/2/layout/IconVerticalSolidList"/>
    <dgm:cxn modelId="{E9C41DAA-D625-4A46-B55B-85693E4E61B0}" type="presParOf" srcId="{B9CBF4E9-88DE-4E49-8B4B-E76126F96F51}" destId="{CBE69B56-1B77-49E3-B2BF-3EDAFC2D798B}" srcOrd="4" destOrd="0" presId="urn:microsoft.com/office/officeart/2018/2/layout/IconVerticalSolidList"/>
    <dgm:cxn modelId="{FC57C5B4-014C-4C62-94C1-41DB62581F64}" type="presParOf" srcId="{CBE69B56-1B77-49E3-B2BF-3EDAFC2D798B}" destId="{88F2C14D-CEB1-4FE1-B3D8-83FAD3771515}" srcOrd="0" destOrd="0" presId="urn:microsoft.com/office/officeart/2018/2/layout/IconVerticalSolidList"/>
    <dgm:cxn modelId="{6341FD70-2FA2-4868-B32B-FCC06B259B06}" type="presParOf" srcId="{CBE69B56-1B77-49E3-B2BF-3EDAFC2D798B}" destId="{A5E41D87-228B-42ED-A673-21AF740CF7BA}" srcOrd="1" destOrd="0" presId="urn:microsoft.com/office/officeart/2018/2/layout/IconVerticalSolidList"/>
    <dgm:cxn modelId="{8D36389C-0783-402E-B51F-697378CC05F1}" type="presParOf" srcId="{CBE69B56-1B77-49E3-B2BF-3EDAFC2D798B}" destId="{93B557C7-0D9B-4F62-85BA-9E53D2550EB3}" srcOrd="2" destOrd="0" presId="urn:microsoft.com/office/officeart/2018/2/layout/IconVerticalSolidList"/>
    <dgm:cxn modelId="{DDEB1F79-09B7-4963-9864-69FB7DD4D523}" type="presParOf" srcId="{CBE69B56-1B77-49E3-B2BF-3EDAFC2D798B}" destId="{8BB5356F-1E62-49E4-B4AB-6835C65D91A1}" srcOrd="3" destOrd="0" presId="urn:microsoft.com/office/officeart/2018/2/layout/IconVerticalSolidList"/>
    <dgm:cxn modelId="{4C06BEB2-0357-48E7-BB57-C6B61AEF1CDC}" type="presParOf" srcId="{CBE69B56-1B77-49E3-B2BF-3EDAFC2D798B}" destId="{AC020AB0-9B19-4732-BD77-1A8E23923CE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4B60B-D878-4F59-8209-AAF3654E8C3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90940E-4FD4-4FAB-BA39-61BA8B8BDCF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Status kommuner:</a:t>
          </a:r>
          <a:r>
            <a:rPr lang="da-DK" dirty="0">
              <a:latin typeface="Aptos Display" panose="02110004020202020204"/>
            </a:rPr>
            <a:t> Flere af de oprindelige 13 kommuner der ikke havde et direkte nummer er kommet med, nogle er på vej, få kommuner har vi ikke hørt fra.  </a:t>
          </a:r>
          <a:endParaRPr lang="da-DK" dirty="0"/>
        </a:p>
      </dgm:t>
    </dgm:pt>
    <dgm:pt modelId="{BCF32480-F1B1-4502-A978-4CBBAF0E59F1}" type="parTrans" cxnId="{2E3599B2-7F96-4FA9-90B7-653219C09313}">
      <dgm:prSet/>
      <dgm:spPr/>
      <dgm:t>
        <a:bodyPr/>
        <a:lstStyle/>
        <a:p>
          <a:endParaRPr lang="en-US"/>
        </a:p>
      </dgm:t>
    </dgm:pt>
    <dgm:pt modelId="{B96CEBC9-6CFA-4650-9864-F73A3C2E208E}" type="sibTrans" cxnId="{2E3599B2-7F96-4FA9-90B7-653219C09313}">
      <dgm:prSet/>
      <dgm:spPr/>
      <dgm:t>
        <a:bodyPr/>
        <a:lstStyle/>
        <a:p>
          <a:endParaRPr lang="en-US"/>
        </a:p>
      </dgm:t>
    </dgm:pt>
    <dgm:pt modelId="{160D2510-7780-40FC-AE16-43A36A8752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6E57B3-0F8D-4372-8EEC-DAA95406EEA5}" type="parTrans" cxnId="{AF8BEDD1-A467-4751-964F-07A806CC4AF3}">
      <dgm:prSet/>
      <dgm:spPr/>
      <dgm:t>
        <a:bodyPr/>
        <a:lstStyle/>
        <a:p>
          <a:endParaRPr lang="en-US"/>
        </a:p>
      </dgm:t>
    </dgm:pt>
    <dgm:pt modelId="{365E01E6-0846-4848-899B-E6D597FCFC7B}" type="sibTrans" cxnId="{AF8BEDD1-A467-4751-964F-07A806CC4AF3}">
      <dgm:prSet/>
      <dgm:spPr/>
      <dgm:t>
        <a:bodyPr/>
        <a:lstStyle/>
        <a:p>
          <a:endParaRPr lang="en-US"/>
        </a:p>
      </dgm:t>
    </dgm:pt>
    <dgm:pt modelId="{69489625-F671-4388-94BC-0F82352E9862}">
      <dgm:prSet/>
      <dgm:spPr/>
      <dgm:t>
        <a:bodyPr/>
        <a:lstStyle/>
        <a:p>
          <a:pPr>
            <a:lnSpc>
              <a:spcPct val="100000"/>
            </a:lnSpc>
          </a:pPr>
          <a:endParaRPr lang="da-DK"/>
        </a:p>
      </dgm:t>
    </dgm:pt>
    <dgm:pt modelId="{91F95FDC-7E5D-4353-9092-01929741CBFB}" type="parTrans" cxnId="{AF91DE8A-9215-4811-9D77-A00547D7D241}">
      <dgm:prSet/>
      <dgm:spPr/>
      <dgm:t>
        <a:bodyPr/>
        <a:lstStyle/>
        <a:p>
          <a:endParaRPr lang="en-US"/>
        </a:p>
      </dgm:t>
    </dgm:pt>
    <dgm:pt modelId="{D3047885-BC54-423A-9183-24716BF07615}" type="sibTrans" cxnId="{AF91DE8A-9215-4811-9D77-A00547D7D241}">
      <dgm:prSet/>
      <dgm:spPr/>
      <dgm:t>
        <a:bodyPr/>
        <a:lstStyle/>
        <a:p>
          <a:endParaRPr lang="en-US"/>
        </a:p>
      </dgm:t>
    </dgm:pt>
    <dgm:pt modelId="{6949D5B8-F8A0-4E76-8054-832D80508A9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Feedback:</a:t>
          </a:r>
          <a:r>
            <a:rPr lang="da-DK" dirty="0">
              <a:latin typeface="Aptos Display" panose="02110004020202020204"/>
            </a:rPr>
            <a:t> Godt initiativ, brug for klarhed og præcisering.  </a:t>
          </a:r>
          <a:endParaRPr lang="en-US" dirty="0">
            <a:latin typeface="Aptos Display" panose="02110004020202020204"/>
          </a:endParaRPr>
        </a:p>
      </dgm:t>
    </dgm:pt>
    <dgm:pt modelId="{914DDCFB-C32C-4AFB-A76F-6F796AEFE252}" type="parTrans" cxnId="{9A08690A-8216-4A3C-B80F-5272F4A11668}">
      <dgm:prSet/>
      <dgm:spPr/>
    </dgm:pt>
    <dgm:pt modelId="{2EE1864A-1C29-49D2-992E-BC228494C532}" type="sibTrans" cxnId="{9A08690A-8216-4A3C-B80F-5272F4A11668}">
      <dgm:prSet/>
      <dgm:spPr/>
      <dgm:t>
        <a:bodyPr/>
        <a:lstStyle/>
        <a:p>
          <a:endParaRPr lang="da-DK"/>
        </a:p>
      </dgm:t>
    </dgm:pt>
    <dgm:pt modelId="{DE0FAA80-3710-46E7-9D87-EC1AFD1E5CC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latin typeface="Aptos Display" panose="02110004020202020204"/>
            </a:rPr>
            <a:t>Status testperiode:</a:t>
          </a:r>
          <a:r>
            <a:rPr lang="da-DK" b="0" dirty="0">
              <a:latin typeface="Aptos Display" panose="02110004020202020204"/>
            </a:rPr>
            <a:t> Første testperiode gik i gang mandag 2 december og afsluttes 15 december.</a:t>
          </a:r>
          <a:r>
            <a:rPr lang="da-DK" b="1" dirty="0">
              <a:latin typeface="Aptos Display" panose="02110004020202020204"/>
            </a:rPr>
            <a:t> </a:t>
          </a:r>
        </a:p>
      </dgm:t>
    </dgm:pt>
    <dgm:pt modelId="{A1300139-16DE-46CC-90EE-3E73F270286C}" type="parTrans" cxnId="{F6E89A71-D1FE-4DB4-887E-916AA76B0B8C}">
      <dgm:prSet/>
      <dgm:spPr/>
    </dgm:pt>
    <dgm:pt modelId="{85541B2D-8498-4730-81C2-DBBCB283407C}" type="sibTrans" cxnId="{F6E89A71-D1FE-4DB4-887E-916AA76B0B8C}">
      <dgm:prSet/>
      <dgm:spPr/>
    </dgm:pt>
    <dgm:pt modelId="{B9CBF4E9-88DE-4E49-8B4B-E76126F96F51}" type="pres">
      <dgm:prSet presAssocID="{A544B60B-D878-4F59-8209-AAF3654E8C3C}" presName="root" presStyleCnt="0">
        <dgm:presLayoutVars>
          <dgm:dir/>
          <dgm:resizeHandles val="exact"/>
        </dgm:presLayoutVars>
      </dgm:prSet>
      <dgm:spPr/>
    </dgm:pt>
    <dgm:pt modelId="{77904BE7-E2F4-4E7E-9C37-4CA04945DF3E}" type="pres">
      <dgm:prSet presAssocID="{DE0FAA80-3710-46E7-9D87-EC1AFD1E5CC3}" presName="compNode" presStyleCnt="0"/>
      <dgm:spPr/>
    </dgm:pt>
    <dgm:pt modelId="{057D3F47-9E85-4E38-BA88-E7EB589EDE00}" type="pres">
      <dgm:prSet presAssocID="{DE0FAA80-3710-46E7-9D87-EC1AFD1E5CC3}" presName="bgRect" presStyleLbl="bgShp" presStyleIdx="0" presStyleCnt="3"/>
      <dgm:spPr/>
    </dgm:pt>
    <dgm:pt modelId="{6D481D94-1F82-49F8-9E15-2ECCAFAF2FD2}" type="pres">
      <dgm:prSet presAssocID="{DE0FAA80-3710-46E7-9D87-EC1AFD1E5CC3}" presName="iconRect" presStyleLbl="node1" presStyleIdx="0" presStyleCnt="3"/>
      <dgm:spPr/>
    </dgm:pt>
    <dgm:pt modelId="{D2199B6F-DDFF-4330-A374-BFB778EC82DD}" type="pres">
      <dgm:prSet presAssocID="{DE0FAA80-3710-46E7-9D87-EC1AFD1E5CC3}" presName="spaceRect" presStyleCnt="0"/>
      <dgm:spPr/>
    </dgm:pt>
    <dgm:pt modelId="{2CFA5339-DFE4-45A3-BC54-5F40780F0B7E}" type="pres">
      <dgm:prSet presAssocID="{DE0FAA80-3710-46E7-9D87-EC1AFD1E5CC3}" presName="parTx" presStyleLbl="revTx" presStyleIdx="0" presStyleCnt="5">
        <dgm:presLayoutVars>
          <dgm:chMax val="0"/>
          <dgm:chPref val="0"/>
        </dgm:presLayoutVars>
      </dgm:prSet>
      <dgm:spPr/>
    </dgm:pt>
    <dgm:pt modelId="{F979234A-F217-4319-A42E-3B815BC5956D}" type="pres">
      <dgm:prSet presAssocID="{85541B2D-8498-4730-81C2-DBBCB283407C}" presName="sibTrans" presStyleCnt="0"/>
      <dgm:spPr/>
    </dgm:pt>
    <dgm:pt modelId="{F527DF2A-EDA7-43E9-90E9-D14DA32503F7}" type="pres">
      <dgm:prSet presAssocID="{EC90940E-4FD4-4FAB-BA39-61BA8B8BDCF2}" presName="compNode" presStyleCnt="0"/>
      <dgm:spPr/>
    </dgm:pt>
    <dgm:pt modelId="{714169B6-7E0E-41E2-9C0A-FCC467582332}" type="pres">
      <dgm:prSet presAssocID="{EC90940E-4FD4-4FAB-BA39-61BA8B8BDCF2}" presName="bgRect" presStyleLbl="bgShp" presStyleIdx="1" presStyleCnt="3"/>
      <dgm:spPr/>
    </dgm:pt>
    <dgm:pt modelId="{7EB359D3-1F5F-426C-908F-6FD84369A8D5}" type="pres">
      <dgm:prSet presAssocID="{EC90940E-4FD4-4FAB-BA39-61BA8B8BDCF2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æsentation med liggende søjlediagram med massiv udfyldning"/>
        </a:ext>
      </dgm:extLst>
    </dgm:pt>
    <dgm:pt modelId="{090D9F2D-6A30-4188-87F4-3703AD9346AF}" type="pres">
      <dgm:prSet presAssocID="{EC90940E-4FD4-4FAB-BA39-61BA8B8BDCF2}" presName="spaceRect" presStyleCnt="0"/>
      <dgm:spPr/>
    </dgm:pt>
    <dgm:pt modelId="{2444B0DE-4680-460A-ACD4-6280ABA68DD8}" type="pres">
      <dgm:prSet presAssocID="{EC90940E-4FD4-4FAB-BA39-61BA8B8BDCF2}" presName="parTx" presStyleLbl="revTx" presStyleIdx="1" presStyleCnt="5">
        <dgm:presLayoutVars>
          <dgm:chMax val="0"/>
          <dgm:chPref val="0"/>
        </dgm:presLayoutVars>
      </dgm:prSet>
      <dgm:spPr/>
    </dgm:pt>
    <dgm:pt modelId="{CC3D4E0C-3327-4466-A849-BAF376823978}" type="pres">
      <dgm:prSet presAssocID="{EC90940E-4FD4-4FAB-BA39-61BA8B8BDCF2}" presName="desTx" presStyleLbl="revTx" presStyleIdx="2" presStyleCnt="5">
        <dgm:presLayoutVars/>
      </dgm:prSet>
      <dgm:spPr/>
    </dgm:pt>
    <dgm:pt modelId="{0DB5A2E7-0DAB-47A2-957A-A7073B1CD32C}" type="pres">
      <dgm:prSet presAssocID="{B96CEBC9-6CFA-4650-9864-F73A3C2E208E}" presName="sibTrans" presStyleCnt="0"/>
      <dgm:spPr/>
    </dgm:pt>
    <dgm:pt modelId="{CBE69B56-1B77-49E3-B2BF-3EDAFC2D798B}" type="pres">
      <dgm:prSet presAssocID="{6949D5B8-F8A0-4E76-8054-832D80508A95}" presName="compNode" presStyleCnt="0"/>
      <dgm:spPr/>
    </dgm:pt>
    <dgm:pt modelId="{88F2C14D-CEB1-4FE1-B3D8-83FAD3771515}" type="pres">
      <dgm:prSet presAssocID="{6949D5B8-F8A0-4E76-8054-832D80508A95}" presName="bgRect" presStyleLbl="bgShp" presStyleIdx="2" presStyleCnt="3"/>
      <dgm:spPr/>
    </dgm:pt>
    <dgm:pt modelId="{A5E41D87-228B-42ED-A673-21AF740CF7BA}" type="pres">
      <dgm:prSet presAssocID="{6949D5B8-F8A0-4E76-8054-832D80508A95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3B557C7-0D9B-4F62-85BA-9E53D2550EB3}" type="pres">
      <dgm:prSet presAssocID="{6949D5B8-F8A0-4E76-8054-832D80508A95}" presName="spaceRect" presStyleCnt="0"/>
      <dgm:spPr/>
    </dgm:pt>
    <dgm:pt modelId="{8BB5356F-1E62-49E4-B4AB-6835C65D91A1}" type="pres">
      <dgm:prSet presAssocID="{6949D5B8-F8A0-4E76-8054-832D80508A95}" presName="parTx" presStyleLbl="revTx" presStyleIdx="3" presStyleCnt="5">
        <dgm:presLayoutVars>
          <dgm:chMax val="0"/>
          <dgm:chPref val="0"/>
        </dgm:presLayoutVars>
      </dgm:prSet>
      <dgm:spPr/>
    </dgm:pt>
    <dgm:pt modelId="{AC020AB0-9B19-4732-BD77-1A8E23923CEF}" type="pres">
      <dgm:prSet presAssocID="{6949D5B8-F8A0-4E76-8054-832D80508A95}" presName="desTx" presStyleLbl="revTx" presStyleIdx="4" presStyleCnt="5">
        <dgm:presLayoutVars/>
      </dgm:prSet>
      <dgm:spPr/>
    </dgm:pt>
  </dgm:ptLst>
  <dgm:cxnLst>
    <dgm:cxn modelId="{9A08690A-8216-4A3C-B80F-5272F4A11668}" srcId="{A544B60B-D878-4F59-8209-AAF3654E8C3C}" destId="{6949D5B8-F8A0-4E76-8054-832D80508A95}" srcOrd="2" destOrd="0" parTransId="{914DDCFB-C32C-4AFB-A76F-6F796AEFE252}" sibTransId="{2EE1864A-1C29-49D2-992E-BC228494C532}"/>
    <dgm:cxn modelId="{8772332B-3F95-4F01-96B2-0D4FD0B32F72}" type="presOf" srcId="{69489625-F671-4388-94BC-0F82352E9862}" destId="{AC020AB0-9B19-4732-BD77-1A8E23923CEF}" srcOrd="0" destOrd="0" presId="urn:microsoft.com/office/officeart/2018/2/layout/IconVerticalSolidList"/>
    <dgm:cxn modelId="{2A31FA62-A9C3-46AE-895B-25A72369FCD3}" type="presOf" srcId="{160D2510-7780-40FC-AE16-43A36A875240}" destId="{CC3D4E0C-3327-4466-A849-BAF376823978}" srcOrd="0" destOrd="0" presId="urn:microsoft.com/office/officeart/2018/2/layout/IconVerticalSolidList"/>
    <dgm:cxn modelId="{F4D7274B-53D0-4C06-ABAE-35476479F8D1}" type="presOf" srcId="{DE0FAA80-3710-46E7-9D87-EC1AFD1E5CC3}" destId="{2CFA5339-DFE4-45A3-BC54-5F40780F0B7E}" srcOrd="0" destOrd="0" presId="urn:microsoft.com/office/officeart/2018/2/layout/IconVerticalSolidList"/>
    <dgm:cxn modelId="{E977D66D-D510-4643-B83C-A251B1D83E6A}" type="presOf" srcId="{EC90940E-4FD4-4FAB-BA39-61BA8B8BDCF2}" destId="{2444B0DE-4680-460A-ACD4-6280ABA68DD8}" srcOrd="0" destOrd="0" presId="urn:microsoft.com/office/officeart/2018/2/layout/IconVerticalSolidList"/>
    <dgm:cxn modelId="{F6E89A71-D1FE-4DB4-887E-916AA76B0B8C}" srcId="{A544B60B-D878-4F59-8209-AAF3654E8C3C}" destId="{DE0FAA80-3710-46E7-9D87-EC1AFD1E5CC3}" srcOrd="0" destOrd="0" parTransId="{A1300139-16DE-46CC-90EE-3E73F270286C}" sibTransId="{85541B2D-8498-4730-81C2-DBBCB283407C}"/>
    <dgm:cxn modelId="{82D4525A-A933-4768-98F3-B88D7DD427F1}" type="presOf" srcId="{A544B60B-D878-4F59-8209-AAF3654E8C3C}" destId="{B9CBF4E9-88DE-4E49-8B4B-E76126F96F51}" srcOrd="0" destOrd="0" presId="urn:microsoft.com/office/officeart/2018/2/layout/IconVerticalSolidList"/>
    <dgm:cxn modelId="{AF91DE8A-9215-4811-9D77-A00547D7D241}" srcId="{6949D5B8-F8A0-4E76-8054-832D80508A95}" destId="{69489625-F671-4388-94BC-0F82352E9862}" srcOrd="0" destOrd="0" parTransId="{91F95FDC-7E5D-4353-9092-01929741CBFB}" sibTransId="{D3047885-BC54-423A-9183-24716BF07615}"/>
    <dgm:cxn modelId="{2E3599B2-7F96-4FA9-90B7-653219C09313}" srcId="{A544B60B-D878-4F59-8209-AAF3654E8C3C}" destId="{EC90940E-4FD4-4FAB-BA39-61BA8B8BDCF2}" srcOrd="1" destOrd="0" parTransId="{BCF32480-F1B1-4502-A978-4CBBAF0E59F1}" sibTransId="{B96CEBC9-6CFA-4650-9864-F73A3C2E208E}"/>
    <dgm:cxn modelId="{AF8BEDD1-A467-4751-964F-07A806CC4AF3}" srcId="{EC90940E-4FD4-4FAB-BA39-61BA8B8BDCF2}" destId="{160D2510-7780-40FC-AE16-43A36A875240}" srcOrd="0" destOrd="0" parTransId="{356E57B3-0F8D-4372-8EEC-DAA95406EEA5}" sibTransId="{365E01E6-0846-4848-899B-E6D597FCFC7B}"/>
    <dgm:cxn modelId="{081A62E6-223D-427E-A897-0B2B3B60AADE}" type="presOf" srcId="{6949D5B8-F8A0-4E76-8054-832D80508A95}" destId="{8BB5356F-1E62-49E4-B4AB-6835C65D91A1}" srcOrd="0" destOrd="0" presId="urn:microsoft.com/office/officeart/2018/2/layout/IconVerticalSolidList"/>
    <dgm:cxn modelId="{2817CB0F-2497-4AAC-AA17-B2FA3F572BE1}" type="presParOf" srcId="{B9CBF4E9-88DE-4E49-8B4B-E76126F96F51}" destId="{77904BE7-E2F4-4E7E-9C37-4CA04945DF3E}" srcOrd="0" destOrd="0" presId="urn:microsoft.com/office/officeart/2018/2/layout/IconVerticalSolidList"/>
    <dgm:cxn modelId="{57E62275-C099-4A6A-9F60-69FA6000E185}" type="presParOf" srcId="{77904BE7-E2F4-4E7E-9C37-4CA04945DF3E}" destId="{057D3F47-9E85-4E38-BA88-E7EB589EDE00}" srcOrd="0" destOrd="0" presId="urn:microsoft.com/office/officeart/2018/2/layout/IconVerticalSolidList"/>
    <dgm:cxn modelId="{B31C615B-E0C1-431D-97D9-EC35677847D2}" type="presParOf" srcId="{77904BE7-E2F4-4E7E-9C37-4CA04945DF3E}" destId="{6D481D94-1F82-49F8-9E15-2ECCAFAF2FD2}" srcOrd="1" destOrd="0" presId="urn:microsoft.com/office/officeart/2018/2/layout/IconVerticalSolidList"/>
    <dgm:cxn modelId="{E3F915B8-0536-4B7B-9D53-CE5736945A79}" type="presParOf" srcId="{77904BE7-E2F4-4E7E-9C37-4CA04945DF3E}" destId="{D2199B6F-DDFF-4330-A374-BFB778EC82DD}" srcOrd="2" destOrd="0" presId="urn:microsoft.com/office/officeart/2018/2/layout/IconVerticalSolidList"/>
    <dgm:cxn modelId="{052632D1-8FDF-4666-A2A2-A3618ACF9FCF}" type="presParOf" srcId="{77904BE7-E2F4-4E7E-9C37-4CA04945DF3E}" destId="{2CFA5339-DFE4-45A3-BC54-5F40780F0B7E}" srcOrd="3" destOrd="0" presId="urn:microsoft.com/office/officeart/2018/2/layout/IconVerticalSolidList"/>
    <dgm:cxn modelId="{0148A251-989A-4AF0-8E16-BA02BD9EDD5D}" type="presParOf" srcId="{B9CBF4E9-88DE-4E49-8B4B-E76126F96F51}" destId="{F979234A-F217-4319-A42E-3B815BC5956D}" srcOrd="1" destOrd="0" presId="urn:microsoft.com/office/officeart/2018/2/layout/IconVerticalSolidList"/>
    <dgm:cxn modelId="{335F08BA-3D1E-4065-B595-4A3FB34522F1}" type="presParOf" srcId="{B9CBF4E9-88DE-4E49-8B4B-E76126F96F51}" destId="{F527DF2A-EDA7-43E9-90E9-D14DA32503F7}" srcOrd="2" destOrd="0" presId="urn:microsoft.com/office/officeart/2018/2/layout/IconVerticalSolidList"/>
    <dgm:cxn modelId="{DFBD20DF-7F2D-465F-BCB7-A2C584E77850}" type="presParOf" srcId="{F527DF2A-EDA7-43E9-90E9-D14DA32503F7}" destId="{714169B6-7E0E-41E2-9C0A-FCC467582332}" srcOrd="0" destOrd="0" presId="urn:microsoft.com/office/officeart/2018/2/layout/IconVerticalSolidList"/>
    <dgm:cxn modelId="{26D0D4B0-CAE3-420A-95B2-4E82A54BAD3D}" type="presParOf" srcId="{F527DF2A-EDA7-43E9-90E9-D14DA32503F7}" destId="{7EB359D3-1F5F-426C-908F-6FD84369A8D5}" srcOrd="1" destOrd="0" presId="urn:microsoft.com/office/officeart/2018/2/layout/IconVerticalSolidList"/>
    <dgm:cxn modelId="{60F0FFD2-D2AB-4008-9A9B-80D87A7080B5}" type="presParOf" srcId="{F527DF2A-EDA7-43E9-90E9-D14DA32503F7}" destId="{090D9F2D-6A30-4188-87F4-3703AD9346AF}" srcOrd="2" destOrd="0" presId="urn:microsoft.com/office/officeart/2018/2/layout/IconVerticalSolidList"/>
    <dgm:cxn modelId="{2A86D289-DFFF-4E60-8D6C-2223A252A7DB}" type="presParOf" srcId="{F527DF2A-EDA7-43E9-90E9-D14DA32503F7}" destId="{2444B0DE-4680-460A-ACD4-6280ABA68DD8}" srcOrd="3" destOrd="0" presId="urn:microsoft.com/office/officeart/2018/2/layout/IconVerticalSolidList"/>
    <dgm:cxn modelId="{B90C77CA-D9D9-4AC5-92F1-429C12566DEC}" type="presParOf" srcId="{F527DF2A-EDA7-43E9-90E9-D14DA32503F7}" destId="{CC3D4E0C-3327-4466-A849-BAF376823978}" srcOrd="4" destOrd="0" presId="urn:microsoft.com/office/officeart/2018/2/layout/IconVerticalSolidList"/>
    <dgm:cxn modelId="{19076A10-9152-41F0-BDDC-C859B2BC2EE2}" type="presParOf" srcId="{B9CBF4E9-88DE-4E49-8B4B-E76126F96F51}" destId="{0DB5A2E7-0DAB-47A2-957A-A7073B1CD32C}" srcOrd="3" destOrd="0" presId="urn:microsoft.com/office/officeart/2018/2/layout/IconVerticalSolidList"/>
    <dgm:cxn modelId="{E9C41DAA-D625-4A46-B55B-85693E4E61B0}" type="presParOf" srcId="{B9CBF4E9-88DE-4E49-8B4B-E76126F96F51}" destId="{CBE69B56-1B77-49E3-B2BF-3EDAFC2D798B}" srcOrd="4" destOrd="0" presId="urn:microsoft.com/office/officeart/2018/2/layout/IconVerticalSolidList"/>
    <dgm:cxn modelId="{78398E2A-BAF8-4031-9351-4E4DF3612C23}" type="presParOf" srcId="{CBE69B56-1B77-49E3-B2BF-3EDAFC2D798B}" destId="{88F2C14D-CEB1-4FE1-B3D8-83FAD3771515}" srcOrd="0" destOrd="0" presId="urn:microsoft.com/office/officeart/2018/2/layout/IconVerticalSolidList"/>
    <dgm:cxn modelId="{A8F37521-36EC-43FA-9669-0193A979DA17}" type="presParOf" srcId="{CBE69B56-1B77-49E3-B2BF-3EDAFC2D798B}" destId="{A5E41D87-228B-42ED-A673-21AF740CF7BA}" srcOrd="1" destOrd="0" presId="urn:microsoft.com/office/officeart/2018/2/layout/IconVerticalSolidList"/>
    <dgm:cxn modelId="{9AFBF407-EEBF-45CD-B113-AEF49470549C}" type="presParOf" srcId="{CBE69B56-1B77-49E3-B2BF-3EDAFC2D798B}" destId="{93B557C7-0D9B-4F62-85BA-9E53D2550EB3}" srcOrd="2" destOrd="0" presId="urn:microsoft.com/office/officeart/2018/2/layout/IconVerticalSolidList"/>
    <dgm:cxn modelId="{E454EE44-B389-4A71-BD32-737D53CF71F2}" type="presParOf" srcId="{CBE69B56-1B77-49E3-B2BF-3EDAFC2D798B}" destId="{8BB5356F-1E62-49E4-B4AB-6835C65D91A1}" srcOrd="3" destOrd="0" presId="urn:microsoft.com/office/officeart/2018/2/layout/IconVerticalSolidList"/>
    <dgm:cxn modelId="{2216A44E-A242-4E47-B4C4-9566BFCF52E6}" type="presParOf" srcId="{CBE69B56-1B77-49E3-B2BF-3EDAFC2D798B}" destId="{AC020AB0-9B19-4732-BD77-1A8E23923CE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FD912-7104-43A3-BF48-22C5175E41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1BBBC-F89F-498F-9E01-E5280DEBA9A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da-DK" dirty="0"/>
            <a:t>Omfang: 8</a:t>
          </a:r>
          <a:r>
            <a:rPr lang="da-DK" dirty="0">
              <a:latin typeface="Aptos Display" panose="02110004020202020204"/>
            </a:rPr>
            <a:t> </a:t>
          </a:r>
          <a:r>
            <a:rPr lang="da-DK" dirty="0"/>
            <a:t>guides</a:t>
          </a:r>
          <a:r>
            <a:rPr lang="da-DK" dirty="0">
              <a:latin typeface="Aptos Display" panose="02110004020202020204"/>
            </a:rPr>
            <a:t>.</a:t>
          </a:r>
          <a:r>
            <a:rPr lang="da-DK" dirty="0"/>
            <a:t> </a:t>
          </a:r>
          <a:r>
            <a:rPr lang="da-DK" dirty="0">
              <a:latin typeface="Aptos Display" panose="02110004020202020204"/>
            </a:rPr>
            <a:t> 4 er færdige og lagt ud til kommunerne</a:t>
          </a:r>
          <a:endParaRPr lang="en-US" dirty="0"/>
        </a:p>
      </dgm:t>
    </dgm:pt>
    <dgm:pt modelId="{5BB3F2C1-4AD6-4A0E-877A-4C7484C3AEF4}" type="parTrans" cxnId="{D0B43EE5-3852-4C28-A165-F85D215223CD}">
      <dgm:prSet/>
      <dgm:spPr/>
      <dgm:t>
        <a:bodyPr/>
        <a:lstStyle/>
        <a:p>
          <a:endParaRPr lang="en-US"/>
        </a:p>
      </dgm:t>
    </dgm:pt>
    <dgm:pt modelId="{4DDA4812-872C-4353-8B5B-DA0256311920}" type="sibTrans" cxnId="{D0B43EE5-3852-4C28-A165-F85D215223CD}">
      <dgm:prSet/>
      <dgm:spPr/>
      <dgm:t>
        <a:bodyPr/>
        <a:lstStyle/>
        <a:p>
          <a:endParaRPr lang="en-US"/>
        </a:p>
      </dgm:t>
    </dgm:pt>
    <dgm:pt modelId="{8331BB11-D13A-468C-9702-0C7D943E3DE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Aptos Display" panose="02110004020202020204"/>
            </a:rPr>
            <a:t>Fordele: Agenterne skal lære færre guides, kan bruge deres lokale erfaring og vi sikre at alt nødvendig information kommer med </a:t>
          </a:r>
          <a:endParaRPr lang="en-US" dirty="0">
            <a:latin typeface="Aptos Display" panose="02110004020202020204"/>
          </a:endParaRPr>
        </a:p>
      </dgm:t>
    </dgm:pt>
    <dgm:pt modelId="{AE60085C-5B47-4108-B887-E2125C08B05C}" type="parTrans" cxnId="{F4DC5820-3A83-4922-A2F7-03DA643FBE5F}">
      <dgm:prSet/>
      <dgm:spPr/>
      <dgm:t>
        <a:bodyPr/>
        <a:lstStyle/>
        <a:p>
          <a:endParaRPr lang="en-US"/>
        </a:p>
      </dgm:t>
    </dgm:pt>
    <dgm:pt modelId="{17239D36-BDD2-47DC-88F3-99752BBCE450}" type="sibTrans" cxnId="{F4DC5820-3A83-4922-A2F7-03DA643FBE5F}">
      <dgm:prSet/>
      <dgm:spPr/>
      <dgm:t>
        <a:bodyPr/>
        <a:lstStyle/>
        <a:p>
          <a:endParaRPr lang="en-US"/>
        </a:p>
      </dgm:t>
    </dgm:pt>
    <dgm:pt modelId="{EB660DD9-4162-47AD-BED7-D9B99B212C7B}">
      <dgm:prSet/>
      <dgm:spPr/>
      <dgm:t>
        <a:bodyPr/>
        <a:lstStyle/>
        <a:p>
          <a:pPr>
            <a:lnSpc>
              <a:spcPct val="100000"/>
            </a:lnSpc>
          </a:pPr>
          <a:endParaRPr lang="da-DK" dirty="0"/>
        </a:p>
      </dgm:t>
    </dgm:pt>
    <dgm:pt modelId="{6677D7A3-6A32-46D6-A3A7-3637718652F5}" type="parTrans" cxnId="{149E8EB7-7EA0-46BF-B46A-A0E0BACC15AD}">
      <dgm:prSet/>
      <dgm:spPr/>
      <dgm:t>
        <a:bodyPr/>
        <a:lstStyle/>
        <a:p>
          <a:endParaRPr lang="en-US"/>
        </a:p>
      </dgm:t>
    </dgm:pt>
    <dgm:pt modelId="{7DBB520E-16CC-479D-BFD5-2A762E903A02}" type="sibTrans" cxnId="{149E8EB7-7EA0-46BF-B46A-A0E0BACC15AD}">
      <dgm:prSet/>
      <dgm:spPr/>
      <dgm:t>
        <a:bodyPr/>
        <a:lstStyle/>
        <a:p>
          <a:endParaRPr lang="en-US"/>
        </a:p>
      </dgm:t>
    </dgm:pt>
    <dgm:pt modelId="{B6571BD0-4BE1-48A8-9036-45678C851B4B}">
      <dgm:prSet/>
      <dgm:spPr/>
      <dgm:t>
        <a:bodyPr/>
        <a:lstStyle/>
        <a:p>
          <a:r>
            <a:rPr lang="da-DK" dirty="0"/>
            <a:t>Standardguides: Et af de største ønsker fra agenterne. </a:t>
          </a:r>
          <a:endParaRPr lang="en-US" dirty="0"/>
        </a:p>
      </dgm:t>
    </dgm:pt>
    <dgm:pt modelId="{F12AF1EA-6C53-4BEA-B35D-4241FDAFB29A}" type="sibTrans" cxnId="{CA5DB828-E812-4027-B61F-F61F98B44EF0}">
      <dgm:prSet/>
      <dgm:spPr/>
      <dgm:t>
        <a:bodyPr/>
        <a:lstStyle/>
        <a:p>
          <a:endParaRPr lang="en-US"/>
        </a:p>
      </dgm:t>
    </dgm:pt>
    <dgm:pt modelId="{3EDA3FF4-218F-4B99-9E12-B22B763D6BFD}" type="parTrans" cxnId="{CA5DB828-E812-4027-B61F-F61F98B44EF0}">
      <dgm:prSet/>
      <dgm:spPr/>
      <dgm:t>
        <a:bodyPr/>
        <a:lstStyle/>
        <a:p>
          <a:endParaRPr lang="en-US"/>
        </a:p>
      </dgm:t>
    </dgm:pt>
    <dgm:pt modelId="{3F047159-3170-4366-8A21-4CE241230E8F}" type="pres">
      <dgm:prSet presAssocID="{3B3FD912-7104-43A3-BF48-22C5175E419F}" presName="linear" presStyleCnt="0">
        <dgm:presLayoutVars>
          <dgm:dir/>
          <dgm:animLvl val="lvl"/>
          <dgm:resizeHandles val="exact"/>
        </dgm:presLayoutVars>
      </dgm:prSet>
      <dgm:spPr/>
    </dgm:pt>
    <dgm:pt modelId="{3DFDBAF7-41F7-4471-9469-C002095D18B4}" type="pres">
      <dgm:prSet presAssocID="{B6571BD0-4BE1-48A8-9036-45678C851B4B}" presName="parentLin" presStyleCnt="0"/>
      <dgm:spPr/>
    </dgm:pt>
    <dgm:pt modelId="{87A2ED85-E710-4091-8053-03F55C7A329E}" type="pres">
      <dgm:prSet presAssocID="{B6571BD0-4BE1-48A8-9036-45678C851B4B}" presName="parentLeftMargin" presStyleLbl="node1" presStyleIdx="0" presStyleCnt="1"/>
      <dgm:spPr/>
    </dgm:pt>
    <dgm:pt modelId="{2F33CC73-7163-4719-9150-7E43D305F022}" type="pres">
      <dgm:prSet presAssocID="{B6571BD0-4BE1-48A8-9036-45678C851B4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68BA7E1-5677-402F-A7E0-7A2214833148}" type="pres">
      <dgm:prSet presAssocID="{B6571BD0-4BE1-48A8-9036-45678C851B4B}" presName="negativeSpace" presStyleCnt="0"/>
      <dgm:spPr/>
    </dgm:pt>
    <dgm:pt modelId="{C9D55B36-9547-4E1A-BF76-1E5AC5D73E65}" type="pres">
      <dgm:prSet presAssocID="{B6571BD0-4BE1-48A8-9036-45678C851B4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501F515-36B2-4C05-B842-FBA800D182E9}" type="presOf" srcId="{8331BB11-D13A-468C-9702-0C7D943E3DED}" destId="{C9D55B36-9547-4E1A-BF76-1E5AC5D73E65}" srcOrd="0" destOrd="1" presId="urn:microsoft.com/office/officeart/2005/8/layout/list1"/>
    <dgm:cxn modelId="{F4DC5820-3A83-4922-A2F7-03DA643FBE5F}" srcId="{B6571BD0-4BE1-48A8-9036-45678C851B4B}" destId="{8331BB11-D13A-468C-9702-0C7D943E3DED}" srcOrd="1" destOrd="0" parTransId="{AE60085C-5B47-4108-B887-E2125C08B05C}" sibTransId="{17239D36-BDD2-47DC-88F3-99752BBCE450}"/>
    <dgm:cxn modelId="{CA5DB828-E812-4027-B61F-F61F98B44EF0}" srcId="{3B3FD912-7104-43A3-BF48-22C5175E419F}" destId="{B6571BD0-4BE1-48A8-9036-45678C851B4B}" srcOrd="0" destOrd="0" parTransId="{3EDA3FF4-218F-4B99-9E12-B22B763D6BFD}" sibTransId="{F12AF1EA-6C53-4BEA-B35D-4241FDAFB29A}"/>
    <dgm:cxn modelId="{FB18F050-A22E-47C2-870A-1C5AE90A88D7}" type="presOf" srcId="{B6571BD0-4BE1-48A8-9036-45678C851B4B}" destId="{2F33CC73-7163-4719-9150-7E43D305F022}" srcOrd="1" destOrd="0" presId="urn:microsoft.com/office/officeart/2005/8/layout/list1"/>
    <dgm:cxn modelId="{149E8EB7-7EA0-46BF-B46A-A0E0BACC15AD}" srcId="{B6571BD0-4BE1-48A8-9036-45678C851B4B}" destId="{EB660DD9-4162-47AD-BED7-D9B99B212C7B}" srcOrd="2" destOrd="0" parTransId="{6677D7A3-6A32-46D6-A3A7-3637718652F5}" sibTransId="{7DBB520E-16CC-479D-BFD5-2A762E903A02}"/>
    <dgm:cxn modelId="{F57C17CC-8477-4D7F-B871-A2E96341D502}" type="presOf" srcId="{B6571BD0-4BE1-48A8-9036-45678C851B4B}" destId="{87A2ED85-E710-4091-8053-03F55C7A329E}" srcOrd="0" destOrd="0" presId="urn:microsoft.com/office/officeart/2005/8/layout/list1"/>
    <dgm:cxn modelId="{D0B43EE5-3852-4C28-A165-F85D215223CD}" srcId="{B6571BD0-4BE1-48A8-9036-45678C851B4B}" destId="{96A1BBBC-F89F-498F-9E01-E5280DEBA9A8}" srcOrd="0" destOrd="0" parTransId="{5BB3F2C1-4AD6-4A0E-877A-4C7484C3AEF4}" sibTransId="{4DDA4812-872C-4353-8B5B-DA0256311920}"/>
    <dgm:cxn modelId="{C89819EC-67C3-4E35-9336-47FE43FA4F39}" type="presOf" srcId="{96A1BBBC-F89F-498F-9E01-E5280DEBA9A8}" destId="{C9D55B36-9547-4E1A-BF76-1E5AC5D73E65}" srcOrd="0" destOrd="0" presId="urn:microsoft.com/office/officeart/2005/8/layout/list1"/>
    <dgm:cxn modelId="{C189D5EE-0D0B-4B42-8F49-D90AF9A7AD60}" type="presOf" srcId="{EB660DD9-4162-47AD-BED7-D9B99B212C7B}" destId="{C9D55B36-9547-4E1A-BF76-1E5AC5D73E65}" srcOrd="0" destOrd="2" presId="urn:microsoft.com/office/officeart/2005/8/layout/list1"/>
    <dgm:cxn modelId="{9C8C47F4-836F-42EA-BF03-394973513032}" type="presOf" srcId="{3B3FD912-7104-43A3-BF48-22C5175E419F}" destId="{3F047159-3170-4366-8A21-4CE241230E8F}" srcOrd="0" destOrd="0" presId="urn:microsoft.com/office/officeart/2005/8/layout/list1"/>
    <dgm:cxn modelId="{1D0ABCAF-1908-485A-ADCB-C353C6B029B1}" type="presParOf" srcId="{3F047159-3170-4366-8A21-4CE241230E8F}" destId="{3DFDBAF7-41F7-4471-9469-C002095D18B4}" srcOrd="0" destOrd="0" presId="urn:microsoft.com/office/officeart/2005/8/layout/list1"/>
    <dgm:cxn modelId="{37A99519-770B-44A6-A3F4-C0B4987B734E}" type="presParOf" srcId="{3DFDBAF7-41F7-4471-9469-C002095D18B4}" destId="{87A2ED85-E710-4091-8053-03F55C7A329E}" srcOrd="0" destOrd="0" presId="urn:microsoft.com/office/officeart/2005/8/layout/list1"/>
    <dgm:cxn modelId="{29306219-D4F1-419C-8A79-2FFE1556F380}" type="presParOf" srcId="{3DFDBAF7-41F7-4471-9469-C002095D18B4}" destId="{2F33CC73-7163-4719-9150-7E43D305F022}" srcOrd="1" destOrd="0" presId="urn:microsoft.com/office/officeart/2005/8/layout/list1"/>
    <dgm:cxn modelId="{085E2712-C7F8-48B9-ABED-1451AFB0A5FC}" type="presParOf" srcId="{3F047159-3170-4366-8A21-4CE241230E8F}" destId="{E68BA7E1-5677-402F-A7E0-7A2214833148}" srcOrd="1" destOrd="0" presId="urn:microsoft.com/office/officeart/2005/8/layout/list1"/>
    <dgm:cxn modelId="{D30710AA-CCBF-4772-8BA3-E64C78910B8D}" type="presParOf" srcId="{3F047159-3170-4366-8A21-4CE241230E8F}" destId="{C9D55B36-9547-4E1A-BF76-1E5AC5D73E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69CD2-378F-4192-87E0-6FA3A01C20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5BF3109-8A53-4AEA-BAD3-B0A1C0E1C825}">
      <dgm:prSet phldrT="[Tekst]" phldr="0"/>
      <dgm:spPr/>
      <dgm:t>
        <a:bodyPr/>
        <a:lstStyle/>
        <a:p>
          <a:pPr rtl="0"/>
          <a:r>
            <a:rPr lang="da-DK" dirty="0">
              <a:latin typeface="Aptos Display" panose="02110004020202020204"/>
            </a:rPr>
            <a:t>Mål: En sammenligning med spørgeskemaet fra Januar 2024 på følgende 4 områder:   </a:t>
          </a:r>
          <a:endParaRPr lang="da-DK" dirty="0"/>
        </a:p>
      </dgm:t>
    </dgm:pt>
    <dgm:pt modelId="{B501A372-8837-4C84-9540-D6E8D3152290}" type="parTrans" cxnId="{A7F737DE-279D-4E0C-873D-4325CCCB6752}">
      <dgm:prSet/>
      <dgm:spPr/>
      <dgm:t>
        <a:bodyPr/>
        <a:lstStyle/>
        <a:p>
          <a:endParaRPr lang="da-DK"/>
        </a:p>
      </dgm:t>
    </dgm:pt>
    <dgm:pt modelId="{1271370C-8D9C-4E38-B238-CC758C25572A}" type="sibTrans" cxnId="{A7F737DE-279D-4E0C-873D-4325CCCB6752}">
      <dgm:prSet/>
      <dgm:spPr/>
      <dgm:t>
        <a:bodyPr/>
        <a:lstStyle/>
        <a:p>
          <a:endParaRPr lang="da-DK"/>
        </a:p>
      </dgm:t>
    </dgm:pt>
    <dgm:pt modelId="{4B2BCCDE-0910-4BFE-AFEB-9EF8910E8BBC}">
      <dgm:prSet phldrT="[Tekst]" phldr="0"/>
      <dgm:spPr/>
      <dgm:t>
        <a:bodyPr/>
        <a:lstStyle/>
        <a:p>
          <a:pPr rtl="0"/>
          <a:r>
            <a:rPr lang="da-DK" dirty="0">
              <a:latin typeface="Aptos Display" panose="02110004020202020204"/>
            </a:rPr>
            <a:t>Agenternes anvendelse og viden om de værktøjer de har til rådighed.</a:t>
          </a:r>
          <a:endParaRPr lang="da-DK" dirty="0"/>
        </a:p>
      </dgm:t>
    </dgm:pt>
    <dgm:pt modelId="{430FAF7B-0468-4140-8474-5D06327C822A}" type="parTrans" cxnId="{4899434B-DF1C-42C4-9D5C-0DEED9246A78}">
      <dgm:prSet/>
      <dgm:spPr/>
      <dgm:t>
        <a:bodyPr/>
        <a:lstStyle/>
        <a:p>
          <a:endParaRPr lang="da-DK"/>
        </a:p>
      </dgm:t>
    </dgm:pt>
    <dgm:pt modelId="{815FDB1B-7AB3-469C-AD47-F8E921F938CD}" type="sibTrans" cxnId="{4899434B-DF1C-42C4-9D5C-0DEED9246A78}">
      <dgm:prSet/>
      <dgm:spPr/>
      <dgm:t>
        <a:bodyPr/>
        <a:lstStyle/>
        <a:p>
          <a:endParaRPr lang="da-DK"/>
        </a:p>
      </dgm:t>
    </dgm:pt>
    <dgm:pt modelId="{577A59FB-D7BF-459F-9AEB-B2DAF35AF6C1}">
      <dgm:prSet phldrT="[Tekst]" phldr="0"/>
      <dgm:spPr/>
      <dgm:t>
        <a:bodyPr/>
        <a:lstStyle/>
        <a:p>
          <a:pPr rtl="0"/>
          <a:r>
            <a:rPr lang="da-DK" dirty="0">
              <a:latin typeface="Calibri"/>
              <a:ea typeface="Calibri"/>
              <a:cs typeface="Calibri"/>
            </a:rPr>
            <a:t>Agenternes trivsel.</a:t>
          </a:r>
          <a:endParaRPr lang="da-DK" dirty="0"/>
        </a:p>
      </dgm:t>
    </dgm:pt>
    <dgm:pt modelId="{A2FF919D-57A9-4878-9418-D28F6B9CAD01}" type="parTrans" cxnId="{11CA8E74-E13A-454F-A5F7-688BFFE9F4CF}">
      <dgm:prSet/>
      <dgm:spPr/>
      <dgm:t>
        <a:bodyPr/>
        <a:lstStyle/>
        <a:p>
          <a:endParaRPr lang="da-DK"/>
        </a:p>
      </dgm:t>
    </dgm:pt>
    <dgm:pt modelId="{8B8AE1DC-9FB6-486A-AB9F-B8553E51B429}" type="sibTrans" cxnId="{11CA8E74-E13A-454F-A5F7-688BFFE9F4CF}">
      <dgm:prSet/>
      <dgm:spPr/>
      <dgm:t>
        <a:bodyPr/>
        <a:lstStyle/>
        <a:p>
          <a:endParaRPr lang="da-DK"/>
        </a:p>
      </dgm:t>
    </dgm:pt>
    <dgm:pt modelId="{DFDB0663-CE2E-405A-B3C1-225C9A713CE6}">
      <dgm:prSet phldr="0"/>
      <dgm:spPr/>
      <dgm:t>
        <a:bodyPr/>
        <a:lstStyle/>
        <a:p>
          <a:pPr rtl="0"/>
          <a:r>
            <a:rPr lang="da-DK" dirty="0">
              <a:latin typeface="Aptos Display"/>
              <a:ea typeface="Calibri"/>
              <a:cs typeface="Calibri"/>
            </a:rPr>
            <a:t>Opmærksomheden på DDH i agenternes egne kommuner.</a:t>
          </a:r>
          <a:endParaRPr lang="da-DK" dirty="0">
            <a:latin typeface="Calibri"/>
            <a:ea typeface="Calibri"/>
            <a:cs typeface="Calibri"/>
          </a:endParaRPr>
        </a:p>
      </dgm:t>
    </dgm:pt>
    <dgm:pt modelId="{359CB595-0F3F-420B-BFDA-1DF1BD5A58DD}" type="parTrans" cxnId="{0E1C45AC-6AC4-4671-9589-38CB5C169E7F}">
      <dgm:prSet/>
      <dgm:spPr/>
    </dgm:pt>
    <dgm:pt modelId="{154555A9-3A60-4DF2-B5F7-2E8B3449BC99}" type="sibTrans" cxnId="{0E1C45AC-6AC4-4671-9589-38CB5C169E7F}">
      <dgm:prSet/>
      <dgm:spPr/>
      <dgm:t>
        <a:bodyPr/>
        <a:lstStyle/>
        <a:p>
          <a:endParaRPr lang="en-US"/>
        </a:p>
      </dgm:t>
    </dgm:pt>
    <dgm:pt modelId="{77C2CEE1-87E3-4994-B247-780EB3D9F18D}">
      <dgm:prSet phldr="0"/>
      <dgm:spPr/>
      <dgm:t>
        <a:bodyPr/>
        <a:lstStyle/>
        <a:p>
          <a:pPr rtl="0"/>
          <a:r>
            <a:rPr lang="da-DK" dirty="0">
              <a:latin typeface="Aptos Display"/>
              <a:ea typeface="Calibri"/>
              <a:cs typeface="Calibri"/>
            </a:rPr>
            <a:t>Agenternes egne erfaringer med nye tiltag. Eksempelvis varm omstilling</a:t>
          </a:r>
        </a:p>
      </dgm:t>
    </dgm:pt>
    <dgm:pt modelId="{DFF9B4A5-0C4C-4F61-87C2-9932AC215EDB}" type="parTrans" cxnId="{42751164-C49E-426B-98C3-7D15D429E2CA}">
      <dgm:prSet/>
      <dgm:spPr/>
    </dgm:pt>
    <dgm:pt modelId="{C18179E7-92DB-4FD9-9650-5A2063989983}" type="sibTrans" cxnId="{42751164-C49E-426B-98C3-7D15D429E2CA}">
      <dgm:prSet/>
      <dgm:spPr/>
    </dgm:pt>
    <dgm:pt modelId="{FB44AACA-EFB3-48E6-9004-9E11A1C5FC6C}" type="pres">
      <dgm:prSet presAssocID="{AAB69CD2-378F-4192-87E0-6FA3A01C20C9}" presName="linear" presStyleCnt="0">
        <dgm:presLayoutVars>
          <dgm:dir/>
          <dgm:animLvl val="lvl"/>
          <dgm:resizeHandles val="exact"/>
        </dgm:presLayoutVars>
      </dgm:prSet>
      <dgm:spPr/>
    </dgm:pt>
    <dgm:pt modelId="{6A83FB08-CD13-4F74-91E6-A8396E296638}" type="pres">
      <dgm:prSet presAssocID="{95BF3109-8A53-4AEA-BAD3-B0A1C0E1C825}" presName="parentLin" presStyleCnt="0"/>
      <dgm:spPr/>
    </dgm:pt>
    <dgm:pt modelId="{09BC672C-93BF-46B9-AA03-A48DE25301EB}" type="pres">
      <dgm:prSet presAssocID="{95BF3109-8A53-4AEA-BAD3-B0A1C0E1C825}" presName="parentLeftMargin" presStyleLbl="node1" presStyleIdx="0" presStyleCnt="1"/>
      <dgm:spPr/>
    </dgm:pt>
    <dgm:pt modelId="{4898F825-C515-457B-9799-9EF1CEA6ED0B}" type="pres">
      <dgm:prSet presAssocID="{95BF3109-8A53-4AEA-BAD3-B0A1C0E1C8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BF4E355-3375-4342-9870-D176A084B968}" type="pres">
      <dgm:prSet presAssocID="{95BF3109-8A53-4AEA-BAD3-B0A1C0E1C825}" presName="negativeSpace" presStyleCnt="0"/>
      <dgm:spPr/>
    </dgm:pt>
    <dgm:pt modelId="{5A614CFD-268F-4552-9241-F230BE6D04D4}" type="pres">
      <dgm:prSet presAssocID="{95BF3109-8A53-4AEA-BAD3-B0A1C0E1C82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EAFAE00-070A-47E8-BB0C-1BEFD03D4DFC}" type="presOf" srcId="{95BF3109-8A53-4AEA-BAD3-B0A1C0E1C825}" destId="{09BC672C-93BF-46B9-AA03-A48DE25301EB}" srcOrd="0" destOrd="0" presId="urn:microsoft.com/office/officeart/2005/8/layout/list1"/>
    <dgm:cxn modelId="{4746523A-204A-42A1-A686-0920D1055916}" type="presOf" srcId="{95BF3109-8A53-4AEA-BAD3-B0A1C0E1C825}" destId="{4898F825-C515-457B-9799-9EF1CEA6ED0B}" srcOrd="1" destOrd="0" presId="urn:microsoft.com/office/officeart/2005/8/layout/list1"/>
    <dgm:cxn modelId="{42751164-C49E-426B-98C3-7D15D429E2CA}" srcId="{95BF3109-8A53-4AEA-BAD3-B0A1C0E1C825}" destId="{77C2CEE1-87E3-4994-B247-780EB3D9F18D}" srcOrd="3" destOrd="0" parTransId="{DFF9B4A5-0C4C-4F61-87C2-9932AC215EDB}" sibTransId="{C18179E7-92DB-4FD9-9650-5A2063989983}"/>
    <dgm:cxn modelId="{812CA666-1DD5-476F-834C-0696945C140A}" type="presOf" srcId="{4B2BCCDE-0910-4BFE-AFEB-9EF8910E8BBC}" destId="{5A614CFD-268F-4552-9241-F230BE6D04D4}" srcOrd="0" destOrd="0" presId="urn:microsoft.com/office/officeart/2005/8/layout/list1"/>
    <dgm:cxn modelId="{4899434B-DF1C-42C4-9D5C-0DEED9246A78}" srcId="{95BF3109-8A53-4AEA-BAD3-B0A1C0E1C825}" destId="{4B2BCCDE-0910-4BFE-AFEB-9EF8910E8BBC}" srcOrd="0" destOrd="0" parTransId="{430FAF7B-0468-4140-8474-5D06327C822A}" sibTransId="{815FDB1B-7AB3-469C-AD47-F8E921F938CD}"/>
    <dgm:cxn modelId="{11CA8E74-E13A-454F-A5F7-688BFFE9F4CF}" srcId="{95BF3109-8A53-4AEA-BAD3-B0A1C0E1C825}" destId="{577A59FB-D7BF-459F-9AEB-B2DAF35AF6C1}" srcOrd="1" destOrd="0" parTransId="{A2FF919D-57A9-4878-9418-D28F6B9CAD01}" sibTransId="{8B8AE1DC-9FB6-486A-AB9F-B8553E51B429}"/>
    <dgm:cxn modelId="{0F794C9D-98EB-41E0-8E8F-668383B324A6}" type="presOf" srcId="{AAB69CD2-378F-4192-87E0-6FA3A01C20C9}" destId="{FB44AACA-EFB3-48E6-9004-9E11A1C5FC6C}" srcOrd="0" destOrd="0" presId="urn:microsoft.com/office/officeart/2005/8/layout/list1"/>
    <dgm:cxn modelId="{0E1C45AC-6AC4-4671-9589-38CB5C169E7F}" srcId="{95BF3109-8A53-4AEA-BAD3-B0A1C0E1C825}" destId="{DFDB0663-CE2E-405A-B3C1-225C9A713CE6}" srcOrd="2" destOrd="0" parTransId="{359CB595-0F3F-420B-BFDA-1DF1BD5A58DD}" sibTransId="{154555A9-3A60-4DF2-B5F7-2E8B3449BC99}"/>
    <dgm:cxn modelId="{C88E30D3-D0E6-4645-9D95-E17164DB5CAC}" type="presOf" srcId="{77C2CEE1-87E3-4994-B247-780EB3D9F18D}" destId="{5A614CFD-268F-4552-9241-F230BE6D04D4}" srcOrd="0" destOrd="3" presId="urn:microsoft.com/office/officeart/2005/8/layout/list1"/>
    <dgm:cxn modelId="{A7F737DE-279D-4E0C-873D-4325CCCB6752}" srcId="{AAB69CD2-378F-4192-87E0-6FA3A01C20C9}" destId="{95BF3109-8A53-4AEA-BAD3-B0A1C0E1C825}" srcOrd="0" destOrd="0" parTransId="{B501A372-8837-4C84-9540-D6E8D3152290}" sibTransId="{1271370C-8D9C-4E38-B238-CC758C25572A}"/>
    <dgm:cxn modelId="{9A8D47E7-2E6D-410D-8E99-1F2E7D6B3089}" type="presOf" srcId="{577A59FB-D7BF-459F-9AEB-B2DAF35AF6C1}" destId="{5A614CFD-268F-4552-9241-F230BE6D04D4}" srcOrd="0" destOrd="1" presId="urn:microsoft.com/office/officeart/2005/8/layout/list1"/>
    <dgm:cxn modelId="{520211EF-D688-435E-A64E-8C66F26C5B53}" type="presOf" srcId="{DFDB0663-CE2E-405A-B3C1-225C9A713CE6}" destId="{5A614CFD-268F-4552-9241-F230BE6D04D4}" srcOrd="0" destOrd="2" presId="urn:microsoft.com/office/officeart/2005/8/layout/list1"/>
    <dgm:cxn modelId="{3F1E13B8-8E03-4020-BF94-2AEF805B206B}" type="presParOf" srcId="{FB44AACA-EFB3-48E6-9004-9E11A1C5FC6C}" destId="{6A83FB08-CD13-4F74-91E6-A8396E296638}" srcOrd="0" destOrd="0" presId="urn:microsoft.com/office/officeart/2005/8/layout/list1"/>
    <dgm:cxn modelId="{0E99AE39-7395-4E2C-8F93-1B16109EC9C4}" type="presParOf" srcId="{6A83FB08-CD13-4F74-91E6-A8396E296638}" destId="{09BC672C-93BF-46B9-AA03-A48DE25301EB}" srcOrd="0" destOrd="0" presId="urn:microsoft.com/office/officeart/2005/8/layout/list1"/>
    <dgm:cxn modelId="{A97483D3-9593-4AF0-BC87-6DF8DCA0710C}" type="presParOf" srcId="{6A83FB08-CD13-4F74-91E6-A8396E296638}" destId="{4898F825-C515-457B-9799-9EF1CEA6ED0B}" srcOrd="1" destOrd="0" presId="urn:microsoft.com/office/officeart/2005/8/layout/list1"/>
    <dgm:cxn modelId="{64B1C03E-E09C-46BA-A194-AE36B231BEA9}" type="presParOf" srcId="{FB44AACA-EFB3-48E6-9004-9E11A1C5FC6C}" destId="{8BF4E355-3375-4342-9870-D176A084B968}" srcOrd="1" destOrd="0" presId="urn:microsoft.com/office/officeart/2005/8/layout/list1"/>
    <dgm:cxn modelId="{B716DEC2-F29C-4440-9765-D1223C5B0E72}" type="presParOf" srcId="{FB44AACA-EFB3-48E6-9004-9E11A1C5FC6C}" destId="{5A614CFD-268F-4552-9241-F230BE6D04D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3F47-9E85-4E38-BA88-E7EB589EDE00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81D94-1F82-49F8-9E15-2ECCAFAF2FD2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5339-DFE4-45A3-BC54-5F40780F0B7E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Status test:</a:t>
          </a:r>
          <a:r>
            <a:rPr lang="da-DK" sz="1500" b="0" kern="1200" dirty="0">
              <a:latin typeface="Aptos Display" panose="02110004020202020204"/>
            </a:rPr>
            <a:t> Første testperiode gik i gang mandag 2 december og afsluttes 15 december.</a:t>
          </a:r>
          <a:r>
            <a:rPr lang="da-DK" sz="1500" b="1" kern="1200" dirty="0">
              <a:latin typeface="Aptos Display" panose="02110004020202020204"/>
            </a:rPr>
            <a:t> </a:t>
          </a:r>
        </a:p>
      </dsp:txBody>
      <dsp:txXfrm>
        <a:off x="1844034" y="682"/>
        <a:ext cx="4401230" cy="1596566"/>
      </dsp:txXfrm>
    </dsp:sp>
    <dsp:sp modelId="{714169B6-7E0E-41E2-9C0A-FCC46758233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359D3-1F5F-426C-908F-6FD84369A8D5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4B0DE-4680-460A-ACD4-6280ABA68DD8}">
      <dsp:nvSpPr>
        <dsp:cNvPr id="0" name=""/>
        <dsp:cNvSpPr/>
      </dsp:nvSpPr>
      <dsp:spPr>
        <a:xfrm>
          <a:off x="1844034" y="1996390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Status kommuner:</a:t>
          </a:r>
          <a:r>
            <a:rPr lang="da-DK" sz="1500" kern="1200" dirty="0">
              <a:latin typeface="Aptos Display" panose="02110004020202020204"/>
            </a:rPr>
            <a:t> Flere af de oprindelige 13 kommuner der ikke havde et direkte nummer er kommet med, nogle er på vej, få kommuner har vi ikke hørt fra.  </a:t>
          </a:r>
          <a:endParaRPr lang="da-DK" sz="1500" kern="1200" dirty="0"/>
        </a:p>
      </dsp:txBody>
      <dsp:txXfrm>
        <a:off x="1844034" y="1996390"/>
        <a:ext cx="2810369" cy="1596566"/>
      </dsp:txXfrm>
    </dsp:sp>
    <dsp:sp modelId="{CC3D4E0C-3327-4466-A849-BAF376823978}">
      <dsp:nvSpPr>
        <dsp:cNvPr id="0" name=""/>
        <dsp:cNvSpPr/>
      </dsp:nvSpPr>
      <dsp:spPr>
        <a:xfrm>
          <a:off x="4654403" y="1996390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54403" y="1996390"/>
        <a:ext cx="1590861" cy="1596566"/>
      </dsp:txXfrm>
    </dsp:sp>
    <dsp:sp modelId="{88F2C14D-CEB1-4FE1-B3D8-83FAD3771515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41D87-228B-42ED-A673-21AF740CF7BA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5356F-1E62-49E4-B4AB-6835C65D91A1}">
      <dsp:nvSpPr>
        <dsp:cNvPr id="0" name=""/>
        <dsp:cNvSpPr/>
      </dsp:nvSpPr>
      <dsp:spPr>
        <a:xfrm>
          <a:off x="1844034" y="3992098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Feedback:</a:t>
          </a:r>
          <a:r>
            <a:rPr lang="da-DK" sz="1500" kern="1200" dirty="0">
              <a:latin typeface="Aptos Display" panose="02110004020202020204"/>
            </a:rPr>
            <a:t> Godt initiativ, brug for klarhed og præcisering.  </a:t>
          </a:r>
          <a:endParaRPr lang="en-US" sz="1500" kern="1200" dirty="0">
            <a:latin typeface="Aptos Display" panose="02110004020202020204"/>
          </a:endParaRPr>
        </a:p>
      </dsp:txBody>
      <dsp:txXfrm>
        <a:off x="1844034" y="3992098"/>
        <a:ext cx="2810369" cy="1596566"/>
      </dsp:txXfrm>
    </dsp:sp>
    <dsp:sp modelId="{AC020AB0-9B19-4732-BD77-1A8E23923CEF}">
      <dsp:nvSpPr>
        <dsp:cNvPr id="0" name=""/>
        <dsp:cNvSpPr/>
      </dsp:nvSpPr>
      <dsp:spPr>
        <a:xfrm>
          <a:off x="4654403" y="3992098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/>
        </a:p>
      </dsp:txBody>
      <dsp:txXfrm>
        <a:off x="4654403" y="3992098"/>
        <a:ext cx="1590861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3F47-9E85-4E38-BA88-E7EB589EDE00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81D94-1F82-49F8-9E15-2ECCAFAF2FD2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5339-DFE4-45A3-BC54-5F40780F0B7E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Status testperiode:</a:t>
          </a:r>
          <a:r>
            <a:rPr lang="da-DK" sz="1500" b="0" kern="1200" dirty="0">
              <a:latin typeface="Aptos Display" panose="02110004020202020204"/>
            </a:rPr>
            <a:t> Første testperiode gik i gang mandag 2 december og afsluttes 15 december.</a:t>
          </a:r>
          <a:r>
            <a:rPr lang="da-DK" sz="1500" b="1" kern="1200" dirty="0">
              <a:latin typeface="Aptos Display" panose="02110004020202020204"/>
            </a:rPr>
            <a:t> </a:t>
          </a:r>
        </a:p>
      </dsp:txBody>
      <dsp:txXfrm>
        <a:off x="1844034" y="682"/>
        <a:ext cx="4401230" cy="1596566"/>
      </dsp:txXfrm>
    </dsp:sp>
    <dsp:sp modelId="{714169B6-7E0E-41E2-9C0A-FCC46758233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359D3-1F5F-426C-908F-6FD84369A8D5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4B0DE-4680-460A-ACD4-6280ABA68DD8}">
      <dsp:nvSpPr>
        <dsp:cNvPr id="0" name=""/>
        <dsp:cNvSpPr/>
      </dsp:nvSpPr>
      <dsp:spPr>
        <a:xfrm>
          <a:off x="1844034" y="1996390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Status kommuner:</a:t>
          </a:r>
          <a:r>
            <a:rPr lang="da-DK" sz="1500" kern="1200" dirty="0">
              <a:latin typeface="Aptos Display" panose="02110004020202020204"/>
            </a:rPr>
            <a:t> Flere af de oprindelige 13 kommuner der ikke havde et direkte nummer er kommet med, nogle er på vej, få kommuner har vi ikke hørt fra.  </a:t>
          </a:r>
          <a:endParaRPr lang="da-DK" sz="1500" kern="1200" dirty="0"/>
        </a:p>
      </dsp:txBody>
      <dsp:txXfrm>
        <a:off x="1844034" y="1996390"/>
        <a:ext cx="2810369" cy="1596566"/>
      </dsp:txXfrm>
    </dsp:sp>
    <dsp:sp modelId="{CC3D4E0C-3327-4466-A849-BAF376823978}">
      <dsp:nvSpPr>
        <dsp:cNvPr id="0" name=""/>
        <dsp:cNvSpPr/>
      </dsp:nvSpPr>
      <dsp:spPr>
        <a:xfrm>
          <a:off x="4654403" y="1996390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654403" y="1996390"/>
        <a:ext cx="1590861" cy="1596566"/>
      </dsp:txXfrm>
    </dsp:sp>
    <dsp:sp modelId="{88F2C14D-CEB1-4FE1-B3D8-83FAD3771515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41D87-228B-42ED-A673-21AF740CF7BA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5356F-1E62-49E4-B4AB-6835C65D91A1}">
      <dsp:nvSpPr>
        <dsp:cNvPr id="0" name=""/>
        <dsp:cNvSpPr/>
      </dsp:nvSpPr>
      <dsp:spPr>
        <a:xfrm>
          <a:off x="1844034" y="3992098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latin typeface="Aptos Display" panose="02110004020202020204"/>
            </a:rPr>
            <a:t>Feedback:</a:t>
          </a:r>
          <a:r>
            <a:rPr lang="da-DK" sz="1500" kern="1200" dirty="0">
              <a:latin typeface="Aptos Display" panose="02110004020202020204"/>
            </a:rPr>
            <a:t> Godt initiativ, brug for klarhed og præcisering.  </a:t>
          </a:r>
          <a:endParaRPr lang="en-US" sz="1500" kern="1200" dirty="0">
            <a:latin typeface="Aptos Display" panose="02110004020202020204"/>
          </a:endParaRPr>
        </a:p>
      </dsp:txBody>
      <dsp:txXfrm>
        <a:off x="1844034" y="3992098"/>
        <a:ext cx="2810369" cy="1596566"/>
      </dsp:txXfrm>
    </dsp:sp>
    <dsp:sp modelId="{AC020AB0-9B19-4732-BD77-1A8E23923CEF}">
      <dsp:nvSpPr>
        <dsp:cNvPr id="0" name=""/>
        <dsp:cNvSpPr/>
      </dsp:nvSpPr>
      <dsp:spPr>
        <a:xfrm>
          <a:off x="4654403" y="3992098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4654403" y="3992098"/>
        <a:ext cx="1590861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55B36-9547-4E1A-BF76-1E5AC5D73E65}">
      <dsp:nvSpPr>
        <dsp:cNvPr id="0" name=""/>
        <dsp:cNvSpPr/>
      </dsp:nvSpPr>
      <dsp:spPr>
        <a:xfrm>
          <a:off x="0" y="2406160"/>
          <a:ext cx="10367345" cy="2113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21" tIns="458216" rIns="804621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/>
            <a:t>Omfang: 8</a:t>
          </a:r>
          <a:r>
            <a:rPr lang="da-DK" sz="2200" kern="1200" dirty="0">
              <a:latin typeface="Aptos Display" panose="02110004020202020204"/>
            </a:rPr>
            <a:t> </a:t>
          </a:r>
          <a:r>
            <a:rPr lang="da-DK" sz="2200" kern="1200" dirty="0"/>
            <a:t>guides</a:t>
          </a:r>
          <a:r>
            <a:rPr lang="da-DK" sz="2200" kern="1200" dirty="0">
              <a:latin typeface="Aptos Display" panose="02110004020202020204"/>
            </a:rPr>
            <a:t>.</a:t>
          </a:r>
          <a:r>
            <a:rPr lang="da-DK" sz="2200" kern="1200" dirty="0"/>
            <a:t> </a:t>
          </a:r>
          <a:r>
            <a:rPr lang="da-DK" sz="2200" kern="1200" dirty="0">
              <a:latin typeface="Aptos Display" panose="02110004020202020204"/>
            </a:rPr>
            <a:t> 4 er færdige og lagt ud til kommunerne</a:t>
          </a:r>
          <a:endParaRPr lang="en-US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 dirty="0">
              <a:latin typeface="Aptos Display" panose="02110004020202020204"/>
            </a:rPr>
            <a:t>Fordele: Agenterne skal lære færre guides, kan bruge deres lokale erfaring og vi sikre at alt nødvendig information kommer med </a:t>
          </a:r>
          <a:endParaRPr lang="en-US" sz="2200" kern="1200" dirty="0">
            <a:latin typeface="Aptos Display" panose="0211000402020202020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200" kern="1200" dirty="0"/>
        </a:p>
      </dsp:txBody>
      <dsp:txXfrm>
        <a:off x="0" y="2406160"/>
        <a:ext cx="10367345" cy="2113650"/>
      </dsp:txXfrm>
    </dsp:sp>
    <dsp:sp modelId="{2F33CC73-7163-4719-9150-7E43D305F022}">
      <dsp:nvSpPr>
        <dsp:cNvPr id="0" name=""/>
        <dsp:cNvSpPr/>
      </dsp:nvSpPr>
      <dsp:spPr>
        <a:xfrm>
          <a:off x="518367" y="2081440"/>
          <a:ext cx="725714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03" tIns="0" rIns="27430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Standardguides: Et af de største ønsker fra agenterne. </a:t>
          </a:r>
          <a:endParaRPr lang="en-US" sz="2200" kern="1200" dirty="0"/>
        </a:p>
      </dsp:txBody>
      <dsp:txXfrm>
        <a:off x="550070" y="2113143"/>
        <a:ext cx="7193735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14CFD-268F-4552-9241-F230BE6D04D4}">
      <dsp:nvSpPr>
        <dsp:cNvPr id="0" name=""/>
        <dsp:cNvSpPr/>
      </dsp:nvSpPr>
      <dsp:spPr>
        <a:xfrm>
          <a:off x="0" y="587275"/>
          <a:ext cx="9131423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0" tIns="270764" rIns="70870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latin typeface="Aptos Display" panose="02110004020202020204"/>
            </a:rPr>
            <a:t>Agenternes anvendelse og viden om de værktøjer de har til rådighed.</a:t>
          </a:r>
          <a:endParaRPr lang="da-DK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latin typeface="Calibri"/>
              <a:ea typeface="Calibri"/>
              <a:cs typeface="Calibri"/>
            </a:rPr>
            <a:t>Agenternes trivsel.</a:t>
          </a:r>
          <a:endParaRPr lang="da-DK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latin typeface="Aptos Display"/>
              <a:ea typeface="Calibri"/>
              <a:cs typeface="Calibri"/>
            </a:rPr>
            <a:t>Opmærksomheden på DDH i agenternes egne kommuner.</a:t>
          </a:r>
          <a:endParaRPr lang="da-DK" sz="1300" kern="1200" dirty="0">
            <a:latin typeface="Calibri"/>
            <a:ea typeface="Calibri"/>
            <a:cs typeface="Calibri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latin typeface="Aptos Display"/>
              <a:ea typeface="Calibri"/>
              <a:cs typeface="Calibri"/>
            </a:rPr>
            <a:t>Agenternes egne erfaringer med nye tiltag. Eksempelvis varm omstilling</a:t>
          </a:r>
        </a:p>
      </dsp:txBody>
      <dsp:txXfrm>
        <a:off x="0" y="587275"/>
        <a:ext cx="9131423" cy="1187550"/>
      </dsp:txXfrm>
    </dsp:sp>
    <dsp:sp modelId="{4898F825-C515-457B-9799-9EF1CEA6ED0B}">
      <dsp:nvSpPr>
        <dsp:cNvPr id="0" name=""/>
        <dsp:cNvSpPr/>
      </dsp:nvSpPr>
      <dsp:spPr>
        <a:xfrm>
          <a:off x="456571" y="395395"/>
          <a:ext cx="639199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2" tIns="0" rIns="24160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latin typeface="Aptos Display" panose="02110004020202020204"/>
            </a:rPr>
            <a:t>Mål: En sammenligning med spørgeskemaet fra Januar 2024 på følgende 4 områder:   </a:t>
          </a:r>
          <a:endParaRPr lang="da-DK" sz="1300" kern="1200" dirty="0"/>
        </a:p>
      </dsp:txBody>
      <dsp:txXfrm>
        <a:off x="475305" y="414129"/>
        <a:ext cx="635452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6AD1-204D-41A8-BD75-A930E0012866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EF34-89AB-4236-A297-CD9A7011CF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vbetjening.nu/guides/lis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Hvordan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går</a:t>
            </a:r>
            <a:r>
              <a:rPr lang="en-US" dirty="0">
                <a:latin typeface="Calibri"/>
                <a:ea typeface="Calibri"/>
                <a:cs typeface="Calibri"/>
              </a:rPr>
              <a:t> det med at </a:t>
            </a:r>
            <a:r>
              <a:rPr lang="en-US" dirty="0" err="1">
                <a:latin typeface="Calibri"/>
                <a:ea typeface="Calibri"/>
                <a:cs typeface="Calibri"/>
              </a:rPr>
              <a:t>filme</a:t>
            </a:r>
            <a:r>
              <a:rPr lang="en-US" dirty="0">
                <a:latin typeface="Calibri"/>
                <a:ea typeface="Calibri"/>
                <a:cs typeface="Calibri"/>
              </a:rPr>
              <a:t> den </a:t>
            </a:r>
            <a:r>
              <a:rPr lang="en-US" dirty="0" err="1">
                <a:latin typeface="Calibri"/>
                <a:ea typeface="Calibri"/>
                <a:cs typeface="Calibri"/>
              </a:rPr>
              <a:t>sidste</a:t>
            </a:r>
            <a:r>
              <a:rPr lang="en-US" dirty="0">
                <a:latin typeface="Calibri"/>
                <a:ea typeface="Calibri"/>
                <a:cs typeface="Calibri"/>
              </a:rPr>
              <a:t> video?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03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https://selvbetjening.nu/guides/list</a:t>
            </a:r>
            <a:endParaRPr lang="da-DK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7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D5078-37BE-25BA-4A57-EAB8CA70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37F405-B38C-550F-F077-2EAD416F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ACAC42-AD6D-9656-67FF-885E0FBC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9BB7FA-3A3F-9EC9-D39C-13C2304A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8D5CD-A775-8F6E-CD72-EBFA7615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57F8-0117-7246-4765-F3D0DCD8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3A181A-EDD2-EF32-FBFB-28B21BE8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435430-508C-EE49-A5C5-74E5026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7E4FF0-A58D-8C13-B135-BEAF9E3A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E5C06A-A645-455C-1C85-4D5EAA7E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370D94-6DDB-42CC-679F-717A62E21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F2C001-69D5-AAF0-3E90-21929AC1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F0E352-E9A2-1C3A-14AE-0D1C3383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53A6F5-7C89-0A88-2620-C7E02D2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0DE5D-4736-18B8-7591-D5E0462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3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DE5EB-FE52-B9FB-22C5-C0808965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D4B875-ED19-F3A1-D75B-4DCFF59F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40E67-C8CA-D732-52FC-F628D750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AA0CF-DB6E-B4A8-8368-F9DBCBCE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CB6E6-B91E-4361-512F-9564510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6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26EE5-3244-0303-9166-844F64B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B60E8-0E34-04A0-C5C0-D6D5466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85A3D-D8B3-9B0A-8EE7-DC6548EB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2DE7CD-6217-41BD-72B5-CE0820CD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CAA4F-87F2-A5E6-EE76-9019C067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9903-8895-1BFE-EB6F-FDD544BB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9A7E1F-38AA-CA28-3342-03500EBD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A2E68-9E31-B5C1-6D4B-4F0E3AC9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BD6DA0-0FB1-0977-EF2C-668CDAF7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56DABF-4754-9763-6F15-51840D6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C5394D-0490-C28E-A959-4536772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0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08041-731C-1EB3-7974-AA29F14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952642-F23D-423E-88B7-488A420B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C49179-3B42-ACAC-A58F-9785A3A2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891D632-A696-A44B-9C1F-5E2B0715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A0056F-66D1-7CD4-95E9-EE5C33D5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AADFA7-45B7-E780-4D37-34E50F8C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303F97-2484-2B25-9422-040533FD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56D63E-F3E7-5DE8-163D-6DA3CE2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6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4714-CB3A-B85D-7BAC-D7C6EB5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F6392D-D226-28F1-5105-9CB783F2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5D6055-2507-F2EB-9854-BC9CC649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2C190A-1654-FAE3-7DAB-2C0F8B0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1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F6B95E-9AE9-B279-9BBB-843E56B0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CDDD65-EB8D-725B-9BCE-BB02F210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887720-1D02-531C-FDBC-874434A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4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3359-CFE9-899B-C998-B56EC53F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A84333-ADF6-9040-BC63-78664D7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67B037-B61A-C928-647D-5D61DFCA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322B47-B48B-3EF2-7999-B2BD5CAD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501DC0-3CB7-E42E-F7AB-AAF3F6D8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BE8BF4-38E5-4BD0-B002-C64D79C7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08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F2B12-4ADE-E650-E931-AD254C5F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A2EBA3-E9DB-3586-6B4E-54253866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4A5E7-249E-39B7-7CD1-E3E8E6CC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2D3EDB-3921-39DB-E6D9-158C995A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28AC7E-8CE1-414C-146A-96F103E1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AE0C72-7551-C5DE-2630-D14E4577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1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F06FAF-E181-7618-B0FC-4DF6C79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3D5FB1-9036-DA79-7C6F-5A7C0301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73183-1D6C-A426-2BC0-5907B40B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884F-80ED-45C5-B274-17AB06C488A8}" type="datetimeFigureOut">
              <a:rPr lang="da-DK" smtClean="0"/>
              <a:t>27-11-2024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CE1318-2B0A-3279-518E-F83486EB4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51ECE5-3CFC-41B8-2428-9C9F5C9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9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09d2eb90-d9f9-4861-b804-1fa1671c3740/r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360.articulate.com/review/content/52e80570-d192-480f-bba7-db7381a41e0c/review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D896FF-5D20-4A0B-9EA3-ABAE6086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da-DK" err="1"/>
              <a:t>Onbording</a:t>
            </a:r>
            <a:r>
              <a:rPr lang="da-DK"/>
              <a:t> Status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1460DA-6A4D-42AA-BFF0-42F8AC31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7B4CDE-B5C3-4BD8-B51C-BED6CE0B1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9" r="26453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B929B-CE4F-4211-81FC-C6434E8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Onbording status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FFBFC0-765E-4DC7-AFF6-0FBBA342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E-lær Lederkursus</a:t>
            </a:r>
          </a:p>
          <a:p>
            <a:r>
              <a:rPr lang="da-DK" dirty="0"/>
              <a:t>Varm omstilling status</a:t>
            </a:r>
          </a:p>
          <a:p>
            <a:r>
              <a:rPr lang="da-DK" dirty="0"/>
              <a:t>Standardguides status</a:t>
            </a:r>
          </a:p>
          <a:p>
            <a:r>
              <a:rPr lang="da-DK" dirty="0"/>
              <a:t>Tilfredshedsundersøgelse til agenter 2025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298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E-</a:t>
            </a:r>
            <a:r>
              <a:rPr lang="en-US" sz="4000" b="1" err="1"/>
              <a:t>lær</a:t>
            </a:r>
            <a:r>
              <a:rPr lang="en-US" sz="4000" b="1"/>
              <a:t>:</a:t>
            </a:r>
            <a:r>
              <a:rPr lang="en-US" sz="4000"/>
              <a:t> </a:t>
            </a:r>
            <a:r>
              <a:rPr lang="en-US" sz="4000" err="1"/>
              <a:t>Målrettet</a:t>
            </a:r>
            <a:r>
              <a:rPr lang="en-US" sz="4000"/>
              <a:t> </a:t>
            </a:r>
            <a:r>
              <a:rPr lang="en-US" sz="4000" err="1"/>
              <a:t>lederne</a:t>
            </a:r>
            <a:endParaRPr lang="en-US" sz="4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hlinkClick r:id="rId3"/>
            <a:extLst>
              <a:ext uri="{FF2B5EF4-FFF2-40B4-BE49-F238E27FC236}">
                <a16:creationId xmlns:a16="http://schemas.microsoft.com/office/drawing/2014/main" id="{C83EE4AB-F185-4682-9AE2-905748676B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009"/>
          <a:stretch/>
        </p:blipFill>
        <p:spPr>
          <a:xfrm>
            <a:off x="555515" y="2011029"/>
            <a:ext cx="5692885" cy="4070192"/>
          </a:xfrm>
          <a:prstGeom prst="rect">
            <a:avLst/>
          </a:prstGeom>
        </p:spPr>
      </p:pic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2EF75819-350C-003A-4517-40E0B35C3659}"/>
              </a:ext>
            </a:extLst>
          </p:cNvPr>
          <p:cNvSpPr/>
          <p:nvPr/>
        </p:nvSpPr>
        <p:spPr>
          <a:xfrm>
            <a:off x="1110344" y="4332513"/>
            <a:ext cx="2405742" cy="7837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2800">
                <a:solidFill>
                  <a:schemeClr val="bg1"/>
                </a:solidFill>
                <a:highlight>
                  <a:srgbClr val="11828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kursus</a:t>
            </a:r>
          </a:p>
        </p:txBody>
      </p:sp>
      <p:pic>
        <p:nvPicPr>
          <p:cNvPr id="5" name="Billede 4" descr="Et billede, der indeholder tegning, diagram, skitse, illustration/afbildning&#10;&#10;Automatisk genereret beskrivelse">
            <a:extLst>
              <a:ext uri="{FF2B5EF4-FFF2-40B4-BE49-F238E27FC236}">
                <a16:creationId xmlns:a16="http://schemas.microsoft.com/office/drawing/2014/main" id="{7E276794-5541-8E76-BC6E-F7B9E65CD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8807"/>
            <a:ext cx="5548606" cy="4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6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D7A82D4-D0F6-59EA-E909-4EFE9BCE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a-DK" sz="6800" b="1" dirty="0"/>
              <a:t>Varm omstilling</a:t>
            </a:r>
            <a:endParaRPr lang="da-DK" sz="6800" dirty="0"/>
          </a:p>
        </p:txBody>
      </p:sp>
      <p:cxnSp>
        <p:nvCxnSpPr>
          <p:cNvPr id="51" name="Straight Connector 5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12DB7496-7A52-3BAD-2786-E3B09FE54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08959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57" name="Pladsholder til indhold 2">
            <a:extLst>
              <a:ext uri="{FF2B5EF4-FFF2-40B4-BE49-F238E27FC236}">
                <a16:creationId xmlns:a16="http://schemas.microsoft.com/office/drawing/2014/main" id="{2C835005-046F-700E-9383-BF3830648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880048"/>
              </p:ext>
            </p:extLst>
          </p:nvPr>
        </p:nvGraphicFramePr>
        <p:xfrm>
          <a:off x="5260935" y="12232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65" name="Grafik 2264" descr="Liste med massiv udfyldning">
            <a:extLst>
              <a:ext uri="{FF2B5EF4-FFF2-40B4-BE49-F238E27FC236}">
                <a16:creationId xmlns:a16="http://schemas.microsoft.com/office/drawing/2014/main" id="{488B6106-3C23-C22F-7A6C-8F1FA96152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37761" y="15764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D54B0-90E7-7914-1266-8AFB127A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10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da-DK" dirty="0"/>
              <a:t>Standardguides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1D97DD6-7E0F-6998-539B-8FC5F0CBA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71992"/>
              </p:ext>
            </p:extLst>
          </p:nvPr>
        </p:nvGraphicFramePr>
        <p:xfrm>
          <a:off x="967154" y="3682"/>
          <a:ext cx="10367345" cy="660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1" name="Billede 370" descr="Et billede, der indeholder tekst, skærmbillede, Font/skrifttype, linje/række&#10;&#10;Beskrivelsen er genereret automatisk">
            <a:extLst>
              <a:ext uri="{FF2B5EF4-FFF2-40B4-BE49-F238E27FC236}">
                <a16:creationId xmlns:a16="http://schemas.microsoft.com/office/drawing/2014/main" id="{03C59C9F-0AC3-3961-F4CD-E08EC4683D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239" y="4626585"/>
            <a:ext cx="10478966" cy="1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7933DF14-B7A0-4162-5F62-7872A2973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C1C37-7332-B637-6F80-56968F99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78" y="872455"/>
            <a:ext cx="9471956" cy="1137111"/>
          </a:xfrm>
        </p:spPr>
        <p:txBody>
          <a:bodyPr>
            <a:normAutofit/>
          </a:bodyPr>
          <a:lstStyle/>
          <a:p>
            <a:r>
              <a:rPr lang="da-DK" sz="5400"/>
              <a:t>Tilfredshedsundersøgelsen 2025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BB18586-AD0C-C3B6-28BC-67D7A7FF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925912"/>
            <a:ext cx="7745969" cy="56158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18D6EC7-42BC-F680-793A-4DACD565ED6D}"/>
              </a:ext>
            </a:extLst>
          </p:cNvPr>
          <p:cNvSpPr/>
          <p:nvPr/>
        </p:nvSpPr>
        <p:spPr>
          <a:xfrm>
            <a:off x="8758157" y="2332157"/>
            <a:ext cx="3320472" cy="648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C815D9-7D99-07BE-AB77-F45A666CA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47438"/>
              </p:ext>
            </p:extLst>
          </p:nvPr>
        </p:nvGraphicFramePr>
        <p:xfrm>
          <a:off x="1289304" y="2475385"/>
          <a:ext cx="9131423" cy="217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75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1A1FAF-FE38-461C-9207-2FCD90585D68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A8948B-B629-46E4-9EAF-6E42F4399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F95FE-B356-4F80-9D2C-A1922FEA7286}">
  <ds:schemaRefs>
    <ds:schemaRef ds:uri="31f27a57-5daa-4240-845d-578cc8bddeed"/>
    <ds:schemaRef ds:uri="a408f06c-1694-489f-9cdc-5efa500d75a8"/>
    <ds:schemaRef ds:uri="e0d6a534-ec38-4c0c-b443-974b7bdecf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379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Office-tema</vt:lpstr>
      <vt:lpstr>Onbording Status </vt:lpstr>
      <vt:lpstr>Onbording status </vt:lpstr>
      <vt:lpstr>E-lær: Målrettet lederne</vt:lpstr>
      <vt:lpstr>Varm omstilling</vt:lpstr>
      <vt:lpstr>Standardguides</vt:lpstr>
      <vt:lpstr>PowerPoint-præsentation</vt:lpstr>
      <vt:lpstr>Tilfredshedsundersøgelsen 2025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DDH Kommunikationsupdate</dc:title>
  <dc:creator>Rikke Bækgaard Christensen</dc:creator>
  <cp:lastModifiedBy>Rikke Bækgaard Christensen</cp:lastModifiedBy>
  <cp:revision>211</cp:revision>
  <dcterms:created xsi:type="dcterms:W3CDTF">2024-08-06T07:45:25Z</dcterms:created>
  <dcterms:modified xsi:type="dcterms:W3CDTF">2024-11-28T08:31:11Z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0x010100224B8291D849F4459D7AB60B6E79C880</vt:lpwstr>
  </property>
</Properties>
</file>