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DEF5F-74BF-4706-BA22-8F397E30BE89}" v="2" dt="2024-09-18T06:32:57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C57DEF5F-74BF-4706-BA22-8F397E30BE89}"/>
    <pc:docChg chg="custSel modSld">
      <pc:chgData name="Torben Glock" userId="11106b89-72de-413e-b65b-8a42fa6400a0" providerId="ADAL" clId="{C57DEF5F-74BF-4706-BA22-8F397E30BE89}" dt="2024-09-18T06:37:19.048" v="79" actId="20577"/>
      <pc:docMkLst>
        <pc:docMk/>
      </pc:docMkLst>
      <pc:sldChg chg="modSp mod">
        <pc:chgData name="Torben Glock" userId="11106b89-72de-413e-b65b-8a42fa6400a0" providerId="ADAL" clId="{C57DEF5F-74BF-4706-BA22-8F397E30BE89}" dt="2024-09-18T06:37:19.048" v="79" actId="20577"/>
        <pc:sldMkLst>
          <pc:docMk/>
          <pc:sldMk cId="2141835672" sldId="256"/>
        </pc:sldMkLst>
        <pc:spChg chg="mod">
          <ac:chgData name="Torben Glock" userId="11106b89-72de-413e-b65b-8a42fa6400a0" providerId="ADAL" clId="{C57DEF5F-74BF-4706-BA22-8F397E30BE89}" dt="2024-09-18T06:37:19.048" v="79" actId="20577"/>
          <ac:spMkLst>
            <pc:docMk/>
            <pc:sldMk cId="2141835672" sldId="256"/>
            <ac:spMk id="2" creationId="{10A6739A-3E12-A432-B4B0-41E7594C64D3}"/>
          </ac:spMkLst>
        </pc:spChg>
      </pc:sldChg>
      <pc:sldChg chg="addSp delSp modSp mod">
        <pc:chgData name="Torben Glock" userId="11106b89-72de-413e-b65b-8a42fa6400a0" providerId="ADAL" clId="{C57DEF5F-74BF-4706-BA22-8F397E30BE89}" dt="2024-09-18T06:36:33.667" v="75" actId="1076"/>
        <pc:sldMkLst>
          <pc:docMk/>
          <pc:sldMk cId="2026090121" sldId="257"/>
        </pc:sldMkLst>
        <pc:spChg chg="mod">
          <ac:chgData name="Torben Glock" userId="11106b89-72de-413e-b65b-8a42fa6400a0" providerId="ADAL" clId="{C57DEF5F-74BF-4706-BA22-8F397E30BE89}" dt="2024-09-18T06:36:12.451" v="63" actId="1076"/>
          <ac:spMkLst>
            <pc:docMk/>
            <pc:sldMk cId="2026090121" sldId="257"/>
            <ac:spMk id="13" creationId="{68CF7FDC-B7F6-0A31-63BB-E51EEB930552}"/>
          </ac:spMkLst>
        </pc:spChg>
        <pc:spChg chg="mod">
          <ac:chgData name="Torben Glock" userId="11106b89-72de-413e-b65b-8a42fa6400a0" providerId="ADAL" clId="{C57DEF5F-74BF-4706-BA22-8F397E30BE89}" dt="2024-09-18T06:33:55.618" v="61" actId="20577"/>
          <ac:spMkLst>
            <pc:docMk/>
            <pc:sldMk cId="2026090121" sldId="257"/>
            <ac:spMk id="14" creationId="{7EB97AA3-C8B2-6CF7-4171-2E035E650138}"/>
          </ac:spMkLst>
        </pc:spChg>
        <pc:spChg chg="del">
          <ac:chgData name="Torben Glock" userId="11106b89-72de-413e-b65b-8a42fa6400a0" providerId="ADAL" clId="{C57DEF5F-74BF-4706-BA22-8F397E30BE89}" dt="2024-09-18T06:35:59.145" v="62" actId="478"/>
          <ac:spMkLst>
            <pc:docMk/>
            <pc:sldMk cId="2026090121" sldId="257"/>
            <ac:spMk id="18" creationId="{8B38267B-2194-807A-4096-312B8C71C548}"/>
          </ac:spMkLst>
        </pc:spChg>
        <pc:spChg chg="mod">
          <ac:chgData name="Torben Glock" userId="11106b89-72de-413e-b65b-8a42fa6400a0" providerId="ADAL" clId="{C57DEF5F-74BF-4706-BA22-8F397E30BE89}" dt="2024-09-18T06:36:33.667" v="75" actId="1076"/>
          <ac:spMkLst>
            <pc:docMk/>
            <pc:sldMk cId="2026090121" sldId="257"/>
            <ac:spMk id="23" creationId="{C4FA6237-2129-0B24-E113-DF3E2937EF98}"/>
          </ac:spMkLst>
        </pc:spChg>
        <pc:spChg chg="add mod">
          <ac:chgData name="Torben Glock" userId="11106b89-72de-413e-b65b-8a42fa6400a0" providerId="ADAL" clId="{C57DEF5F-74BF-4706-BA22-8F397E30BE89}" dt="2024-09-18T06:33:06.459" v="2" actId="1076"/>
          <ac:spMkLst>
            <pc:docMk/>
            <pc:sldMk cId="2026090121" sldId="257"/>
            <ac:spMk id="26" creationId="{DDF45FEF-F44C-DEDE-4240-077ACA2314E9}"/>
          </ac:spMkLst>
        </pc:spChg>
        <pc:spChg chg="del">
          <ac:chgData name="Torben Glock" userId="11106b89-72de-413e-b65b-8a42fa6400a0" providerId="ADAL" clId="{C57DEF5F-74BF-4706-BA22-8F397E30BE89}" dt="2024-09-18T06:33:29.960" v="40" actId="478"/>
          <ac:spMkLst>
            <pc:docMk/>
            <pc:sldMk cId="2026090121" sldId="257"/>
            <ac:spMk id="40" creationId="{5E92D278-4F0B-1FA0-233A-1461E22425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EEA3E-E974-A7D8-AC25-95F459AD3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9C9F403-6A17-98A3-8A1F-46538D793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30B1D5-12E0-35DD-8DD1-B5447FFF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00E80E-7844-9A37-0C67-6721AB65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570C7F-C747-9E29-2C02-E7CD76F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712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C33EB-3702-B8A8-926A-9746AC834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2DC48EC-CC31-6D55-2ED3-C7B4B011D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B8C045-0A00-7257-3D46-D6422625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99FA23-23A6-7D9A-DAD5-CD56E1C0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BE773B-AAFA-E00D-AB2D-86248345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080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703F2AB-4F8C-929D-A87C-AB7371646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AAA9A9-2439-C6CA-291D-4D8F97782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4CB73B-67E5-F1AF-AA66-814F82BB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4C67CB-EBAA-F87F-A797-5B14A24D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36352A-F8E6-AA9A-7B7A-29F4C1FC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75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2BFEF-E8BA-88CD-AE06-3902997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BC8B0D-0A1E-7FB7-619C-17FEBDB1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B6728B-A869-CD12-7A03-0BAB8955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5E38A8-53AA-5C60-85A4-3F921C48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A62021-F56B-3DE1-443D-1CB17B88C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2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1C25D-D90A-329E-6F8F-B3545509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BF5B83A-2153-B98F-E415-C05CA7E3D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1AD9C-EC66-0B45-9654-27655254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A365AD-D42C-CF3A-686C-AD06A676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C699F8-3C07-47E4-177A-7E2FB22B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23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4679D-F06F-3655-F026-774D90D7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877A6B-06CC-6533-C583-1DE228277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B5E933F-9C72-5F0C-9EBB-F5E9CCEE7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A6555F2-34FE-7DC6-88DC-D5F14405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12E231-919A-9CF1-C371-E0836ADF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99E353-6239-4A63-C19D-95F866F8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672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7E1EB-2FE0-53A4-BA07-28DF6D27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BF2472-7186-4CC6-EB08-E48E7DC6A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B3B881-5E4B-F191-C4DF-2D7ED7D19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303AF60-53B7-8DC4-01A4-31FC54F9C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154462-E951-F144-D914-383EFD2D0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24ACD0-CD3B-CE16-F621-9F4A1E8B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13F254A-25DF-254A-D884-961DCF5F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3AAF2FB-B063-457F-6514-6E7D4033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04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64147-EF46-A7F1-DAB4-017243EC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59C71AB-306B-3EF2-C70B-E180A371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0F91B56-B43A-B61B-32F8-1E207792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D0882E2-62FD-38D7-7364-C9C017B6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804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4281468-6013-D764-D4F2-FE01E914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86B5D99-8453-3D1F-F9A5-0676A1CD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38E71C9-6456-C695-D2FC-594F1114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04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A3A0E-ABBE-61DF-513D-255ED1197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76D39B-472F-463B-B55D-218EC8EF9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03BD839-6FE9-E99A-1A97-7AF546859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284637-729C-5924-D27A-2AE9263E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5D7CDBA-84F8-AFBE-1137-604176D7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BF83247-EB98-B2BC-8365-CBB8C517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02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5B91CF-CD9B-DDAE-0011-FB657044B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A79EA86-6525-21FE-AABD-0A4F8C853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73C8AC3-C493-2805-987D-F898A1B87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CBA82D4-3045-DC2F-F222-7087ECE9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749F7A-CFB4-C9A6-15BB-DD500FCA8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A9829A-5BFE-4F46-AB77-A86A7C63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18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072322F-1BBB-E5F1-797B-C317D7E3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D13572-7CC7-2409-5B11-3747B4471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451806-60AA-DBF5-0630-1B7D2B70C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D588F-91B5-43BF-A2EF-B054D3F6A94A}" type="datetimeFigureOut">
              <a:rPr lang="da-DK" smtClean="0"/>
              <a:t>18-09-2024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428FF0-6F01-34CA-CF0E-114BB8C0C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F3AA38-D84D-3F0C-71D8-4D0956055E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29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15219"/>
            <a:ext cx="7834312" cy="2387600"/>
          </a:xfrm>
        </p:spPr>
        <p:txBody>
          <a:bodyPr>
            <a:normAutofit/>
          </a:bodyPr>
          <a:lstStyle/>
          <a:p>
            <a:pPr algn="l"/>
            <a:r>
              <a:rPr lang="da-DK" sz="5000" dirty="0">
                <a:solidFill>
                  <a:schemeClr val="bg1"/>
                </a:solidFill>
              </a:rPr>
              <a:t>DDH 3.0 strategi &amp; prioriteringer 2023-2025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 dirty="0">
                <a:solidFill>
                  <a:schemeClr val="bg1"/>
                </a:solidFill>
              </a:rPr>
              <a:t>Onboarding &amp; SWOT-handlingsplan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5B33BAE5-AC97-B989-1E9E-A92FF1963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974320" cy="130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4400" dirty="0"/>
              <a:t>2023</a:t>
            </a:r>
          </a:p>
          <a:p>
            <a:pPr algn="ctr"/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F4CF076-AA8A-DE91-5C52-7BFB10784960}"/>
              </a:ext>
            </a:extLst>
          </p:cNvPr>
          <p:cNvSpPr txBox="1"/>
          <p:nvPr/>
        </p:nvSpPr>
        <p:spPr>
          <a:xfrm>
            <a:off x="832116" y="1464889"/>
            <a:ext cx="3437873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950613" y="1548502"/>
            <a:ext cx="5567633" cy="203132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da-DK" b="1" dirty="0"/>
              <a:t>Onboarding</a:t>
            </a:r>
            <a:r>
              <a:rPr lang="da-DK" dirty="0"/>
              <a:t>-indsatser: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Onboarding af agenter – endags kursus Medarbejderdag </a:t>
            </a:r>
            <a:r>
              <a:rPr lang="da-DK" dirty="0">
                <a:solidFill>
                  <a:schemeClr val="accent6">
                    <a:lumMod val="75000"/>
                  </a:schemeClr>
                </a:solidFill>
              </a:rPr>
              <a:t>(Afventer)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Organisering i DDH-Netværk </a:t>
            </a:r>
            <a:r>
              <a:rPr lang="da-DK" dirty="0">
                <a:solidFill>
                  <a:schemeClr val="accent6">
                    <a:lumMod val="75000"/>
                  </a:schemeClr>
                </a:solidFill>
              </a:rPr>
              <a:t>(start sep. 2024)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E-learning moduler </a:t>
            </a:r>
            <a:r>
              <a:rPr lang="da-DK" dirty="0">
                <a:solidFill>
                  <a:schemeClr val="accent6">
                    <a:lumMod val="75000"/>
                  </a:schemeClr>
                </a:solidFill>
              </a:rPr>
              <a:t>(medarbejder + leder)</a:t>
            </a:r>
            <a:endParaRPr lang="da-DK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Hjemmeside, velkomstpakke, håndbøger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19A001A-5C2F-C2FB-BE3F-85F0ABD4A296}"/>
              </a:ext>
            </a:extLst>
          </p:cNvPr>
          <p:cNvSpPr txBox="1"/>
          <p:nvPr/>
        </p:nvSpPr>
        <p:spPr>
          <a:xfrm>
            <a:off x="2779147" y="3407133"/>
            <a:ext cx="8568000" cy="2304000"/>
          </a:xfrm>
          <a:prstGeom prst="rect">
            <a:avLst/>
          </a:prstGeom>
          <a:solidFill>
            <a:schemeClr val="accent2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SWOT-</a:t>
            </a:r>
            <a:r>
              <a:rPr lang="da-DK" dirty="0"/>
              <a:t>indsatser </a:t>
            </a:r>
            <a:r>
              <a:rPr lang="da-DK" sz="1000" dirty="0"/>
              <a:t>(#1-12)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E6D03FE-573C-127A-A006-4C6E5A2A06BA}"/>
              </a:ext>
            </a:extLst>
          </p:cNvPr>
          <p:cNvSpPr txBox="1"/>
          <p:nvPr/>
        </p:nvSpPr>
        <p:spPr>
          <a:xfrm>
            <a:off x="2917595" y="3763811"/>
            <a:ext cx="1221388" cy="253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050" b="1" i="1" dirty="0"/>
              <a:t>Seminar (17. aug.) 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8D58565B-09A2-5DB8-55EF-09DBE191D206}"/>
              </a:ext>
            </a:extLst>
          </p:cNvPr>
          <p:cNvSpPr txBox="1"/>
          <p:nvPr/>
        </p:nvSpPr>
        <p:spPr>
          <a:xfrm>
            <a:off x="2939521" y="4028997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Netværksledelse</a:t>
            </a:r>
          </a:p>
          <a:p>
            <a:pPr algn="ctr"/>
            <a:r>
              <a:rPr lang="da-DK" sz="1050" dirty="0"/>
              <a:t># 5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B6DD05B2-4FA4-0CC9-6A35-786C747D8364}"/>
              </a:ext>
            </a:extLst>
          </p:cNvPr>
          <p:cNvSpPr txBox="1"/>
          <p:nvPr/>
        </p:nvSpPr>
        <p:spPr>
          <a:xfrm>
            <a:off x="2939521" y="4465081"/>
            <a:ext cx="1177536" cy="253916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Servicemål &amp; KPI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6D8ED073-021D-9BF4-D4F8-112B0DEDCEFF}"/>
              </a:ext>
            </a:extLst>
          </p:cNvPr>
          <p:cNvSpPr txBox="1"/>
          <p:nvPr/>
        </p:nvSpPr>
        <p:spPr>
          <a:xfrm>
            <a:off x="2939521" y="5177985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Guider &amp; IVR mv. # 10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ADD9D7F-0EFF-A3A5-F8A2-3C9D8067F8CA}"/>
              </a:ext>
            </a:extLst>
          </p:cNvPr>
          <p:cNvSpPr txBox="1"/>
          <p:nvPr/>
        </p:nvSpPr>
        <p:spPr>
          <a:xfrm>
            <a:off x="313050" y="6575042"/>
            <a:ext cx="143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= Repræsentantskabsmøde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A62A8780-6DE3-7044-88E5-CDAB9642DC6B}"/>
              </a:ext>
            </a:extLst>
          </p:cNvPr>
          <p:cNvSpPr txBox="1"/>
          <p:nvPr/>
        </p:nvSpPr>
        <p:spPr>
          <a:xfrm>
            <a:off x="2939521" y="4738923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Krav, Roller &amp; ansvar, # 4+5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F048AFE8-011B-7E10-8C7C-45C6B5E97F66}"/>
              </a:ext>
            </a:extLst>
          </p:cNvPr>
          <p:cNvSpPr txBox="1"/>
          <p:nvPr/>
        </p:nvSpPr>
        <p:spPr>
          <a:xfrm>
            <a:off x="4514850" y="3763811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Nye områder - </a:t>
            </a:r>
            <a:r>
              <a:rPr lang="da-DK" sz="1600" dirty="0"/>
              <a:t>#1 Digital inklusion / #2 Kriseberedskab / #3 Én indgang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FE832519-3236-9906-567B-462BCDAE431D}"/>
              </a:ext>
            </a:extLst>
          </p:cNvPr>
          <p:cNvSpPr txBox="1"/>
          <p:nvPr/>
        </p:nvSpPr>
        <p:spPr>
          <a:xfrm>
            <a:off x="4514850" y="4236746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governance model for DDH  - </a:t>
            </a:r>
            <a:r>
              <a:rPr lang="da-DK" sz="1600" dirty="0"/>
              <a:t>#4,5,6 DDH som udviklingscenter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710404E-480A-7A91-F04A-1E53B24FA6E3}"/>
              </a:ext>
            </a:extLst>
          </p:cNvPr>
          <p:cNvSpPr txBox="1"/>
          <p:nvPr/>
        </p:nvSpPr>
        <p:spPr>
          <a:xfrm>
            <a:off x="4514850" y="4706973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Bemanding &amp; kompetencer - </a:t>
            </a:r>
            <a:r>
              <a:rPr lang="da-DK" sz="1600" dirty="0"/>
              <a:t>#7 Agil bemanding / #8+9 Skills 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F2E6C583-0945-9B4F-EC79-B84827A51AB0}"/>
              </a:ext>
            </a:extLst>
          </p:cNvPr>
          <p:cNvSpPr txBox="1"/>
          <p:nvPr/>
        </p:nvSpPr>
        <p:spPr>
          <a:xfrm>
            <a:off x="4514849" y="5201068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teknologi - </a:t>
            </a:r>
            <a:r>
              <a:rPr lang="da-DK" sz="1600" dirty="0"/>
              <a:t>#11 udvidet telefonisystem / #12 Udvikling af ny teknologi 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0DDE142-43BA-66C8-5906-F4D8005BD883}"/>
              </a:ext>
            </a:extLst>
          </p:cNvPr>
          <p:cNvSpPr txBox="1"/>
          <p:nvPr/>
        </p:nvSpPr>
        <p:spPr>
          <a:xfrm>
            <a:off x="100251" y="6563422"/>
            <a:ext cx="291643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sz="800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832265" y="5759282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r>
              <a:rPr lang="da-DK" sz="1400" b="0" dirty="0"/>
              <a:t>Trivselsmåling-0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2FFE9BF-4855-630B-35A0-9B1C10078000}"/>
              </a:ext>
            </a:extLst>
          </p:cNvPr>
          <p:cNvSpPr txBox="1"/>
          <p:nvPr/>
        </p:nvSpPr>
        <p:spPr>
          <a:xfrm>
            <a:off x="7113685" y="5768052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Trivselsmåling-1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10655760" y="5768052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800" b="1" dirty="0"/>
              <a:t>16/5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550862" y="6172103"/>
            <a:ext cx="602075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800" b="1" dirty="0"/>
              <a:t>Jan. 2025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C4FA6237-2129-0B24-E113-DF3E2937EF98}"/>
              </a:ext>
            </a:extLst>
          </p:cNvPr>
          <p:cNvSpPr txBox="1"/>
          <p:nvPr/>
        </p:nvSpPr>
        <p:spPr>
          <a:xfrm>
            <a:off x="10979161" y="6132748"/>
            <a:ext cx="699404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800" b="1" dirty="0"/>
              <a:t>Jan. 2026</a:t>
            </a:r>
          </a:p>
        </p:txBody>
      </p:sp>
      <p:sp>
        <p:nvSpPr>
          <p:cNvPr id="25" name="Halvramme 24">
            <a:extLst>
              <a:ext uri="{FF2B5EF4-FFF2-40B4-BE49-F238E27FC236}">
                <a16:creationId xmlns:a16="http://schemas.microsoft.com/office/drawing/2014/main" id="{784A5187-3FD1-ABE8-5C86-2536B0CEAD15}"/>
              </a:ext>
            </a:extLst>
          </p:cNvPr>
          <p:cNvSpPr/>
          <p:nvPr/>
        </p:nvSpPr>
        <p:spPr>
          <a:xfrm rot="13794521">
            <a:off x="6442933" y="3485733"/>
            <a:ext cx="417794" cy="294901"/>
          </a:xfrm>
          <a:prstGeom prst="halfFram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2" name="Halvramme 31">
            <a:extLst>
              <a:ext uri="{FF2B5EF4-FFF2-40B4-BE49-F238E27FC236}">
                <a16:creationId xmlns:a16="http://schemas.microsoft.com/office/drawing/2014/main" id="{74A97216-E9ED-361B-7C85-8AE8E01E5E6F}"/>
              </a:ext>
            </a:extLst>
          </p:cNvPr>
          <p:cNvSpPr/>
          <p:nvPr/>
        </p:nvSpPr>
        <p:spPr>
          <a:xfrm rot="13794521">
            <a:off x="8198994" y="3454467"/>
            <a:ext cx="417794" cy="294901"/>
          </a:xfrm>
          <a:prstGeom prst="halfFram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3" name="Halvramme 32">
            <a:extLst>
              <a:ext uri="{FF2B5EF4-FFF2-40B4-BE49-F238E27FC236}">
                <a16:creationId xmlns:a16="http://schemas.microsoft.com/office/drawing/2014/main" id="{A9E2FFC0-01D3-CCFF-C3EB-737668BE0EE7}"/>
              </a:ext>
            </a:extLst>
          </p:cNvPr>
          <p:cNvSpPr/>
          <p:nvPr/>
        </p:nvSpPr>
        <p:spPr>
          <a:xfrm rot="13794521">
            <a:off x="2807203" y="4362497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4" name="Halvramme 33">
            <a:extLst>
              <a:ext uri="{FF2B5EF4-FFF2-40B4-BE49-F238E27FC236}">
                <a16:creationId xmlns:a16="http://schemas.microsoft.com/office/drawing/2014/main" id="{39F51B63-FADC-F7CE-BB58-4BF4311BFF25}"/>
              </a:ext>
            </a:extLst>
          </p:cNvPr>
          <p:cNvSpPr/>
          <p:nvPr/>
        </p:nvSpPr>
        <p:spPr>
          <a:xfrm rot="13794521">
            <a:off x="2807204" y="4733684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6" name="Halvramme 35">
            <a:extLst>
              <a:ext uri="{FF2B5EF4-FFF2-40B4-BE49-F238E27FC236}">
                <a16:creationId xmlns:a16="http://schemas.microsoft.com/office/drawing/2014/main" id="{9D6392F3-29F1-EDE7-A93E-D7F32DCA4DE7}"/>
              </a:ext>
            </a:extLst>
          </p:cNvPr>
          <p:cNvSpPr/>
          <p:nvPr/>
        </p:nvSpPr>
        <p:spPr>
          <a:xfrm rot="13794521">
            <a:off x="2790553" y="5188635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7" name="Halvramme 36">
            <a:extLst>
              <a:ext uri="{FF2B5EF4-FFF2-40B4-BE49-F238E27FC236}">
                <a16:creationId xmlns:a16="http://schemas.microsoft.com/office/drawing/2014/main" id="{E98794CB-9930-B4EE-145D-9860C7FF06CB}"/>
              </a:ext>
            </a:extLst>
          </p:cNvPr>
          <p:cNvSpPr/>
          <p:nvPr/>
        </p:nvSpPr>
        <p:spPr>
          <a:xfrm rot="13794521">
            <a:off x="5639765" y="4457080"/>
            <a:ext cx="417794" cy="294901"/>
          </a:xfrm>
          <a:prstGeom prst="halfFram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8" name="Halvramme 37">
            <a:extLst>
              <a:ext uri="{FF2B5EF4-FFF2-40B4-BE49-F238E27FC236}">
                <a16:creationId xmlns:a16="http://schemas.microsoft.com/office/drawing/2014/main" id="{B3230345-93E2-E886-10E1-4A5A022BF869}"/>
              </a:ext>
            </a:extLst>
          </p:cNvPr>
          <p:cNvSpPr/>
          <p:nvPr/>
        </p:nvSpPr>
        <p:spPr>
          <a:xfrm rot="13794521">
            <a:off x="5178407" y="5724482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9" name="Halvramme 38">
            <a:extLst>
              <a:ext uri="{FF2B5EF4-FFF2-40B4-BE49-F238E27FC236}">
                <a16:creationId xmlns:a16="http://schemas.microsoft.com/office/drawing/2014/main" id="{56967F2C-3F41-9139-507A-31153ED5CAAC}"/>
              </a:ext>
            </a:extLst>
          </p:cNvPr>
          <p:cNvSpPr/>
          <p:nvPr/>
        </p:nvSpPr>
        <p:spPr>
          <a:xfrm rot="13794521">
            <a:off x="1441601" y="1772525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41" name="Halvramme 40">
            <a:extLst>
              <a:ext uri="{FF2B5EF4-FFF2-40B4-BE49-F238E27FC236}">
                <a16:creationId xmlns:a16="http://schemas.microsoft.com/office/drawing/2014/main" id="{FAB615A4-0C48-6B36-8C20-825636E0132D}"/>
              </a:ext>
            </a:extLst>
          </p:cNvPr>
          <p:cNvSpPr/>
          <p:nvPr/>
        </p:nvSpPr>
        <p:spPr>
          <a:xfrm rot="13794521">
            <a:off x="1441600" y="2583146"/>
            <a:ext cx="262450" cy="233663"/>
          </a:xfrm>
          <a:prstGeom prst="halfFrame">
            <a:avLst>
              <a:gd name="adj1" fmla="val 24173"/>
              <a:gd name="adj2" fmla="val 22113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42" name="Halvramme 41">
            <a:extLst>
              <a:ext uri="{FF2B5EF4-FFF2-40B4-BE49-F238E27FC236}">
                <a16:creationId xmlns:a16="http://schemas.microsoft.com/office/drawing/2014/main" id="{BCC4B507-27F1-125A-F386-C84EF5E9D05E}"/>
              </a:ext>
            </a:extLst>
          </p:cNvPr>
          <p:cNvSpPr/>
          <p:nvPr/>
        </p:nvSpPr>
        <p:spPr>
          <a:xfrm rot="13794521">
            <a:off x="1409127" y="2871106"/>
            <a:ext cx="262450" cy="233663"/>
          </a:xfrm>
          <a:prstGeom prst="halfFrame">
            <a:avLst>
              <a:gd name="adj1" fmla="val 20852"/>
              <a:gd name="adj2" fmla="val 22113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6" name="Halvramme 25">
            <a:extLst>
              <a:ext uri="{FF2B5EF4-FFF2-40B4-BE49-F238E27FC236}">
                <a16:creationId xmlns:a16="http://schemas.microsoft.com/office/drawing/2014/main" id="{DDF45FEF-F44C-DEDE-4240-077ACA2314E9}"/>
              </a:ext>
            </a:extLst>
          </p:cNvPr>
          <p:cNvSpPr/>
          <p:nvPr/>
        </p:nvSpPr>
        <p:spPr>
          <a:xfrm rot="13794521">
            <a:off x="1409127" y="2320055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5C53E36-D7F5-4C88-88C2-3730F1C13A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33BA50-8C8F-41C6-974E-132145B34F36}"/>
</file>

<file path=customXml/itemProps3.xml><?xml version="1.0" encoding="utf-8"?>
<ds:datastoreItem xmlns:ds="http://schemas.openxmlformats.org/officeDocument/2006/customXml" ds:itemID="{80E87E3D-7540-4DC3-993F-55406E319C6E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146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DDH 3.0 strategi &amp; prioriteringer 2023-2025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Glock</dc:creator>
  <cp:lastModifiedBy>Torben Glock</cp:lastModifiedBy>
  <cp:revision>6</cp:revision>
  <dcterms:created xsi:type="dcterms:W3CDTF">2023-02-27T12:07:54Z</dcterms:created>
  <dcterms:modified xsi:type="dcterms:W3CDTF">2024-09-18T06:37:26Z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