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492" r:id="rId6"/>
    <p:sldId id="495" r:id="rId7"/>
    <p:sldId id="494" r:id="rId8"/>
    <p:sldId id="496" r:id="rId9"/>
    <p:sldId id="497" r:id="rId10"/>
    <p:sldId id="259" r:id="rId11"/>
    <p:sldId id="443" r:id="rId12"/>
    <p:sldId id="439" r:id="rId13"/>
  </p:sldIdLst>
  <p:sldSz cx="12192000" cy="6858000"/>
  <p:notesSz cx="6797675" cy="9926638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7356"/>
    <a:srgbClr val="58595B"/>
    <a:srgbClr val="274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35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BAB3D-0C87-486D-AF83-8AA2162B5EC5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EBD58-B5B0-487F-A3D4-3E164BFA5C4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747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0DC1C-C784-4B6D-8E3F-1476CCFA619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3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0DC1C-C784-4B6D-8E3F-1476CCFA61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4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0DC1C-C784-4B6D-8E3F-1476CCFA61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4837B-D7F0-5001-D796-1F9A82663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AF9DDC-5A02-4891-F867-8A2FABDF7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E6A4B-0629-598E-9BC3-0C977DA80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0688C-BC1E-D51A-8617-B7F451AD65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0DC1C-C784-4B6D-8E3F-1476CCFA61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54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76289-0737-91CB-9C5E-AF68EBC6F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98920-1DBD-18F0-ADF3-247D42FE0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C1AA4C-9A7F-2BD0-199D-49F55877D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71B99-C902-4A6B-33EB-E05B50452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0DC1C-C784-4B6D-8E3F-1476CCFA61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4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CB78-4A24-40CB-9236-6C4D2EFDC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C9330-4D40-4FF7-AA17-C96CAA3BF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0CE53-2442-4D17-9155-45E7A521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59B75-5A0C-44B0-81EC-D45D0424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289DB-62B3-4165-B780-322D27C0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0964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20B1-0D41-4C85-AEFB-1FA5430D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F03C9-67F6-4C89-B621-71B928A23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F55C4-00A3-429D-A786-A9E523D0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158B4-CB65-46E1-9098-C28C9B5D4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BEDF1-621E-46A8-AEE2-7743AC03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4735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D6495F-CD29-4D58-8761-D45FD639F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40EED-C64B-4B7D-A259-569B84357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4999C-1863-4AD8-9DDA-B25209BC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18DDC-B9C0-4574-9969-F1983939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F8D9-9CBC-40FB-91CE-BA798D89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6867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2F26B-C0F5-43BD-BC22-7D694144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B0581-4CD8-4ADE-9C8C-4FA0F3689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2C3EA-A48F-4E83-A8A3-C635B73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F99CD-3ABD-4CC8-BF2E-8B94DE25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53F2A-43D9-4189-B395-A3AFF20A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3713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04089-A5E4-4EB5-A2F7-430B9629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86B5B-DEE8-4882-BA6E-06CAD52D3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0313-2653-45B5-94CF-B8768D1FC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561C3-617F-4280-A801-FAAEA4CA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7903-4ACD-4BFB-9B3D-EBD59218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3383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AE995-D62B-4601-9CE7-7E7962F0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37983-D774-4123-B50F-60F907A2D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873D5-0074-4B1E-AEF4-793468FD5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72759-3289-4D01-B11C-A949F4F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BF737-8564-401C-839E-03886B2D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F30E6-6369-40EE-B796-1387489A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5348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726-4220-46C4-ADE0-8D197AAD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257C0-1409-4AF2-9581-1B1FB06A2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B86D2-1DCE-4CEB-B85C-42B445731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A56FC-1446-421D-8EE2-698ACBE51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549D75-D347-4C53-9398-4BD43DB8C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C0CE48-9892-4F09-B966-852A2A92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0D3BBD-08D7-4915-ABCF-1004047F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E97C0-C484-40FB-AF57-15BFC9CC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7122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D785-4B60-4C14-927B-E4A1A8512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B1388-BFAF-4E93-9C3F-19992C8E9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1698E-1DBC-46A9-AFF5-E8B2A296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4C82C-A759-42B6-8DE7-6B3D9B3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4283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5F727-EA57-49E3-97CD-998859CD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2CCA6-B4CF-4B5E-9CA8-18DF4B1B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9C84E-DE04-4D3E-8E19-FF2CBA5A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4442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9F38-645C-40B2-BA66-E895E08D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C88E-9785-4392-BFBC-B2170FA26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4B939-09DF-402E-89BC-CC23C446D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31912-8900-4E53-97D2-92CFC7B7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00DC3-DC3E-459B-89D9-22DAC49C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CF09D-E78D-400D-97BB-F195E500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5113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C103-E1B9-41A2-A0D5-4F9037BD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97A08-4E82-44EE-9752-58810068B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A25B-9A80-42F1-8BDE-A75BEBDB6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56E0D-952A-40AE-9089-46EA8E2B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26BD0-7BE0-4A60-A1FA-B2679978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2AAF8-BBBC-40E6-855A-329D9E10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7894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B8563-571F-4DC6-81BA-ABF5A140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1BA94-3E79-47D4-948C-506A7EC58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7C9A-011D-4983-B680-9C7924B131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6FAFA-8D42-4D2D-9E35-1C3C34E0A28D}" type="datetimeFigureOut">
              <a:rPr lang="en-DK" smtClean="0"/>
              <a:t>23/04/2025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10C58-C6E7-404C-8B8C-7F2AB62DC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AEAF-BBBE-4101-8A50-444F04342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82C6-9089-453F-9CA5-4A296D4801C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2011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E290D-4546-40E6-B653-3CC867439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649" y="5680364"/>
            <a:ext cx="2862914" cy="862398"/>
          </a:xfrm>
        </p:spPr>
        <p:txBody>
          <a:bodyPr>
            <a:normAutofit/>
          </a:bodyPr>
          <a:lstStyle/>
          <a:p>
            <a:pPr algn="l"/>
            <a:r>
              <a:rPr lang="da-DK" sz="1800" dirty="0">
                <a:solidFill>
                  <a:srgbClr val="4C7356"/>
                </a:solidFill>
              </a:rPr>
              <a:t>Martin Hjort</a:t>
            </a:r>
            <a:br>
              <a:rPr lang="da-DK" sz="1800" dirty="0">
                <a:solidFill>
                  <a:srgbClr val="4C7356"/>
                </a:solidFill>
              </a:rPr>
            </a:br>
            <a:r>
              <a:rPr lang="da-DK" sz="1800" dirty="0">
                <a:solidFill>
                  <a:srgbClr val="4C7356"/>
                </a:solidFill>
              </a:rPr>
              <a:t>Stifter &amp; direktør</a:t>
            </a:r>
            <a:endParaRPr lang="en-DK" sz="1800" dirty="0">
              <a:solidFill>
                <a:srgbClr val="4C7356"/>
              </a:solidFill>
            </a:endParaRPr>
          </a:p>
        </p:txBody>
      </p:sp>
      <p:pic>
        <p:nvPicPr>
          <p:cNvPr id="5" name="Picture 4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E52B27AF-70F5-4F6A-8F08-1D7C8F26A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439081"/>
            <a:ext cx="5878286" cy="896439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E87DD3C0-EB2F-40F5-AC0F-D0A930D16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649" y="2056833"/>
            <a:ext cx="5557935" cy="2328735"/>
          </a:xfrm>
        </p:spPr>
        <p:txBody>
          <a:bodyPr>
            <a:normAutofit/>
          </a:bodyPr>
          <a:lstStyle/>
          <a:p>
            <a:pPr algn="l"/>
            <a:r>
              <a:rPr lang="da-DK" sz="3200" dirty="0">
                <a:solidFill>
                  <a:srgbClr val="58595B"/>
                </a:solidFill>
              </a:rPr>
              <a:t>Zeno2</a:t>
            </a:r>
          </a:p>
          <a:p>
            <a:pPr algn="l"/>
            <a:r>
              <a:rPr lang="da-DK" sz="3200" dirty="0">
                <a:solidFill>
                  <a:srgbClr val="58595B"/>
                </a:solidFill>
              </a:rPr>
              <a:t>- Oplev friheden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BFF22-7A3C-4E51-B89E-C1C220DD01E0}"/>
              </a:ext>
            </a:extLst>
          </p:cNvPr>
          <p:cNvSpPr/>
          <p:nvPr/>
        </p:nvSpPr>
        <p:spPr>
          <a:xfrm>
            <a:off x="6382139" y="0"/>
            <a:ext cx="5809861" cy="6858000"/>
          </a:xfrm>
          <a:prstGeom prst="rect">
            <a:avLst/>
          </a:prstGeom>
          <a:solidFill>
            <a:srgbClr val="274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3513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143672" y="0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endParaRPr lang="da-DK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55F8EC-EB10-46B0-A2FC-EBB87072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 dirty="0"/>
          </a:p>
        </p:txBody>
      </p:sp>
      <p:pic>
        <p:nvPicPr>
          <p:cNvPr id="2" name="Picture 1" descr="A person pushing a person in a wheelchair&#10;&#10;Description automatically generated">
            <a:extLst>
              <a:ext uri="{FF2B5EF4-FFF2-40B4-BE49-F238E27FC236}">
                <a16:creationId xmlns:a16="http://schemas.microsoft.com/office/drawing/2014/main" id="{6E968DD8-500F-A025-B9CA-AAFC40F94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" t="3429" r="11082" b="9428"/>
          <a:stretch/>
        </p:blipFill>
        <p:spPr>
          <a:xfrm>
            <a:off x="-525257" y="-863165"/>
            <a:ext cx="12717257" cy="8237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C8BCD-E25A-125B-C6A5-C4ED9E670C30}"/>
              </a:ext>
            </a:extLst>
          </p:cNvPr>
          <p:cNvSpPr txBox="1"/>
          <p:nvPr/>
        </p:nvSpPr>
        <p:spPr>
          <a:xfrm>
            <a:off x="7651831" y="-216219"/>
            <a:ext cx="43794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800" dirty="0">
                <a:solidFill>
                  <a:schemeClr val="bg1"/>
                </a:solidFill>
              </a:rPr>
              <a:t>NYHED</a:t>
            </a:r>
          </a:p>
          <a:p>
            <a:pPr algn="r"/>
            <a:r>
              <a:rPr lang="da-DK" sz="8800" dirty="0">
                <a:solidFill>
                  <a:schemeClr val="bg1"/>
                </a:solidFill>
              </a:rPr>
              <a:t>2025</a:t>
            </a:r>
            <a:endParaRPr lang="en-DK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143672" y="0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endParaRPr lang="da-DK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55F8EC-EB10-46B0-A2FC-EBB87072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 dirty="0"/>
          </a:p>
        </p:txBody>
      </p:sp>
      <p:pic>
        <p:nvPicPr>
          <p:cNvPr id="3" name="Picture 2" descr="A black and white scooter&#10;&#10;AI-generated content may be incorrect.">
            <a:extLst>
              <a:ext uri="{FF2B5EF4-FFF2-40B4-BE49-F238E27FC236}">
                <a16:creationId xmlns:a16="http://schemas.microsoft.com/office/drawing/2014/main" id="{5B7A7544-A322-3410-E7C2-5340FBCF1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/>
          <a:stretch/>
        </p:blipFill>
        <p:spPr>
          <a:xfrm>
            <a:off x="-1761703" y="0"/>
            <a:ext cx="80101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8C20DE-646C-A176-B94A-11BD84803E36}"/>
              </a:ext>
            </a:extLst>
          </p:cNvPr>
          <p:cNvSpPr txBox="1"/>
          <p:nvPr/>
        </p:nvSpPr>
        <p:spPr>
          <a:xfrm>
            <a:off x="6555581" y="458276"/>
            <a:ext cx="5017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dirty="0">
                <a:solidFill>
                  <a:srgbClr val="27442B"/>
                </a:solidFill>
              </a:rPr>
              <a:t>Hvorfor Zeno2?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8232A-919E-386A-2ECD-F4898C506329}"/>
              </a:ext>
            </a:extLst>
          </p:cNvPr>
          <p:cNvSpPr txBox="1"/>
          <p:nvPr/>
        </p:nvSpPr>
        <p:spPr>
          <a:xfrm>
            <a:off x="6555581" y="2148964"/>
            <a:ext cx="55442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noProof="0" dirty="0">
                <a:solidFill>
                  <a:srgbClr val="58595B"/>
                </a:solidFill>
              </a:rPr>
              <a:t>Mere selvstændighed (øget mobilitet).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noProof="0" dirty="0">
                <a:solidFill>
                  <a:srgbClr val="58595B"/>
                </a:solidFill>
              </a:rPr>
              <a:t>Blive i egen bolig længere.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noProof="0" dirty="0">
                <a:solidFill>
                  <a:srgbClr val="58595B"/>
                </a:solidFill>
              </a:rPr>
              <a:t>F.eks. som erstatning for en manuel kørestol.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noProof="0" dirty="0">
                <a:solidFill>
                  <a:srgbClr val="58595B"/>
                </a:solidFill>
              </a:rPr>
              <a:t>Perfekt til rejser (batteri er flygodkendt!)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noProof="0" dirty="0">
                <a:solidFill>
                  <a:srgbClr val="58595B"/>
                </a:solidFill>
              </a:rPr>
              <a:t>Inde/ udendørs brug (som fodgænger).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noProof="0" dirty="0">
                <a:solidFill>
                  <a:srgbClr val="58595B"/>
                </a:solidFill>
              </a:rPr>
              <a:t>Kræver minimal opbevaringsplads.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noProof="0" dirty="0">
                <a:solidFill>
                  <a:srgbClr val="58595B"/>
                </a:solidFill>
              </a:rPr>
              <a:t>Brugervenlig og intuitiv styring.</a:t>
            </a:r>
          </a:p>
        </p:txBody>
      </p:sp>
    </p:spTree>
    <p:extLst>
      <p:ext uri="{BB962C8B-B14F-4D97-AF65-F5344CB8AC3E}">
        <p14:creationId xmlns:p14="http://schemas.microsoft.com/office/powerpoint/2010/main" val="416889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143672" y="0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endParaRPr lang="da-DK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55F8EC-EB10-46B0-A2FC-EBB87072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575" y="419534"/>
            <a:ext cx="11049931" cy="1325563"/>
          </a:xfrm>
        </p:spPr>
        <p:txBody>
          <a:bodyPr/>
          <a:lstStyle/>
          <a:p>
            <a:r>
              <a:rPr lang="da-DK" sz="4400" dirty="0">
                <a:solidFill>
                  <a:srgbClr val="58595B"/>
                </a:solidFill>
              </a:rPr>
              <a:t>Sammenklappelig – og let vægt!</a:t>
            </a:r>
            <a:endParaRPr lang="en-DK" dirty="0">
              <a:solidFill>
                <a:srgbClr val="58595B"/>
              </a:solidFill>
            </a:endParaRPr>
          </a:p>
        </p:txBody>
      </p:sp>
      <p:pic>
        <p:nvPicPr>
          <p:cNvPr id="8" name="Picture 7" descr="A black and white tricycle&#10;&#10;Description automatically generated">
            <a:extLst>
              <a:ext uri="{FF2B5EF4-FFF2-40B4-BE49-F238E27FC236}">
                <a16:creationId xmlns:a16="http://schemas.microsoft.com/office/drawing/2014/main" id="{0836F861-4AF8-90DA-92FC-00DBB6276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8"/>
          <a:stretch/>
        </p:blipFill>
        <p:spPr>
          <a:xfrm>
            <a:off x="1" y="0"/>
            <a:ext cx="3867150" cy="2322143"/>
          </a:xfrm>
          <a:prstGeom prst="rect">
            <a:avLst/>
          </a:prstGeom>
        </p:spPr>
      </p:pic>
      <p:pic>
        <p:nvPicPr>
          <p:cNvPr id="10" name="Picture 9" descr="A black chair with a white object on it&#10;&#10;Description automatically generated">
            <a:extLst>
              <a:ext uri="{FF2B5EF4-FFF2-40B4-BE49-F238E27FC236}">
                <a16:creationId xmlns:a16="http://schemas.microsoft.com/office/drawing/2014/main" id="{E847D732-3206-CFFF-5C30-54F81738A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16581"/>
            <a:ext cx="3867150" cy="2578099"/>
          </a:xfrm>
          <a:prstGeom prst="rect">
            <a:avLst/>
          </a:prstGeom>
        </p:spPr>
      </p:pic>
      <p:pic>
        <p:nvPicPr>
          <p:cNvPr id="14" name="Picture 13" descr="A close-up of a device&#10;&#10;Description automatically generated">
            <a:extLst>
              <a:ext uri="{FF2B5EF4-FFF2-40B4-BE49-F238E27FC236}">
                <a16:creationId xmlns:a16="http://schemas.microsoft.com/office/drawing/2014/main" id="{79E12D29-62E5-5F20-5F64-EEF6839A7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/>
          <a:stretch/>
        </p:blipFill>
        <p:spPr>
          <a:xfrm>
            <a:off x="1" y="2202897"/>
            <a:ext cx="3867150" cy="249462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5A399EB-904D-2933-FDDD-0A1C16A5DFDA}"/>
              </a:ext>
            </a:extLst>
          </p:cNvPr>
          <p:cNvSpPr txBox="1">
            <a:spLocks/>
          </p:cNvSpPr>
          <p:nvPr/>
        </p:nvSpPr>
        <p:spPr>
          <a:xfrm>
            <a:off x="4219575" y="2635680"/>
            <a:ext cx="55549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rgbClr val="58595B"/>
                </a:solidFill>
              </a:rPr>
              <a:t>En håndsbetjening</a:t>
            </a:r>
            <a:endParaRPr lang="en-DK" dirty="0">
              <a:solidFill>
                <a:srgbClr val="58595B"/>
              </a:solidFill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CA01596D-ED12-39BE-E5DF-9FD5570A4298}"/>
              </a:ext>
            </a:extLst>
          </p:cNvPr>
          <p:cNvSpPr txBox="1">
            <a:spLocks/>
          </p:cNvSpPr>
          <p:nvPr/>
        </p:nvSpPr>
        <p:spPr>
          <a:xfrm>
            <a:off x="4219575" y="5034879"/>
            <a:ext cx="7605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rgbClr val="58595B"/>
                </a:solidFill>
              </a:rPr>
              <a:t>Komfort sæde med armlæn</a:t>
            </a:r>
            <a:endParaRPr lang="en-DK" dirty="0">
              <a:solidFill>
                <a:srgbClr val="58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1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2E828-25D5-0FAC-3042-38E9DEC73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3592ED3-367D-911D-C7D4-5B5F1F4C93DE}"/>
              </a:ext>
            </a:extLst>
          </p:cNvPr>
          <p:cNvSpPr txBox="1">
            <a:spLocks/>
          </p:cNvSpPr>
          <p:nvPr/>
        </p:nvSpPr>
        <p:spPr>
          <a:xfrm>
            <a:off x="3143672" y="0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endParaRPr lang="da-DK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C8C073-99D7-AD89-7032-58746C2F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 dirty="0"/>
          </a:p>
        </p:txBody>
      </p:sp>
      <p:pic>
        <p:nvPicPr>
          <p:cNvPr id="6" name="Picture 5" descr="A person opening the trunk of a car&#10;&#10;AI-generated content may be incorrect.">
            <a:extLst>
              <a:ext uri="{FF2B5EF4-FFF2-40B4-BE49-F238E27FC236}">
                <a16:creationId xmlns:a16="http://schemas.microsoft.com/office/drawing/2014/main" id="{39E8D647-DAE4-3973-6C4A-35D95CF18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482725"/>
            <a:ext cx="12496800" cy="8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6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B2182-7F5F-4FB8-8293-024E4DA74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9CDE397-D007-98D5-F2F3-9EEC0FBB9F57}"/>
              </a:ext>
            </a:extLst>
          </p:cNvPr>
          <p:cNvSpPr txBox="1">
            <a:spLocks/>
          </p:cNvSpPr>
          <p:nvPr/>
        </p:nvSpPr>
        <p:spPr>
          <a:xfrm>
            <a:off x="3143672" y="0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endParaRPr lang="da-DK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6E9C6E-4315-798C-9BD0-CDAA610D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 dirty="0"/>
          </a:p>
        </p:txBody>
      </p:sp>
      <p:pic>
        <p:nvPicPr>
          <p:cNvPr id="12" name="Picture 11" descr="A person and person in a wheelchair in the woods&#10;&#10;Description automatically generated">
            <a:extLst>
              <a:ext uri="{FF2B5EF4-FFF2-40B4-BE49-F238E27FC236}">
                <a16:creationId xmlns:a16="http://schemas.microsoft.com/office/drawing/2014/main" id="{91B2327C-BB0D-EE60-B607-AA8DA75B0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69" y="-1369992"/>
            <a:ext cx="15174410" cy="101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7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4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E290D-4546-40E6-B653-3CC867439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834" y="1844634"/>
            <a:ext cx="9395012" cy="1675679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14641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4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E290D-4546-40E6-B653-3CC867439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5473" y="2652013"/>
            <a:ext cx="6641054" cy="964621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? &amp; !</a:t>
            </a:r>
            <a:endParaRPr lang="en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1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E290D-4546-40E6-B653-3CC867439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88" y="509177"/>
            <a:ext cx="9827111" cy="964621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4C7356"/>
                </a:solidFill>
              </a:rPr>
              <a:t>Tak for opmærksomheden!</a:t>
            </a:r>
            <a:endParaRPr lang="en-DK" dirty="0">
              <a:solidFill>
                <a:srgbClr val="4C7356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C773256-D95A-41D4-9452-687323AC9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675" y="3733669"/>
            <a:ext cx="2698445" cy="2111558"/>
          </a:xfrm>
        </p:spPr>
        <p:txBody>
          <a:bodyPr>
            <a:noAutofit/>
          </a:bodyPr>
          <a:lstStyle/>
          <a:p>
            <a:pPr algn="l"/>
            <a:r>
              <a:rPr lang="en-US" sz="1800" dirty="0">
                <a:solidFill>
                  <a:srgbClr val="58595B"/>
                </a:solidFill>
              </a:rPr>
              <a:t>INNOV</a:t>
            </a:r>
            <a:r>
              <a:rPr lang="en-US" sz="1800" b="1" dirty="0">
                <a:solidFill>
                  <a:srgbClr val="58595B"/>
                </a:solidFill>
              </a:rPr>
              <a:t>AID</a:t>
            </a:r>
            <a:r>
              <a:rPr lang="en-US" sz="1800" dirty="0">
                <a:solidFill>
                  <a:srgbClr val="58595B"/>
                </a:solidFill>
              </a:rPr>
              <a:t> A/S</a:t>
            </a:r>
            <a:br>
              <a:rPr lang="en-US" sz="1800" dirty="0">
                <a:solidFill>
                  <a:srgbClr val="58595B"/>
                </a:solidFill>
              </a:rPr>
            </a:br>
            <a:r>
              <a:rPr lang="en-US" sz="1800" dirty="0" err="1">
                <a:solidFill>
                  <a:srgbClr val="58595B"/>
                </a:solidFill>
              </a:rPr>
              <a:t>Bakketoften</a:t>
            </a:r>
            <a:r>
              <a:rPr lang="en-US" sz="1800" dirty="0">
                <a:solidFill>
                  <a:srgbClr val="58595B"/>
                </a:solidFill>
              </a:rPr>
              <a:t> 3</a:t>
            </a:r>
            <a:br>
              <a:rPr lang="en-US" sz="1800" dirty="0">
                <a:solidFill>
                  <a:srgbClr val="58595B"/>
                </a:solidFill>
              </a:rPr>
            </a:br>
            <a:r>
              <a:rPr lang="en-US" sz="1800" dirty="0">
                <a:solidFill>
                  <a:srgbClr val="58595B"/>
                </a:solidFill>
              </a:rPr>
              <a:t>8541 </a:t>
            </a:r>
            <a:r>
              <a:rPr lang="en-US" sz="1800" dirty="0" err="1">
                <a:solidFill>
                  <a:srgbClr val="58595B"/>
                </a:solidFill>
              </a:rPr>
              <a:t>Skødstrup</a:t>
            </a:r>
            <a:br>
              <a:rPr lang="en-US" sz="1800" dirty="0">
                <a:solidFill>
                  <a:srgbClr val="58595B"/>
                </a:solidFill>
              </a:rPr>
            </a:br>
            <a:r>
              <a:rPr lang="en-US" sz="1800" dirty="0">
                <a:solidFill>
                  <a:srgbClr val="58595B"/>
                </a:solidFill>
              </a:rPr>
              <a:t>Denmark</a:t>
            </a:r>
          </a:p>
          <a:p>
            <a:pPr algn="l"/>
            <a:r>
              <a:rPr lang="en-US" sz="1800" dirty="0">
                <a:solidFill>
                  <a:srgbClr val="58595B"/>
                </a:solidFill>
              </a:rPr>
              <a:t>T:   +45 8678 9933</a:t>
            </a:r>
            <a:br>
              <a:rPr lang="en-US" sz="1800" dirty="0">
                <a:solidFill>
                  <a:srgbClr val="58595B"/>
                </a:solidFill>
              </a:rPr>
            </a:br>
            <a:r>
              <a:rPr lang="en-US" sz="1800" dirty="0">
                <a:solidFill>
                  <a:srgbClr val="58595B"/>
                </a:solidFill>
              </a:rPr>
              <a:t>E:   mail@iaid.dk</a:t>
            </a:r>
            <a:br>
              <a:rPr lang="en-US" sz="1800" dirty="0">
                <a:solidFill>
                  <a:srgbClr val="58595B"/>
                </a:solidFill>
              </a:rPr>
            </a:br>
            <a:r>
              <a:rPr lang="en-US" sz="1800" dirty="0">
                <a:solidFill>
                  <a:srgbClr val="58595B"/>
                </a:solidFill>
              </a:rPr>
              <a:t>W:  www.iaid.dk</a:t>
            </a:r>
            <a:endParaRPr lang="en-DK" sz="1800" dirty="0">
              <a:solidFill>
                <a:srgbClr val="58595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913BF-0B7B-4259-B143-BA3E9EB2D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7604" t="6268" r="41640" b="17103"/>
          <a:stretch/>
        </p:blipFill>
        <p:spPr>
          <a:xfrm>
            <a:off x="1888837" y="1856512"/>
            <a:ext cx="2210490" cy="2604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6B9A4A-CC79-4A73-A66B-39881A6657CC}"/>
              </a:ext>
            </a:extLst>
          </p:cNvPr>
          <p:cNvSpPr txBox="1"/>
          <p:nvPr/>
        </p:nvSpPr>
        <p:spPr>
          <a:xfrm>
            <a:off x="1888837" y="4614858"/>
            <a:ext cx="52554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Martin Hjort,</a:t>
            </a:r>
            <a:br>
              <a:rPr lang="en-US" dirty="0">
                <a:solidFill>
                  <a:srgbClr val="58595B"/>
                </a:solidFill>
              </a:rPr>
            </a:br>
            <a:r>
              <a:rPr lang="en-US" dirty="0">
                <a:solidFill>
                  <a:srgbClr val="58595B"/>
                </a:solidFill>
              </a:rPr>
              <a:t>Stifter &amp; </a:t>
            </a:r>
            <a:r>
              <a:rPr lang="en-US" dirty="0" err="1">
                <a:solidFill>
                  <a:srgbClr val="58595B"/>
                </a:solidFill>
              </a:rPr>
              <a:t>direktør</a:t>
            </a:r>
            <a:endParaRPr lang="en-US" dirty="0">
              <a:solidFill>
                <a:srgbClr val="58595B"/>
              </a:solidFill>
            </a:endParaRPr>
          </a:p>
          <a:p>
            <a:br>
              <a:rPr lang="en-US" dirty="0">
                <a:solidFill>
                  <a:srgbClr val="58595B"/>
                </a:solidFill>
              </a:rPr>
            </a:br>
            <a:r>
              <a:rPr lang="en-US" dirty="0">
                <a:solidFill>
                  <a:srgbClr val="58595B"/>
                </a:solidFill>
              </a:rPr>
              <a:t>M: +45 2186 3088</a:t>
            </a:r>
            <a:br>
              <a:rPr lang="en-US" dirty="0">
                <a:solidFill>
                  <a:srgbClr val="58595B"/>
                </a:solidFill>
              </a:rPr>
            </a:br>
            <a:r>
              <a:rPr lang="en-US" dirty="0">
                <a:solidFill>
                  <a:srgbClr val="58595B"/>
                </a:solidFill>
              </a:rPr>
              <a:t>E: mh@iaid.dk</a:t>
            </a:r>
            <a:endParaRPr lang="en-DK" dirty="0">
              <a:solidFill>
                <a:srgbClr val="58595B"/>
              </a:solidFill>
            </a:endParaRPr>
          </a:p>
        </p:txBody>
      </p:sp>
      <p:pic>
        <p:nvPicPr>
          <p:cNvPr id="4" name="Picture 3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DAB7727D-AEA8-468C-A160-C087039D3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64" y="6017079"/>
            <a:ext cx="3548510" cy="5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12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C091F3AF7304CA8DF0396C1130F5F" ma:contentTypeVersion="5" ma:contentTypeDescription="Create a new document." ma:contentTypeScope="" ma:versionID="0d6bcbb40cc45d6a1f3c6a7a3abebb66">
  <xsd:schema xmlns:xsd="http://www.w3.org/2001/XMLSchema" xmlns:xs="http://www.w3.org/2001/XMLSchema" xmlns:p="http://schemas.microsoft.com/office/2006/metadata/properties" xmlns:ns2="9384c97c-c383-4ba0-8de4-d65b2abae54b" targetNamespace="http://schemas.microsoft.com/office/2006/metadata/properties" ma:root="true" ma:fieldsID="10d43f4e3a4171ddc2d27adf5be20913" ns2:_="">
    <xsd:import namespace="9384c97c-c383-4ba0-8de4-d65b2abae5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4c97c-c383-4ba0-8de4-d65b2abae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6B4BCA-0770-4A5D-9666-903585B04F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84c97c-c383-4ba0-8de4-d65b2abae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8BA0FB-2F77-4E4D-A86B-C65C8218E5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2BD4F4-879C-4C1A-A4C2-E6D3968F8F60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9384c97c-c383-4ba0-8de4-d65b2abae54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144</Words>
  <Application>Microsoft Office PowerPoint</Application>
  <PresentationFormat>Widescreen</PresentationFormat>
  <Paragraphs>28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Martin Hjort Stifter &amp; direktør</vt:lpstr>
      <vt:lpstr>PowerPoint Presentation</vt:lpstr>
      <vt:lpstr>PowerPoint Presentation</vt:lpstr>
      <vt:lpstr>Sammenklappelig – og let vægt!</vt:lpstr>
      <vt:lpstr>PowerPoint Presentation</vt:lpstr>
      <vt:lpstr>PowerPoint Presentation</vt:lpstr>
      <vt:lpstr>Demo</vt:lpstr>
      <vt:lpstr>? &amp; !</vt:lpstr>
      <vt:lpstr>Tak for opmærksomheden!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dlfk</dc:title>
  <dc:creator>Martin Hjort</dc:creator>
  <cp:lastModifiedBy>Martin Hjort</cp:lastModifiedBy>
  <cp:revision>135</cp:revision>
  <cp:lastPrinted>2022-02-23T07:28:25Z</cp:lastPrinted>
  <dcterms:created xsi:type="dcterms:W3CDTF">2021-11-13T17:28:02Z</dcterms:created>
  <dcterms:modified xsi:type="dcterms:W3CDTF">2025-04-23T05:53:06Z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0x0101003B2C091F3AF7304CA8DF0396C1130F5F</vt:lpwstr>
  </property>
</Properties>
</file>