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56" r:id="rId5"/>
    <p:sldId id="262" r:id="rId6"/>
    <p:sldId id="261" r:id="rId7"/>
    <p:sldId id="257" r:id="rId8"/>
    <p:sldId id="258" r:id="rId9"/>
    <p:sldId id="260" r:id="rId10"/>
    <p:sldId id="263" r:id="rId11"/>
    <p:sldId id="264" r:id="rId12"/>
    <p:sldId id="265" r:id="rId13"/>
    <p:sldId id="266" r:id="rId14"/>
    <p:sldId id="267" r:id="rId15"/>
    <p:sldId id="268" r:id="rId16"/>
    <p:sldId id="269" r:id="rId17"/>
    <p:sldId id="270" r:id="rId18"/>
    <p:sldId id="27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78AD9E-EC0B-4249-A5AE-7EEF2ADBE338}" v="21" dt="2024-01-19T12:26:37.812"/>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77" d="100"/>
          <a:sy n="77" d="100"/>
        </p:scale>
        <p:origin x="1896" y="9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ben Glock" userId="11106b89-72de-413e-b65b-8a42fa6400a0" providerId="ADAL" clId="{ED504BA4-3367-4664-B4FC-29E1709D9001}"/>
    <pc:docChg chg="undo custSel addSld delSld modSld">
      <pc:chgData name="Torben Glock" userId="11106b89-72de-413e-b65b-8a42fa6400a0" providerId="ADAL" clId="{ED504BA4-3367-4664-B4FC-29E1709D9001}" dt="2024-01-19T07:04:33.091" v="8169" actId="27636"/>
      <pc:docMkLst>
        <pc:docMk/>
      </pc:docMkLst>
      <pc:sldChg chg="modSp">
        <pc:chgData name="Torben Glock" userId="11106b89-72de-413e-b65b-8a42fa6400a0" providerId="ADAL" clId="{ED504BA4-3367-4664-B4FC-29E1709D9001}" dt="2024-01-03T12:27:46.384" v="1270"/>
        <pc:sldMkLst>
          <pc:docMk/>
          <pc:sldMk cId="2080024380" sldId="256"/>
        </pc:sldMkLst>
        <pc:spChg chg="mod">
          <ac:chgData name="Torben Glock" userId="11106b89-72de-413e-b65b-8a42fa6400a0" providerId="ADAL" clId="{ED504BA4-3367-4664-B4FC-29E1709D9001}" dt="2024-01-03T12:27:46.384" v="1270"/>
          <ac:spMkLst>
            <pc:docMk/>
            <pc:sldMk cId="2080024380" sldId="256"/>
            <ac:spMk id="2" creationId="{A3CFDA6C-212B-C381-40C3-0E86E7F2E8DD}"/>
          </ac:spMkLst>
        </pc:spChg>
        <pc:spChg chg="mod">
          <ac:chgData name="Torben Glock" userId="11106b89-72de-413e-b65b-8a42fa6400a0" providerId="ADAL" clId="{ED504BA4-3367-4664-B4FC-29E1709D9001}" dt="2024-01-03T12:27:46.384" v="1270"/>
          <ac:spMkLst>
            <pc:docMk/>
            <pc:sldMk cId="2080024380" sldId="256"/>
            <ac:spMk id="3" creationId="{9F1EE71E-C84F-20D5-1699-CEAD0A2C21E6}"/>
          </ac:spMkLst>
        </pc:spChg>
      </pc:sldChg>
      <pc:sldChg chg="modSp mod">
        <pc:chgData name="Torben Glock" userId="11106b89-72de-413e-b65b-8a42fa6400a0" providerId="ADAL" clId="{ED504BA4-3367-4664-B4FC-29E1709D9001}" dt="2024-01-19T07:01:49.576" v="8149" actId="255"/>
        <pc:sldMkLst>
          <pc:docMk/>
          <pc:sldMk cId="3428702367" sldId="257"/>
        </pc:sldMkLst>
        <pc:spChg chg="mod">
          <ac:chgData name="Torben Glock" userId="11106b89-72de-413e-b65b-8a42fa6400a0" providerId="ADAL" clId="{ED504BA4-3367-4664-B4FC-29E1709D9001}" dt="2024-01-19T07:01:49.576" v="8149" actId="255"/>
          <ac:spMkLst>
            <pc:docMk/>
            <pc:sldMk cId="3428702367" sldId="257"/>
            <ac:spMk id="2" creationId="{EEFD908C-304D-70AD-297A-D8FF0C3BB49E}"/>
          </ac:spMkLst>
        </pc:spChg>
        <pc:spChg chg="mod">
          <ac:chgData name="Torben Glock" userId="11106b89-72de-413e-b65b-8a42fa6400a0" providerId="ADAL" clId="{ED504BA4-3367-4664-B4FC-29E1709D9001}" dt="2024-01-03T12:27:46.468" v="1271" actId="27636"/>
          <ac:spMkLst>
            <pc:docMk/>
            <pc:sldMk cId="3428702367" sldId="257"/>
            <ac:spMk id="3" creationId="{F094C4A9-DD8E-3619-734D-5D3C349BA1B3}"/>
          </ac:spMkLst>
        </pc:spChg>
      </pc:sldChg>
      <pc:sldChg chg="addSp delSp modSp new del mod">
        <pc:chgData name="Torben Glock" userId="11106b89-72de-413e-b65b-8a42fa6400a0" providerId="ADAL" clId="{ED504BA4-3367-4664-B4FC-29E1709D9001}" dt="2024-01-03T10:18:12.942" v="119" actId="47"/>
        <pc:sldMkLst>
          <pc:docMk/>
          <pc:sldMk cId="233735479" sldId="258"/>
        </pc:sldMkLst>
        <pc:spChg chg="mod">
          <ac:chgData name="Torben Glock" userId="11106b89-72de-413e-b65b-8a42fa6400a0" providerId="ADAL" clId="{ED504BA4-3367-4664-B4FC-29E1709D9001}" dt="2024-01-03T10:18:11.190" v="118" actId="1076"/>
          <ac:spMkLst>
            <pc:docMk/>
            <pc:sldMk cId="233735479" sldId="258"/>
            <ac:spMk id="2" creationId="{F95E0B85-A985-EEFB-FC69-58053CCEFED8}"/>
          </ac:spMkLst>
        </pc:spChg>
        <pc:spChg chg="del">
          <ac:chgData name="Torben Glock" userId="11106b89-72de-413e-b65b-8a42fa6400a0" providerId="ADAL" clId="{ED504BA4-3367-4664-B4FC-29E1709D9001}" dt="2024-01-03T10:17:45.442" v="112" actId="22"/>
          <ac:spMkLst>
            <pc:docMk/>
            <pc:sldMk cId="233735479" sldId="258"/>
            <ac:spMk id="3" creationId="{07E92DEB-48AB-5D66-7295-6F52E31F4849}"/>
          </ac:spMkLst>
        </pc:spChg>
        <pc:picChg chg="add mod ord">
          <ac:chgData name="Torben Glock" userId="11106b89-72de-413e-b65b-8a42fa6400a0" providerId="ADAL" clId="{ED504BA4-3367-4664-B4FC-29E1709D9001}" dt="2024-01-03T10:18:00.343" v="114" actId="1076"/>
          <ac:picMkLst>
            <pc:docMk/>
            <pc:sldMk cId="233735479" sldId="258"/>
            <ac:picMk id="5" creationId="{755F06AA-0A1D-5D80-97D7-334D8895C4B8}"/>
          </ac:picMkLst>
        </pc:picChg>
      </pc:sldChg>
      <pc:sldChg chg="addSp delSp modSp new mod">
        <pc:chgData name="Torben Glock" userId="11106b89-72de-413e-b65b-8a42fa6400a0" providerId="ADAL" clId="{ED504BA4-3367-4664-B4FC-29E1709D9001}" dt="2024-01-19T07:01:55.488" v="8150" actId="255"/>
        <pc:sldMkLst>
          <pc:docMk/>
          <pc:sldMk cId="3858077480" sldId="258"/>
        </pc:sldMkLst>
        <pc:spChg chg="del">
          <ac:chgData name="Torben Glock" userId="11106b89-72de-413e-b65b-8a42fa6400a0" providerId="ADAL" clId="{ED504BA4-3367-4664-B4FC-29E1709D9001}" dt="2024-01-03T10:20:10.262" v="280"/>
          <ac:spMkLst>
            <pc:docMk/>
            <pc:sldMk cId="3858077480" sldId="258"/>
            <ac:spMk id="2" creationId="{47A1F048-9075-B093-2874-9C6B4D3E4D27}"/>
          </ac:spMkLst>
        </pc:spChg>
        <pc:spChg chg="mod">
          <ac:chgData name="Torben Glock" userId="11106b89-72de-413e-b65b-8a42fa6400a0" providerId="ADAL" clId="{ED504BA4-3367-4664-B4FC-29E1709D9001}" dt="2024-01-03T15:01:29.483" v="4816" actId="20577"/>
          <ac:spMkLst>
            <pc:docMk/>
            <pc:sldMk cId="3858077480" sldId="258"/>
            <ac:spMk id="3" creationId="{1FADFF40-3310-B443-E859-18030F33F169}"/>
          </ac:spMkLst>
        </pc:spChg>
        <pc:spChg chg="add mod">
          <ac:chgData name="Torben Glock" userId="11106b89-72de-413e-b65b-8a42fa6400a0" providerId="ADAL" clId="{ED504BA4-3367-4664-B4FC-29E1709D9001}" dt="2024-01-19T07:01:55.488" v="8150" actId="255"/>
          <ac:spMkLst>
            <pc:docMk/>
            <pc:sldMk cId="3858077480" sldId="258"/>
            <ac:spMk id="4" creationId="{0066BDC4-489D-587B-C71B-412DA00EC0C3}"/>
          </ac:spMkLst>
        </pc:spChg>
      </pc:sldChg>
      <pc:sldChg chg="modSp new del mod">
        <pc:chgData name="Torben Glock" userId="11106b89-72de-413e-b65b-8a42fa6400a0" providerId="ADAL" clId="{ED504BA4-3367-4664-B4FC-29E1709D9001}" dt="2024-01-03T12:24:02.996" v="989" actId="47"/>
        <pc:sldMkLst>
          <pc:docMk/>
          <pc:sldMk cId="762131783" sldId="259"/>
        </pc:sldMkLst>
        <pc:spChg chg="mod">
          <ac:chgData name="Torben Glock" userId="11106b89-72de-413e-b65b-8a42fa6400a0" providerId="ADAL" clId="{ED504BA4-3367-4664-B4FC-29E1709D9001}" dt="2024-01-03T12:19:24.363" v="933" actId="20577"/>
          <ac:spMkLst>
            <pc:docMk/>
            <pc:sldMk cId="762131783" sldId="259"/>
            <ac:spMk id="2" creationId="{58761B57-ACAF-7F1C-D01F-C2D71AE9BE9F}"/>
          </ac:spMkLst>
        </pc:spChg>
        <pc:spChg chg="mod">
          <ac:chgData name="Torben Glock" userId="11106b89-72de-413e-b65b-8a42fa6400a0" providerId="ADAL" clId="{ED504BA4-3367-4664-B4FC-29E1709D9001}" dt="2024-01-03T12:18:48.406" v="924" actId="20577"/>
          <ac:spMkLst>
            <pc:docMk/>
            <pc:sldMk cId="762131783" sldId="259"/>
            <ac:spMk id="3" creationId="{6627585D-161F-A935-E50C-F2A5C1BD1F71}"/>
          </ac:spMkLst>
        </pc:spChg>
      </pc:sldChg>
      <pc:sldChg chg="modSp new mod">
        <pc:chgData name="Torben Glock" userId="11106b89-72de-413e-b65b-8a42fa6400a0" providerId="ADAL" clId="{ED504BA4-3367-4664-B4FC-29E1709D9001}" dt="2024-01-19T07:02:15.735" v="8157" actId="27636"/>
        <pc:sldMkLst>
          <pc:docMk/>
          <pc:sldMk cId="3322998886" sldId="260"/>
        </pc:sldMkLst>
        <pc:spChg chg="mod">
          <ac:chgData name="Torben Glock" userId="11106b89-72de-413e-b65b-8a42fa6400a0" providerId="ADAL" clId="{ED504BA4-3367-4664-B4FC-29E1709D9001}" dt="2024-01-19T07:02:15.735" v="8157" actId="27636"/>
          <ac:spMkLst>
            <pc:docMk/>
            <pc:sldMk cId="3322998886" sldId="260"/>
            <ac:spMk id="2" creationId="{E700912D-86B4-A2DC-291A-DC4CED185A87}"/>
          </ac:spMkLst>
        </pc:spChg>
        <pc:spChg chg="mod">
          <ac:chgData name="Torben Glock" userId="11106b89-72de-413e-b65b-8a42fa6400a0" providerId="ADAL" clId="{ED504BA4-3367-4664-B4FC-29E1709D9001}" dt="2024-01-03T14:19:10.817" v="2879" actId="20577"/>
          <ac:spMkLst>
            <pc:docMk/>
            <pc:sldMk cId="3322998886" sldId="260"/>
            <ac:spMk id="3" creationId="{07524CE6-2FD1-3C7C-CB8D-D0F421BFC3ED}"/>
          </ac:spMkLst>
        </pc:spChg>
      </pc:sldChg>
      <pc:sldChg chg="modSp new mod">
        <pc:chgData name="Torben Glock" userId="11106b89-72de-413e-b65b-8a42fa6400a0" providerId="ADAL" clId="{ED504BA4-3367-4664-B4FC-29E1709D9001}" dt="2024-01-19T07:00:57.528" v="8147" actId="20577"/>
        <pc:sldMkLst>
          <pc:docMk/>
          <pc:sldMk cId="3874976643" sldId="261"/>
        </pc:sldMkLst>
        <pc:spChg chg="mod">
          <ac:chgData name="Torben Glock" userId="11106b89-72de-413e-b65b-8a42fa6400a0" providerId="ADAL" clId="{ED504BA4-3367-4664-B4FC-29E1709D9001}" dt="2024-01-03T12:27:46.384" v="1270"/>
          <ac:spMkLst>
            <pc:docMk/>
            <pc:sldMk cId="3874976643" sldId="261"/>
            <ac:spMk id="2" creationId="{E5B30531-4236-633C-4E08-B356928B6436}"/>
          </ac:spMkLst>
        </pc:spChg>
        <pc:spChg chg="mod">
          <ac:chgData name="Torben Glock" userId="11106b89-72de-413e-b65b-8a42fa6400a0" providerId="ADAL" clId="{ED504BA4-3367-4664-B4FC-29E1709D9001}" dt="2024-01-19T07:00:57.528" v="8147" actId="20577"/>
          <ac:spMkLst>
            <pc:docMk/>
            <pc:sldMk cId="3874976643" sldId="261"/>
            <ac:spMk id="3" creationId="{1B7DF7A5-7DA0-CED0-8183-8B9593E9E17A}"/>
          </ac:spMkLst>
        </pc:spChg>
      </pc:sldChg>
      <pc:sldChg chg="modSp new mod">
        <pc:chgData name="Torben Glock" userId="11106b89-72de-413e-b65b-8a42fa6400a0" providerId="ADAL" clId="{ED504BA4-3367-4664-B4FC-29E1709D9001}" dt="2024-01-03T14:13:04.689" v="2487" actId="20577"/>
        <pc:sldMkLst>
          <pc:docMk/>
          <pc:sldMk cId="2714847769" sldId="262"/>
        </pc:sldMkLst>
        <pc:spChg chg="mod">
          <ac:chgData name="Torben Glock" userId="11106b89-72de-413e-b65b-8a42fa6400a0" providerId="ADAL" clId="{ED504BA4-3367-4664-B4FC-29E1709D9001}" dt="2024-01-03T12:27:46.384" v="1270"/>
          <ac:spMkLst>
            <pc:docMk/>
            <pc:sldMk cId="2714847769" sldId="262"/>
            <ac:spMk id="2" creationId="{7CAE4BB4-C108-EFC2-F1DF-3FE068CF11E6}"/>
          </ac:spMkLst>
        </pc:spChg>
        <pc:spChg chg="mod">
          <ac:chgData name="Torben Glock" userId="11106b89-72de-413e-b65b-8a42fa6400a0" providerId="ADAL" clId="{ED504BA4-3367-4664-B4FC-29E1709D9001}" dt="2024-01-03T14:13:04.689" v="2487" actId="20577"/>
          <ac:spMkLst>
            <pc:docMk/>
            <pc:sldMk cId="2714847769" sldId="262"/>
            <ac:spMk id="3" creationId="{E873B771-8B78-CF25-1324-1CA68DCAF3C3}"/>
          </ac:spMkLst>
        </pc:spChg>
      </pc:sldChg>
      <pc:sldChg chg="modSp new mod">
        <pc:chgData name="Torben Glock" userId="11106b89-72de-413e-b65b-8a42fa6400a0" providerId="ADAL" clId="{ED504BA4-3367-4664-B4FC-29E1709D9001}" dt="2024-01-03T14:36:59.994" v="3986" actId="27636"/>
        <pc:sldMkLst>
          <pc:docMk/>
          <pc:sldMk cId="3982052927" sldId="263"/>
        </pc:sldMkLst>
        <pc:spChg chg="mod">
          <ac:chgData name="Torben Glock" userId="11106b89-72de-413e-b65b-8a42fa6400a0" providerId="ADAL" clId="{ED504BA4-3367-4664-B4FC-29E1709D9001}" dt="2024-01-03T14:26:43.006" v="2898" actId="20577"/>
          <ac:spMkLst>
            <pc:docMk/>
            <pc:sldMk cId="3982052927" sldId="263"/>
            <ac:spMk id="2" creationId="{CAB158DA-CF76-DA84-4E5A-BC468C7A9E57}"/>
          </ac:spMkLst>
        </pc:spChg>
        <pc:spChg chg="mod">
          <ac:chgData name="Torben Glock" userId="11106b89-72de-413e-b65b-8a42fa6400a0" providerId="ADAL" clId="{ED504BA4-3367-4664-B4FC-29E1709D9001}" dt="2024-01-03T14:36:59.994" v="3986" actId="27636"/>
          <ac:spMkLst>
            <pc:docMk/>
            <pc:sldMk cId="3982052927" sldId="263"/>
            <ac:spMk id="3" creationId="{389D3172-8CE3-49A8-8C47-CB6C1ED32D04}"/>
          </ac:spMkLst>
        </pc:spChg>
      </pc:sldChg>
      <pc:sldChg chg="modSp new mod">
        <pc:chgData name="Torben Glock" userId="11106b89-72de-413e-b65b-8a42fa6400a0" providerId="ADAL" clId="{ED504BA4-3367-4664-B4FC-29E1709D9001}" dt="2024-01-19T07:01:31.722" v="8148" actId="20577"/>
        <pc:sldMkLst>
          <pc:docMk/>
          <pc:sldMk cId="2260475050" sldId="264"/>
        </pc:sldMkLst>
        <pc:spChg chg="mod">
          <ac:chgData name="Torben Glock" userId="11106b89-72de-413e-b65b-8a42fa6400a0" providerId="ADAL" clId="{ED504BA4-3367-4664-B4FC-29E1709D9001}" dt="2024-01-19T07:01:31.722" v="8148" actId="20577"/>
          <ac:spMkLst>
            <pc:docMk/>
            <pc:sldMk cId="2260475050" sldId="264"/>
            <ac:spMk id="2" creationId="{76CD49AF-FBB2-6C6A-58B7-27DF07E9E3B1}"/>
          </ac:spMkLst>
        </pc:spChg>
        <pc:spChg chg="mod">
          <ac:chgData name="Torben Glock" userId="11106b89-72de-413e-b65b-8a42fa6400a0" providerId="ADAL" clId="{ED504BA4-3367-4664-B4FC-29E1709D9001}" dt="2024-01-03T14:36:43.735" v="3982" actId="20577"/>
          <ac:spMkLst>
            <pc:docMk/>
            <pc:sldMk cId="2260475050" sldId="264"/>
            <ac:spMk id="3" creationId="{26753E49-6ECD-C00D-53F1-EF31AEE66519}"/>
          </ac:spMkLst>
        </pc:spChg>
      </pc:sldChg>
      <pc:sldChg chg="modSp new mod">
        <pc:chgData name="Torben Glock" userId="11106b89-72de-413e-b65b-8a42fa6400a0" providerId="ADAL" clId="{ED504BA4-3367-4664-B4FC-29E1709D9001}" dt="2024-01-03T15:09:42.354" v="5270" actId="20577"/>
        <pc:sldMkLst>
          <pc:docMk/>
          <pc:sldMk cId="4122096749" sldId="265"/>
        </pc:sldMkLst>
        <pc:spChg chg="mod">
          <ac:chgData name="Torben Glock" userId="11106b89-72de-413e-b65b-8a42fa6400a0" providerId="ADAL" clId="{ED504BA4-3367-4664-B4FC-29E1709D9001}" dt="2024-01-03T14:37:42.084" v="3992" actId="27636"/>
          <ac:spMkLst>
            <pc:docMk/>
            <pc:sldMk cId="4122096749" sldId="265"/>
            <ac:spMk id="2" creationId="{6F50C65A-5A93-B913-FBA2-6C36998BE028}"/>
          </ac:spMkLst>
        </pc:spChg>
        <pc:spChg chg="mod">
          <ac:chgData name="Torben Glock" userId="11106b89-72de-413e-b65b-8a42fa6400a0" providerId="ADAL" clId="{ED504BA4-3367-4664-B4FC-29E1709D9001}" dt="2024-01-03T15:09:42.354" v="5270" actId="20577"/>
          <ac:spMkLst>
            <pc:docMk/>
            <pc:sldMk cId="4122096749" sldId="265"/>
            <ac:spMk id="3" creationId="{1974E8F8-2782-52AD-BB17-3A2F11F12761}"/>
          </ac:spMkLst>
        </pc:spChg>
      </pc:sldChg>
      <pc:sldChg chg="modSp new mod">
        <pc:chgData name="Torben Glock" userId="11106b89-72de-413e-b65b-8a42fa6400a0" providerId="ADAL" clId="{ED504BA4-3367-4664-B4FC-29E1709D9001}" dt="2024-01-03T15:10:07.545" v="5276" actId="20577"/>
        <pc:sldMkLst>
          <pc:docMk/>
          <pc:sldMk cId="4164951620" sldId="266"/>
        </pc:sldMkLst>
        <pc:spChg chg="mod">
          <ac:chgData name="Torben Glock" userId="11106b89-72de-413e-b65b-8a42fa6400a0" providerId="ADAL" clId="{ED504BA4-3367-4664-B4FC-29E1709D9001}" dt="2024-01-03T15:10:07.545" v="5276" actId="20577"/>
          <ac:spMkLst>
            <pc:docMk/>
            <pc:sldMk cId="4164951620" sldId="266"/>
            <ac:spMk id="2" creationId="{6F6BA099-3BE5-984D-EF2D-B399841D72E0}"/>
          </ac:spMkLst>
        </pc:spChg>
        <pc:spChg chg="mod">
          <ac:chgData name="Torben Glock" userId="11106b89-72de-413e-b65b-8a42fa6400a0" providerId="ADAL" clId="{ED504BA4-3367-4664-B4FC-29E1709D9001}" dt="2024-01-03T15:05:47.185" v="5139" actId="113"/>
          <ac:spMkLst>
            <pc:docMk/>
            <pc:sldMk cId="4164951620" sldId="266"/>
            <ac:spMk id="3" creationId="{1E44A831-4627-2C03-BF56-C7D4FE0EE7B9}"/>
          </ac:spMkLst>
        </pc:spChg>
      </pc:sldChg>
      <pc:sldChg chg="addSp delSp modSp new mod">
        <pc:chgData name="Torben Glock" userId="11106b89-72de-413e-b65b-8a42fa6400a0" providerId="ADAL" clId="{ED504BA4-3367-4664-B4FC-29E1709D9001}" dt="2024-01-03T15:21:41.998" v="5864" actId="20577"/>
        <pc:sldMkLst>
          <pc:docMk/>
          <pc:sldMk cId="3204418149" sldId="267"/>
        </pc:sldMkLst>
        <pc:spChg chg="mod">
          <ac:chgData name="Torben Glock" userId="11106b89-72de-413e-b65b-8a42fa6400a0" providerId="ADAL" clId="{ED504BA4-3367-4664-B4FC-29E1709D9001}" dt="2024-01-03T15:20:01.878" v="5822" actId="20577"/>
          <ac:spMkLst>
            <pc:docMk/>
            <pc:sldMk cId="3204418149" sldId="267"/>
            <ac:spMk id="2" creationId="{DBE5C881-7ADB-A3A1-4287-14145B7FBA03}"/>
          </ac:spMkLst>
        </pc:spChg>
        <pc:spChg chg="mod">
          <ac:chgData name="Torben Glock" userId="11106b89-72de-413e-b65b-8a42fa6400a0" providerId="ADAL" clId="{ED504BA4-3367-4664-B4FC-29E1709D9001}" dt="2024-01-03T15:21:41.998" v="5864" actId="20577"/>
          <ac:spMkLst>
            <pc:docMk/>
            <pc:sldMk cId="3204418149" sldId="267"/>
            <ac:spMk id="3" creationId="{B6E60F21-99C5-B41C-8DE9-BDA039528BAD}"/>
          </ac:spMkLst>
        </pc:spChg>
        <pc:spChg chg="add del">
          <ac:chgData name="Torben Glock" userId="11106b89-72de-413e-b65b-8a42fa6400a0" providerId="ADAL" clId="{ED504BA4-3367-4664-B4FC-29E1709D9001}" dt="2024-01-03T15:12:59.420" v="5279"/>
          <ac:spMkLst>
            <pc:docMk/>
            <pc:sldMk cId="3204418149" sldId="267"/>
            <ac:spMk id="4" creationId="{3F05BC35-5BBC-A669-E84E-030F78AF23F9}"/>
          </ac:spMkLst>
        </pc:spChg>
        <pc:spChg chg="add del">
          <ac:chgData name="Torben Glock" userId="11106b89-72de-413e-b65b-8a42fa6400a0" providerId="ADAL" clId="{ED504BA4-3367-4664-B4FC-29E1709D9001}" dt="2024-01-03T15:13:08.573" v="5281"/>
          <ac:spMkLst>
            <pc:docMk/>
            <pc:sldMk cId="3204418149" sldId="267"/>
            <ac:spMk id="5" creationId="{0661EE0E-11FE-9240-0F34-8D7F9C4F3AB3}"/>
          </ac:spMkLst>
        </pc:spChg>
      </pc:sldChg>
      <pc:sldChg chg="modSp new mod">
        <pc:chgData name="Torben Glock" userId="11106b89-72de-413e-b65b-8a42fa6400a0" providerId="ADAL" clId="{ED504BA4-3367-4664-B4FC-29E1709D9001}" dt="2024-01-19T07:03:38.561" v="8159" actId="27636"/>
        <pc:sldMkLst>
          <pc:docMk/>
          <pc:sldMk cId="1598734154" sldId="268"/>
        </pc:sldMkLst>
        <pc:spChg chg="mod">
          <ac:chgData name="Torben Glock" userId="11106b89-72de-413e-b65b-8a42fa6400a0" providerId="ADAL" clId="{ED504BA4-3367-4664-B4FC-29E1709D9001}" dt="2024-01-19T07:03:38.561" v="8159" actId="27636"/>
          <ac:spMkLst>
            <pc:docMk/>
            <pc:sldMk cId="1598734154" sldId="268"/>
            <ac:spMk id="2" creationId="{67025E77-3F0B-0854-6BB4-D4662C431E5D}"/>
          </ac:spMkLst>
        </pc:spChg>
        <pc:spChg chg="mod">
          <ac:chgData name="Torben Glock" userId="11106b89-72de-413e-b65b-8a42fa6400a0" providerId="ADAL" clId="{ED504BA4-3367-4664-B4FC-29E1709D9001}" dt="2024-01-03T15:46:53.091" v="6362" actId="113"/>
          <ac:spMkLst>
            <pc:docMk/>
            <pc:sldMk cId="1598734154" sldId="268"/>
            <ac:spMk id="3" creationId="{B5D85829-70F5-2AD1-60DF-5C222EF8C533}"/>
          </ac:spMkLst>
        </pc:spChg>
      </pc:sldChg>
      <pc:sldChg chg="modSp new mod">
        <pc:chgData name="Torben Glock" userId="11106b89-72de-413e-b65b-8a42fa6400a0" providerId="ADAL" clId="{ED504BA4-3367-4664-B4FC-29E1709D9001}" dt="2024-01-19T07:04:00.537" v="8167" actId="113"/>
        <pc:sldMkLst>
          <pc:docMk/>
          <pc:sldMk cId="1726620106" sldId="269"/>
        </pc:sldMkLst>
        <pc:spChg chg="mod">
          <ac:chgData name="Torben Glock" userId="11106b89-72de-413e-b65b-8a42fa6400a0" providerId="ADAL" clId="{ED504BA4-3367-4664-B4FC-29E1709D9001}" dt="2024-01-19T07:04:00.537" v="8167" actId="113"/>
          <ac:spMkLst>
            <pc:docMk/>
            <pc:sldMk cId="1726620106" sldId="269"/>
            <ac:spMk id="2" creationId="{447CD5D1-CE0C-5D18-8B70-6D7545E3126F}"/>
          </ac:spMkLst>
        </pc:spChg>
        <pc:spChg chg="mod">
          <ac:chgData name="Torben Glock" userId="11106b89-72de-413e-b65b-8a42fa6400a0" providerId="ADAL" clId="{ED504BA4-3367-4664-B4FC-29E1709D9001}" dt="2024-01-03T15:53:57.246" v="6772" actId="114"/>
          <ac:spMkLst>
            <pc:docMk/>
            <pc:sldMk cId="1726620106" sldId="269"/>
            <ac:spMk id="3" creationId="{2E80B2AF-9548-BBF0-6116-A8216C1238E4}"/>
          </ac:spMkLst>
        </pc:spChg>
      </pc:sldChg>
      <pc:sldChg chg="modSp new mod">
        <pc:chgData name="Torben Glock" userId="11106b89-72de-413e-b65b-8a42fa6400a0" providerId="ADAL" clId="{ED504BA4-3367-4664-B4FC-29E1709D9001}" dt="2024-01-19T07:04:33.091" v="8169" actId="27636"/>
        <pc:sldMkLst>
          <pc:docMk/>
          <pc:sldMk cId="2982121705" sldId="270"/>
        </pc:sldMkLst>
        <pc:spChg chg="mod">
          <ac:chgData name="Torben Glock" userId="11106b89-72de-413e-b65b-8a42fa6400a0" providerId="ADAL" clId="{ED504BA4-3367-4664-B4FC-29E1709D9001}" dt="2024-01-03T15:54:36.717" v="6784" actId="20577"/>
          <ac:spMkLst>
            <pc:docMk/>
            <pc:sldMk cId="2982121705" sldId="270"/>
            <ac:spMk id="2" creationId="{D07F1870-3625-6DDE-769F-706A6178F8FD}"/>
          </ac:spMkLst>
        </pc:spChg>
        <pc:spChg chg="mod">
          <ac:chgData name="Torben Glock" userId="11106b89-72de-413e-b65b-8a42fa6400a0" providerId="ADAL" clId="{ED504BA4-3367-4664-B4FC-29E1709D9001}" dt="2024-01-19T07:04:33.091" v="8169" actId="27636"/>
          <ac:spMkLst>
            <pc:docMk/>
            <pc:sldMk cId="2982121705" sldId="270"/>
            <ac:spMk id="3" creationId="{67933254-E240-2DB8-58BA-2EA238990C73}"/>
          </ac:spMkLst>
        </pc:spChg>
      </pc:sldChg>
      <pc:sldChg chg="addSp delSp modSp new mod">
        <pc:chgData name="Torben Glock" userId="11106b89-72de-413e-b65b-8a42fa6400a0" providerId="ADAL" clId="{ED504BA4-3367-4664-B4FC-29E1709D9001}" dt="2024-01-03T16:22:47.145" v="8138" actId="20577"/>
        <pc:sldMkLst>
          <pc:docMk/>
          <pc:sldMk cId="3213651451" sldId="271"/>
        </pc:sldMkLst>
        <pc:spChg chg="mod">
          <ac:chgData name="Torben Glock" userId="11106b89-72de-413e-b65b-8a42fa6400a0" providerId="ADAL" clId="{ED504BA4-3367-4664-B4FC-29E1709D9001}" dt="2024-01-03T16:04:06.247" v="7554" actId="20577"/>
          <ac:spMkLst>
            <pc:docMk/>
            <pc:sldMk cId="3213651451" sldId="271"/>
            <ac:spMk id="2" creationId="{65CDF6BF-F462-DC9A-74A2-D1794E8911DA}"/>
          </ac:spMkLst>
        </pc:spChg>
        <pc:spChg chg="del">
          <ac:chgData name="Torben Glock" userId="11106b89-72de-413e-b65b-8a42fa6400a0" providerId="ADAL" clId="{ED504BA4-3367-4664-B4FC-29E1709D9001}" dt="2024-01-03T16:04:30.394" v="7555" actId="3680"/>
          <ac:spMkLst>
            <pc:docMk/>
            <pc:sldMk cId="3213651451" sldId="271"/>
            <ac:spMk id="3" creationId="{2F11E4D4-AC71-DD31-29E0-CF32B5799E07}"/>
          </ac:spMkLst>
        </pc:spChg>
        <pc:spChg chg="add mod">
          <ac:chgData name="Torben Glock" userId="11106b89-72de-413e-b65b-8a42fa6400a0" providerId="ADAL" clId="{ED504BA4-3367-4664-B4FC-29E1709D9001}" dt="2024-01-03T16:22:05.532" v="8119" actId="207"/>
          <ac:spMkLst>
            <pc:docMk/>
            <pc:sldMk cId="3213651451" sldId="271"/>
            <ac:spMk id="5" creationId="{58CE450F-0FB0-A0D8-2A93-3463B6DA27C6}"/>
          </ac:spMkLst>
        </pc:spChg>
        <pc:graphicFrameChg chg="add mod ord modGraphic">
          <ac:chgData name="Torben Glock" userId="11106b89-72de-413e-b65b-8a42fa6400a0" providerId="ADAL" clId="{ED504BA4-3367-4664-B4FC-29E1709D9001}" dt="2024-01-03T16:22:47.145" v="8138" actId="20577"/>
          <ac:graphicFrameMkLst>
            <pc:docMk/>
            <pc:sldMk cId="3213651451" sldId="271"/>
            <ac:graphicFrameMk id="4" creationId="{79403B79-81A3-9695-6276-F4BC7EF21520}"/>
          </ac:graphicFrameMkLst>
        </pc:graphicFrameChg>
      </pc:sldChg>
    </pc:docChg>
  </pc:docChgLst>
  <pc:docChgLst>
    <pc:chgData name="Torben Glock" userId="11106b89-72de-413e-b65b-8a42fa6400a0" providerId="ADAL" clId="{A878AD9E-EC0B-4249-A5AE-7EEF2ADBE338}"/>
    <pc:docChg chg="modSld">
      <pc:chgData name="Torben Glock" userId="11106b89-72de-413e-b65b-8a42fa6400a0" providerId="ADAL" clId="{A878AD9E-EC0B-4249-A5AE-7EEF2ADBE338}" dt="2024-01-19T12:23:29.096" v="1"/>
      <pc:docMkLst>
        <pc:docMk/>
      </pc:docMkLst>
      <pc:sldChg chg="delSp">
        <pc:chgData name="Torben Glock" userId="11106b89-72de-413e-b65b-8a42fa6400a0" providerId="ADAL" clId="{A878AD9E-EC0B-4249-A5AE-7EEF2ADBE338}" dt="2024-01-19T12:23:29.096" v="1"/>
        <pc:sldMkLst>
          <pc:docMk/>
          <pc:sldMk cId="2080024380" sldId="256"/>
        </pc:sldMkLst>
        <pc:spChg chg="del">
          <ac:chgData name="Torben Glock" userId="11106b89-72de-413e-b65b-8a42fa6400a0" providerId="ADAL" clId="{A878AD9E-EC0B-4249-A5AE-7EEF2ADBE338}" dt="2024-01-19T12:22:10.980" v="0"/>
          <ac:spMkLst>
            <pc:docMk/>
            <pc:sldMk cId="2080024380" sldId="256"/>
            <ac:spMk id="4" creationId="{351FA51E-3578-AB7C-A2A4-07EEF5990EB0}"/>
          </ac:spMkLst>
        </pc:spChg>
        <pc:spChg chg="del">
          <ac:chgData name="Torben Glock" userId="11106b89-72de-413e-b65b-8a42fa6400a0" providerId="ADAL" clId="{A878AD9E-EC0B-4249-A5AE-7EEF2ADBE338}" dt="2024-01-19T12:23:29.096" v="1"/>
          <ac:spMkLst>
            <pc:docMk/>
            <pc:sldMk cId="2080024380" sldId="256"/>
            <ac:spMk id="5" creationId="{00C30CDF-36D5-1BA1-3839-E8E8C8815BA1}"/>
          </ac:spMkLst>
        </pc:spChg>
      </pc:sldChg>
      <pc:sldChg chg="delSp">
        <pc:chgData name="Torben Glock" userId="11106b89-72de-413e-b65b-8a42fa6400a0" providerId="ADAL" clId="{A878AD9E-EC0B-4249-A5AE-7EEF2ADBE338}" dt="2024-01-19T12:22:10.980" v="0"/>
        <pc:sldMkLst>
          <pc:docMk/>
          <pc:sldMk cId="3428702367" sldId="257"/>
        </pc:sldMkLst>
        <pc:spChg chg="del">
          <ac:chgData name="Torben Glock" userId="11106b89-72de-413e-b65b-8a42fa6400a0" providerId="ADAL" clId="{A878AD9E-EC0B-4249-A5AE-7EEF2ADBE338}" dt="2024-01-19T12:22:10.980" v="0"/>
          <ac:spMkLst>
            <pc:docMk/>
            <pc:sldMk cId="3428702367" sldId="257"/>
            <ac:spMk id="4" creationId="{04DFB826-1D12-F52D-59C7-ABDA9C45085B}"/>
          </ac:spMkLst>
        </pc:spChg>
      </pc:sldChg>
      <pc:sldChg chg="delSp">
        <pc:chgData name="Torben Glock" userId="11106b89-72de-413e-b65b-8a42fa6400a0" providerId="ADAL" clId="{A878AD9E-EC0B-4249-A5AE-7EEF2ADBE338}" dt="2024-01-19T12:22:10.980" v="0"/>
        <pc:sldMkLst>
          <pc:docMk/>
          <pc:sldMk cId="3858077480" sldId="258"/>
        </pc:sldMkLst>
        <pc:spChg chg="del">
          <ac:chgData name="Torben Glock" userId="11106b89-72de-413e-b65b-8a42fa6400a0" providerId="ADAL" clId="{A878AD9E-EC0B-4249-A5AE-7EEF2ADBE338}" dt="2024-01-19T12:22:10.980" v="0"/>
          <ac:spMkLst>
            <pc:docMk/>
            <pc:sldMk cId="3858077480" sldId="258"/>
            <ac:spMk id="2" creationId="{EA10A68E-CED1-BC00-F25A-ACB8ECA8C36A}"/>
          </ac:spMkLst>
        </pc:spChg>
      </pc:sldChg>
      <pc:sldChg chg="delSp">
        <pc:chgData name="Torben Glock" userId="11106b89-72de-413e-b65b-8a42fa6400a0" providerId="ADAL" clId="{A878AD9E-EC0B-4249-A5AE-7EEF2ADBE338}" dt="2024-01-19T12:22:10.980" v="0"/>
        <pc:sldMkLst>
          <pc:docMk/>
          <pc:sldMk cId="3322998886" sldId="260"/>
        </pc:sldMkLst>
        <pc:spChg chg="del">
          <ac:chgData name="Torben Glock" userId="11106b89-72de-413e-b65b-8a42fa6400a0" providerId="ADAL" clId="{A878AD9E-EC0B-4249-A5AE-7EEF2ADBE338}" dt="2024-01-19T12:22:10.980" v="0"/>
          <ac:spMkLst>
            <pc:docMk/>
            <pc:sldMk cId="3322998886" sldId="260"/>
            <ac:spMk id="4" creationId="{D598FBC9-32BA-8D42-8B07-C3C26A7AC250}"/>
          </ac:spMkLst>
        </pc:spChg>
      </pc:sldChg>
      <pc:sldChg chg="delSp">
        <pc:chgData name="Torben Glock" userId="11106b89-72de-413e-b65b-8a42fa6400a0" providerId="ADAL" clId="{A878AD9E-EC0B-4249-A5AE-7EEF2ADBE338}" dt="2024-01-19T12:22:10.980" v="0"/>
        <pc:sldMkLst>
          <pc:docMk/>
          <pc:sldMk cId="3874976643" sldId="261"/>
        </pc:sldMkLst>
        <pc:spChg chg="del">
          <ac:chgData name="Torben Glock" userId="11106b89-72de-413e-b65b-8a42fa6400a0" providerId="ADAL" clId="{A878AD9E-EC0B-4249-A5AE-7EEF2ADBE338}" dt="2024-01-19T12:22:10.980" v="0"/>
          <ac:spMkLst>
            <pc:docMk/>
            <pc:sldMk cId="3874976643" sldId="261"/>
            <ac:spMk id="4" creationId="{9EE6B42A-996A-7BCC-2B1C-3230CB670917}"/>
          </ac:spMkLst>
        </pc:spChg>
      </pc:sldChg>
      <pc:sldChg chg="delSp">
        <pc:chgData name="Torben Glock" userId="11106b89-72de-413e-b65b-8a42fa6400a0" providerId="ADAL" clId="{A878AD9E-EC0B-4249-A5AE-7EEF2ADBE338}" dt="2024-01-19T12:22:10.980" v="0"/>
        <pc:sldMkLst>
          <pc:docMk/>
          <pc:sldMk cId="2714847769" sldId="262"/>
        </pc:sldMkLst>
        <pc:spChg chg="del">
          <ac:chgData name="Torben Glock" userId="11106b89-72de-413e-b65b-8a42fa6400a0" providerId="ADAL" clId="{A878AD9E-EC0B-4249-A5AE-7EEF2ADBE338}" dt="2024-01-19T12:22:10.980" v="0"/>
          <ac:spMkLst>
            <pc:docMk/>
            <pc:sldMk cId="2714847769" sldId="262"/>
            <ac:spMk id="4" creationId="{7CA7A7AB-4DC5-DF58-1F5E-88060FF04ACB}"/>
          </ac:spMkLst>
        </pc:spChg>
      </pc:sldChg>
      <pc:sldChg chg="delSp">
        <pc:chgData name="Torben Glock" userId="11106b89-72de-413e-b65b-8a42fa6400a0" providerId="ADAL" clId="{A878AD9E-EC0B-4249-A5AE-7EEF2ADBE338}" dt="2024-01-19T12:22:10.980" v="0"/>
        <pc:sldMkLst>
          <pc:docMk/>
          <pc:sldMk cId="3982052927" sldId="263"/>
        </pc:sldMkLst>
        <pc:spChg chg="del">
          <ac:chgData name="Torben Glock" userId="11106b89-72de-413e-b65b-8a42fa6400a0" providerId="ADAL" clId="{A878AD9E-EC0B-4249-A5AE-7EEF2ADBE338}" dt="2024-01-19T12:22:10.980" v="0"/>
          <ac:spMkLst>
            <pc:docMk/>
            <pc:sldMk cId="3982052927" sldId="263"/>
            <ac:spMk id="4" creationId="{C39ABAF1-1F53-9779-59F6-0DBA4DE24238}"/>
          </ac:spMkLst>
        </pc:spChg>
      </pc:sldChg>
      <pc:sldChg chg="delSp">
        <pc:chgData name="Torben Glock" userId="11106b89-72de-413e-b65b-8a42fa6400a0" providerId="ADAL" clId="{A878AD9E-EC0B-4249-A5AE-7EEF2ADBE338}" dt="2024-01-19T12:22:10.980" v="0"/>
        <pc:sldMkLst>
          <pc:docMk/>
          <pc:sldMk cId="2260475050" sldId="264"/>
        </pc:sldMkLst>
        <pc:spChg chg="del">
          <ac:chgData name="Torben Glock" userId="11106b89-72de-413e-b65b-8a42fa6400a0" providerId="ADAL" clId="{A878AD9E-EC0B-4249-A5AE-7EEF2ADBE338}" dt="2024-01-19T12:22:10.980" v="0"/>
          <ac:spMkLst>
            <pc:docMk/>
            <pc:sldMk cId="2260475050" sldId="264"/>
            <ac:spMk id="4" creationId="{634623E4-459F-5BCE-AAA8-5EF6A2C8322D}"/>
          </ac:spMkLst>
        </pc:spChg>
      </pc:sldChg>
      <pc:sldChg chg="delSp">
        <pc:chgData name="Torben Glock" userId="11106b89-72de-413e-b65b-8a42fa6400a0" providerId="ADAL" clId="{A878AD9E-EC0B-4249-A5AE-7EEF2ADBE338}" dt="2024-01-19T12:22:10.980" v="0"/>
        <pc:sldMkLst>
          <pc:docMk/>
          <pc:sldMk cId="4122096749" sldId="265"/>
        </pc:sldMkLst>
        <pc:spChg chg="del">
          <ac:chgData name="Torben Glock" userId="11106b89-72de-413e-b65b-8a42fa6400a0" providerId="ADAL" clId="{A878AD9E-EC0B-4249-A5AE-7EEF2ADBE338}" dt="2024-01-19T12:22:10.980" v="0"/>
          <ac:spMkLst>
            <pc:docMk/>
            <pc:sldMk cId="4122096749" sldId="265"/>
            <ac:spMk id="4" creationId="{09A650EA-DB22-F175-24E8-6764984A2590}"/>
          </ac:spMkLst>
        </pc:spChg>
      </pc:sldChg>
      <pc:sldChg chg="delSp">
        <pc:chgData name="Torben Glock" userId="11106b89-72de-413e-b65b-8a42fa6400a0" providerId="ADAL" clId="{A878AD9E-EC0B-4249-A5AE-7EEF2ADBE338}" dt="2024-01-19T12:22:10.980" v="0"/>
        <pc:sldMkLst>
          <pc:docMk/>
          <pc:sldMk cId="4164951620" sldId="266"/>
        </pc:sldMkLst>
        <pc:spChg chg="del">
          <ac:chgData name="Torben Glock" userId="11106b89-72de-413e-b65b-8a42fa6400a0" providerId="ADAL" clId="{A878AD9E-EC0B-4249-A5AE-7EEF2ADBE338}" dt="2024-01-19T12:22:10.980" v="0"/>
          <ac:spMkLst>
            <pc:docMk/>
            <pc:sldMk cId="4164951620" sldId="266"/>
            <ac:spMk id="4" creationId="{027D8A16-8927-0C14-560D-7BAA791EA945}"/>
          </ac:spMkLst>
        </pc:spChg>
      </pc:sldChg>
      <pc:sldChg chg="delSp">
        <pc:chgData name="Torben Glock" userId="11106b89-72de-413e-b65b-8a42fa6400a0" providerId="ADAL" clId="{A878AD9E-EC0B-4249-A5AE-7EEF2ADBE338}" dt="2024-01-19T12:22:10.980" v="0"/>
        <pc:sldMkLst>
          <pc:docMk/>
          <pc:sldMk cId="3204418149" sldId="267"/>
        </pc:sldMkLst>
        <pc:spChg chg="del">
          <ac:chgData name="Torben Glock" userId="11106b89-72de-413e-b65b-8a42fa6400a0" providerId="ADAL" clId="{A878AD9E-EC0B-4249-A5AE-7EEF2ADBE338}" dt="2024-01-19T12:22:10.980" v="0"/>
          <ac:spMkLst>
            <pc:docMk/>
            <pc:sldMk cId="3204418149" sldId="267"/>
            <ac:spMk id="4" creationId="{465ECA53-95ED-598D-330D-EAFB298B4268}"/>
          </ac:spMkLst>
        </pc:spChg>
      </pc:sldChg>
      <pc:sldChg chg="delSp">
        <pc:chgData name="Torben Glock" userId="11106b89-72de-413e-b65b-8a42fa6400a0" providerId="ADAL" clId="{A878AD9E-EC0B-4249-A5AE-7EEF2ADBE338}" dt="2024-01-19T12:22:10.980" v="0"/>
        <pc:sldMkLst>
          <pc:docMk/>
          <pc:sldMk cId="1598734154" sldId="268"/>
        </pc:sldMkLst>
        <pc:spChg chg="del">
          <ac:chgData name="Torben Glock" userId="11106b89-72de-413e-b65b-8a42fa6400a0" providerId="ADAL" clId="{A878AD9E-EC0B-4249-A5AE-7EEF2ADBE338}" dt="2024-01-19T12:22:10.980" v="0"/>
          <ac:spMkLst>
            <pc:docMk/>
            <pc:sldMk cId="1598734154" sldId="268"/>
            <ac:spMk id="4" creationId="{02279FAE-F605-724E-961B-B0097CEA7399}"/>
          </ac:spMkLst>
        </pc:spChg>
      </pc:sldChg>
      <pc:sldChg chg="delSp">
        <pc:chgData name="Torben Glock" userId="11106b89-72de-413e-b65b-8a42fa6400a0" providerId="ADAL" clId="{A878AD9E-EC0B-4249-A5AE-7EEF2ADBE338}" dt="2024-01-19T12:22:10.980" v="0"/>
        <pc:sldMkLst>
          <pc:docMk/>
          <pc:sldMk cId="1726620106" sldId="269"/>
        </pc:sldMkLst>
        <pc:spChg chg="del">
          <ac:chgData name="Torben Glock" userId="11106b89-72de-413e-b65b-8a42fa6400a0" providerId="ADAL" clId="{A878AD9E-EC0B-4249-A5AE-7EEF2ADBE338}" dt="2024-01-19T12:22:10.980" v="0"/>
          <ac:spMkLst>
            <pc:docMk/>
            <pc:sldMk cId="1726620106" sldId="269"/>
            <ac:spMk id="4" creationId="{E7344975-C885-F546-127C-3952C72F8DED}"/>
          </ac:spMkLst>
        </pc:spChg>
      </pc:sldChg>
      <pc:sldChg chg="delSp">
        <pc:chgData name="Torben Glock" userId="11106b89-72de-413e-b65b-8a42fa6400a0" providerId="ADAL" clId="{A878AD9E-EC0B-4249-A5AE-7EEF2ADBE338}" dt="2024-01-19T12:22:10.980" v="0"/>
        <pc:sldMkLst>
          <pc:docMk/>
          <pc:sldMk cId="2982121705" sldId="270"/>
        </pc:sldMkLst>
        <pc:spChg chg="del">
          <ac:chgData name="Torben Glock" userId="11106b89-72de-413e-b65b-8a42fa6400a0" providerId="ADAL" clId="{A878AD9E-EC0B-4249-A5AE-7EEF2ADBE338}" dt="2024-01-19T12:22:10.980" v="0"/>
          <ac:spMkLst>
            <pc:docMk/>
            <pc:sldMk cId="2982121705" sldId="270"/>
            <ac:spMk id="4" creationId="{D166C066-DE2C-6576-FBD9-9083BF1D0746}"/>
          </ac:spMkLst>
        </pc:spChg>
      </pc:sldChg>
      <pc:sldChg chg="delSp">
        <pc:chgData name="Torben Glock" userId="11106b89-72de-413e-b65b-8a42fa6400a0" providerId="ADAL" clId="{A878AD9E-EC0B-4249-A5AE-7EEF2ADBE338}" dt="2024-01-19T12:22:10.980" v="0"/>
        <pc:sldMkLst>
          <pc:docMk/>
          <pc:sldMk cId="3213651451" sldId="271"/>
        </pc:sldMkLst>
        <pc:spChg chg="del">
          <ac:chgData name="Torben Glock" userId="11106b89-72de-413e-b65b-8a42fa6400a0" providerId="ADAL" clId="{A878AD9E-EC0B-4249-A5AE-7EEF2ADBE338}" dt="2024-01-19T12:22:10.980" v="0"/>
          <ac:spMkLst>
            <pc:docMk/>
            <pc:sldMk cId="3213651451" sldId="271"/>
            <ac:spMk id="3" creationId="{7C080726-F042-0ACE-321C-1AC600852F6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4C72FF-056D-465A-B550-BEE0B76F75DD}" type="datetimeFigureOut">
              <a:rPr lang="da-DK" smtClean="0"/>
              <a:t>19-01-2024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435727-779D-4C9F-B31F-19488CB64755}" type="slidenum">
              <a:rPr lang="da-DK" smtClean="0"/>
              <a:t>‹nr.›</a:t>
            </a:fld>
            <a:endParaRPr lang="da-DK"/>
          </a:p>
        </p:txBody>
      </p:sp>
    </p:spTree>
    <p:extLst>
      <p:ext uri="{BB962C8B-B14F-4D97-AF65-F5344CB8AC3E}">
        <p14:creationId xmlns:p14="http://schemas.microsoft.com/office/powerpoint/2010/main" val="4014232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da-DK"/>
              <a:t>Klik for at redigere titeltypografien i masteren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5FEC2D1A-A269-4998-8F43-9A99A179ACB7}" type="datetimeFigureOut">
              <a:rPr lang="da-DK" smtClean="0"/>
              <a:t>19-01-2024</a:t>
            </a:fld>
            <a:endParaRPr lang="da-DK"/>
          </a:p>
        </p:txBody>
      </p:sp>
      <p:sp>
        <p:nvSpPr>
          <p:cNvPr id="5" name="Footer Placeholder 4"/>
          <p:cNvSpPr>
            <a:spLocks noGrp="1"/>
          </p:cNvSpPr>
          <p:nvPr>
            <p:ph type="ftr" sz="quarter" idx="11"/>
          </p:nvPr>
        </p:nvSpPr>
        <p:spPr>
          <a:xfrm>
            <a:off x="2416500" y="329307"/>
            <a:ext cx="4973915" cy="309201"/>
          </a:xfrm>
        </p:spPr>
        <p:txBody>
          <a:bodyPr/>
          <a:lstStyle/>
          <a:p>
            <a:endParaRPr lang="da-DK"/>
          </a:p>
        </p:txBody>
      </p:sp>
      <p:sp>
        <p:nvSpPr>
          <p:cNvPr id="6" name="Slide Number Placeholder 5"/>
          <p:cNvSpPr>
            <a:spLocks noGrp="1"/>
          </p:cNvSpPr>
          <p:nvPr>
            <p:ph type="sldNum" sz="quarter" idx="12"/>
          </p:nvPr>
        </p:nvSpPr>
        <p:spPr>
          <a:xfrm>
            <a:off x="1437664" y="798973"/>
            <a:ext cx="811019" cy="503578"/>
          </a:xfrm>
        </p:spPr>
        <p:txBody>
          <a:bodyPr/>
          <a:lstStyle/>
          <a:p>
            <a:fld id="{3D0EAC05-25FA-4D44-A262-EEF553F66702}" type="slidenum">
              <a:rPr lang="da-DK" smtClean="0"/>
              <a:t>‹nr.›</a:t>
            </a:fld>
            <a:endParaRPr lang="da-DK"/>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7838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FEC2D1A-A269-4998-8F43-9A99A179ACB7}" type="datetimeFigureOut">
              <a:rPr lang="da-DK" smtClean="0"/>
              <a:t>19-01-2024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D0EAC05-25FA-4D44-A262-EEF553F66702}" type="slidenum">
              <a:rPr lang="da-DK" smtClean="0"/>
              <a:t>‹nr.›</a:t>
            </a:fld>
            <a:endParaRPr lang="da-DK"/>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8157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FEC2D1A-A269-4998-8F43-9A99A179ACB7}" type="datetimeFigureOut">
              <a:rPr lang="da-DK" smtClean="0"/>
              <a:t>19-01-2024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D0EAC05-25FA-4D44-A262-EEF553F66702}" type="slidenum">
              <a:rPr lang="da-DK" smtClean="0"/>
              <a:t>‹nr.›</a:t>
            </a:fld>
            <a:endParaRPr lang="da-DK"/>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7707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FEC2D1A-A269-4998-8F43-9A99A179ACB7}" type="datetimeFigureOut">
              <a:rPr lang="da-DK" smtClean="0"/>
              <a:t>19-01-2024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D0EAC05-25FA-4D44-A262-EEF553F66702}" type="slidenum">
              <a:rPr lang="da-DK" smtClean="0"/>
              <a:t>‹nr.›</a:t>
            </a:fld>
            <a:endParaRPr lang="da-DK"/>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17476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da-DK"/>
              <a:t>Klik for at redigere titeltypografien i masteren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5FEC2D1A-A269-4998-8F43-9A99A179ACB7}" type="datetimeFigureOut">
              <a:rPr lang="da-DK" smtClean="0"/>
              <a:t>19-01-2024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D0EAC05-25FA-4D44-A262-EEF553F66702}" type="slidenum">
              <a:rPr lang="da-DK" smtClean="0"/>
              <a:t>‹nr.›</a:t>
            </a:fld>
            <a:endParaRPr lang="da-DK"/>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8173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5FEC2D1A-A269-4998-8F43-9A99A179ACB7}" type="datetimeFigureOut">
              <a:rPr lang="da-DK" smtClean="0"/>
              <a:t>19-01-2024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3D0EAC05-25FA-4D44-A262-EEF553F66702}" type="slidenum">
              <a:rPr lang="da-DK" smtClean="0"/>
              <a:t>‹nr.›</a:t>
            </a:fld>
            <a:endParaRPr lang="da-DK"/>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7740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447191" y="2824269"/>
            <a:ext cx="4645152" cy="264445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412362" y="2821491"/>
            <a:ext cx="4645152" cy="2637371"/>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5FEC2D1A-A269-4998-8F43-9A99A179ACB7}" type="datetimeFigureOut">
              <a:rPr lang="da-DK" smtClean="0"/>
              <a:t>19-01-2024</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3D0EAC05-25FA-4D44-A262-EEF553F66702}" type="slidenum">
              <a:rPr lang="da-DK" smtClean="0"/>
              <a:t>‹nr.›</a:t>
            </a:fld>
            <a:endParaRPr lang="da-DK"/>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8149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5FEC2D1A-A269-4998-8F43-9A99A179ACB7}" type="datetimeFigureOut">
              <a:rPr lang="da-DK" smtClean="0"/>
              <a:t>19-01-2024</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3D0EAC05-25FA-4D44-A262-EEF553F66702}" type="slidenum">
              <a:rPr lang="da-DK" smtClean="0"/>
              <a:t>‹nr.›</a:t>
            </a:fld>
            <a:endParaRPr lang="da-DK"/>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6155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C2D1A-A269-4998-8F43-9A99A179ACB7}" type="datetimeFigureOut">
              <a:rPr lang="da-DK" smtClean="0"/>
              <a:t>19-01-2024</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3D0EAC05-25FA-4D44-A262-EEF553F66702}" type="slidenum">
              <a:rPr lang="da-DK" smtClean="0"/>
              <a:t>‹nr.›</a:t>
            </a:fld>
            <a:endParaRPr lang="da-DK"/>
          </a:p>
        </p:txBody>
      </p:sp>
    </p:spTree>
    <p:extLst>
      <p:ext uri="{BB962C8B-B14F-4D97-AF65-F5344CB8AC3E}">
        <p14:creationId xmlns:p14="http://schemas.microsoft.com/office/powerpoint/2010/main" val="327157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da-DK"/>
              <a:t>Klik for at redigere titeltypografien i masteren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5FEC2D1A-A269-4998-8F43-9A99A179ACB7}" type="datetimeFigureOut">
              <a:rPr lang="da-DK" smtClean="0"/>
              <a:t>19-01-2024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3D0EAC05-25FA-4D44-A262-EEF553F66702}" type="slidenum">
              <a:rPr lang="da-DK" smtClean="0"/>
              <a:t>‹nr.›</a:t>
            </a:fld>
            <a:endParaRPr lang="da-DK"/>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33927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EC2D1A-A269-4998-8F43-9A99A179ACB7}" type="datetimeFigureOut">
              <a:rPr lang="da-DK" smtClean="0"/>
              <a:t>19-01-2024</a:t>
            </a:fld>
            <a:endParaRPr lang="da-DK"/>
          </a:p>
        </p:txBody>
      </p:sp>
      <p:sp>
        <p:nvSpPr>
          <p:cNvPr id="6" name="Footer Placeholder 5"/>
          <p:cNvSpPr>
            <a:spLocks noGrp="1"/>
          </p:cNvSpPr>
          <p:nvPr>
            <p:ph type="ftr" sz="quarter" idx="11"/>
          </p:nvPr>
        </p:nvSpPr>
        <p:spPr>
          <a:xfrm>
            <a:off x="1447382" y="318640"/>
            <a:ext cx="5541004" cy="320931"/>
          </a:xfrm>
        </p:spPr>
        <p:txBody>
          <a:bodyPr/>
          <a:lstStyle/>
          <a:p>
            <a:endParaRPr lang="da-DK"/>
          </a:p>
        </p:txBody>
      </p:sp>
      <p:sp>
        <p:nvSpPr>
          <p:cNvPr id="7" name="Slide Number Placeholder 6"/>
          <p:cNvSpPr>
            <a:spLocks noGrp="1"/>
          </p:cNvSpPr>
          <p:nvPr>
            <p:ph type="sldNum" sz="quarter" idx="12"/>
          </p:nvPr>
        </p:nvSpPr>
        <p:spPr/>
        <p:txBody>
          <a:bodyPr/>
          <a:lstStyle/>
          <a:p>
            <a:fld id="{3D0EAC05-25FA-4D44-A262-EEF553F66702}" type="slidenum">
              <a:rPr lang="da-DK" smtClean="0"/>
              <a:t>‹nr.›</a:t>
            </a:fld>
            <a:endParaRPr lang="da-DK"/>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1584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EC2D1A-A269-4998-8F43-9A99A179ACB7}" type="datetimeFigureOut">
              <a:rPr lang="da-DK" smtClean="0"/>
              <a:t>19-01-2024</a:t>
            </a:fld>
            <a:endParaRPr lang="da-DK"/>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D0EAC05-25FA-4D44-A262-EEF553F66702}" type="slidenum">
              <a:rPr lang="da-DK" smtClean="0"/>
              <a:t>‹nr.›</a:t>
            </a:fld>
            <a:endParaRPr lang="da-DK"/>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94100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CFDA6C-212B-C381-40C3-0E86E7F2E8DD}"/>
              </a:ext>
            </a:extLst>
          </p:cNvPr>
          <p:cNvSpPr>
            <a:spLocks noGrp="1"/>
          </p:cNvSpPr>
          <p:nvPr>
            <p:ph type="ctrTitle"/>
          </p:nvPr>
        </p:nvSpPr>
        <p:spPr/>
        <p:txBody>
          <a:bodyPr/>
          <a:lstStyle/>
          <a:p>
            <a:r>
              <a:rPr lang="da-DK" dirty="0"/>
              <a:t>Finansieringsplan</a:t>
            </a:r>
          </a:p>
        </p:txBody>
      </p:sp>
      <p:sp>
        <p:nvSpPr>
          <p:cNvPr id="3" name="Undertitel 2">
            <a:extLst>
              <a:ext uri="{FF2B5EF4-FFF2-40B4-BE49-F238E27FC236}">
                <a16:creationId xmlns:a16="http://schemas.microsoft.com/office/drawing/2014/main" id="{9F1EE71E-C84F-20D5-1699-CEAD0A2C21E6}"/>
              </a:ext>
            </a:extLst>
          </p:cNvPr>
          <p:cNvSpPr>
            <a:spLocks noGrp="1"/>
          </p:cNvSpPr>
          <p:nvPr>
            <p:ph type="subTitle" idx="1"/>
          </p:nvPr>
        </p:nvSpPr>
        <p:spPr/>
        <p:txBody>
          <a:bodyPr/>
          <a:lstStyle/>
          <a:p>
            <a:r>
              <a:rPr lang="da-DK" dirty="0"/>
              <a:t>Chatbot udbud 2023-2025</a:t>
            </a:r>
          </a:p>
        </p:txBody>
      </p:sp>
      <p:sp>
        <p:nvSpPr>
          <p:cNvPr id="6" name="Pladsholder til sidefod 5">
            <a:extLst>
              <a:ext uri="{FF2B5EF4-FFF2-40B4-BE49-F238E27FC236}">
                <a16:creationId xmlns:a16="http://schemas.microsoft.com/office/drawing/2014/main" id="{28A42C75-F65F-7596-1F51-823916905F6D}"/>
              </a:ext>
            </a:extLst>
          </p:cNvPr>
          <p:cNvSpPr>
            <a:spLocks noGrp="1"/>
          </p:cNvSpPr>
          <p:nvPr>
            <p:ph type="ftr" sz="quarter" idx="11"/>
          </p:nvPr>
        </p:nvSpPr>
        <p:spPr/>
        <p:txBody>
          <a:bodyPr/>
          <a:lstStyle/>
          <a:p>
            <a:r>
              <a:rPr lang="da-DK"/>
              <a:t>Side 1</a:t>
            </a:r>
          </a:p>
        </p:txBody>
      </p:sp>
    </p:spTree>
    <p:extLst>
      <p:ext uri="{BB962C8B-B14F-4D97-AF65-F5344CB8AC3E}">
        <p14:creationId xmlns:p14="http://schemas.microsoft.com/office/powerpoint/2010/main" val="2080024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6BA099-3BE5-984D-EF2D-B399841D72E0}"/>
              </a:ext>
            </a:extLst>
          </p:cNvPr>
          <p:cNvSpPr>
            <a:spLocks noGrp="1"/>
          </p:cNvSpPr>
          <p:nvPr>
            <p:ph type="title"/>
          </p:nvPr>
        </p:nvSpPr>
        <p:spPr/>
        <p:txBody>
          <a:bodyPr/>
          <a:lstStyle/>
          <a:p>
            <a:r>
              <a:rPr lang="da-DK" dirty="0"/>
              <a:t>Samlet finansiering (2023 – 2025)</a:t>
            </a:r>
          </a:p>
        </p:txBody>
      </p:sp>
      <p:sp>
        <p:nvSpPr>
          <p:cNvPr id="3" name="Pladsholder til indhold 2">
            <a:extLst>
              <a:ext uri="{FF2B5EF4-FFF2-40B4-BE49-F238E27FC236}">
                <a16:creationId xmlns:a16="http://schemas.microsoft.com/office/drawing/2014/main" id="{1E44A831-4627-2C03-BF56-C7D4FE0EE7B9}"/>
              </a:ext>
            </a:extLst>
          </p:cNvPr>
          <p:cNvSpPr>
            <a:spLocks noGrp="1"/>
          </p:cNvSpPr>
          <p:nvPr>
            <p:ph idx="1"/>
          </p:nvPr>
        </p:nvSpPr>
        <p:spPr/>
        <p:txBody>
          <a:bodyPr/>
          <a:lstStyle/>
          <a:p>
            <a:r>
              <a:rPr lang="da-DK" dirty="0"/>
              <a:t>Voice – godkendte budgetter (2023 + 2024):		1.340.000,00 kr. 	</a:t>
            </a:r>
          </a:p>
          <a:p>
            <a:r>
              <a:rPr lang="da-DK" dirty="0"/>
              <a:t>IT-projektledelse (overføres):				320.000,00 kr.</a:t>
            </a:r>
          </a:p>
          <a:p>
            <a:r>
              <a:rPr lang="da-DK" dirty="0"/>
              <a:t>Muni udviklingsmidler (budget 2024 + 2025):		600.000,00 kr.</a:t>
            </a:r>
          </a:p>
          <a:p>
            <a:r>
              <a:rPr lang="da-DK" dirty="0"/>
              <a:t>Ekstra budget midler					275.000,00 kr.</a:t>
            </a:r>
          </a:p>
          <a:p>
            <a:pPr marL="0" indent="0">
              <a:buNone/>
            </a:pPr>
            <a:r>
              <a:rPr lang="da-DK" b="1" dirty="0"/>
              <a:t>I alt til rådighed for udbudsprocessen: 			2.535.000,00 kr.</a:t>
            </a:r>
          </a:p>
        </p:txBody>
      </p:sp>
      <p:sp>
        <p:nvSpPr>
          <p:cNvPr id="5" name="Pladsholder til sidefod 4">
            <a:extLst>
              <a:ext uri="{FF2B5EF4-FFF2-40B4-BE49-F238E27FC236}">
                <a16:creationId xmlns:a16="http://schemas.microsoft.com/office/drawing/2014/main" id="{AE83FB97-4B4C-D8DA-414A-C9623928F404}"/>
              </a:ext>
            </a:extLst>
          </p:cNvPr>
          <p:cNvSpPr>
            <a:spLocks noGrp="1"/>
          </p:cNvSpPr>
          <p:nvPr>
            <p:ph type="ftr" sz="quarter" idx="11"/>
          </p:nvPr>
        </p:nvSpPr>
        <p:spPr/>
        <p:txBody>
          <a:bodyPr/>
          <a:lstStyle/>
          <a:p>
            <a:r>
              <a:rPr lang="da-DK"/>
              <a:t>Side 10</a:t>
            </a:r>
          </a:p>
        </p:txBody>
      </p:sp>
    </p:spTree>
    <p:extLst>
      <p:ext uri="{BB962C8B-B14F-4D97-AF65-F5344CB8AC3E}">
        <p14:creationId xmlns:p14="http://schemas.microsoft.com/office/powerpoint/2010/main" val="4164951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E5C881-7ADB-A3A1-4287-14145B7FBA03}"/>
              </a:ext>
            </a:extLst>
          </p:cNvPr>
          <p:cNvSpPr>
            <a:spLocks noGrp="1"/>
          </p:cNvSpPr>
          <p:nvPr>
            <p:ph type="title"/>
          </p:nvPr>
        </p:nvSpPr>
        <p:spPr/>
        <p:txBody>
          <a:bodyPr/>
          <a:lstStyle/>
          <a:p>
            <a:r>
              <a:rPr lang="da-DK" dirty="0"/>
              <a:t>Udbudsprocessens Finansieringsbehov</a:t>
            </a:r>
            <a:br>
              <a:rPr lang="da-DK" dirty="0"/>
            </a:br>
            <a:r>
              <a:rPr lang="da-DK" dirty="0"/>
              <a:t>- Udgiftsbærende elementer</a:t>
            </a:r>
          </a:p>
        </p:txBody>
      </p:sp>
      <p:sp>
        <p:nvSpPr>
          <p:cNvPr id="3" name="Pladsholder til indhold 2">
            <a:extLst>
              <a:ext uri="{FF2B5EF4-FFF2-40B4-BE49-F238E27FC236}">
                <a16:creationId xmlns:a16="http://schemas.microsoft.com/office/drawing/2014/main" id="{B6E60F21-99C5-B41C-8DE9-BDA039528BAD}"/>
              </a:ext>
            </a:extLst>
          </p:cNvPr>
          <p:cNvSpPr>
            <a:spLocks noGrp="1"/>
          </p:cNvSpPr>
          <p:nvPr>
            <p:ph idx="1"/>
          </p:nvPr>
        </p:nvSpPr>
        <p:spPr/>
        <p:txBody>
          <a:bodyPr/>
          <a:lstStyle/>
          <a:p>
            <a:pPr marL="0" indent="0">
              <a:buNone/>
            </a:pPr>
            <a:r>
              <a:rPr lang="da-DK" dirty="0"/>
              <a:t>Udbuddet:</a:t>
            </a:r>
          </a:p>
          <a:p>
            <a:pPr marL="457200" lvl="1" indent="0">
              <a:buNone/>
            </a:pPr>
            <a:r>
              <a:rPr lang="da-DK" dirty="0"/>
              <a:t>- MARKEDSAFDÆKNING OG UDBUDSSTRATEGI / inkl. Markedsdialog</a:t>
            </a:r>
            <a:br>
              <a:rPr lang="da-DK" dirty="0"/>
            </a:br>
            <a:r>
              <a:rPr lang="da-DK" dirty="0"/>
              <a:t>- UDARBEJDELSE AF UDBUDSMATERIALE / </a:t>
            </a:r>
            <a:r>
              <a:rPr lang="da-DK" dirty="0" err="1"/>
              <a:t>Kravspec</a:t>
            </a:r>
            <a:r>
              <a:rPr lang="da-DK" dirty="0"/>
              <a:t>, kontrakt, bilag, Sikkerhed, GDPR</a:t>
            </a:r>
            <a:br>
              <a:rPr lang="da-DK" dirty="0"/>
            </a:br>
            <a:r>
              <a:rPr lang="da-DK" dirty="0"/>
              <a:t>- GENNEMFØRELSEN AF UDBUDSFORRETNINGEN / Ansøgning, spørgsmål/svar, forhandling</a:t>
            </a:r>
            <a:br>
              <a:rPr lang="da-DK" dirty="0"/>
            </a:br>
            <a:r>
              <a:rPr lang="da-DK" dirty="0"/>
              <a:t>- KONTRAKTUDARBEJDELSE</a:t>
            </a:r>
          </a:p>
          <a:p>
            <a:pPr marL="0" indent="0">
              <a:buNone/>
            </a:pPr>
            <a:r>
              <a:rPr lang="da-DK" dirty="0"/>
              <a:t>Anskaffelse &amp; implementering:</a:t>
            </a:r>
          </a:p>
          <a:p>
            <a:pPr marL="457200" lvl="1" indent="0">
              <a:buNone/>
            </a:pPr>
            <a:r>
              <a:rPr lang="da-DK" dirty="0"/>
              <a:t>- Indkøb af platform inkl. administrationsmodul, integrationer mv.</a:t>
            </a:r>
            <a:br>
              <a:rPr lang="da-DK" dirty="0"/>
            </a:br>
            <a:r>
              <a:rPr lang="da-DK" dirty="0"/>
              <a:t>- Implementering – afklaring, design, uddannelse, konfiguration og migrering</a:t>
            </a:r>
            <a:br>
              <a:rPr lang="da-DK" dirty="0"/>
            </a:br>
            <a:r>
              <a:rPr lang="da-DK" dirty="0"/>
              <a:t>- </a:t>
            </a:r>
            <a:r>
              <a:rPr lang="da-DK" dirty="0" err="1"/>
              <a:t>GoLive</a:t>
            </a:r>
            <a:endParaRPr lang="da-DK" dirty="0"/>
          </a:p>
        </p:txBody>
      </p:sp>
      <p:sp>
        <p:nvSpPr>
          <p:cNvPr id="5" name="Pladsholder til sidefod 4">
            <a:extLst>
              <a:ext uri="{FF2B5EF4-FFF2-40B4-BE49-F238E27FC236}">
                <a16:creationId xmlns:a16="http://schemas.microsoft.com/office/drawing/2014/main" id="{6635A428-52C8-A0E3-086F-2A55C84A4C88}"/>
              </a:ext>
            </a:extLst>
          </p:cNvPr>
          <p:cNvSpPr>
            <a:spLocks noGrp="1"/>
          </p:cNvSpPr>
          <p:nvPr>
            <p:ph type="ftr" sz="quarter" idx="11"/>
          </p:nvPr>
        </p:nvSpPr>
        <p:spPr/>
        <p:txBody>
          <a:bodyPr/>
          <a:lstStyle/>
          <a:p>
            <a:r>
              <a:rPr lang="da-DK"/>
              <a:t>Side 11</a:t>
            </a:r>
          </a:p>
        </p:txBody>
      </p:sp>
    </p:spTree>
    <p:extLst>
      <p:ext uri="{BB962C8B-B14F-4D97-AF65-F5344CB8AC3E}">
        <p14:creationId xmlns:p14="http://schemas.microsoft.com/office/powerpoint/2010/main" val="3204418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25E77-3F0B-0854-6BB4-D4662C431E5D}"/>
              </a:ext>
            </a:extLst>
          </p:cNvPr>
          <p:cNvSpPr>
            <a:spLocks noGrp="1"/>
          </p:cNvSpPr>
          <p:nvPr>
            <p:ph type="title"/>
          </p:nvPr>
        </p:nvSpPr>
        <p:spPr/>
        <p:txBody>
          <a:bodyPr>
            <a:normAutofit fontScale="90000"/>
          </a:bodyPr>
          <a:lstStyle/>
          <a:p>
            <a:r>
              <a:rPr lang="da-DK" dirty="0"/>
              <a:t>Udgifter ved anskaffelse og implementering af MUNI (IBM) – </a:t>
            </a:r>
            <a:r>
              <a:rPr lang="da-DK" b="1" dirty="0"/>
              <a:t>ved sidste udbud (2018-2019)</a:t>
            </a:r>
          </a:p>
        </p:txBody>
      </p:sp>
      <p:sp>
        <p:nvSpPr>
          <p:cNvPr id="3" name="Pladsholder til indhold 2">
            <a:extLst>
              <a:ext uri="{FF2B5EF4-FFF2-40B4-BE49-F238E27FC236}">
                <a16:creationId xmlns:a16="http://schemas.microsoft.com/office/drawing/2014/main" id="{B5D85829-70F5-2AD1-60DF-5C222EF8C533}"/>
              </a:ext>
            </a:extLst>
          </p:cNvPr>
          <p:cNvSpPr>
            <a:spLocks noGrp="1"/>
          </p:cNvSpPr>
          <p:nvPr>
            <p:ph idx="1"/>
          </p:nvPr>
        </p:nvSpPr>
        <p:spPr/>
        <p:txBody>
          <a:bodyPr>
            <a:normAutofit lnSpcReduction="10000"/>
          </a:bodyPr>
          <a:lstStyle/>
          <a:p>
            <a:pPr marL="0" indent="0">
              <a:buNone/>
            </a:pPr>
            <a:r>
              <a:rPr lang="da-DK" dirty="0"/>
              <a:t>Udbuddet </a:t>
            </a:r>
          </a:p>
          <a:p>
            <a:pPr marL="457200" lvl="1" indent="0">
              <a:buNone/>
            </a:pPr>
            <a:r>
              <a:rPr lang="da-DK" dirty="0"/>
              <a:t>- Forberedende pilotprojekt (BOOST):				488.149,77 kr.</a:t>
            </a:r>
            <a:br>
              <a:rPr lang="da-DK" dirty="0"/>
            </a:br>
            <a:r>
              <a:rPr lang="da-DK" dirty="0"/>
              <a:t>	(inkl. Konsulent, mine </a:t>
            </a:r>
            <a:r>
              <a:rPr lang="da-DK" dirty="0" err="1"/>
              <a:t>kravspec</a:t>
            </a:r>
            <a:r>
              <a:rPr lang="da-DK" dirty="0"/>
              <a:t>, IT projektledelse)</a:t>
            </a:r>
          </a:p>
          <a:p>
            <a:pPr marL="457200" lvl="1" indent="0">
              <a:buNone/>
            </a:pPr>
            <a:r>
              <a:rPr lang="da-DK" dirty="0"/>
              <a:t>- Udbudsmateriale, </a:t>
            </a:r>
            <a:r>
              <a:rPr lang="da-DK" dirty="0" err="1"/>
              <a:t>kravspec</a:t>
            </a:r>
            <a:r>
              <a:rPr lang="da-DK" dirty="0"/>
              <a:t>, forhandling mv.				549.345,00 kr.</a:t>
            </a:r>
          </a:p>
          <a:p>
            <a:pPr marL="457200" lvl="1" indent="0">
              <a:buNone/>
            </a:pPr>
            <a:r>
              <a:rPr lang="da-DK" dirty="0"/>
              <a:t>	(Konsulent, IT-projektledelse, Udbudsjurist)</a:t>
            </a:r>
          </a:p>
          <a:p>
            <a:pPr marL="0" indent="0">
              <a:buNone/>
            </a:pPr>
            <a:r>
              <a:rPr lang="da-DK" dirty="0"/>
              <a:t>Anskaffelse &amp; Implementering</a:t>
            </a:r>
          </a:p>
          <a:p>
            <a:pPr marL="457200" lvl="1" indent="0">
              <a:buNone/>
            </a:pPr>
            <a:r>
              <a:rPr lang="da-DK" dirty="0"/>
              <a:t>- Etablering af platform, uddannelse, integration, </a:t>
            </a:r>
            <a:r>
              <a:rPr lang="da-DK" dirty="0" err="1"/>
              <a:t>GoLive</a:t>
            </a:r>
            <a:r>
              <a:rPr lang="da-DK" dirty="0"/>
              <a:t> (36 kom.)	2.413.100 kr.</a:t>
            </a:r>
          </a:p>
          <a:p>
            <a:pPr marL="0" indent="0">
              <a:buNone/>
            </a:pPr>
            <a:r>
              <a:rPr lang="da-DK" b="1" dirty="0"/>
              <a:t>I alt:								3.450.594,77 kr.</a:t>
            </a:r>
            <a:r>
              <a:rPr lang="da-DK" dirty="0"/>
              <a:t>							</a:t>
            </a:r>
          </a:p>
        </p:txBody>
      </p:sp>
      <p:sp>
        <p:nvSpPr>
          <p:cNvPr id="5" name="Pladsholder til sidefod 4">
            <a:extLst>
              <a:ext uri="{FF2B5EF4-FFF2-40B4-BE49-F238E27FC236}">
                <a16:creationId xmlns:a16="http://schemas.microsoft.com/office/drawing/2014/main" id="{DC8C6430-17E1-8AA3-D92C-1C7B65B22727}"/>
              </a:ext>
            </a:extLst>
          </p:cNvPr>
          <p:cNvSpPr>
            <a:spLocks noGrp="1"/>
          </p:cNvSpPr>
          <p:nvPr>
            <p:ph type="ftr" sz="quarter" idx="11"/>
          </p:nvPr>
        </p:nvSpPr>
        <p:spPr/>
        <p:txBody>
          <a:bodyPr/>
          <a:lstStyle/>
          <a:p>
            <a:r>
              <a:rPr lang="da-DK"/>
              <a:t>Side 12</a:t>
            </a:r>
          </a:p>
        </p:txBody>
      </p:sp>
    </p:spTree>
    <p:extLst>
      <p:ext uri="{BB962C8B-B14F-4D97-AF65-F5344CB8AC3E}">
        <p14:creationId xmlns:p14="http://schemas.microsoft.com/office/powerpoint/2010/main" val="1598734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7CD5D1-CE0C-5D18-8B70-6D7545E3126F}"/>
              </a:ext>
            </a:extLst>
          </p:cNvPr>
          <p:cNvSpPr>
            <a:spLocks noGrp="1"/>
          </p:cNvSpPr>
          <p:nvPr>
            <p:ph type="title"/>
          </p:nvPr>
        </p:nvSpPr>
        <p:spPr/>
        <p:txBody>
          <a:bodyPr/>
          <a:lstStyle/>
          <a:p>
            <a:r>
              <a:rPr lang="da-DK" dirty="0"/>
              <a:t>Finansieringsbehov</a:t>
            </a:r>
            <a:br>
              <a:rPr lang="da-DK" dirty="0"/>
            </a:br>
            <a:r>
              <a:rPr lang="da-DK" dirty="0"/>
              <a:t>- Udgifter til </a:t>
            </a:r>
            <a:r>
              <a:rPr lang="da-DK" b="1" dirty="0"/>
              <a:t>NYT Udbud 2023-2025</a:t>
            </a:r>
          </a:p>
        </p:txBody>
      </p:sp>
      <p:sp>
        <p:nvSpPr>
          <p:cNvPr id="3" name="Pladsholder til indhold 2">
            <a:extLst>
              <a:ext uri="{FF2B5EF4-FFF2-40B4-BE49-F238E27FC236}">
                <a16:creationId xmlns:a16="http://schemas.microsoft.com/office/drawing/2014/main" id="{2E80B2AF-9548-BBF0-6116-A8216C1238E4}"/>
              </a:ext>
            </a:extLst>
          </p:cNvPr>
          <p:cNvSpPr>
            <a:spLocks noGrp="1"/>
          </p:cNvSpPr>
          <p:nvPr>
            <p:ph idx="1"/>
          </p:nvPr>
        </p:nvSpPr>
        <p:spPr/>
        <p:txBody>
          <a:bodyPr/>
          <a:lstStyle/>
          <a:p>
            <a:pPr marL="0" indent="0">
              <a:buNone/>
            </a:pPr>
            <a:r>
              <a:rPr lang="da-DK" dirty="0"/>
              <a:t>Udbuddet (budget)</a:t>
            </a:r>
          </a:p>
          <a:p>
            <a:r>
              <a:rPr lang="da-DK" dirty="0"/>
              <a:t>Konsulent, udbudsjurist: 		551.770,00 kr.</a:t>
            </a:r>
          </a:p>
          <a:p>
            <a:r>
              <a:rPr lang="da-DK" dirty="0"/>
              <a:t>IT Projektledelse (Syddjurs IT): 	200.000,00 kr.</a:t>
            </a:r>
          </a:p>
          <a:p>
            <a:r>
              <a:rPr lang="da-DK" dirty="0"/>
              <a:t>IT (DBA/sikkerhed/konsulenter): 200.000,00 kr.</a:t>
            </a:r>
          </a:p>
          <a:p>
            <a:pPr marL="0" indent="0">
              <a:buNone/>
            </a:pPr>
            <a:r>
              <a:rPr lang="da-DK" b="1" dirty="0"/>
              <a:t>Udbuddet i alt: 			951.770,00 kr.</a:t>
            </a:r>
          </a:p>
          <a:p>
            <a:pPr marL="0" indent="0">
              <a:buNone/>
            </a:pPr>
            <a:endParaRPr lang="da-DK" dirty="0"/>
          </a:p>
          <a:p>
            <a:pPr marL="0" indent="0">
              <a:buNone/>
            </a:pPr>
            <a:r>
              <a:rPr lang="da-DK" dirty="0"/>
              <a:t>Rest Anskaffelse &amp; Implementering = </a:t>
            </a:r>
            <a:r>
              <a:rPr lang="da-DK" b="1" i="1" dirty="0"/>
              <a:t>2.535.000,00 – 951.770,00 </a:t>
            </a:r>
            <a:r>
              <a:rPr lang="da-DK" b="1" dirty="0"/>
              <a:t>= 1.583.230,00 kr.</a:t>
            </a:r>
            <a:endParaRPr lang="da-DK" dirty="0"/>
          </a:p>
          <a:p>
            <a:pPr marL="0" indent="0">
              <a:buNone/>
            </a:pPr>
            <a:endParaRPr lang="da-DK" dirty="0"/>
          </a:p>
          <a:p>
            <a:pPr marL="0" indent="0">
              <a:buNone/>
            </a:pPr>
            <a:endParaRPr lang="da-DK" dirty="0"/>
          </a:p>
          <a:p>
            <a:endParaRPr lang="da-DK" dirty="0"/>
          </a:p>
          <a:p>
            <a:endParaRPr lang="da-DK" dirty="0"/>
          </a:p>
        </p:txBody>
      </p:sp>
      <p:sp>
        <p:nvSpPr>
          <p:cNvPr id="5" name="Pladsholder til sidefod 4">
            <a:extLst>
              <a:ext uri="{FF2B5EF4-FFF2-40B4-BE49-F238E27FC236}">
                <a16:creationId xmlns:a16="http://schemas.microsoft.com/office/drawing/2014/main" id="{B8988244-AFBF-D888-2632-B7A860842BED}"/>
              </a:ext>
            </a:extLst>
          </p:cNvPr>
          <p:cNvSpPr>
            <a:spLocks noGrp="1"/>
          </p:cNvSpPr>
          <p:nvPr>
            <p:ph type="ftr" sz="quarter" idx="11"/>
          </p:nvPr>
        </p:nvSpPr>
        <p:spPr/>
        <p:txBody>
          <a:bodyPr/>
          <a:lstStyle/>
          <a:p>
            <a:r>
              <a:rPr lang="da-DK"/>
              <a:t>Side 13</a:t>
            </a:r>
          </a:p>
        </p:txBody>
      </p:sp>
    </p:spTree>
    <p:extLst>
      <p:ext uri="{BB962C8B-B14F-4D97-AF65-F5344CB8AC3E}">
        <p14:creationId xmlns:p14="http://schemas.microsoft.com/office/powerpoint/2010/main" val="1726620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7F1870-3625-6DDE-769F-706A6178F8FD}"/>
              </a:ext>
            </a:extLst>
          </p:cNvPr>
          <p:cNvSpPr>
            <a:spLocks noGrp="1"/>
          </p:cNvSpPr>
          <p:nvPr>
            <p:ph type="title"/>
          </p:nvPr>
        </p:nvSpPr>
        <p:spPr/>
        <p:txBody>
          <a:bodyPr/>
          <a:lstStyle/>
          <a:p>
            <a:r>
              <a:rPr lang="da-DK" dirty="0"/>
              <a:t>Kommentarer</a:t>
            </a:r>
          </a:p>
        </p:txBody>
      </p:sp>
      <p:sp>
        <p:nvSpPr>
          <p:cNvPr id="3" name="Pladsholder til indhold 2">
            <a:extLst>
              <a:ext uri="{FF2B5EF4-FFF2-40B4-BE49-F238E27FC236}">
                <a16:creationId xmlns:a16="http://schemas.microsoft.com/office/drawing/2014/main" id="{67933254-E240-2DB8-58BA-2EA238990C73}"/>
              </a:ext>
            </a:extLst>
          </p:cNvPr>
          <p:cNvSpPr>
            <a:spLocks noGrp="1"/>
          </p:cNvSpPr>
          <p:nvPr>
            <p:ph idx="1"/>
          </p:nvPr>
        </p:nvSpPr>
        <p:spPr/>
        <p:txBody>
          <a:bodyPr>
            <a:normAutofit fontScale="92500" lnSpcReduction="20000"/>
          </a:bodyPr>
          <a:lstStyle/>
          <a:p>
            <a:r>
              <a:rPr lang="da-DK" dirty="0"/>
              <a:t>Vi forventer at vi kan få anskaffelsen og implementeringen til færre penge end ved sidste udbud. Dette bygger vi på følgende:</a:t>
            </a:r>
          </a:p>
          <a:p>
            <a:pPr lvl="1"/>
            <a:r>
              <a:rPr lang="da-DK" dirty="0"/>
              <a:t>Markedet er meget mere modent og elementerne er standard.</a:t>
            </a:r>
          </a:p>
          <a:p>
            <a:pPr lvl="1"/>
            <a:r>
              <a:rPr lang="da-DK" dirty="0"/>
              <a:t>Uddannelse i brugen af platformen står vi selv for (vi har kompetencerne!)</a:t>
            </a:r>
          </a:p>
          <a:p>
            <a:pPr lvl="1"/>
            <a:r>
              <a:rPr lang="da-DK" dirty="0"/>
              <a:t>Integrationerne er allerede afprøvede og velbeskrevne</a:t>
            </a:r>
          </a:p>
          <a:p>
            <a:pPr lvl="1"/>
            <a:r>
              <a:rPr lang="da-DK" dirty="0"/>
              <a:t>Vi skal ikke bruge midler på at lade leverandøren bygge indholdet (kostede 50-60% af etableringen sidste gang). </a:t>
            </a:r>
          </a:p>
          <a:p>
            <a:pPr lvl="1"/>
            <a:r>
              <a:rPr lang="da-DK" dirty="0"/>
              <a:t>Vi har selv kompetencer og kan selv klare det meste!!</a:t>
            </a:r>
          </a:p>
          <a:p>
            <a:pPr marL="0" indent="0">
              <a:buNone/>
            </a:pPr>
            <a:r>
              <a:rPr lang="da-DK" b="1" dirty="0"/>
              <a:t>MEN!!! Vi kender ikke prisstrukturerne endnu, så der er selvfølgelig forbehold for ovenstående.</a:t>
            </a:r>
          </a:p>
        </p:txBody>
      </p:sp>
      <p:sp>
        <p:nvSpPr>
          <p:cNvPr id="5" name="Pladsholder til sidefod 4">
            <a:extLst>
              <a:ext uri="{FF2B5EF4-FFF2-40B4-BE49-F238E27FC236}">
                <a16:creationId xmlns:a16="http://schemas.microsoft.com/office/drawing/2014/main" id="{144D2112-180D-D391-02F0-6AB4B15DFF5A}"/>
              </a:ext>
            </a:extLst>
          </p:cNvPr>
          <p:cNvSpPr>
            <a:spLocks noGrp="1"/>
          </p:cNvSpPr>
          <p:nvPr>
            <p:ph type="ftr" sz="quarter" idx="11"/>
          </p:nvPr>
        </p:nvSpPr>
        <p:spPr/>
        <p:txBody>
          <a:bodyPr/>
          <a:lstStyle/>
          <a:p>
            <a:r>
              <a:rPr lang="da-DK"/>
              <a:t>Side 14</a:t>
            </a:r>
          </a:p>
        </p:txBody>
      </p:sp>
    </p:spTree>
    <p:extLst>
      <p:ext uri="{BB962C8B-B14F-4D97-AF65-F5344CB8AC3E}">
        <p14:creationId xmlns:p14="http://schemas.microsoft.com/office/powerpoint/2010/main" val="2982121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CDF6BF-F462-DC9A-74A2-D1794E8911DA}"/>
              </a:ext>
            </a:extLst>
          </p:cNvPr>
          <p:cNvSpPr>
            <a:spLocks noGrp="1"/>
          </p:cNvSpPr>
          <p:nvPr>
            <p:ph type="title"/>
          </p:nvPr>
        </p:nvSpPr>
        <p:spPr/>
        <p:txBody>
          <a:bodyPr/>
          <a:lstStyle/>
          <a:p>
            <a:r>
              <a:rPr lang="da-DK" dirty="0"/>
              <a:t>Kompetencer og roller</a:t>
            </a:r>
          </a:p>
        </p:txBody>
      </p:sp>
      <p:graphicFrame>
        <p:nvGraphicFramePr>
          <p:cNvPr id="4" name="Pladsholder til indhold 3">
            <a:extLst>
              <a:ext uri="{FF2B5EF4-FFF2-40B4-BE49-F238E27FC236}">
                <a16:creationId xmlns:a16="http://schemas.microsoft.com/office/drawing/2014/main" id="{79403B79-81A3-9695-6276-F4BC7EF21520}"/>
              </a:ext>
            </a:extLst>
          </p:cNvPr>
          <p:cNvGraphicFramePr>
            <a:graphicFrameLocks noGrp="1"/>
          </p:cNvGraphicFramePr>
          <p:nvPr>
            <p:ph idx="1"/>
            <p:extLst>
              <p:ext uri="{D42A27DB-BD31-4B8C-83A1-F6EECF244321}">
                <p14:modId xmlns:p14="http://schemas.microsoft.com/office/powerpoint/2010/main" val="634850617"/>
              </p:ext>
            </p:extLst>
          </p:nvPr>
        </p:nvGraphicFramePr>
        <p:xfrm>
          <a:off x="231280" y="2063750"/>
          <a:ext cx="11646397" cy="4136804"/>
        </p:xfrm>
        <a:graphic>
          <a:graphicData uri="http://schemas.openxmlformats.org/drawingml/2006/table">
            <a:tbl>
              <a:tblPr firstRow="1" bandRow="1">
                <a:tableStyleId>{5C22544A-7EE6-4342-B048-85BDC9FD1C3A}</a:tableStyleId>
              </a:tblPr>
              <a:tblGrid>
                <a:gridCol w="1663771">
                  <a:extLst>
                    <a:ext uri="{9D8B030D-6E8A-4147-A177-3AD203B41FA5}">
                      <a16:colId xmlns:a16="http://schemas.microsoft.com/office/drawing/2014/main" val="3762224085"/>
                    </a:ext>
                  </a:extLst>
                </a:gridCol>
                <a:gridCol w="1663771">
                  <a:extLst>
                    <a:ext uri="{9D8B030D-6E8A-4147-A177-3AD203B41FA5}">
                      <a16:colId xmlns:a16="http://schemas.microsoft.com/office/drawing/2014/main" val="3222144110"/>
                    </a:ext>
                  </a:extLst>
                </a:gridCol>
                <a:gridCol w="1663771">
                  <a:extLst>
                    <a:ext uri="{9D8B030D-6E8A-4147-A177-3AD203B41FA5}">
                      <a16:colId xmlns:a16="http://schemas.microsoft.com/office/drawing/2014/main" val="1505230550"/>
                    </a:ext>
                  </a:extLst>
                </a:gridCol>
                <a:gridCol w="1663771">
                  <a:extLst>
                    <a:ext uri="{9D8B030D-6E8A-4147-A177-3AD203B41FA5}">
                      <a16:colId xmlns:a16="http://schemas.microsoft.com/office/drawing/2014/main" val="2183361401"/>
                    </a:ext>
                  </a:extLst>
                </a:gridCol>
                <a:gridCol w="1663771">
                  <a:extLst>
                    <a:ext uri="{9D8B030D-6E8A-4147-A177-3AD203B41FA5}">
                      <a16:colId xmlns:a16="http://schemas.microsoft.com/office/drawing/2014/main" val="3697661871"/>
                    </a:ext>
                  </a:extLst>
                </a:gridCol>
                <a:gridCol w="1663771">
                  <a:extLst>
                    <a:ext uri="{9D8B030D-6E8A-4147-A177-3AD203B41FA5}">
                      <a16:colId xmlns:a16="http://schemas.microsoft.com/office/drawing/2014/main" val="173623421"/>
                    </a:ext>
                  </a:extLst>
                </a:gridCol>
                <a:gridCol w="1663771">
                  <a:extLst>
                    <a:ext uri="{9D8B030D-6E8A-4147-A177-3AD203B41FA5}">
                      <a16:colId xmlns:a16="http://schemas.microsoft.com/office/drawing/2014/main" val="1221297324"/>
                    </a:ext>
                  </a:extLst>
                </a:gridCol>
              </a:tblGrid>
              <a:tr h="628213">
                <a:tc>
                  <a:txBody>
                    <a:bodyPr/>
                    <a:lstStyle/>
                    <a:p>
                      <a:endParaRPr lang="da-DK" dirty="0"/>
                    </a:p>
                  </a:txBody>
                  <a:tcPr/>
                </a:tc>
                <a:tc>
                  <a:txBody>
                    <a:bodyPr/>
                    <a:lstStyle/>
                    <a:p>
                      <a:r>
                        <a:rPr lang="da-DK" dirty="0"/>
                        <a:t>Dorte Krogshede</a:t>
                      </a:r>
                    </a:p>
                  </a:txBody>
                  <a:tcPr/>
                </a:tc>
                <a:tc>
                  <a:txBody>
                    <a:bodyPr/>
                    <a:lstStyle/>
                    <a:p>
                      <a:r>
                        <a:rPr lang="da-DK" dirty="0"/>
                        <a:t>Torben Glock</a:t>
                      </a:r>
                    </a:p>
                  </a:txBody>
                  <a:tcPr/>
                </a:tc>
                <a:tc>
                  <a:txBody>
                    <a:bodyPr/>
                    <a:lstStyle/>
                    <a:p>
                      <a:r>
                        <a:rPr lang="da-DK" dirty="0"/>
                        <a:t>Jon Løbner (Syddjurs)</a:t>
                      </a:r>
                    </a:p>
                  </a:txBody>
                  <a:tcPr/>
                </a:tc>
                <a:tc>
                  <a:txBody>
                    <a:bodyPr/>
                    <a:lstStyle/>
                    <a:p>
                      <a:r>
                        <a:rPr lang="da-DK" dirty="0"/>
                        <a:t>Liv Moeslund / Rikke Bækgaard</a:t>
                      </a:r>
                    </a:p>
                  </a:txBody>
                  <a:tcPr/>
                </a:tc>
                <a:tc>
                  <a:txBody>
                    <a:bodyPr/>
                    <a:lstStyle/>
                    <a:p>
                      <a:r>
                        <a:rPr lang="da-DK" dirty="0"/>
                        <a:t>Dahl Advokater</a:t>
                      </a:r>
                    </a:p>
                  </a:txBody>
                  <a:tcPr/>
                </a:tc>
                <a:tc>
                  <a:txBody>
                    <a:bodyPr/>
                    <a:lstStyle/>
                    <a:p>
                      <a:r>
                        <a:rPr lang="da-DK" dirty="0"/>
                        <a:t>Konsulent*</a:t>
                      </a:r>
                    </a:p>
                  </a:txBody>
                  <a:tcPr/>
                </a:tc>
                <a:extLst>
                  <a:ext uri="{0D108BD9-81ED-4DB2-BD59-A6C34878D82A}">
                    <a16:rowId xmlns:a16="http://schemas.microsoft.com/office/drawing/2014/main" val="2255948108"/>
                  </a:ext>
                </a:extLst>
              </a:tr>
              <a:tr h="4487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800" b="1" kern="1200" dirty="0">
                          <a:solidFill>
                            <a:schemeClr val="dk1"/>
                          </a:solidFill>
                          <a:effectLst/>
                          <a:latin typeface="+mn-lt"/>
                          <a:ea typeface="+mn-ea"/>
                          <a:cs typeface="+mn-cs"/>
                        </a:rPr>
                        <a:t>MARKEDSAFDÆKNING OG UDBUDSSTRATEGI</a:t>
                      </a:r>
                      <a:endParaRPr lang="da-DK" sz="800" kern="1200" dirty="0">
                        <a:solidFill>
                          <a:schemeClr val="dk1"/>
                        </a:solidFill>
                        <a:effectLst/>
                        <a:latin typeface="+mn-lt"/>
                        <a:ea typeface="+mn-ea"/>
                        <a:cs typeface="+mn-cs"/>
                      </a:endParaRPr>
                    </a:p>
                  </a:txBody>
                  <a:tcPr/>
                </a:tc>
                <a:tc>
                  <a:txBody>
                    <a:bodyPr/>
                    <a:lstStyle/>
                    <a:p>
                      <a:r>
                        <a:rPr lang="da-DK" dirty="0"/>
                        <a:t>XX</a:t>
                      </a:r>
                    </a:p>
                  </a:txBody>
                  <a:tcPr/>
                </a:tc>
                <a:tc>
                  <a:txBody>
                    <a:bodyPr/>
                    <a:lstStyle/>
                    <a:p>
                      <a:r>
                        <a:rPr lang="da-DK" dirty="0"/>
                        <a:t>X</a:t>
                      </a:r>
                    </a:p>
                  </a:txBody>
                  <a:tcPr/>
                </a:tc>
                <a:tc>
                  <a:txBody>
                    <a:bodyPr/>
                    <a:lstStyle/>
                    <a:p>
                      <a:r>
                        <a:rPr lang="da-DK" dirty="0"/>
                        <a:t>X</a:t>
                      </a:r>
                    </a:p>
                  </a:txBody>
                  <a:tcPr/>
                </a:tc>
                <a:tc>
                  <a:txBody>
                    <a:bodyPr/>
                    <a:lstStyle/>
                    <a:p>
                      <a:endParaRPr lang="da-DK" dirty="0"/>
                    </a:p>
                  </a:txBody>
                  <a:tcPr/>
                </a:tc>
                <a:tc>
                  <a:txBody>
                    <a:bodyPr/>
                    <a:lstStyle/>
                    <a:p>
                      <a:r>
                        <a:rPr lang="da-DK" dirty="0"/>
                        <a:t>XX</a:t>
                      </a:r>
                    </a:p>
                  </a:txBody>
                  <a:tcPr/>
                </a:tc>
                <a:tc>
                  <a:txBody>
                    <a:bodyPr/>
                    <a:lstStyle/>
                    <a:p>
                      <a:endParaRPr lang="da-DK"/>
                    </a:p>
                  </a:txBody>
                  <a:tcPr/>
                </a:tc>
                <a:extLst>
                  <a:ext uri="{0D108BD9-81ED-4DB2-BD59-A6C34878D82A}">
                    <a16:rowId xmlns:a16="http://schemas.microsoft.com/office/drawing/2014/main" val="820520514"/>
                  </a:ext>
                </a:extLst>
              </a:tr>
              <a:tr h="363965">
                <a:tc>
                  <a:txBody>
                    <a:bodyPr/>
                    <a:lstStyle/>
                    <a:p>
                      <a:r>
                        <a:rPr lang="da-DK" sz="800" b="1" kern="1200" dirty="0">
                          <a:solidFill>
                            <a:schemeClr val="dk1"/>
                          </a:solidFill>
                          <a:effectLst/>
                          <a:latin typeface="+mn-lt"/>
                          <a:ea typeface="+mn-ea"/>
                          <a:cs typeface="+mn-cs"/>
                        </a:rPr>
                        <a:t>KRAV SPECIFIKATION</a:t>
                      </a:r>
                    </a:p>
                    <a:p>
                      <a:r>
                        <a:rPr lang="da-DK" sz="800" b="1" kern="1200" dirty="0">
                          <a:solidFill>
                            <a:schemeClr val="dk1"/>
                          </a:solidFill>
                          <a:effectLst/>
                          <a:latin typeface="+mn-lt"/>
                          <a:ea typeface="+mn-ea"/>
                          <a:cs typeface="+mn-cs"/>
                        </a:rPr>
                        <a:t>FUNKTIONSKRAV</a:t>
                      </a:r>
                    </a:p>
                  </a:txBody>
                  <a:tcPr/>
                </a:tc>
                <a:tc>
                  <a:txBody>
                    <a:bodyPr/>
                    <a:lstStyle/>
                    <a:p>
                      <a:r>
                        <a:rPr lang="da-DK" dirty="0"/>
                        <a:t>XXX</a:t>
                      </a:r>
                    </a:p>
                  </a:txBody>
                  <a:tcPr/>
                </a:tc>
                <a:tc>
                  <a:txBody>
                    <a:bodyPr/>
                    <a:lstStyle/>
                    <a:p>
                      <a:endParaRPr lang="da-DK" dirty="0"/>
                    </a:p>
                  </a:txBody>
                  <a:tcPr/>
                </a:tc>
                <a:tc>
                  <a:txBody>
                    <a:bodyPr/>
                    <a:lstStyle/>
                    <a:p>
                      <a:endParaRPr lang="da-DK"/>
                    </a:p>
                  </a:txBody>
                  <a:tcPr/>
                </a:tc>
                <a:tc>
                  <a:txBody>
                    <a:bodyPr/>
                    <a:lstStyle/>
                    <a:p>
                      <a:r>
                        <a:rPr lang="da-DK" dirty="0"/>
                        <a:t>XX</a:t>
                      </a:r>
                    </a:p>
                  </a:txBody>
                  <a:tcPr/>
                </a:tc>
                <a:tc>
                  <a:txBody>
                    <a:bodyPr/>
                    <a:lstStyle/>
                    <a:p>
                      <a:r>
                        <a:rPr lang="da-DK" dirty="0"/>
                        <a:t>X</a:t>
                      </a:r>
                    </a:p>
                  </a:txBody>
                  <a:tcPr/>
                </a:tc>
                <a:tc>
                  <a:txBody>
                    <a:bodyPr/>
                    <a:lstStyle/>
                    <a:p>
                      <a:endParaRPr lang="da-DK"/>
                    </a:p>
                  </a:txBody>
                  <a:tcPr/>
                </a:tc>
                <a:extLst>
                  <a:ext uri="{0D108BD9-81ED-4DB2-BD59-A6C34878D82A}">
                    <a16:rowId xmlns:a16="http://schemas.microsoft.com/office/drawing/2014/main" val="2901120131"/>
                  </a:ext>
                </a:extLst>
              </a:tr>
              <a:tr h="363965">
                <a:tc>
                  <a:txBody>
                    <a:bodyPr/>
                    <a:lstStyle/>
                    <a:p>
                      <a:r>
                        <a:rPr lang="da-DK" sz="800" b="1" kern="1200" dirty="0">
                          <a:solidFill>
                            <a:schemeClr val="dk1"/>
                          </a:solidFill>
                          <a:effectLst/>
                          <a:latin typeface="+mn-lt"/>
                          <a:ea typeface="+mn-ea"/>
                          <a:cs typeface="+mn-cs"/>
                        </a:rPr>
                        <a:t>KRAV SPECIFIKATION</a:t>
                      </a:r>
                    </a:p>
                    <a:p>
                      <a:r>
                        <a:rPr lang="da-DK" sz="800" b="1" kern="1200" dirty="0">
                          <a:solidFill>
                            <a:schemeClr val="dk1"/>
                          </a:solidFill>
                          <a:effectLst/>
                          <a:latin typeface="+mn-lt"/>
                          <a:ea typeface="+mn-ea"/>
                          <a:cs typeface="+mn-cs"/>
                        </a:rPr>
                        <a:t>NON-FUNKTIONELLE RAV</a:t>
                      </a:r>
                    </a:p>
                  </a:txBody>
                  <a:tcPr/>
                </a:tc>
                <a:tc>
                  <a:txBody>
                    <a:bodyPr/>
                    <a:lstStyle/>
                    <a:p>
                      <a:r>
                        <a:rPr lang="da-DK" dirty="0"/>
                        <a:t>X</a:t>
                      </a:r>
                    </a:p>
                  </a:txBody>
                  <a:tcPr/>
                </a:tc>
                <a:tc>
                  <a:txBody>
                    <a:bodyPr/>
                    <a:lstStyle/>
                    <a:p>
                      <a:r>
                        <a:rPr lang="da-DK" dirty="0"/>
                        <a:t>X</a:t>
                      </a:r>
                    </a:p>
                  </a:txBody>
                  <a:tcPr/>
                </a:tc>
                <a:tc>
                  <a:txBody>
                    <a:bodyPr/>
                    <a:lstStyle/>
                    <a:p>
                      <a:r>
                        <a:rPr lang="da-DK" dirty="0"/>
                        <a:t>XXX</a:t>
                      </a:r>
                    </a:p>
                  </a:txBody>
                  <a:tcPr/>
                </a:tc>
                <a:tc>
                  <a:txBody>
                    <a:bodyPr/>
                    <a:lstStyle/>
                    <a:p>
                      <a:endParaRPr lang="da-DK"/>
                    </a:p>
                  </a:txBody>
                  <a:tcPr/>
                </a:tc>
                <a:tc>
                  <a:txBody>
                    <a:bodyPr/>
                    <a:lstStyle/>
                    <a:p>
                      <a:r>
                        <a:rPr lang="da-DK" dirty="0"/>
                        <a:t>X</a:t>
                      </a:r>
                    </a:p>
                  </a:txBody>
                  <a:tcPr/>
                </a:tc>
                <a:tc>
                  <a:txBody>
                    <a:bodyPr/>
                    <a:lstStyle/>
                    <a:p>
                      <a:endParaRPr lang="da-DK"/>
                    </a:p>
                  </a:txBody>
                  <a:tcPr/>
                </a:tc>
                <a:extLst>
                  <a:ext uri="{0D108BD9-81ED-4DB2-BD59-A6C34878D82A}">
                    <a16:rowId xmlns:a16="http://schemas.microsoft.com/office/drawing/2014/main" val="2951157423"/>
                  </a:ext>
                </a:extLst>
              </a:tr>
              <a:tr h="3639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800" b="1" kern="1200" dirty="0">
                          <a:solidFill>
                            <a:schemeClr val="dk1"/>
                          </a:solidFill>
                          <a:effectLst/>
                          <a:latin typeface="+mn-lt"/>
                          <a:ea typeface="+mn-ea"/>
                          <a:cs typeface="+mn-cs"/>
                        </a:rPr>
                        <a:t>UDARBEJDELSE AF UDBUDSMATERIALE</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800" b="1" kern="1200" dirty="0">
                          <a:solidFill>
                            <a:schemeClr val="dk1"/>
                          </a:solidFill>
                          <a:effectLst/>
                          <a:latin typeface="+mn-lt"/>
                          <a:ea typeface="+mn-ea"/>
                          <a:cs typeface="+mn-cs"/>
                        </a:rPr>
                        <a:t>(KONTRAKT, BILAG, AFTALER)</a:t>
                      </a:r>
                    </a:p>
                  </a:txBody>
                  <a:tcPr/>
                </a:tc>
                <a:tc>
                  <a:txBody>
                    <a:bodyPr/>
                    <a:lstStyle/>
                    <a:p>
                      <a:r>
                        <a:rPr lang="da-DK" dirty="0"/>
                        <a:t>XX</a:t>
                      </a:r>
                    </a:p>
                  </a:txBody>
                  <a:tcPr/>
                </a:tc>
                <a:tc>
                  <a:txBody>
                    <a:bodyPr/>
                    <a:lstStyle/>
                    <a:p>
                      <a:r>
                        <a:rPr lang="da-DK" dirty="0"/>
                        <a:t>XX</a:t>
                      </a:r>
                    </a:p>
                  </a:txBody>
                  <a:tcPr/>
                </a:tc>
                <a:tc>
                  <a:txBody>
                    <a:bodyPr/>
                    <a:lstStyle/>
                    <a:p>
                      <a:r>
                        <a:rPr lang="da-DK" dirty="0"/>
                        <a:t>XX</a:t>
                      </a:r>
                    </a:p>
                  </a:txBody>
                  <a:tcPr/>
                </a:tc>
                <a:tc>
                  <a:txBody>
                    <a:bodyPr/>
                    <a:lstStyle/>
                    <a:p>
                      <a:endParaRPr lang="da-DK" dirty="0"/>
                    </a:p>
                  </a:txBody>
                  <a:tcPr/>
                </a:tc>
                <a:tc>
                  <a:txBody>
                    <a:bodyPr/>
                    <a:lstStyle/>
                    <a:p>
                      <a:r>
                        <a:rPr lang="da-DK" dirty="0"/>
                        <a:t>XXXX</a:t>
                      </a:r>
                    </a:p>
                  </a:txBody>
                  <a:tcPr/>
                </a:tc>
                <a:tc>
                  <a:txBody>
                    <a:bodyPr/>
                    <a:lstStyle/>
                    <a:p>
                      <a:endParaRPr lang="da-DK"/>
                    </a:p>
                  </a:txBody>
                  <a:tcPr/>
                </a:tc>
                <a:extLst>
                  <a:ext uri="{0D108BD9-81ED-4DB2-BD59-A6C34878D82A}">
                    <a16:rowId xmlns:a16="http://schemas.microsoft.com/office/drawing/2014/main" val="956402404"/>
                  </a:ext>
                </a:extLst>
              </a:tr>
              <a:tr h="3639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800" b="1" kern="1200" dirty="0">
                          <a:solidFill>
                            <a:schemeClr val="dk1"/>
                          </a:solidFill>
                          <a:effectLst/>
                          <a:latin typeface="+mn-lt"/>
                          <a:ea typeface="+mn-ea"/>
                          <a:cs typeface="+mn-cs"/>
                        </a:rPr>
                        <a:t>GENNEMFØRELSEN AF UDBUDSFORRETNINGEN</a:t>
                      </a:r>
                    </a:p>
                  </a:txBody>
                  <a:tcPr/>
                </a:tc>
                <a:tc>
                  <a:txBody>
                    <a:bodyPr/>
                    <a:lstStyle/>
                    <a:p>
                      <a:r>
                        <a:rPr lang="da-DK" dirty="0"/>
                        <a:t>XXX</a:t>
                      </a:r>
                    </a:p>
                  </a:txBody>
                  <a:tcPr/>
                </a:tc>
                <a:tc>
                  <a:txBody>
                    <a:bodyPr/>
                    <a:lstStyle/>
                    <a:p>
                      <a:r>
                        <a:rPr lang="da-DK" dirty="0"/>
                        <a:t>XX</a:t>
                      </a:r>
                    </a:p>
                  </a:txBody>
                  <a:tcPr/>
                </a:tc>
                <a:tc>
                  <a:txBody>
                    <a:bodyPr/>
                    <a:lstStyle/>
                    <a:p>
                      <a:r>
                        <a:rPr lang="da-DK" dirty="0"/>
                        <a:t>XX</a:t>
                      </a:r>
                    </a:p>
                  </a:txBody>
                  <a:tcPr/>
                </a:tc>
                <a:tc>
                  <a:txBody>
                    <a:bodyPr/>
                    <a:lstStyle/>
                    <a:p>
                      <a:r>
                        <a:rPr lang="da-DK" dirty="0"/>
                        <a:t>X</a:t>
                      </a:r>
                    </a:p>
                  </a:txBody>
                  <a:tcPr/>
                </a:tc>
                <a:tc>
                  <a:txBody>
                    <a:bodyPr/>
                    <a:lstStyle/>
                    <a:p>
                      <a:r>
                        <a:rPr lang="da-DK" dirty="0"/>
                        <a:t>XXXX</a:t>
                      </a:r>
                    </a:p>
                  </a:txBody>
                  <a:tcPr/>
                </a:tc>
                <a:tc>
                  <a:txBody>
                    <a:bodyPr/>
                    <a:lstStyle/>
                    <a:p>
                      <a:endParaRPr lang="da-DK" dirty="0"/>
                    </a:p>
                  </a:txBody>
                  <a:tcPr/>
                </a:tc>
                <a:extLst>
                  <a:ext uri="{0D108BD9-81ED-4DB2-BD59-A6C34878D82A}">
                    <a16:rowId xmlns:a16="http://schemas.microsoft.com/office/drawing/2014/main" val="3632302069"/>
                  </a:ext>
                </a:extLst>
              </a:tr>
              <a:tr h="3639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800" b="1" kern="1200" dirty="0">
                          <a:solidFill>
                            <a:schemeClr val="dk1"/>
                          </a:solidFill>
                          <a:effectLst/>
                          <a:latin typeface="+mn-lt"/>
                          <a:ea typeface="+mn-ea"/>
                          <a:cs typeface="+mn-cs"/>
                        </a:rPr>
                        <a:t>DATABEHANDLER AFTALE /SIKKERHED / RISIKO</a:t>
                      </a:r>
                    </a:p>
                  </a:txBody>
                  <a:tcPr/>
                </a:tc>
                <a:tc>
                  <a:txBody>
                    <a:bodyPr/>
                    <a:lstStyle/>
                    <a:p>
                      <a:r>
                        <a:rPr lang="da-DK" dirty="0"/>
                        <a:t>X</a:t>
                      </a:r>
                    </a:p>
                  </a:txBody>
                  <a:tcPr/>
                </a:tc>
                <a:tc>
                  <a:txBody>
                    <a:bodyPr/>
                    <a:lstStyle/>
                    <a:p>
                      <a:r>
                        <a:rPr lang="da-DK" dirty="0"/>
                        <a:t>X</a:t>
                      </a:r>
                    </a:p>
                  </a:txBody>
                  <a:tcPr/>
                </a:tc>
                <a:tc>
                  <a:txBody>
                    <a:bodyPr/>
                    <a:lstStyle/>
                    <a:p>
                      <a:r>
                        <a:rPr lang="da-DK" dirty="0"/>
                        <a:t>XX</a:t>
                      </a:r>
                    </a:p>
                  </a:txBody>
                  <a:tcPr/>
                </a:tc>
                <a:tc>
                  <a:txBody>
                    <a:bodyPr/>
                    <a:lstStyle/>
                    <a:p>
                      <a:endParaRPr lang="da-DK" dirty="0"/>
                    </a:p>
                  </a:txBody>
                  <a:tcPr/>
                </a:tc>
                <a:tc>
                  <a:txBody>
                    <a:bodyPr/>
                    <a:lstStyle/>
                    <a:p>
                      <a:r>
                        <a:rPr lang="da-DK" dirty="0"/>
                        <a:t>XX</a:t>
                      </a:r>
                    </a:p>
                  </a:txBody>
                  <a:tcPr/>
                </a:tc>
                <a:tc>
                  <a:txBody>
                    <a:bodyPr/>
                    <a:lstStyle/>
                    <a:p>
                      <a:r>
                        <a:rPr lang="da-DK" dirty="0"/>
                        <a:t>XXX</a:t>
                      </a:r>
                    </a:p>
                  </a:txBody>
                  <a:tcPr/>
                </a:tc>
                <a:extLst>
                  <a:ext uri="{0D108BD9-81ED-4DB2-BD59-A6C34878D82A}">
                    <a16:rowId xmlns:a16="http://schemas.microsoft.com/office/drawing/2014/main" val="1051908424"/>
                  </a:ext>
                </a:extLst>
              </a:tr>
              <a:tr h="3639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800" b="1" kern="1200" dirty="0">
                          <a:solidFill>
                            <a:schemeClr val="dk1"/>
                          </a:solidFill>
                          <a:effectLst/>
                          <a:latin typeface="+mn-lt"/>
                          <a:ea typeface="+mn-ea"/>
                          <a:cs typeface="+mn-cs"/>
                        </a:rPr>
                        <a:t>KONTRAKT / FORMALIA</a:t>
                      </a:r>
                    </a:p>
                  </a:txBody>
                  <a:tcPr/>
                </a:tc>
                <a:tc>
                  <a:txBody>
                    <a:bodyPr/>
                    <a:lstStyle/>
                    <a:p>
                      <a:endParaRPr lang="da-DK" dirty="0"/>
                    </a:p>
                  </a:txBody>
                  <a:tcPr/>
                </a:tc>
                <a:tc>
                  <a:txBody>
                    <a:bodyPr/>
                    <a:lstStyle/>
                    <a:p>
                      <a:endParaRPr lang="da-DK"/>
                    </a:p>
                  </a:txBody>
                  <a:tcPr/>
                </a:tc>
                <a:tc>
                  <a:txBody>
                    <a:bodyPr/>
                    <a:lstStyle/>
                    <a:p>
                      <a:endParaRPr lang="da-DK"/>
                    </a:p>
                  </a:txBody>
                  <a:tcPr/>
                </a:tc>
                <a:tc>
                  <a:txBody>
                    <a:bodyPr/>
                    <a:lstStyle/>
                    <a:p>
                      <a:endParaRPr lang="da-DK"/>
                    </a:p>
                  </a:txBody>
                  <a:tcPr/>
                </a:tc>
                <a:tc>
                  <a:txBody>
                    <a:bodyPr/>
                    <a:lstStyle/>
                    <a:p>
                      <a:r>
                        <a:rPr lang="da-DK" dirty="0"/>
                        <a:t>XX</a:t>
                      </a:r>
                    </a:p>
                  </a:txBody>
                  <a:tcPr/>
                </a:tc>
                <a:tc>
                  <a:txBody>
                    <a:bodyPr/>
                    <a:lstStyle/>
                    <a:p>
                      <a:endParaRPr lang="da-DK"/>
                    </a:p>
                  </a:txBody>
                  <a:tcPr/>
                </a:tc>
                <a:extLst>
                  <a:ext uri="{0D108BD9-81ED-4DB2-BD59-A6C34878D82A}">
                    <a16:rowId xmlns:a16="http://schemas.microsoft.com/office/drawing/2014/main" val="1515479458"/>
                  </a:ext>
                </a:extLst>
              </a:tr>
              <a:tr h="3639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800" b="1" kern="1200" dirty="0">
                          <a:solidFill>
                            <a:schemeClr val="dk1"/>
                          </a:solidFill>
                          <a:effectLst/>
                          <a:latin typeface="+mn-lt"/>
                          <a:ea typeface="+mn-ea"/>
                          <a:cs typeface="+mn-cs"/>
                        </a:rPr>
                        <a:t>IMPLEMENTERING </a:t>
                      </a:r>
                    </a:p>
                  </a:txBody>
                  <a:tcPr/>
                </a:tc>
                <a:tc>
                  <a:txBody>
                    <a:bodyPr/>
                    <a:lstStyle/>
                    <a:p>
                      <a:r>
                        <a:rPr lang="da-DK" dirty="0"/>
                        <a:t>XXXX</a:t>
                      </a:r>
                    </a:p>
                  </a:txBody>
                  <a:tcPr/>
                </a:tc>
                <a:tc>
                  <a:txBody>
                    <a:bodyPr/>
                    <a:lstStyle/>
                    <a:p>
                      <a:r>
                        <a:rPr lang="da-DK" dirty="0"/>
                        <a:t>X</a:t>
                      </a:r>
                    </a:p>
                  </a:txBody>
                  <a:tcPr/>
                </a:tc>
                <a:tc>
                  <a:txBody>
                    <a:bodyPr/>
                    <a:lstStyle/>
                    <a:p>
                      <a:r>
                        <a:rPr lang="da-DK" dirty="0"/>
                        <a:t>X</a:t>
                      </a:r>
                    </a:p>
                  </a:txBody>
                  <a:tcPr/>
                </a:tc>
                <a:tc>
                  <a:txBody>
                    <a:bodyPr/>
                    <a:lstStyle/>
                    <a:p>
                      <a:r>
                        <a:rPr lang="da-DK" dirty="0"/>
                        <a:t>XXXX</a:t>
                      </a:r>
                    </a:p>
                  </a:txBody>
                  <a:tcPr/>
                </a:tc>
                <a:tc>
                  <a:txBody>
                    <a:bodyPr/>
                    <a:lstStyle/>
                    <a:p>
                      <a:endParaRPr lang="da-DK" dirty="0"/>
                    </a:p>
                  </a:txBody>
                  <a:tcPr/>
                </a:tc>
                <a:tc>
                  <a:txBody>
                    <a:bodyPr/>
                    <a:lstStyle/>
                    <a:p>
                      <a:endParaRPr lang="da-DK" dirty="0"/>
                    </a:p>
                  </a:txBody>
                  <a:tcPr/>
                </a:tc>
                <a:extLst>
                  <a:ext uri="{0D108BD9-81ED-4DB2-BD59-A6C34878D82A}">
                    <a16:rowId xmlns:a16="http://schemas.microsoft.com/office/drawing/2014/main" val="942806532"/>
                  </a:ext>
                </a:extLst>
              </a:tr>
            </a:tbl>
          </a:graphicData>
        </a:graphic>
      </p:graphicFrame>
      <p:sp>
        <p:nvSpPr>
          <p:cNvPr id="5" name="Tekstfelt 4">
            <a:extLst>
              <a:ext uri="{FF2B5EF4-FFF2-40B4-BE49-F238E27FC236}">
                <a16:creationId xmlns:a16="http://schemas.microsoft.com/office/drawing/2014/main" id="{58CE450F-0FB0-A0D8-2A93-3463B6DA27C6}"/>
              </a:ext>
            </a:extLst>
          </p:cNvPr>
          <p:cNvSpPr txBox="1"/>
          <p:nvPr/>
        </p:nvSpPr>
        <p:spPr>
          <a:xfrm>
            <a:off x="8229602" y="6305550"/>
            <a:ext cx="3648075" cy="369332"/>
          </a:xfrm>
          <a:prstGeom prst="rect">
            <a:avLst/>
          </a:prstGeom>
          <a:solidFill>
            <a:schemeClr val="bg2"/>
          </a:solidFill>
        </p:spPr>
        <p:txBody>
          <a:bodyPr wrap="square" rtlCol="0">
            <a:spAutoFit/>
          </a:bodyPr>
          <a:lstStyle/>
          <a:p>
            <a:r>
              <a:rPr lang="da-DK" dirty="0"/>
              <a:t>*</a:t>
            </a:r>
            <a:r>
              <a:rPr lang="da-DK" sz="1200" dirty="0"/>
              <a:t>Databehandlersekretariatet i Viborg / Kryptering / MV</a:t>
            </a:r>
          </a:p>
        </p:txBody>
      </p:sp>
      <p:sp>
        <p:nvSpPr>
          <p:cNvPr id="6" name="Pladsholder til sidefod 5">
            <a:extLst>
              <a:ext uri="{FF2B5EF4-FFF2-40B4-BE49-F238E27FC236}">
                <a16:creationId xmlns:a16="http://schemas.microsoft.com/office/drawing/2014/main" id="{0C61F3ED-8183-A345-1DAC-28023B90BEB8}"/>
              </a:ext>
            </a:extLst>
          </p:cNvPr>
          <p:cNvSpPr>
            <a:spLocks noGrp="1"/>
          </p:cNvSpPr>
          <p:nvPr>
            <p:ph type="ftr" sz="quarter" idx="11"/>
          </p:nvPr>
        </p:nvSpPr>
        <p:spPr/>
        <p:txBody>
          <a:bodyPr/>
          <a:lstStyle/>
          <a:p>
            <a:r>
              <a:rPr lang="da-DK"/>
              <a:t>Side 15</a:t>
            </a:r>
          </a:p>
        </p:txBody>
      </p:sp>
    </p:spTree>
    <p:extLst>
      <p:ext uri="{BB962C8B-B14F-4D97-AF65-F5344CB8AC3E}">
        <p14:creationId xmlns:p14="http://schemas.microsoft.com/office/powerpoint/2010/main" val="3213651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AE4BB4-C108-EFC2-F1DF-3FE068CF11E6}"/>
              </a:ext>
            </a:extLst>
          </p:cNvPr>
          <p:cNvSpPr>
            <a:spLocks noGrp="1"/>
          </p:cNvSpPr>
          <p:nvPr>
            <p:ph type="title"/>
          </p:nvPr>
        </p:nvSpPr>
        <p:spPr/>
        <p:txBody>
          <a:bodyPr/>
          <a:lstStyle/>
          <a:p>
            <a:r>
              <a:rPr lang="da-DK" dirty="0"/>
              <a:t>32 kommuner deltager i Chatbot udbuddet</a:t>
            </a:r>
          </a:p>
        </p:txBody>
      </p:sp>
      <p:sp>
        <p:nvSpPr>
          <p:cNvPr id="3" name="Pladsholder til indhold 2">
            <a:extLst>
              <a:ext uri="{FF2B5EF4-FFF2-40B4-BE49-F238E27FC236}">
                <a16:creationId xmlns:a16="http://schemas.microsoft.com/office/drawing/2014/main" id="{E873B771-8B78-CF25-1324-1CA68DCAF3C3}"/>
              </a:ext>
            </a:extLst>
          </p:cNvPr>
          <p:cNvSpPr>
            <a:spLocks noGrp="1"/>
          </p:cNvSpPr>
          <p:nvPr>
            <p:ph idx="1"/>
          </p:nvPr>
        </p:nvSpPr>
        <p:spPr/>
        <p:txBody>
          <a:bodyPr>
            <a:normAutofit fontScale="85000" lnSpcReduction="10000"/>
          </a:bodyPr>
          <a:lstStyle/>
          <a:p>
            <a:pPr marL="0" indent="0">
              <a:buNone/>
            </a:pPr>
            <a:r>
              <a:rPr lang="da-DK" dirty="0"/>
              <a:t>En enig DDH styregruppe indstillede den 28.08.2023 til DDH repræsentantskabet, at vi i fællesskab skulle skabe forudsætningerne for en fortsættelse af vores chatbotsamarbejde via et nyt chatbot-udbud. Indstillingen fremgik i detaljer af et vedlagt indstillings-notat, hvor det også fremgik at afsatte midler til VOICE udviklingen (som blev skrinlagt), nu skulle allokeres til udbudsprocessen. </a:t>
            </a:r>
          </a:p>
          <a:p>
            <a:pPr marL="0" indent="0">
              <a:buNone/>
            </a:pPr>
            <a:r>
              <a:rPr lang="da-DK" dirty="0"/>
              <a:t>På to ekstraordinære repræsentantskabs-infomøder hhv. den 12. og 14 september 2023, blev indstillingen præsenteret og der var mulighed for at stille opklarende spørgsmål.  </a:t>
            </a:r>
          </a:p>
          <a:p>
            <a:pPr marL="0" indent="0">
              <a:buNone/>
            </a:pPr>
            <a:r>
              <a:rPr lang="da-DK" dirty="0"/>
              <a:t>Efterfølgende har 32 uf af 37 kommuner godkendt at samarbejde om den kommende udbudsproces indenfor de skitserede rammer.</a:t>
            </a:r>
          </a:p>
          <a:p>
            <a:pPr marL="0" indent="0">
              <a:buNone/>
            </a:pPr>
            <a:r>
              <a:rPr lang="da-DK" dirty="0"/>
              <a:t>På DDH repræsentantskabsmødet den 31.10.2024 blev rammesætningen og tidsplan endelig godkendt. </a:t>
            </a:r>
          </a:p>
        </p:txBody>
      </p:sp>
      <p:sp>
        <p:nvSpPr>
          <p:cNvPr id="5" name="Pladsholder til sidefod 4">
            <a:extLst>
              <a:ext uri="{FF2B5EF4-FFF2-40B4-BE49-F238E27FC236}">
                <a16:creationId xmlns:a16="http://schemas.microsoft.com/office/drawing/2014/main" id="{55ED1BA7-3E31-B05A-CD84-9763037C85A4}"/>
              </a:ext>
            </a:extLst>
          </p:cNvPr>
          <p:cNvSpPr>
            <a:spLocks noGrp="1"/>
          </p:cNvSpPr>
          <p:nvPr>
            <p:ph type="ftr" sz="quarter" idx="11"/>
          </p:nvPr>
        </p:nvSpPr>
        <p:spPr/>
        <p:txBody>
          <a:bodyPr/>
          <a:lstStyle/>
          <a:p>
            <a:r>
              <a:rPr lang="da-DK"/>
              <a:t>Side 2</a:t>
            </a:r>
          </a:p>
        </p:txBody>
      </p:sp>
    </p:spTree>
    <p:extLst>
      <p:ext uri="{BB962C8B-B14F-4D97-AF65-F5344CB8AC3E}">
        <p14:creationId xmlns:p14="http://schemas.microsoft.com/office/powerpoint/2010/main" val="2714847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B30531-4236-633C-4E08-B356928B6436}"/>
              </a:ext>
            </a:extLst>
          </p:cNvPr>
          <p:cNvSpPr>
            <a:spLocks noGrp="1"/>
          </p:cNvSpPr>
          <p:nvPr>
            <p:ph type="title"/>
          </p:nvPr>
        </p:nvSpPr>
        <p:spPr/>
        <p:txBody>
          <a:bodyPr/>
          <a:lstStyle/>
          <a:p>
            <a:r>
              <a:rPr lang="da-DK" dirty="0"/>
              <a:t>Finansiering af nyt Chatbot udbud 2023-2025</a:t>
            </a:r>
          </a:p>
        </p:txBody>
      </p:sp>
      <p:sp>
        <p:nvSpPr>
          <p:cNvPr id="3" name="Pladsholder til indhold 2">
            <a:extLst>
              <a:ext uri="{FF2B5EF4-FFF2-40B4-BE49-F238E27FC236}">
                <a16:creationId xmlns:a16="http://schemas.microsoft.com/office/drawing/2014/main" id="{1B7DF7A5-7DA0-CED0-8183-8B9593E9E17A}"/>
              </a:ext>
            </a:extLst>
          </p:cNvPr>
          <p:cNvSpPr>
            <a:spLocks noGrp="1"/>
          </p:cNvSpPr>
          <p:nvPr>
            <p:ph idx="1"/>
          </p:nvPr>
        </p:nvSpPr>
        <p:spPr/>
        <p:txBody>
          <a:bodyPr/>
          <a:lstStyle/>
          <a:p>
            <a:pPr marL="0" indent="0">
              <a:buNone/>
            </a:pPr>
            <a:r>
              <a:rPr lang="da-DK" dirty="0"/>
              <a:t>Følgende indgår i finansieringen af chatbotudbuddet:</a:t>
            </a:r>
          </a:p>
          <a:p>
            <a:pPr marL="0" indent="0">
              <a:buNone/>
            </a:pPr>
            <a:endParaRPr lang="da-DK" dirty="0"/>
          </a:p>
          <a:p>
            <a:pPr marL="514350" indent="-514350">
              <a:buFont typeface="+mj-lt"/>
              <a:buAutoNum type="arabicPeriod"/>
            </a:pPr>
            <a:r>
              <a:rPr lang="da-DK" dirty="0"/>
              <a:t>Godkendte og afsatte midler til VOICE funktion i MUNI</a:t>
            </a:r>
          </a:p>
          <a:p>
            <a:pPr marL="514350" indent="-514350">
              <a:buFont typeface="+mj-lt"/>
              <a:buAutoNum type="arabicPeriod"/>
            </a:pPr>
            <a:r>
              <a:rPr lang="da-DK" dirty="0"/>
              <a:t>Overflytning af midler til IT-projektledelse - fra DDH kontaktcenter til DDH Chatbot-regnskabets udbuds-del.</a:t>
            </a:r>
          </a:p>
          <a:p>
            <a:pPr marL="514350" indent="-514350">
              <a:buFont typeface="+mj-lt"/>
              <a:buAutoNum type="arabicPeriod"/>
            </a:pPr>
            <a:r>
              <a:rPr lang="da-DK" dirty="0"/>
              <a:t>Allerede afsatte generelle udviklingsmidler i øvrigt til MUNI i årene 2024 og 2025</a:t>
            </a:r>
          </a:p>
          <a:p>
            <a:pPr marL="514350" indent="-514350">
              <a:buFont typeface="+mj-lt"/>
              <a:buAutoNum type="arabicPeriod"/>
            </a:pPr>
            <a:r>
              <a:rPr lang="da-DK" dirty="0"/>
              <a:t>Øvrig allokering af chatbot budgetmidler, som ville kunne flyttes til udbuddet.</a:t>
            </a:r>
          </a:p>
          <a:p>
            <a:pPr marL="457200" lvl="1" indent="0">
              <a:buNone/>
            </a:pPr>
            <a:endParaRPr lang="da-DK" dirty="0"/>
          </a:p>
          <a:p>
            <a:pPr marL="457200" lvl="1" indent="0">
              <a:buNone/>
            </a:pPr>
            <a:endParaRPr lang="da-DK" dirty="0"/>
          </a:p>
        </p:txBody>
      </p:sp>
      <p:sp>
        <p:nvSpPr>
          <p:cNvPr id="5" name="Pladsholder til sidefod 4">
            <a:extLst>
              <a:ext uri="{FF2B5EF4-FFF2-40B4-BE49-F238E27FC236}">
                <a16:creationId xmlns:a16="http://schemas.microsoft.com/office/drawing/2014/main" id="{7CC2BFC4-DE47-D02B-C239-4ED51E9F8DDA}"/>
              </a:ext>
            </a:extLst>
          </p:cNvPr>
          <p:cNvSpPr>
            <a:spLocks noGrp="1"/>
          </p:cNvSpPr>
          <p:nvPr>
            <p:ph type="ftr" sz="quarter" idx="11"/>
          </p:nvPr>
        </p:nvSpPr>
        <p:spPr/>
        <p:txBody>
          <a:bodyPr/>
          <a:lstStyle/>
          <a:p>
            <a:r>
              <a:rPr lang="da-DK"/>
              <a:t>Side 3</a:t>
            </a:r>
          </a:p>
        </p:txBody>
      </p:sp>
    </p:spTree>
    <p:extLst>
      <p:ext uri="{BB962C8B-B14F-4D97-AF65-F5344CB8AC3E}">
        <p14:creationId xmlns:p14="http://schemas.microsoft.com/office/powerpoint/2010/main" val="3874976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FD908C-304D-70AD-297A-D8FF0C3BB49E}"/>
              </a:ext>
            </a:extLst>
          </p:cNvPr>
          <p:cNvSpPr>
            <a:spLocks noGrp="1"/>
          </p:cNvSpPr>
          <p:nvPr>
            <p:ph type="title"/>
          </p:nvPr>
        </p:nvSpPr>
        <p:spPr/>
        <p:txBody>
          <a:bodyPr/>
          <a:lstStyle/>
          <a:p>
            <a:r>
              <a:rPr lang="da-DK" sz="4800" dirty="0"/>
              <a:t>1</a:t>
            </a:r>
            <a:r>
              <a:rPr lang="da-DK" dirty="0"/>
              <a:t>. Godkendte midler til VOICE udvikling </a:t>
            </a:r>
          </a:p>
        </p:txBody>
      </p:sp>
      <p:sp>
        <p:nvSpPr>
          <p:cNvPr id="3" name="Pladsholder til indhold 2">
            <a:extLst>
              <a:ext uri="{FF2B5EF4-FFF2-40B4-BE49-F238E27FC236}">
                <a16:creationId xmlns:a16="http://schemas.microsoft.com/office/drawing/2014/main" id="{F094C4A9-DD8E-3619-734D-5D3C349BA1B3}"/>
              </a:ext>
            </a:extLst>
          </p:cNvPr>
          <p:cNvSpPr>
            <a:spLocks noGrp="1"/>
          </p:cNvSpPr>
          <p:nvPr>
            <p:ph idx="1"/>
          </p:nvPr>
        </p:nvSpPr>
        <p:spPr/>
        <p:txBody>
          <a:bodyPr>
            <a:normAutofit fontScale="85000" lnSpcReduction="10000"/>
          </a:bodyPr>
          <a:lstStyle/>
          <a:p>
            <a:pPr marL="0" indent="0">
              <a:buNone/>
            </a:pPr>
            <a:r>
              <a:rPr lang="da-DK" dirty="0"/>
              <a:t>Efter behandling af indstilling på DDH repræsentantskabsmødet den 29.11.2022 og en efterfølgende godkendelse på e-mail, med deadline den 6. december 2022, godkendte samtlige chatbot samarbejdskommuner finansiering af VOICE udviklingsprojektet.</a:t>
            </a:r>
          </a:p>
          <a:p>
            <a:pPr marL="0" indent="0">
              <a:buNone/>
            </a:pPr>
            <a:endParaRPr lang="da-DK" dirty="0"/>
          </a:p>
          <a:p>
            <a:pPr marL="0" indent="0">
              <a:buNone/>
            </a:pPr>
            <a:r>
              <a:rPr lang="da-DK" dirty="0"/>
              <a:t>Finansieringen* som blev godkendt til budgetåret 2023 lød på:</a:t>
            </a:r>
          </a:p>
          <a:p>
            <a:pPr marL="0" indent="0">
              <a:buNone/>
            </a:pPr>
            <a:r>
              <a:rPr lang="da-DK" dirty="0"/>
              <a:t>- Anskaffelse : 700.000,00 kr. </a:t>
            </a:r>
          </a:p>
          <a:p>
            <a:pPr marL="0" indent="0">
              <a:buNone/>
            </a:pPr>
            <a:r>
              <a:rPr lang="da-DK" dirty="0"/>
              <a:t>- Drift: 40.000,00 kr. – 80.000,00 kr. </a:t>
            </a:r>
          </a:p>
          <a:p>
            <a:pPr marL="0" indent="0">
              <a:buNone/>
            </a:pPr>
            <a:endParaRPr lang="da-DK" dirty="0"/>
          </a:p>
          <a:p>
            <a:pPr marL="0" indent="0">
              <a:buNone/>
            </a:pPr>
            <a:r>
              <a:rPr lang="da-DK" sz="1700" dirty="0"/>
              <a:t>*beløb fremgik af fremsendte materiale til godkendelse den 6.12.2022 og oplægget på repræsentantskabsmøde den 29.11.2022</a:t>
            </a:r>
          </a:p>
          <a:p>
            <a:pPr marL="0" indent="0">
              <a:buNone/>
            </a:pPr>
            <a:endParaRPr lang="da-DK" dirty="0"/>
          </a:p>
        </p:txBody>
      </p:sp>
      <p:sp>
        <p:nvSpPr>
          <p:cNvPr id="5" name="Pladsholder til sidefod 4">
            <a:extLst>
              <a:ext uri="{FF2B5EF4-FFF2-40B4-BE49-F238E27FC236}">
                <a16:creationId xmlns:a16="http://schemas.microsoft.com/office/drawing/2014/main" id="{FB9231A0-C4B0-706A-306C-9DDF57B58C99}"/>
              </a:ext>
            </a:extLst>
          </p:cNvPr>
          <p:cNvSpPr>
            <a:spLocks noGrp="1"/>
          </p:cNvSpPr>
          <p:nvPr>
            <p:ph type="ftr" sz="quarter" idx="11"/>
          </p:nvPr>
        </p:nvSpPr>
        <p:spPr/>
        <p:txBody>
          <a:bodyPr/>
          <a:lstStyle/>
          <a:p>
            <a:r>
              <a:rPr lang="da-DK"/>
              <a:t>Side 4</a:t>
            </a:r>
          </a:p>
        </p:txBody>
      </p:sp>
    </p:spTree>
    <p:extLst>
      <p:ext uri="{BB962C8B-B14F-4D97-AF65-F5344CB8AC3E}">
        <p14:creationId xmlns:p14="http://schemas.microsoft.com/office/powerpoint/2010/main" val="3428702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0066BDC4-489D-587B-C71B-412DA00EC0C3}"/>
              </a:ext>
            </a:extLst>
          </p:cNvPr>
          <p:cNvSpPr>
            <a:spLocks noGrp="1"/>
          </p:cNvSpPr>
          <p:nvPr>
            <p:ph type="title"/>
          </p:nvPr>
        </p:nvSpPr>
        <p:spPr/>
        <p:txBody>
          <a:bodyPr/>
          <a:lstStyle/>
          <a:p>
            <a:r>
              <a:rPr lang="da-DK" sz="4800" dirty="0"/>
              <a:t>1</a:t>
            </a:r>
            <a:r>
              <a:rPr lang="da-DK" dirty="0"/>
              <a:t>. Godkendte midler til VOICE udvikling </a:t>
            </a:r>
          </a:p>
        </p:txBody>
      </p:sp>
      <p:sp>
        <p:nvSpPr>
          <p:cNvPr id="3" name="Pladsholder til indhold 2">
            <a:extLst>
              <a:ext uri="{FF2B5EF4-FFF2-40B4-BE49-F238E27FC236}">
                <a16:creationId xmlns:a16="http://schemas.microsoft.com/office/drawing/2014/main" id="{1FADFF40-3310-B443-E859-18030F33F169}"/>
              </a:ext>
            </a:extLst>
          </p:cNvPr>
          <p:cNvSpPr>
            <a:spLocks noGrp="1"/>
          </p:cNvSpPr>
          <p:nvPr>
            <p:ph idx="1"/>
          </p:nvPr>
        </p:nvSpPr>
        <p:spPr/>
        <p:txBody>
          <a:bodyPr>
            <a:normAutofit fontScale="85000" lnSpcReduction="20000"/>
          </a:bodyPr>
          <a:lstStyle/>
          <a:p>
            <a:pPr marL="0" indent="0">
              <a:buNone/>
            </a:pPr>
            <a:r>
              <a:rPr lang="da-DK" dirty="0"/>
              <a:t>På DDH repræsentantskabsmødet 26.05.2023 godkendte repræsentantskabet en yderligere budgetudvidelse til VOICE udviklingen i 2024 på følgende:</a:t>
            </a:r>
          </a:p>
          <a:p>
            <a:pPr marL="0" indent="0">
              <a:buNone/>
            </a:pPr>
            <a:endParaRPr lang="da-DK" dirty="0"/>
          </a:p>
          <a:p>
            <a:pPr marL="0" indent="0">
              <a:buNone/>
            </a:pPr>
            <a:r>
              <a:rPr lang="da-DK" dirty="0"/>
              <a:t>Finansieringen* som blev godkendt til budgetåret 2024 lød på:</a:t>
            </a:r>
          </a:p>
          <a:p>
            <a:pPr marL="0" indent="0">
              <a:buNone/>
            </a:pPr>
            <a:r>
              <a:rPr lang="da-DK" dirty="0"/>
              <a:t>- Voice – yderligere udvikling: 	200.000,00 kr. </a:t>
            </a:r>
          </a:p>
          <a:p>
            <a:pPr marL="0" indent="0">
              <a:buNone/>
            </a:pPr>
            <a:r>
              <a:rPr lang="da-DK" dirty="0"/>
              <a:t>- Drift Voice: 		200.000,00 kr. </a:t>
            </a:r>
          </a:p>
          <a:p>
            <a:pPr marL="0" indent="0">
              <a:buNone/>
            </a:pPr>
            <a:r>
              <a:rPr lang="da-DK" dirty="0"/>
              <a:t>- Design Voice:		200.000,00 kr.</a:t>
            </a:r>
          </a:p>
          <a:p>
            <a:pPr marL="0" indent="0">
              <a:buNone/>
            </a:pPr>
            <a:endParaRPr lang="da-DK" dirty="0"/>
          </a:p>
          <a:p>
            <a:pPr marL="0" indent="0">
              <a:buNone/>
            </a:pPr>
            <a:r>
              <a:rPr lang="da-DK" sz="1500" dirty="0"/>
              <a:t>*beløb fremgik af indstilling til budgetgodkendelse på styregruppemødet den 26.05.2023 med godkendelse af referat på DDH repræsentantskabet den 31.10.2023.</a:t>
            </a:r>
          </a:p>
          <a:p>
            <a:pPr marL="0" indent="0">
              <a:buNone/>
            </a:pPr>
            <a:endParaRPr lang="da-DK" dirty="0"/>
          </a:p>
        </p:txBody>
      </p:sp>
      <p:sp>
        <p:nvSpPr>
          <p:cNvPr id="5" name="Pladsholder til sidefod 4">
            <a:extLst>
              <a:ext uri="{FF2B5EF4-FFF2-40B4-BE49-F238E27FC236}">
                <a16:creationId xmlns:a16="http://schemas.microsoft.com/office/drawing/2014/main" id="{A86050C7-4AA1-8D39-C1EC-00E9BB021269}"/>
              </a:ext>
            </a:extLst>
          </p:cNvPr>
          <p:cNvSpPr>
            <a:spLocks noGrp="1"/>
          </p:cNvSpPr>
          <p:nvPr>
            <p:ph type="ftr" sz="quarter" idx="11"/>
          </p:nvPr>
        </p:nvSpPr>
        <p:spPr/>
        <p:txBody>
          <a:bodyPr/>
          <a:lstStyle/>
          <a:p>
            <a:r>
              <a:rPr lang="da-DK"/>
              <a:t>Side 5</a:t>
            </a:r>
          </a:p>
        </p:txBody>
      </p:sp>
    </p:spTree>
    <p:extLst>
      <p:ext uri="{BB962C8B-B14F-4D97-AF65-F5344CB8AC3E}">
        <p14:creationId xmlns:p14="http://schemas.microsoft.com/office/powerpoint/2010/main" val="3858077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0912D-86B4-A2DC-291A-DC4CED185A87}"/>
              </a:ext>
            </a:extLst>
          </p:cNvPr>
          <p:cNvSpPr>
            <a:spLocks noGrp="1"/>
          </p:cNvSpPr>
          <p:nvPr>
            <p:ph type="title"/>
          </p:nvPr>
        </p:nvSpPr>
        <p:spPr/>
        <p:txBody>
          <a:bodyPr>
            <a:normAutofit/>
          </a:bodyPr>
          <a:lstStyle/>
          <a:p>
            <a:r>
              <a:rPr lang="da-DK" sz="4800" dirty="0"/>
              <a:t>1</a:t>
            </a:r>
            <a:r>
              <a:rPr lang="da-DK" dirty="0"/>
              <a:t>. Samlet VOICE andel af finansieringen	</a:t>
            </a:r>
          </a:p>
        </p:txBody>
      </p:sp>
      <p:sp>
        <p:nvSpPr>
          <p:cNvPr id="3" name="Pladsholder til indhold 2">
            <a:extLst>
              <a:ext uri="{FF2B5EF4-FFF2-40B4-BE49-F238E27FC236}">
                <a16:creationId xmlns:a16="http://schemas.microsoft.com/office/drawing/2014/main" id="{07524CE6-2FD1-3C7C-CB8D-D0F421BFC3ED}"/>
              </a:ext>
            </a:extLst>
          </p:cNvPr>
          <p:cNvSpPr>
            <a:spLocks noGrp="1"/>
          </p:cNvSpPr>
          <p:nvPr>
            <p:ph idx="1"/>
          </p:nvPr>
        </p:nvSpPr>
        <p:spPr/>
        <p:txBody>
          <a:bodyPr>
            <a:normAutofit fontScale="85000" lnSpcReduction="20000"/>
          </a:bodyPr>
          <a:lstStyle/>
          <a:p>
            <a:pPr marL="0" indent="0">
              <a:buNone/>
            </a:pPr>
            <a:r>
              <a:rPr lang="da-DK" dirty="0"/>
              <a:t>Af allerede afsatte og godkende midler bruges således:</a:t>
            </a:r>
          </a:p>
          <a:p>
            <a:pPr marL="0" indent="0">
              <a:buNone/>
            </a:pPr>
            <a:endParaRPr lang="da-DK" dirty="0"/>
          </a:p>
          <a:p>
            <a:pPr marL="0" indent="0">
              <a:buNone/>
            </a:pPr>
            <a:r>
              <a:rPr lang="da-DK" dirty="0"/>
              <a:t>- Anskaffelse (budget 2023) : 			700.000,00 kr. </a:t>
            </a:r>
          </a:p>
          <a:p>
            <a:pPr marL="0" indent="0">
              <a:buNone/>
            </a:pPr>
            <a:r>
              <a:rPr lang="da-DK" dirty="0"/>
              <a:t>- Drift (budget 2023): 			40.000,00 kr. </a:t>
            </a:r>
          </a:p>
          <a:p>
            <a:pPr marL="0" indent="0">
              <a:buNone/>
            </a:pPr>
            <a:r>
              <a:rPr lang="da-DK" dirty="0"/>
              <a:t>- Voice – yderligere udvikling (budget 2024): 	200.000,00 kr. </a:t>
            </a:r>
          </a:p>
          <a:p>
            <a:pPr marL="0" indent="0">
              <a:buNone/>
            </a:pPr>
            <a:r>
              <a:rPr lang="da-DK" dirty="0"/>
              <a:t>- Drift Voice (budget 2024): 			200.000,00 kr. </a:t>
            </a:r>
          </a:p>
          <a:p>
            <a:pPr marL="0" indent="0">
              <a:buNone/>
            </a:pPr>
            <a:r>
              <a:rPr lang="da-DK" dirty="0"/>
              <a:t>- Design/bygning  Voice (budget 2024): 		200.000,00 kr.</a:t>
            </a:r>
          </a:p>
          <a:p>
            <a:pPr marL="0" indent="0">
              <a:buNone/>
            </a:pPr>
            <a:endParaRPr lang="da-DK" dirty="0"/>
          </a:p>
          <a:p>
            <a:pPr marL="0" indent="0">
              <a:buNone/>
            </a:pPr>
            <a:r>
              <a:rPr lang="da-DK" b="1" dirty="0"/>
              <a:t>I alt (budget 2023 + 2024): 			1.340.000,00 kr.</a:t>
            </a:r>
          </a:p>
        </p:txBody>
      </p:sp>
      <p:sp>
        <p:nvSpPr>
          <p:cNvPr id="5" name="Pladsholder til sidefod 4">
            <a:extLst>
              <a:ext uri="{FF2B5EF4-FFF2-40B4-BE49-F238E27FC236}">
                <a16:creationId xmlns:a16="http://schemas.microsoft.com/office/drawing/2014/main" id="{CD2AF84D-AF83-0A36-1514-67E0B4A8A161}"/>
              </a:ext>
            </a:extLst>
          </p:cNvPr>
          <p:cNvSpPr>
            <a:spLocks noGrp="1"/>
          </p:cNvSpPr>
          <p:nvPr>
            <p:ph type="ftr" sz="quarter" idx="11"/>
          </p:nvPr>
        </p:nvSpPr>
        <p:spPr/>
        <p:txBody>
          <a:bodyPr/>
          <a:lstStyle/>
          <a:p>
            <a:r>
              <a:rPr lang="da-DK"/>
              <a:t>Side 6</a:t>
            </a:r>
          </a:p>
        </p:txBody>
      </p:sp>
    </p:spTree>
    <p:extLst>
      <p:ext uri="{BB962C8B-B14F-4D97-AF65-F5344CB8AC3E}">
        <p14:creationId xmlns:p14="http://schemas.microsoft.com/office/powerpoint/2010/main" val="3322998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B158DA-CF76-DA84-4E5A-BC468C7A9E57}"/>
              </a:ext>
            </a:extLst>
          </p:cNvPr>
          <p:cNvSpPr>
            <a:spLocks noGrp="1"/>
          </p:cNvSpPr>
          <p:nvPr>
            <p:ph type="title"/>
          </p:nvPr>
        </p:nvSpPr>
        <p:spPr>
          <a:xfrm>
            <a:off x="1451578" y="499719"/>
            <a:ext cx="9603275" cy="1049235"/>
          </a:xfrm>
        </p:spPr>
        <p:txBody>
          <a:bodyPr>
            <a:normAutofit fontScale="90000"/>
          </a:bodyPr>
          <a:lstStyle/>
          <a:p>
            <a:r>
              <a:rPr lang="da-DK" dirty="0"/>
              <a:t>2. Overflytning af midler til IT-projektledelse. Fra DDH kontaktcenter til Chatbot-regnskabets udbuds-del.</a:t>
            </a:r>
            <a:br>
              <a:rPr lang="da-DK" dirty="0"/>
            </a:br>
            <a:r>
              <a:rPr lang="da-DK" dirty="0"/>
              <a:t> </a:t>
            </a:r>
          </a:p>
        </p:txBody>
      </p:sp>
      <p:sp>
        <p:nvSpPr>
          <p:cNvPr id="3" name="Pladsholder til indhold 2">
            <a:extLst>
              <a:ext uri="{FF2B5EF4-FFF2-40B4-BE49-F238E27FC236}">
                <a16:creationId xmlns:a16="http://schemas.microsoft.com/office/drawing/2014/main" id="{389D3172-8CE3-49A8-8C47-CB6C1ED32D04}"/>
              </a:ext>
            </a:extLst>
          </p:cNvPr>
          <p:cNvSpPr>
            <a:spLocks noGrp="1"/>
          </p:cNvSpPr>
          <p:nvPr>
            <p:ph idx="1"/>
          </p:nvPr>
        </p:nvSpPr>
        <p:spPr/>
        <p:txBody>
          <a:bodyPr>
            <a:normAutofit lnSpcReduction="10000"/>
          </a:bodyPr>
          <a:lstStyle/>
          <a:p>
            <a:pPr marL="0" indent="0">
              <a:buNone/>
            </a:pPr>
            <a:r>
              <a:rPr lang="da-DK" dirty="0"/>
              <a:t>IT-projektledelsen er i dag knyttet til DDH kontaktcenter regnskabet.</a:t>
            </a:r>
          </a:p>
          <a:p>
            <a:pPr marL="0" indent="0">
              <a:buNone/>
            </a:pPr>
            <a:r>
              <a:rPr lang="da-DK" dirty="0"/>
              <a:t>Der er dog brug for IT-projektledelse i forbindelse med udbudsprocessen (og ikke i DDH kontaktcentret), hvorfor det indstilles at budgetposten for hhv. 2024 og 2025 flyttes til Chatbotudbuddet:</a:t>
            </a:r>
          </a:p>
          <a:p>
            <a:pPr marL="457200" lvl="1" indent="0">
              <a:buNone/>
            </a:pPr>
            <a:endParaRPr lang="da-DK" dirty="0"/>
          </a:p>
          <a:p>
            <a:pPr marL="457200" lvl="1" indent="0">
              <a:buNone/>
            </a:pPr>
            <a:r>
              <a:rPr lang="da-DK" dirty="0"/>
              <a:t>IT projektledelse (godkendt budget 2024):  		160.000,00 kr.</a:t>
            </a:r>
          </a:p>
          <a:p>
            <a:pPr marL="457200" lvl="1" indent="0">
              <a:buNone/>
            </a:pPr>
            <a:r>
              <a:rPr lang="da-DK" dirty="0"/>
              <a:t>IT projektledelse (forventet budget 2025): 		160.000,00 kr.</a:t>
            </a:r>
          </a:p>
          <a:p>
            <a:pPr marL="457200" lvl="1" indent="0">
              <a:buNone/>
            </a:pPr>
            <a:endParaRPr lang="da-DK" b="1" dirty="0"/>
          </a:p>
          <a:p>
            <a:pPr marL="457200" lvl="1" indent="0">
              <a:buNone/>
            </a:pPr>
            <a:r>
              <a:rPr lang="da-DK" b="1" dirty="0"/>
              <a:t>Overflyttes i alt: 				320.000,00 kr.</a:t>
            </a:r>
          </a:p>
        </p:txBody>
      </p:sp>
      <p:sp>
        <p:nvSpPr>
          <p:cNvPr id="5" name="Pladsholder til sidefod 4">
            <a:extLst>
              <a:ext uri="{FF2B5EF4-FFF2-40B4-BE49-F238E27FC236}">
                <a16:creationId xmlns:a16="http://schemas.microsoft.com/office/drawing/2014/main" id="{DE36C2A6-AA6F-735F-2B6A-FC62F7A2A099}"/>
              </a:ext>
            </a:extLst>
          </p:cNvPr>
          <p:cNvSpPr>
            <a:spLocks noGrp="1"/>
          </p:cNvSpPr>
          <p:nvPr>
            <p:ph type="ftr" sz="quarter" idx="11"/>
          </p:nvPr>
        </p:nvSpPr>
        <p:spPr/>
        <p:txBody>
          <a:bodyPr/>
          <a:lstStyle/>
          <a:p>
            <a:r>
              <a:rPr lang="da-DK"/>
              <a:t>Side 7</a:t>
            </a:r>
          </a:p>
        </p:txBody>
      </p:sp>
    </p:spTree>
    <p:extLst>
      <p:ext uri="{BB962C8B-B14F-4D97-AF65-F5344CB8AC3E}">
        <p14:creationId xmlns:p14="http://schemas.microsoft.com/office/powerpoint/2010/main" val="3982052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CD49AF-FBB2-6C6A-58B7-27DF07E9E3B1}"/>
              </a:ext>
            </a:extLst>
          </p:cNvPr>
          <p:cNvSpPr>
            <a:spLocks noGrp="1"/>
          </p:cNvSpPr>
          <p:nvPr>
            <p:ph type="title"/>
          </p:nvPr>
        </p:nvSpPr>
        <p:spPr/>
        <p:txBody>
          <a:bodyPr>
            <a:normAutofit fontScale="90000"/>
          </a:bodyPr>
          <a:lstStyle/>
          <a:p>
            <a:r>
              <a:rPr lang="da-DK" dirty="0"/>
              <a:t>3.  Allerede afsatte generelle udviklingsmidler i øvrigt til MUNI i årene 2024 og 2025</a:t>
            </a:r>
          </a:p>
        </p:txBody>
      </p:sp>
      <p:sp>
        <p:nvSpPr>
          <p:cNvPr id="3" name="Pladsholder til indhold 2">
            <a:extLst>
              <a:ext uri="{FF2B5EF4-FFF2-40B4-BE49-F238E27FC236}">
                <a16:creationId xmlns:a16="http://schemas.microsoft.com/office/drawing/2014/main" id="{26753E49-6ECD-C00D-53F1-EF31AEE66519}"/>
              </a:ext>
            </a:extLst>
          </p:cNvPr>
          <p:cNvSpPr>
            <a:spLocks noGrp="1"/>
          </p:cNvSpPr>
          <p:nvPr>
            <p:ph idx="1"/>
          </p:nvPr>
        </p:nvSpPr>
        <p:spPr/>
        <p:txBody>
          <a:bodyPr/>
          <a:lstStyle/>
          <a:p>
            <a:pPr marL="0" indent="0">
              <a:buNone/>
            </a:pPr>
            <a:r>
              <a:rPr lang="da-DK" dirty="0"/>
              <a:t>Det indstilles at afsatte midler til den videre udvikling af vores nuværende chatbot platform allokeres til DDH udbuddet. Da vi pr. primær 2025 overgår til ny platform, er pengene mere fornuftigt anvendt på vores kommende chatbot. Det drejer sig om:</a:t>
            </a:r>
          </a:p>
          <a:p>
            <a:pPr marL="457200" lvl="1" indent="0">
              <a:buNone/>
            </a:pPr>
            <a:endParaRPr lang="da-DK" dirty="0"/>
          </a:p>
          <a:p>
            <a:pPr marL="457200" lvl="1" indent="0">
              <a:buNone/>
            </a:pPr>
            <a:r>
              <a:rPr lang="da-DK" dirty="0"/>
              <a:t>Udviklingsmidler (godkendt budget 2024): 		300.000,00 kr.</a:t>
            </a:r>
          </a:p>
          <a:p>
            <a:pPr marL="457200" lvl="1" indent="0">
              <a:buNone/>
            </a:pPr>
            <a:r>
              <a:rPr lang="da-DK" dirty="0"/>
              <a:t>Udviklingsmidler (forventet budget 2025): 		300.000,00 kr.</a:t>
            </a:r>
          </a:p>
          <a:p>
            <a:pPr marL="457200" lvl="1" indent="0">
              <a:buNone/>
            </a:pPr>
            <a:endParaRPr lang="da-DK" dirty="0"/>
          </a:p>
          <a:p>
            <a:pPr marL="457200" lvl="1" indent="0">
              <a:buNone/>
            </a:pPr>
            <a:r>
              <a:rPr lang="da-DK" b="1" dirty="0"/>
              <a:t>Udviklingsmidler allokeret til udbuddet: 	600.000,00 kr. </a:t>
            </a:r>
          </a:p>
        </p:txBody>
      </p:sp>
      <p:sp>
        <p:nvSpPr>
          <p:cNvPr id="5" name="Pladsholder til sidefod 4">
            <a:extLst>
              <a:ext uri="{FF2B5EF4-FFF2-40B4-BE49-F238E27FC236}">
                <a16:creationId xmlns:a16="http://schemas.microsoft.com/office/drawing/2014/main" id="{3999AAB1-5785-417C-6EB3-788F68C4DEFD}"/>
              </a:ext>
            </a:extLst>
          </p:cNvPr>
          <p:cNvSpPr>
            <a:spLocks noGrp="1"/>
          </p:cNvSpPr>
          <p:nvPr>
            <p:ph type="ftr" sz="quarter" idx="11"/>
          </p:nvPr>
        </p:nvSpPr>
        <p:spPr/>
        <p:txBody>
          <a:bodyPr/>
          <a:lstStyle/>
          <a:p>
            <a:r>
              <a:rPr lang="da-DK"/>
              <a:t>Side 8</a:t>
            </a:r>
          </a:p>
        </p:txBody>
      </p:sp>
    </p:spTree>
    <p:extLst>
      <p:ext uri="{BB962C8B-B14F-4D97-AF65-F5344CB8AC3E}">
        <p14:creationId xmlns:p14="http://schemas.microsoft.com/office/powerpoint/2010/main" val="2260475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50C65A-5A93-B913-FBA2-6C36998BE028}"/>
              </a:ext>
            </a:extLst>
          </p:cNvPr>
          <p:cNvSpPr>
            <a:spLocks noGrp="1"/>
          </p:cNvSpPr>
          <p:nvPr>
            <p:ph type="title"/>
          </p:nvPr>
        </p:nvSpPr>
        <p:spPr/>
        <p:txBody>
          <a:bodyPr>
            <a:normAutofit fontScale="90000"/>
          </a:bodyPr>
          <a:lstStyle/>
          <a:p>
            <a:r>
              <a:rPr lang="da-DK" dirty="0"/>
              <a:t>4. </a:t>
            </a:r>
            <a:r>
              <a:rPr lang="da-DK"/>
              <a:t>Øvrig allokering af chatbot budgetmidler, som ville kunne flyttes til udbuddet</a:t>
            </a:r>
          </a:p>
        </p:txBody>
      </p:sp>
      <p:sp>
        <p:nvSpPr>
          <p:cNvPr id="3" name="Pladsholder til indhold 2">
            <a:extLst>
              <a:ext uri="{FF2B5EF4-FFF2-40B4-BE49-F238E27FC236}">
                <a16:creationId xmlns:a16="http://schemas.microsoft.com/office/drawing/2014/main" id="{1974E8F8-2782-52AD-BB17-3A2F11F12761}"/>
              </a:ext>
            </a:extLst>
          </p:cNvPr>
          <p:cNvSpPr>
            <a:spLocks noGrp="1"/>
          </p:cNvSpPr>
          <p:nvPr>
            <p:ph idx="1"/>
          </p:nvPr>
        </p:nvSpPr>
        <p:spPr/>
        <p:txBody>
          <a:bodyPr>
            <a:normAutofit fontScale="92500" lnSpcReduction="10000"/>
          </a:bodyPr>
          <a:lstStyle/>
          <a:p>
            <a:pPr marL="0" indent="0">
              <a:buNone/>
            </a:pPr>
            <a:r>
              <a:rPr lang="da-DK" dirty="0"/>
              <a:t>Om nødvendigt kunne disse budgetposter flyttes til udbudsprocessen. </a:t>
            </a:r>
          </a:p>
          <a:p>
            <a:pPr marL="0" indent="0">
              <a:buNone/>
            </a:pPr>
            <a:r>
              <a:rPr lang="da-DK" dirty="0"/>
              <a:t>Udvidelse af udviklingsramme med 100.000,00 kr. pr år i 2024 og fremadrettet, som er godkendt af repræsentantskabet. </a:t>
            </a:r>
          </a:p>
          <a:p>
            <a:pPr marL="0" indent="0">
              <a:buNone/>
            </a:pPr>
            <a:r>
              <a:rPr lang="da-DK" dirty="0"/>
              <a:t>Pengene er afsat til ekstra lokal udvikling med chatbotten. Det kunne overvejes at allokere disse midler for 2024 og 2025 til udbudsprocessen. Altså i alt 200.000,00 kr.</a:t>
            </a:r>
          </a:p>
          <a:p>
            <a:pPr marL="0" indent="0">
              <a:buNone/>
            </a:pPr>
            <a:r>
              <a:rPr lang="da-DK" dirty="0"/>
              <a:t>Markedsføringsmidler i 2025 vil kunne anvendes som en del af indsatsen, for at kommunikere omkring implementeringen af den nye chatbot platform overfor kommunerne. Det drejer sig om 75.000,00 kr. som afsættes i 2025.</a:t>
            </a:r>
          </a:p>
          <a:p>
            <a:pPr marL="0" indent="0">
              <a:buNone/>
            </a:pPr>
            <a:r>
              <a:rPr lang="da-DK" b="1" dirty="0"/>
              <a:t>Alt i alt = 275.000,00 kr. som ville kunne allokeres til udbudsprocessen.</a:t>
            </a:r>
          </a:p>
        </p:txBody>
      </p:sp>
      <p:sp>
        <p:nvSpPr>
          <p:cNvPr id="5" name="Pladsholder til sidefod 4">
            <a:extLst>
              <a:ext uri="{FF2B5EF4-FFF2-40B4-BE49-F238E27FC236}">
                <a16:creationId xmlns:a16="http://schemas.microsoft.com/office/drawing/2014/main" id="{7E73BD90-1BA2-3429-9A74-F0FA6E094C2C}"/>
              </a:ext>
            </a:extLst>
          </p:cNvPr>
          <p:cNvSpPr>
            <a:spLocks noGrp="1"/>
          </p:cNvSpPr>
          <p:nvPr>
            <p:ph type="ftr" sz="quarter" idx="11"/>
          </p:nvPr>
        </p:nvSpPr>
        <p:spPr/>
        <p:txBody>
          <a:bodyPr/>
          <a:lstStyle/>
          <a:p>
            <a:r>
              <a:rPr lang="da-DK"/>
              <a:t>Side 9</a:t>
            </a:r>
          </a:p>
        </p:txBody>
      </p:sp>
    </p:spTree>
    <p:extLst>
      <p:ext uri="{BB962C8B-B14F-4D97-AF65-F5344CB8AC3E}">
        <p14:creationId xmlns:p14="http://schemas.microsoft.com/office/powerpoint/2010/main" val="4122096749"/>
      </p:ext>
    </p:extLst>
  </p:cSld>
  <p:clrMapOvr>
    <a:masterClrMapping/>
  </p:clrMapOvr>
</p:sld>
</file>

<file path=ppt/theme/theme1.xml><?xml version="1.0" encoding="utf-8"?>
<a:theme xmlns:a="http://schemas.openxmlformats.org/drawingml/2006/main" name="Galleri">
  <a:themeElements>
    <a:clrScheme name="Gal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224B8291D849F4459D7AB60B6E79C880" ma:contentTypeVersion="18" ma:contentTypeDescription="Opret et nyt dokument." ma:contentTypeScope="" ma:versionID="b98870e3c2029466ed803e67fc7dac51">
  <xsd:schema xmlns:xsd="http://www.w3.org/2001/XMLSchema" xmlns:xs="http://www.w3.org/2001/XMLSchema" xmlns:p="http://schemas.microsoft.com/office/2006/metadata/properties" xmlns:ns2="a408f06c-1694-489f-9cdc-5efa500d75a8" xmlns:ns3="31f27a57-5daa-4240-845d-578cc8bddeed" targetNamespace="http://schemas.microsoft.com/office/2006/metadata/properties" ma:root="true" ma:fieldsID="4be10ba7c7bccc95d23f79bc93418551" ns2:_="" ns3:_="">
    <xsd:import namespace="a408f06c-1694-489f-9cdc-5efa500d75a8"/>
    <xsd:import namespace="31f27a57-5daa-4240-845d-578cc8bdde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8f06c-1694-489f-9cdc-5efa500d75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3fe80aff-8094-4148-a725-0517f31fcd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f27a57-5daa-4240-845d-578cc8bddeed"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232aa115-c284-453e-8f37-5cfa47456063}" ma:internalName="TaxCatchAll" ma:showField="CatchAllData" ma:web="31f27a57-5daa-4240-845d-578cc8bdde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408f06c-1694-489f-9cdc-5efa500d75a8">
      <Terms xmlns="http://schemas.microsoft.com/office/infopath/2007/PartnerControls"/>
    </lcf76f155ced4ddcb4097134ff3c332f>
    <TaxCatchAll xmlns="31f27a57-5daa-4240-845d-578cc8bddeed" xsi:nil="true"/>
  </documentManagement>
</p:properties>
</file>

<file path=customXml/itemProps1.xml><?xml version="1.0" encoding="utf-8"?>
<ds:datastoreItem xmlns:ds="http://schemas.openxmlformats.org/officeDocument/2006/customXml" ds:itemID="{BE74672F-17EE-4354-9D54-0B6188BF8762}">
  <ds:schemaRefs>
    <ds:schemaRef ds:uri="http://schemas.microsoft.com/sharepoint/v3/contenttype/forms"/>
  </ds:schemaRefs>
</ds:datastoreItem>
</file>

<file path=customXml/itemProps2.xml><?xml version="1.0" encoding="utf-8"?>
<ds:datastoreItem xmlns:ds="http://schemas.openxmlformats.org/officeDocument/2006/customXml" ds:itemID="{44024782-7C03-4756-AEBF-FCF2AB122328}"/>
</file>

<file path=customXml/itemProps3.xml><?xml version="1.0" encoding="utf-8"?>
<ds:datastoreItem xmlns:ds="http://schemas.openxmlformats.org/officeDocument/2006/customXml" ds:itemID="{5A5E13C8-300A-44A5-ADB0-F9F92E8EC402}">
  <ds:schemaRefs>
    <ds:schemaRef ds:uri="http://schemas.microsoft.com/office/2006/metadata/properties"/>
    <ds:schemaRef ds:uri="http://schemas.microsoft.com/office/infopath/2007/PartnerControls"/>
    <ds:schemaRef ds:uri="a408f06c-1694-489f-9cdc-5efa500d75a8"/>
    <ds:schemaRef ds:uri="31f27a57-5daa-4240-845d-578cc8bddeed"/>
  </ds:schemaRefs>
</ds:datastoreItem>
</file>

<file path=docProps/app.xml><?xml version="1.0" encoding="utf-8"?>
<Properties xmlns="http://schemas.openxmlformats.org/officeDocument/2006/extended-properties" xmlns:vt="http://schemas.openxmlformats.org/officeDocument/2006/docPropsVTypes">
  <Template>Gallery</Template>
  <TotalTime>426</TotalTime>
  <Words>1305</Words>
  <Application>Microsoft Office PowerPoint</Application>
  <PresentationFormat>Widescreen</PresentationFormat>
  <Paragraphs>163</Paragraphs>
  <Slides>15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15</vt:i4>
      </vt:variant>
    </vt:vector>
  </HeadingPairs>
  <TitlesOfParts>
    <vt:vector size="19" baseType="lpstr">
      <vt:lpstr>Arial</vt:lpstr>
      <vt:lpstr>Calibri</vt:lpstr>
      <vt:lpstr>Gill Sans MT</vt:lpstr>
      <vt:lpstr>Galleri</vt:lpstr>
      <vt:lpstr>Finansieringsplan</vt:lpstr>
      <vt:lpstr>32 kommuner deltager i Chatbot udbuddet</vt:lpstr>
      <vt:lpstr>Finansiering af nyt Chatbot udbud 2023-2025</vt:lpstr>
      <vt:lpstr>1. Godkendte midler til VOICE udvikling </vt:lpstr>
      <vt:lpstr>1. Godkendte midler til VOICE udvikling </vt:lpstr>
      <vt:lpstr>1. Samlet VOICE andel af finansieringen </vt:lpstr>
      <vt:lpstr>2. Overflytning af midler til IT-projektledelse. Fra DDH kontaktcenter til Chatbot-regnskabets udbuds-del.  </vt:lpstr>
      <vt:lpstr>3.  Allerede afsatte generelle udviklingsmidler i øvrigt til MUNI i årene 2024 og 2025</vt:lpstr>
      <vt:lpstr>4. Øvrig allokering af chatbot budgetmidler, som ville kunne flyttes til udbuddet</vt:lpstr>
      <vt:lpstr>Samlet finansiering (2023 – 2025)</vt:lpstr>
      <vt:lpstr>Udbudsprocessens Finansieringsbehov - Udgiftsbærende elementer</vt:lpstr>
      <vt:lpstr>Udgifter ved anskaffelse og implementering af MUNI (IBM) – ved sidste udbud (2018-2019)</vt:lpstr>
      <vt:lpstr>Finansieringsbehov - Udgifter til NYT Udbud 2023-2025</vt:lpstr>
      <vt:lpstr>Kommentarer</vt:lpstr>
      <vt:lpstr>Kompetencer og roller</vt:lpstr>
    </vt:vector>
  </TitlesOfParts>
  <Company>Aarhus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Finansieringsplan</dc:title>
  <dc:creator>Torben Glock</dc:creator>
  <cp:lastModifiedBy>Torben Glock</cp:lastModifiedBy>
  <cp:revision>1</cp:revision>
  <dcterms:created xsi:type="dcterms:W3CDTF">2024-01-03T10:02:24Z</dcterms:created>
  <dcterms:modified xsi:type="dcterms:W3CDTF">2024-01-19T12:26:40Z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0x010100224B8291D849F4459D7AB60B6E79C880</vt:lpwstr>
  </property>
</Properties>
</file>