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508" r:id="rId5"/>
    <p:sldId id="511" r:id="rId6"/>
    <p:sldId id="362" r:id="rId7"/>
    <p:sldId id="363" r:id="rId8"/>
    <p:sldId id="503" r:id="rId9"/>
    <p:sldId id="510" r:id="rId10"/>
    <p:sldId id="364" r:id="rId11"/>
    <p:sldId id="505" r:id="rId12"/>
    <p:sldId id="506" r:id="rId13"/>
    <p:sldId id="294" r:id="rId14"/>
    <p:sldId id="390" r:id="rId15"/>
    <p:sldId id="375" r:id="rId16"/>
    <p:sldId id="309" r:id="rId17"/>
    <p:sldId id="283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136" autoAdjust="0"/>
  </p:normalViewPr>
  <p:slideViewPr>
    <p:cSldViewPr snapToGrid="0">
      <p:cViewPr varScale="1">
        <p:scale>
          <a:sx n="59" d="100"/>
          <a:sy n="59" d="100"/>
        </p:scale>
        <p:origin x="25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ke Sofie Bech Høyer" userId="242ee977-0f26-4a5c-be07-2271ba5917d1" providerId="ADAL" clId="{3BD1BB72-7E4C-4F35-890C-F5CEDDAE4C8A}"/>
    <pc:docChg chg="modSld">
      <pc:chgData name="Frederikke Sofie Bech Høyer" userId="242ee977-0f26-4a5c-be07-2271ba5917d1" providerId="ADAL" clId="{3BD1BB72-7E4C-4F35-890C-F5CEDDAE4C8A}" dt="2019-02-20T11:55:36.192" v="21" actId="20577"/>
      <pc:docMkLst>
        <pc:docMk/>
      </pc:docMkLst>
      <pc:sldChg chg="modSp modNotesTx">
        <pc:chgData name="Frederikke Sofie Bech Høyer" userId="242ee977-0f26-4a5c-be07-2271ba5917d1" providerId="ADAL" clId="{3BD1BB72-7E4C-4F35-890C-F5CEDDAE4C8A}" dt="2019-02-20T11:55:25.152" v="17" actId="20577"/>
        <pc:sldMkLst>
          <pc:docMk/>
          <pc:sldMk cId="1108444095" sldId="294"/>
        </pc:sldMkLst>
        <pc:picChg chg="mod">
          <ac:chgData name="Frederikke Sofie Bech Høyer" userId="242ee977-0f26-4a5c-be07-2271ba5917d1" providerId="ADAL" clId="{3BD1BB72-7E4C-4F35-890C-F5CEDDAE4C8A}" dt="2019-02-20T11:54:09.963" v="10" actId="208"/>
          <ac:picMkLst>
            <pc:docMk/>
            <pc:sldMk cId="1108444095" sldId="294"/>
            <ac:picMk id="3" creationId="{7A03901A-4AE5-4882-9FC2-9B50A7C61C59}"/>
          </ac:picMkLst>
        </pc:picChg>
      </pc:sldChg>
      <pc:sldChg chg="modSp modNotesTx">
        <pc:chgData name="Frederikke Sofie Bech Høyer" userId="242ee977-0f26-4a5c-be07-2271ba5917d1" providerId="ADAL" clId="{3BD1BB72-7E4C-4F35-890C-F5CEDDAE4C8A}" dt="2019-02-20T11:55:36.192" v="21" actId="20577"/>
        <pc:sldMkLst>
          <pc:docMk/>
          <pc:sldMk cId="123062039" sldId="309"/>
        </pc:sldMkLst>
        <pc:picChg chg="mod">
          <ac:chgData name="Frederikke Sofie Bech Høyer" userId="242ee977-0f26-4a5c-be07-2271ba5917d1" providerId="ADAL" clId="{3BD1BB72-7E4C-4F35-890C-F5CEDDAE4C8A}" dt="2019-02-20T11:54:23.119" v="12" actId="208"/>
          <ac:picMkLst>
            <pc:docMk/>
            <pc:sldMk cId="123062039" sldId="309"/>
            <ac:picMk id="3" creationId="{262A7BD5-EDBA-416C-8B35-3CAEAEDF5993}"/>
          </ac:picMkLst>
        </pc:picChg>
      </pc:sldChg>
      <pc:sldChg chg="modSp">
        <pc:chgData name="Frederikke Sofie Bech Høyer" userId="242ee977-0f26-4a5c-be07-2271ba5917d1" providerId="ADAL" clId="{3BD1BB72-7E4C-4F35-890C-F5CEDDAE4C8A}" dt="2019-02-20T11:53:40.259" v="5" actId="20577"/>
        <pc:sldMkLst>
          <pc:docMk/>
          <pc:sldMk cId="879973991" sldId="363"/>
        </pc:sldMkLst>
        <pc:spChg chg="mod">
          <ac:chgData name="Frederikke Sofie Bech Høyer" userId="242ee977-0f26-4a5c-be07-2271ba5917d1" providerId="ADAL" clId="{3BD1BB72-7E4C-4F35-890C-F5CEDDAE4C8A}" dt="2019-02-20T11:53:40.259" v="5" actId="20577"/>
          <ac:spMkLst>
            <pc:docMk/>
            <pc:sldMk cId="879973991" sldId="363"/>
            <ac:spMk id="3" creationId="{BBD8CFFA-DDC1-4C8D-9631-31968660E95F}"/>
          </ac:spMkLst>
        </pc:spChg>
      </pc:sldChg>
      <pc:sldChg chg="modNotesTx">
        <pc:chgData name="Frederikke Sofie Bech Høyer" userId="242ee977-0f26-4a5c-be07-2271ba5917d1" providerId="ADAL" clId="{3BD1BB72-7E4C-4F35-890C-F5CEDDAE4C8A}" dt="2019-02-20T11:55:31.291" v="19" actId="20577"/>
        <pc:sldMkLst>
          <pc:docMk/>
          <pc:sldMk cId="199383165" sldId="375"/>
        </pc:sldMkLst>
      </pc:sldChg>
      <pc:sldChg chg="modSp modNotesTx">
        <pc:chgData name="Frederikke Sofie Bech Høyer" userId="242ee977-0f26-4a5c-be07-2271ba5917d1" providerId="ADAL" clId="{3BD1BB72-7E4C-4F35-890C-F5CEDDAE4C8A}" dt="2019-02-20T11:55:28.819" v="18" actId="20577"/>
        <pc:sldMkLst>
          <pc:docMk/>
          <pc:sldMk cId="844261528" sldId="390"/>
        </pc:sldMkLst>
        <pc:picChg chg="mod">
          <ac:chgData name="Frederikke Sofie Bech Høyer" userId="242ee977-0f26-4a5c-be07-2271ba5917d1" providerId="ADAL" clId="{3BD1BB72-7E4C-4F35-890C-F5CEDDAE4C8A}" dt="2019-02-20T11:54:06.097" v="9" actId="208"/>
          <ac:picMkLst>
            <pc:docMk/>
            <pc:sldMk cId="844261528" sldId="390"/>
            <ac:picMk id="6" creationId="{BFF8EDBF-409F-4CEF-A666-861C78BB78B1}"/>
          </ac:picMkLst>
        </pc:picChg>
      </pc:sldChg>
      <pc:sldChg chg="modSp modNotesTx">
        <pc:chgData name="Frederikke Sofie Bech Høyer" userId="242ee977-0f26-4a5c-be07-2271ba5917d1" providerId="ADAL" clId="{3BD1BB72-7E4C-4F35-890C-F5CEDDAE4C8A}" dt="2019-02-20T11:54:53.038" v="13" actId="20577"/>
        <pc:sldMkLst>
          <pc:docMk/>
          <pc:sldMk cId="2309032016" sldId="503"/>
        </pc:sldMkLst>
        <pc:spChg chg="mod">
          <ac:chgData name="Frederikke Sofie Bech Høyer" userId="242ee977-0f26-4a5c-be07-2271ba5917d1" providerId="ADAL" clId="{3BD1BB72-7E4C-4F35-890C-F5CEDDAE4C8A}" dt="2019-02-20T11:53:47.971" v="8" actId="20577"/>
          <ac:spMkLst>
            <pc:docMk/>
            <pc:sldMk cId="2309032016" sldId="503"/>
            <ac:spMk id="4" creationId="{78EA5624-8B88-4C35-86BA-08B877FF08E2}"/>
          </ac:spMkLst>
        </pc:spChg>
      </pc:sldChg>
      <pc:sldChg chg="modNotesTx">
        <pc:chgData name="Frederikke Sofie Bech Høyer" userId="242ee977-0f26-4a5c-be07-2271ba5917d1" providerId="ADAL" clId="{3BD1BB72-7E4C-4F35-890C-F5CEDDAE4C8A}" dt="2019-02-20T11:55:20.001" v="16" actId="20577"/>
        <pc:sldMkLst>
          <pc:docMk/>
          <pc:sldMk cId="154380319" sldId="506"/>
        </pc:sldMkLst>
      </pc:sldChg>
      <pc:sldChg chg="modSp">
        <pc:chgData name="Frederikke Sofie Bech Høyer" userId="242ee977-0f26-4a5c-be07-2271ba5917d1" providerId="ADAL" clId="{3BD1BB72-7E4C-4F35-890C-F5CEDDAE4C8A}" dt="2019-02-20T11:53:35.771" v="3" actId="20577"/>
        <pc:sldMkLst>
          <pc:docMk/>
          <pc:sldMk cId="2632214907" sldId="508"/>
        </pc:sldMkLst>
        <pc:spChg chg="mod">
          <ac:chgData name="Frederikke Sofie Bech Høyer" userId="242ee977-0f26-4a5c-be07-2271ba5917d1" providerId="ADAL" clId="{3BD1BB72-7E4C-4F35-890C-F5CEDDAE4C8A}" dt="2019-02-20T11:53:35.771" v="3" actId="20577"/>
          <ac:spMkLst>
            <pc:docMk/>
            <pc:sldMk cId="2632214907" sldId="508"/>
            <ac:spMk id="6" creationId="{BA84575B-748C-47BD-A1AC-05BBB1016340}"/>
          </ac:spMkLst>
        </pc:spChg>
      </pc:sldChg>
      <pc:sldChg chg="modNotesTx">
        <pc:chgData name="Frederikke Sofie Bech Høyer" userId="242ee977-0f26-4a5c-be07-2271ba5917d1" providerId="ADAL" clId="{3BD1BB72-7E4C-4F35-890C-F5CEDDAE4C8A}" dt="2019-02-20T11:55:10.567" v="15" actId="20577"/>
        <pc:sldMkLst>
          <pc:docMk/>
          <pc:sldMk cId="1280264565" sldId="51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90E02-4525-4382-934C-C57FB8BBBDF0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27EE-0B81-4268-9DCA-DBB0E97B73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17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Aula bliver den nye kommunikationsplatform i folkeskoler, SFO’er, fritids- og klubtilbud samt dagtilbud over hele landet, når Aula erstatter </a:t>
            </a:r>
            <a:r>
              <a:rPr lang="da-DK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ForældreIntra</a:t>
            </a:r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(og </a:t>
            </a:r>
            <a:r>
              <a:rPr lang="da-DK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ElevIntra</a:t>
            </a:r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 august 2019 og </a:t>
            </a:r>
            <a:r>
              <a:rPr lang="da-DK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BørneIntra</a:t>
            </a:r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2020. Du vil kunne genkende flere funktioner fra </a:t>
            </a:r>
            <a:r>
              <a:rPr lang="da-DK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ForældreIntra</a:t>
            </a:r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Aula. </a:t>
            </a:r>
          </a:p>
          <a:p>
            <a:endParaRPr lang="da-DK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forældre vil I fx få adgang til kalender, beskeder, nyheder, galleri og kommunikation i grupper i en mere enkel, brugervenlig og sikker løsning. </a:t>
            </a:r>
          </a:p>
          <a:p>
            <a:endParaRPr lang="da-DK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22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Galleri viser mediefiler (foto og video).</a:t>
            </a:r>
          </a:p>
          <a:p>
            <a:pPr marL="0" indent="0">
              <a:buFontTx/>
              <a:buNone/>
            </a:pPr>
            <a:r>
              <a:rPr lang="da-DK" dirty="0"/>
              <a:t>Det er knyttet op på samtykke fra forældre, som også ligger i Aula.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0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/>
              <a:t>Aula betyder forsamlingssal og udtrykker fællesskab og samling. 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/>
              <a:t>Aula er et fælles rum til kommunikation og samarbejde, som I allerede kender det fra </a:t>
            </a:r>
            <a:r>
              <a:rPr lang="da-DK" sz="1000" dirty="0" err="1"/>
              <a:t>ForældreIntra</a:t>
            </a:r>
            <a:r>
              <a:rPr lang="da-DK" sz="1000" dirty="0"/>
              <a:t>.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/>
              <a:t>Det bliver en mere enkel og brugervenlig løsning – fordi ambitionen er, at vi skal have alle forældrene på.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/>
              <a:t>Samtidig bliver det en mere sikker løsning end </a:t>
            </a:r>
            <a:r>
              <a:rPr lang="da-DK" sz="1000" dirty="0" err="1"/>
              <a:t>ForældreIntra</a:t>
            </a:r>
            <a:r>
              <a:rPr lang="da-DK" sz="1000" dirty="0"/>
              <a:t>, som lever op til de nye og større krav til it-sikkerhed end tidligere. 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1" dirty="0"/>
              <a:t>Målet med Aula er at styrke samarbejdet</a:t>
            </a:r>
          </a:p>
          <a:p>
            <a:pPr>
              <a:lnSpc>
                <a:spcPct val="120000"/>
              </a:lnSpc>
            </a:pPr>
            <a:r>
              <a:rPr lang="da-DK" sz="1000" dirty="0"/>
              <a:t>Når du som forælder involverer dig aktivt i dit barns skoleliv, har det en afgørende betydning for dit barn.</a:t>
            </a:r>
          </a:p>
          <a:p>
            <a:pPr>
              <a:lnSpc>
                <a:spcPct val="120000"/>
              </a:lnSpc>
            </a:pPr>
            <a:r>
              <a:rPr lang="da-DK" sz="1000" dirty="0"/>
              <a:t>Det smitter det positivt af på dit barns læring, udvikling og trivsel.</a:t>
            </a:r>
          </a:p>
          <a:p>
            <a:pPr>
              <a:lnSpc>
                <a:spcPct val="120000"/>
              </a:lnSpc>
            </a:pPr>
            <a:r>
              <a:rPr lang="da-DK" sz="1000" dirty="0"/>
              <a:t>Derfor skal Aula styrke samarbejdet om børn og unges læring, trivsel og udvikling mellem forældre, medarbejdere, ledere, børn og unge.  </a:t>
            </a:r>
          </a:p>
          <a:p>
            <a:pPr>
              <a:lnSpc>
                <a:spcPct val="120000"/>
              </a:lnSpc>
            </a:pPr>
            <a:endParaRPr lang="da-DK" sz="1000" dirty="0"/>
          </a:p>
          <a:p>
            <a:pPr>
              <a:lnSpc>
                <a:spcPct val="120000"/>
              </a:lnSpc>
            </a:pPr>
            <a:r>
              <a:rPr lang="da-DK" sz="1000" b="1" dirty="0"/>
              <a:t>Aula skaber momentum til at gentænke og styrke kommunikationen med jer forældre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da-DK" sz="1000" dirty="0"/>
              <a:t>Så det bl.a. bliver nemmere for jer at finde det, som I har brug for.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da-DK" sz="1000" dirty="0"/>
              <a:t>Tænke over om noget af ansvaret skal lægges tilbage til eleven fra et bestemt klassetrin osv. </a:t>
            </a:r>
          </a:p>
          <a:p>
            <a:pPr marL="0" marR="0" lvl="0" indent="0" algn="l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/>
          </a:p>
          <a:p>
            <a:r>
              <a:rPr lang="da-DK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4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b="1" dirty="0"/>
              <a:t>En nem og brugervenlig løsning</a:t>
            </a:r>
            <a:br>
              <a:rPr lang="da-DK" sz="1000" b="1" dirty="0"/>
            </a:br>
            <a:r>
              <a:rPr lang="da-DK" sz="1000" dirty="0"/>
              <a:t>Aula giver dig et bedre overblik over dit barns skoledag – på mobil, computer og tablet.</a:t>
            </a:r>
            <a:br>
              <a:rPr lang="da-DK" sz="1000" dirty="0"/>
            </a:br>
            <a:endParaRPr lang="da-DK" sz="1000" dirty="0"/>
          </a:p>
          <a:p>
            <a:r>
              <a:rPr lang="da-DK" sz="1000" b="1" dirty="0"/>
              <a:t>Én indgang</a:t>
            </a:r>
            <a:r>
              <a:rPr lang="da-DK" sz="1000" dirty="0"/>
              <a:t> </a:t>
            </a:r>
            <a:r>
              <a:rPr lang="da-DK" sz="1000" b="1" dirty="0"/>
              <a:t>til kommunikation om dit barn </a:t>
            </a:r>
            <a:br>
              <a:rPr lang="da-DK" sz="1000" b="1" dirty="0"/>
            </a:br>
            <a:r>
              <a:rPr lang="da-DK" sz="1000" dirty="0"/>
              <a:t>lige fra vuggestuen til udgangen af folkeskolen.</a:t>
            </a:r>
            <a:br>
              <a:rPr lang="da-DK" sz="1000" dirty="0"/>
            </a:br>
            <a:r>
              <a:rPr lang="da-DK" sz="1000" dirty="0"/>
              <a:t>Du skal altså kun logge ind ét sted, når Aula erstatter </a:t>
            </a:r>
            <a:r>
              <a:rPr lang="da-DK" sz="1000" dirty="0" err="1"/>
              <a:t>ForældreIntra</a:t>
            </a:r>
            <a:r>
              <a:rPr lang="da-DK" sz="1000" dirty="0"/>
              <a:t> i 2019 og </a:t>
            </a:r>
            <a:r>
              <a:rPr lang="da-DK" sz="1000" dirty="0" err="1"/>
              <a:t>BørneIntra</a:t>
            </a:r>
            <a:r>
              <a:rPr lang="da-DK" sz="1000" dirty="0"/>
              <a:t> i 2020. </a:t>
            </a:r>
            <a:br>
              <a:rPr lang="da-DK" sz="1000" dirty="0"/>
            </a:br>
            <a:r>
              <a:rPr lang="da-DK" sz="1000" dirty="0"/>
              <a:t>Fritids- og ungdomstilbud får også adgang til Aula, så alt bliver samlet i Aula.</a:t>
            </a:r>
          </a:p>
          <a:p>
            <a:r>
              <a:rPr lang="da-DK" sz="1000" dirty="0"/>
              <a:t>Du får adgang med dit UNI-Login, som du også bruger i dag til </a:t>
            </a:r>
            <a:r>
              <a:rPr lang="da-DK" sz="1000" dirty="0" err="1"/>
              <a:t>ForældreIntra</a:t>
            </a:r>
            <a:r>
              <a:rPr lang="da-DK" sz="1000" dirty="0"/>
              <a:t>.</a:t>
            </a:r>
          </a:p>
          <a:p>
            <a:endParaRPr lang="da-DK" sz="1000" dirty="0"/>
          </a:p>
          <a:p>
            <a:r>
              <a:rPr lang="da-DK" sz="1000" b="1" dirty="0"/>
              <a:t>Aula beskytter dit barns data</a:t>
            </a:r>
            <a:br>
              <a:rPr lang="da-DK" sz="1000" dirty="0"/>
            </a:br>
            <a:r>
              <a:rPr lang="da-DK" sz="1000" dirty="0"/>
              <a:t>Et ekstra lag af sikkerhed beskytter informationerne om dit barn godt og korrekt efter gældende lovgivning. </a:t>
            </a:r>
          </a:p>
          <a:p>
            <a:r>
              <a:rPr lang="da-DK" sz="1000" dirty="0"/>
              <a:t>Det betyder, at du skal logge ind med NemID, når kommunikationen om dit barn indeholder følsomme eller fortrolige oplysninger. </a:t>
            </a:r>
            <a:br>
              <a:rPr lang="da-DK" sz="1000" dirty="0"/>
            </a:br>
            <a:r>
              <a:rPr lang="da-DK" sz="1000" dirty="0"/>
              <a:t>Fx kan en besked markeres som fortrolig – og så skal du altså logge ind med to-faktorer: </a:t>
            </a:r>
          </a:p>
          <a:p>
            <a:pPr marL="685800" lvl="1" indent="-228600">
              <a:buAutoNum type="arabicParenR"/>
            </a:pPr>
            <a:r>
              <a:rPr lang="da-DK" sz="1000" dirty="0"/>
              <a:t>Dit UNI-Login (som du skal bruge, når du logger på Aula)</a:t>
            </a:r>
          </a:p>
          <a:p>
            <a:pPr marL="685800" lvl="1" indent="-228600">
              <a:buAutoNum type="arabicParenR"/>
            </a:pPr>
            <a:r>
              <a:rPr lang="da-DK" sz="1000" dirty="0"/>
              <a:t>Dit NemID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sz="1000" dirty="0"/>
              <a:t>Det meste af kommunikationen mellem skolen og hjemmet indeholder ikke fortrolige og følsomme oplysninger, så det meste af indholdet vil kunne tilgås med UNI-Login, som du kender det fra SkoleIntra i dag.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2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Video fra KOMBIT – kort om Aula (varighed 1:30 min).</a:t>
            </a:r>
          </a:p>
          <a:p>
            <a:endParaRPr lang="da-DK" dirty="0"/>
          </a:p>
          <a:p>
            <a:r>
              <a:rPr lang="da-DK" dirty="0"/>
              <a:t>Indlejring fungerer ikke, så I er nødt til at klikke på linket og vise den i en browser.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07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skal alle rydde op, inden Aula erstatter </a:t>
            </a:r>
            <a:r>
              <a:rPr lang="da-DK" dirty="0" err="1"/>
              <a:t>ForældreIntra</a:t>
            </a:r>
            <a:r>
              <a:rPr lang="da-DK" dirty="0"/>
              <a:t> og </a:t>
            </a:r>
            <a:r>
              <a:rPr lang="da-DK" dirty="0" err="1"/>
              <a:t>ElevIntra</a:t>
            </a:r>
            <a:r>
              <a:rPr lang="da-DK" dirty="0"/>
              <a:t>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er vigtigt, at du søger for at gemme alt det, du gerne vil have adgang til senere, sådan at du ikke mister adgang.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Den største del af oprydningen står skolen for. Noget skal slettes, noget skal gemmes andre steder og noget bliver flyttet automatisk til Aula.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Så alt, hvad der er lovpligtigt at gemme, vil skolen efterfølgende have adgang til efterfølgende. </a:t>
            </a:r>
          </a:p>
          <a:p>
            <a:endParaRPr lang="da-DK" dirty="0"/>
          </a:p>
          <a:p>
            <a:r>
              <a:rPr lang="da-DK" dirty="0"/>
              <a:t>Tag det roligt – der kommer hjælp til opgaven inden august.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4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Eksempler på, hvordan Aula kommer til at se ud – med forbehold for, at der kan ske mindre ændringer.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74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Overblik viser dig opslag fra alle de grupper, som du er medlem 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66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Kalenderen vil fungere som en samlet indgang til skema og begivenheder som fx sommerfest, ferier, fødselsdage og møder. Kalenderen samler dermed en række forskellige informationer i et overblik.</a:t>
            </a:r>
          </a:p>
          <a:p>
            <a:r>
              <a:rPr lang="da-DK" dirty="0"/>
              <a:t>Det bliver muligt at se skema og begivenheder for flere børn samtidig – eller filtrere på børnene øverst i højre hjørne.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667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Beskeder ligger i en beskedtråd – som du kan ‘</a:t>
            </a:r>
            <a:r>
              <a:rPr lang="da-DK" dirty="0" err="1"/>
              <a:t>mute</a:t>
            </a:r>
            <a:r>
              <a:rPr lang="da-DK" dirty="0"/>
              <a:t>’ eller forlade, hvis du ikke ønsker at deltage i samtalen.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0114A-87C3-AE42-9FE6-947C2632DDE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08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1AE07-D29D-4758-9FF3-B903B0A57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09E850-F939-4976-927E-C7D30C1F8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49EC8B-EF3F-468D-AC77-ADFC8EE6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D98CB2-228C-407A-BDA2-47336FA9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673D7A-7FB2-4D77-9959-735F88AF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97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56214-3A35-42FC-91EB-B44D21F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F33D01C-0353-475F-A07D-0A8E5BDFE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6006F0-F22B-43AB-9025-9B3C816A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5044CA-FA97-4B4D-BECA-97BBC601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A03466-F042-4830-A742-988E2B2C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70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F8EF1C8-D52A-45EA-97DA-11982A904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A8E82B5-04B8-41CF-8F6E-2F4764FB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3306A9-EBAF-4E56-83B8-1B059D95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86875C-8B25-405E-A71A-5FD5BA95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10AE5B-560F-4841-A7E8-1CF83B8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32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10515600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1994536"/>
            <a:ext cx="10515316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64" t="-16854" r="4256" b="77660"/>
          <a:stretch/>
        </p:blipFill>
        <p:spPr>
          <a:xfrm>
            <a:off x="4047067" y="3605350"/>
            <a:ext cx="8144933" cy="325265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1994536"/>
            <a:ext cx="8984585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3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025B07-46B0-4D1D-B6E2-2CA9A8EA6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3955" y="0"/>
            <a:ext cx="5087112" cy="6858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100CF3A-B05F-4011-8BCF-8BB74C9BC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12" r="31420" b="11550"/>
          <a:stretch/>
        </p:blipFill>
        <p:spPr>
          <a:xfrm>
            <a:off x="4391422" y="2"/>
            <a:ext cx="8144933" cy="6857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6650972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7" y="1994536"/>
            <a:ext cx="6650688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4E16806-1228-0F4E-9251-C8D319F01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E95201FA-75DE-2C4A-A557-5E1EDD1DE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5836801" y="3818881"/>
            <a:ext cx="6355200" cy="303912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2013844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7211850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5839037" y="3817538"/>
            <a:ext cx="6352963" cy="3040462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-610798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97A7741-8029-B34C-BB59-C4D5D4B29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1825" y="2529895"/>
            <a:ext cx="3559755" cy="12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5BC60-9BE5-48CF-8FE3-3999CE0C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40CA59-5396-4BC2-A7ED-2E7E5569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E2A528-EA5D-47BD-AF4C-7778864E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38801E-D585-476C-AE58-BD65B674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B9AC1D-C402-47F5-A911-4DD6CCA9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76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ECDCC-D76D-450C-B8B2-475BC86F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AFEA2E4-59CD-49EF-B72B-B9E6A8C4E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FFFA80-542D-47E4-948F-08394ED6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F9168E-95E8-4CDD-8906-7B2AAC2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91F892-7133-45BD-BC18-E8F20DCC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39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83339-9416-4F80-806A-3F5D1272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55DD49-F04C-4469-8DB0-A2237F97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1FC039A-6798-4910-A2AB-68FBCE45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3A821D-C06F-4524-BAE3-D1462624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E3F36F-9B9C-4468-AD65-5304F06A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5AB9D2-3123-4696-B610-8EC81105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1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63777-2550-44DD-A9A0-A7196184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118AA9-FB18-42AC-908D-9128FE4A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878F80-4908-4530-8A4E-1A1BCF3C5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C94A18-E224-4B0F-A545-A5253876A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25A9936-6706-4BFB-B897-6C3C5E593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60214A7-AD11-4821-81A5-F8647A40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4B257A-64BA-4477-9E3B-DC1E8A32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08F6D7C-2666-4006-8E46-21989F7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88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6D591-0AD9-4E7B-892B-D6342641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B271B4-0042-4C02-A3D4-061A5907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FF179E2-8EEA-4667-BC91-D380D36D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BA6223-5928-48DA-8700-0239153F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57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365B35-D9FB-4A5F-9D4A-FBC30B93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97E9C53-29F4-4609-AF50-598F39D5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FFD3DD-A498-4ABE-B36A-6E677A7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9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F12A0-C9FB-4E11-96CF-15639A34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46FA67-72C4-4086-BC10-051E7D3F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BEC9DE-A61D-4780-AD3C-67D1F3DA8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C48144-8E4B-46A1-B86C-EAD84A92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444D32-F141-4A7A-8ADF-BA2A9367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221C3D-522D-4696-BF7F-8CBFEDE2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02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2F2E1-D190-4703-930A-BD3FB245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475C79F-EC49-4CB1-95A5-9CE6DD84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7F3508A-753A-43D8-B34A-66150B8AF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2F9CB4-0C57-4B38-8CFC-85C6A793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EAB54E-3519-4733-9D30-03065B25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C214F9-47DA-4CBE-9753-399574D3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90F4FC7-A487-4E80-99BE-74118FCF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BCC468-D1E9-406D-9941-56D4837B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03AA50-D94C-4DB3-821F-6ADC60DF0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76FF-CBCD-420D-AABF-03ACDDD1383F}" type="datetimeFigureOut">
              <a:rPr lang="da-DK" smtClean="0"/>
              <a:t>20-02-2019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248A89-F82D-4397-8C4E-B6A0FC7A7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3A484E-572C-44E9-96E0-20BDF88F4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198A-CAFD-4C88-A16F-6477CF20B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8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sv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tags" Target="../tags/tag8.xml"/><Relationship Id="rId7" Type="http://schemas.openxmlformats.org/officeDocument/2006/relationships/image" Target="../media/image6.emf"/><Relationship Id="rId12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sv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video" Target="https://www.youtube.com/embed/WYqmrvTUpA0" TargetMode="External"/><Relationship Id="rId7" Type="http://schemas.openxmlformats.org/officeDocument/2006/relationships/image" Target="../media/image19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10" Type="http://schemas.openxmlformats.org/officeDocument/2006/relationships/hyperlink" Target="http://www.aulainfo.dk/" TargetMode="External"/><Relationship Id="rId4" Type="http://schemas.openxmlformats.org/officeDocument/2006/relationships/slideLayout" Target="../slideLayouts/slideLayout12.xml"/><Relationship Id="rId9" Type="http://schemas.openxmlformats.org/officeDocument/2006/relationships/hyperlink" Target="https://www.youtube.com/watch?time_continue=9&amp;v=WYqmrvTUpA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tags" Target="../tags/tag11.xml"/><Relationship Id="rId7" Type="http://schemas.openxmlformats.org/officeDocument/2006/relationships/image" Target="../media/image6.emf"/><Relationship Id="rId12" Type="http://schemas.openxmlformats.org/officeDocument/2006/relationships/image" Target="../media/image2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4.sv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6E157-A68D-4A18-9E50-784710D4FC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8C6E157-A68D-4A18-9E50-784710D4F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id="{FC6E5900-F3B5-4E05-BE5B-2F07EEFA25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354FD9-5DC3-41B7-BE77-82073FEE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Kære skole – Læs og fjern inden brug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A84575B-748C-47BD-A1AC-05BBB1016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da-DK" dirty="0"/>
              <a:t>Målgruppen for præsentationen: Forældre.</a:t>
            </a:r>
          </a:p>
          <a:p>
            <a:pPr marL="342900" indent="-342900"/>
            <a:r>
              <a:rPr lang="da-DK" dirty="0"/>
              <a:t>I kan bruge de slides, som I ønsker, afhængigt af den sammenhæng som I skal bruge præsentationen i – Resten fjerner I bare eller skjuler. </a:t>
            </a:r>
          </a:p>
          <a:p>
            <a:pPr marL="342900" indent="-342900"/>
            <a:r>
              <a:rPr lang="da-DK" dirty="0"/>
              <a:t>Bemærk, at der er noter til hvert enkelt slide, som uddyber slidens indhold.</a:t>
            </a:r>
          </a:p>
          <a:p>
            <a:pPr marL="342900" indent="-342900"/>
            <a:r>
              <a:rPr lang="da-DK" dirty="0"/>
              <a:t>”Aula – sådan kommer det til at se ud” (fra slide 9) hvis I ønsker at vise eksempler på, hvordan Aula kommer til at se ud – med det in mente at der kan forekomme mindre ændringer.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221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E9D148F-BA83-42DE-8F19-424D84CE2F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E9D148F-BA83-42DE-8F19-424D84CE2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A03901A-4AE5-4882-9FC2-9B50A7C61C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981"/>
          <a:stretch/>
        </p:blipFill>
        <p:spPr>
          <a:xfrm>
            <a:off x="3386291" y="862151"/>
            <a:ext cx="5768596" cy="5262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A1B617A-D837-48A4-9221-BA948C1CF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 - Overblik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24F46A9-9A7F-42EE-99B5-68DC8D7EE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566" y="862151"/>
            <a:ext cx="1417320" cy="6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3F3B377-69FA-40C3-85EB-4702A1475C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3F3B377-69FA-40C3-85EB-4702A1475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70EB8D-38D1-4C16-816D-68A82AB6F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 - Kalender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FF8EDBF-409F-4CEF-A666-861C78BB7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385" y="922548"/>
            <a:ext cx="8397808" cy="5221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5C270E3-542E-443F-8010-2831D03EE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063" y="896422"/>
            <a:ext cx="1417320" cy="6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010D12E-7432-47CA-98A3-87E638DAB8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010D12E-7432-47CA-98A3-87E638DAB8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70EB8D-38D1-4C16-816D-68A82AB6F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 - Beskeder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3568FB-9106-4D24-A4A9-898B88722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016" y="807111"/>
            <a:ext cx="7811990" cy="54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84BA6-D40A-431F-80B8-1602B4FA8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1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A7BD5-EDBA-416C-8B35-3CAEAEDF5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20"/>
          <a:stretch/>
        </p:blipFill>
        <p:spPr>
          <a:xfrm>
            <a:off x="609601" y="111034"/>
            <a:ext cx="10972799" cy="6635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6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5587C54-58A3-8741-8AA6-8069DC8D4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3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F8A7E-EF31-4902-9273-164DEA3B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0072"/>
            <a:ext cx="12191999" cy="725028"/>
          </a:xfrm>
        </p:spPr>
        <p:txBody>
          <a:bodyPr>
            <a:noAutofit/>
          </a:bodyPr>
          <a:lstStyle/>
          <a:p>
            <a:pPr algn="ctr"/>
            <a:r>
              <a:rPr lang="da-DK" sz="4800" dirty="0"/>
              <a:t>Aula erstatter </a:t>
            </a:r>
            <a:r>
              <a:rPr lang="da-DK" sz="4800" dirty="0" err="1"/>
              <a:t>ForældreIntra</a:t>
            </a:r>
            <a:endParaRPr lang="da-DK" sz="48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FD5461-9246-4D45-B262-92EB5DF98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12192000" cy="1156739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>
                <a:solidFill>
                  <a:srgbClr val="FF0000"/>
                </a:solidFill>
              </a:rPr>
              <a:t>INDSÆT SKOLENS NAVN</a:t>
            </a:r>
          </a:p>
          <a:p>
            <a:pPr marL="0" indent="0" algn="ctr">
              <a:buNone/>
            </a:pPr>
            <a:r>
              <a:rPr lang="da-DK" dirty="0">
                <a:solidFill>
                  <a:srgbClr val="FF0000"/>
                </a:solidFill>
              </a:rPr>
              <a:t>INDSÆT DATO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4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C78EF10-C5D8-4F2A-8BD9-BB47E4D89D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C78EF10-C5D8-4F2A-8BD9-BB47E4D89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id="{7352DE6C-BF7C-4110-AF88-3EBE72C043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88A2E8-DA91-4473-AEB7-F267BC79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Aula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B67D5F2-71A6-4504-9986-84A3F9B63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C50145-5616-40C3-A076-A66C2CE23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984" y="1994536"/>
            <a:ext cx="7949638" cy="34804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3200" dirty="0"/>
              <a:t>Aula bliver den nye kommunikationsplatform i folkeskoler, SFO’er, fritids- og klubtilbud samt dagtilbud, når Aula erstatter </a:t>
            </a:r>
            <a:r>
              <a:rPr lang="da-DK" sz="3200" dirty="0" err="1"/>
              <a:t>ForældreIntra</a:t>
            </a:r>
            <a:r>
              <a:rPr lang="da-DK" sz="3200" dirty="0"/>
              <a:t> i 2019 og </a:t>
            </a:r>
            <a:r>
              <a:rPr lang="da-DK" sz="3200" dirty="0" err="1"/>
              <a:t>BørneIntra</a:t>
            </a:r>
            <a:r>
              <a:rPr lang="da-DK" sz="3200" dirty="0"/>
              <a:t> i 2020. 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762BA87-2F5B-409C-B629-14142EA6E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9" y="4616560"/>
            <a:ext cx="2338602" cy="946070"/>
          </a:xfrm>
          <a:prstGeom prst="rect">
            <a:avLst/>
          </a:prstGeom>
        </p:spPr>
      </p:pic>
      <p:pic>
        <p:nvPicPr>
          <p:cNvPr id="10" name="Picture 4" descr="Billedresultat for skoleintra">
            <a:extLst>
              <a:ext uri="{FF2B5EF4-FFF2-40B4-BE49-F238E27FC236}">
                <a16:creationId xmlns:a16="http://schemas.microsoft.com/office/drawing/2014/main" id="{2EDD9CE4-6A03-4D38-A5A8-A7703F72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52" y="4207474"/>
            <a:ext cx="941712" cy="9417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Pil: Let kurve">
            <a:extLst>
              <a:ext uri="{FF2B5EF4-FFF2-40B4-BE49-F238E27FC236}">
                <a16:creationId xmlns:a16="http://schemas.microsoft.com/office/drawing/2014/main" id="{427C7CC4-AD08-4071-832B-CE76A981C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93605" flipV="1">
            <a:off x="4593876" y="4441460"/>
            <a:ext cx="1270670" cy="1296270"/>
          </a:xfrm>
          <a:prstGeom prst="rect">
            <a:avLst/>
          </a:prstGeom>
        </p:spPr>
      </p:pic>
      <p:pic>
        <p:nvPicPr>
          <p:cNvPr id="4098" name="Picture 2" descr="Billedresultat for bÃ¸rneintra logo">
            <a:extLst>
              <a:ext uri="{FF2B5EF4-FFF2-40B4-BE49-F238E27FC236}">
                <a16:creationId xmlns:a16="http://schemas.microsoft.com/office/drawing/2014/main" id="{77BD8B40-0A51-4FFB-9BE8-61C0BAEA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 t="14321" r="31970" b="14162"/>
          <a:stretch/>
        </p:blipFill>
        <p:spPr bwMode="auto">
          <a:xfrm>
            <a:off x="3609574" y="5217520"/>
            <a:ext cx="941712" cy="9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1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510AB97-A1C4-451B-9250-B0DB6951F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510AB97-A1C4-451B-9250-B0DB6951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ktangel 20" hidden="1">
            <a:extLst>
              <a:ext uri="{FF2B5EF4-FFF2-40B4-BE49-F238E27FC236}">
                <a16:creationId xmlns:a16="http://schemas.microsoft.com/office/drawing/2014/main" id="{0F836571-ECC7-4DF7-8105-E131C28542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6FF56BD-22A7-4D15-80BD-99F0EC6E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Aula udtrykker fællesskab og samling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CDA6717A-8360-4C4B-BB6C-208FB0B2C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1FCF855-84C7-43D5-AAAD-3BF3320FE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932" y="4158018"/>
            <a:ext cx="5226098" cy="2950133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D8CFFA-DDC1-4C8D-9631-31968660E9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8740" y="1994536"/>
            <a:ext cx="5885947" cy="4030153"/>
          </a:xfrm>
        </p:spPr>
        <p:txBody>
          <a:bodyPr>
            <a:normAutofit/>
          </a:bodyPr>
          <a:lstStyle/>
          <a:p>
            <a:pPr>
              <a:lnSpc>
                <a:spcPts val="3312"/>
              </a:lnSpc>
            </a:pPr>
            <a:r>
              <a:rPr lang="da-DK" sz="2400" dirty="0"/>
              <a:t>Et fælles rum til kommunikation og samarbejde i en mere enkel, brugervenlig og sikker løsning, som følger barnet lige fra vuggestuen til udgangen af folkeskolen.</a:t>
            </a:r>
            <a:br>
              <a:rPr lang="da-DK" sz="2400" dirty="0"/>
            </a:br>
            <a:endParaRPr lang="da-DK" sz="2400" dirty="0"/>
          </a:p>
          <a:p>
            <a:pPr>
              <a:lnSpc>
                <a:spcPts val="3312"/>
              </a:lnSpc>
            </a:pPr>
            <a:r>
              <a:rPr lang="da-DK" sz="2400" dirty="0"/>
              <a:t>Målet med Aula er at styrke samarbejdet om børn og unges læring, trivsel og udvikling.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99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24B4CD9-81F1-4596-AD36-588B70891F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24B4CD9-81F1-4596-AD36-588B70891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 hidden="1">
            <a:extLst>
              <a:ext uri="{FF2B5EF4-FFF2-40B4-BE49-F238E27FC236}">
                <a16:creationId xmlns:a16="http://schemas.microsoft.com/office/drawing/2014/main" id="{3D004136-9BB6-4F09-9634-24154951C4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AB2EF0-ACDB-487D-8954-5D0451FE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får vi med Aula?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F25E01-3734-4C12-AA78-8BF52BF1D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Om Aula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EA5624-8B88-4C35-86BA-08B877FF0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399" y="1994536"/>
            <a:ext cx="8678188" cy="3480436"/>
          </a:xfrm>
        </p:spPr>
        <p:txBody>
          <a:bodyPr/>
          <a:lstStyle/>
          <a:p>
            <a:r>
              <a:rPr lang="da-DK" sz="2400" b="1" dirty="0"/>
              <a:t>En nem og brugervenlig løsning</a:t>
            </a:r>
            <a:br>
              <a:rPr lang="da-DK" b="1" dirty="0"/>
            </a:br>
            <a:r>
              <a:rPr lang="da-DK" sz="1920" dirty="0"/>
              <a:t>Aula giver dig et bedre overblik over dit barns skoledag – på mobil, computer og tablet.</a:t>
            </a:r>
            <a:br>
              <a:rPr lang="da-DK" dirty="0"/>
            </a:br>
            <a:endParaRPr lang="da-DK" dirty="0"/>
          </a:p>
          <a:p>
            <a:r>
              <a:rPr lang="da-DK" sz="2400" b="1" dirty="0"/>
              <a:t>Én indgang</a:t>
            </a:r>
            <a:r>
              <a:rPr lang="da-DK" sz="2400" dirty="0"/>
              <a:t> </a:t>
            </a:r>
            <a:r>
              <a:rPr lang="da-DK" sz="2400" b="1" dirty="0"/>
              <a:t>til kommunikation om dit barn </a:t>
            </a:r>
            <a:br>
              <a:rPr lang="da-DK" b="1" dirty="0"/>
            </a:br>
            <a:r>
              <a:rPr lang="da-DK" sz="1920" dirty="0"/>
              <a:t>lige fra vuggestuen til udgangen af folkeskolen.</a:t>
            </a:r>
          </a:p>
          <a:p>
            <a:endParaRPr lang="da-DK" sz="1920" dirty="0"/>
          </a:p>
          <a:p>
            <a:r>
              <a:rPr lang="da-DK" sz="2400" b="1" dirty="0"/>
              <a:t>Aula beskytter dit barns data</a:t>
            </a:r>
            <a:br>
              <a:rPr lang="da-DK" sz="1920" dirty="0"/>
            </a:br>
            <a:r>
              <a:rPr lang="da-DK" sz="1920" dirty="0"/>
              <a:t>Et ekstra lag af sikkerhed beskytter informationerne om dit barn godt og korrekt.</a:t>
            </a:r>
            <a:endParaRPr lang="da-DK" dirty="0"/>
          </a:p>
        </p:txBody>
      </p:sp>
      <p:pic>
        <p:nvPicPr>
          <p:cNvPr id="6" name="Grafik 5" descr="Elpære">
            <a:extLst>
              <a:ext uri="{FF2B5EF4-FFF2-40B4-BE49-F238E27FC236}">
                <a16:creationId xmlns:a16="http://schemas.microsoft.com/office/drawing/2014/main" id="{1A97B7BC-FA45-4C66-BB33-7132F57BE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440" y="1964479"/>
            <a:ext cx="594360" cy="594360"/>
          </a:xfrm>
          <a:prstGeom prst="rect">
            <a:avLst/>
          </a:prstGeom>
        </p:spPr>
      </p:pic>
      <p:pic>
        <p:nvPicPr>
          <p:cNvPr id="8" name="Grafik 7" descr="Netværk">
            <a:extLst>
              <a:ext uri="{FF2B5EF4-FFF2-40B4-BE49-F238E27FC236}">
                <a16:creationId xmlns:a16="http://schemas.microsoft.com/office/drawing/2014/main" id="{5D1FA5D7-E850-4629-8493-8D1718E6D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3372" y="3055388"/>
            <a:ext cx="548640" cy="548640"/>
          </a:xfrm>
          <a:prstGeom prst="rect">
            <a:avLst/>
          </a:prstGeom>
        </p:spPr>
      </p:pic>
      <p:pic>
        <p:nvPicPr>
          <p:cNvPr id="9" name="Grafik 8" descr="Lås">
            <a:extLst>
              <a:ext uri="{FF2B5EF4-FFF2-40B4-BE49-F238E27FC236}">
                <a16:creationId xmlns:a16="http://schemas.microsoft.com/office/drawing/2014/main" id="{069366FC-A732-4453-AC8A-28B3D7B61297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10512" y="4100578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09A7C4E-A451-4BE9-8344-465C19F24C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09A7C4E-A451-4BE9-8344-465C19F24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B9B4585-5249-4A21-A837-F123BD4DD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Kort video om Aula [1:30]</a:t>
            </a:r>
          </a:p>
        </p:txBody>
      </p:sp>
      <p:pic>
        <p:nvPicPr>
          <p:cNvPr id="9" name="Onlinemedier 8" title="AULA - den nye kommunikationskanal i folkeskoler og dagtilbud">
            <a:hlinkClick r:id="" action="ppaction://media"/>
            <a:extLst>
              <a:ext uri="{FF2B5EF4-FFF2-40B4-BE49-F238E27FC236}">
                <a16:creationId xmlns:a16="http://schemas.microsoft.com/office/drawing/2014/main" id="{E6EE5656-7247-418A-976F-A3E3D6E166B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020784" y="1255717"/>
            <a:ext cx="6584636" cy="370385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2A82DFB-082B-4197-892F-971E820CCABC}"/>
              </a:ext>
            </a:extLst>
          </p:cNvPr>
          <p:cNvSpPr/>
          <p:nvPr/>
        </p:nvSpPr>
        <p:spPr>
          <a:xfrm>
            <a:off x="3020784" y="4959575"/>
            <a:ext cx="6436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9"/>
              </a:rPr>
              <a:t>https://www.youtube.com/watch?time_continue=9&amp;v=WYqmrvTUpA0</a:t>
            </a:r>
            <a:endParaRPr lang="da-DK" sz="16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F6DC21B-C110-45AD-B17D-47C8C8F17D24}"/>
              </a:ext>
            </a:extLst>
          </p:cNvPr>
          <p:cNvSpPr txBox="1"/>
          <p:nvPr/>
        </p:nvSpPr>
        <p:spPr>
          <a:xfrm>
            <a:off x="3020784" y="5721185"/>
            <a:ext cx="379368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80" dirty="0">
                <a:cs typeface="Calibri"/>
              </a:rPr>
              <a:t>Læs mere om Aula på </a:t>
            </a:r>
            <a:r>
              <a:rPr lang="da-DK" sz="1680" dirty="0">
                <a:cs typeface="Calibri"/>
                <a:hlinkClick r:id="rId10"/>
              </a:rPr>
              <a:t>www.aulainfo.dk</a:t>
            </a:r>
            <a:r>
              <a:rPr lang="da-DK" sz="168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2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0381BC3-C6D4-4973-B551-4557B691BF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0381BC3-C6D4-4973-B551-4557B691B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FFED74B2-453B-4AAF-AD1A-260C237E77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73DF6-58B2-48F5-A0E1-30D9E18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7" y="1049464"/>
            <a:ext cx="10515600" cy="725028"/>
          </a:xfrm>
        </p:spPr>
        <p:txBody>
          <a:bodyPr>
            <a:normAutofit fontScale="90000"/>
          </a:bodyPr>
          <a:lstStyle/>
          <a:p>
            <a:r>
              <a:rPr lang="da-DK" dirty="0"/>
              <a:t>Vi skal rydde op, inden Aula erstatter </a:t>
            </a:r>
            <a:r>
              <a:rPr lang="da-DK" dirty="0" err="1"/>
              <a:t>ForældreIntra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D14BA7C-0CEA-4A75-994F-94E49ABDA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Overgangen fra SkoleIntra til Aula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28560E-0888-4A80-8699-B3A441455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6895" y="2118561"/>
            <a:ext cx="9146780" cy="3996489"/>
          </a:xfrm>
        </p:spPr>
        <p:txBody>
          <a:bodyPr>
            <a:normAutofit lnSpcReduction="10000"/>
          </a:bodyPr>
          <a:lstStyle/>
          <a:p>
            <a:r>
              <a:rPr lang="da-DK" sz="2400" dirty="0"/>
              <a:t>Noget indhold bliver flyttet automatisk til Aula.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Du skal tage stilling til, om der er indhold, som du vil gemme, og du skal hjælpe dit barn med at gemme indhold fra </a:t>
            </a:r>
            <a:r>
              <a:rPr lang="da-DK" sz="2400" dirty="0" err="1"/>
              <a:t>ElevIntra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lvl="1" indent="0">
              <a:buNone/>
            </a:pPr>
            <a:r>
              <a:rPr lang="da-DK" b="1" dirty="0"/>
              <a:t>   Vent med at gå i gang! I får mere information og vejledninger i       	god tid. </a:t>
            </a:r>
          </a:p>
          <a:p>
            <a:pPr marL="342900" indent="-342900"/>
            <a:endParaRPr lang="da-DK" sz="1400" dirty="0"/>
          </a:p>
        </p:txBody>
      </p:sp>
      <p:pic>
        <p:nvPicPr>
          <p:cNvPr id="9" name="Grafik 8" descr="Del">
            <a:extLst>
              <a:ext uri="{FF2B5EF4-FFF2-40B4-BE49-F238E27FC236}">
                <a16:creationId xmlns:a16="http://schemas.microsoft.com/office/drawing/2014/main" id="{25E29040-34A9-4DB0-8C2B-C3EDF1940D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097" y="2082870"/>
            <a:ext cx="623688" cy="623688"/>
          </a:xfrm>
          <a:prstGeom prst="rect">
            <a:avLst/>
          </a:prstGeom>
        </p:spPr>
      </p:pic>
      <p:pic>
        <p:nvPicPr>
          <p:cNvPr id="11" name="Grafik 10" descr="Information">
            <a:extLst>
              <a:ext uri="{FF2B5EF4-FFF2-40B4-BE49-F238E27FC236}">
                <a16:creationId xmlns:a16="http://schemas.microsoft.com/office/drawing/2014/main" id="{40008312-AA8E-4F05-B9F3-48BFC7A468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8325" y="4747805"/>
            <a:ext cx="1512463" cy="1512463"/>
          </a:xfrm>
          <a:prstGeom prst="rect">
            <a:avLst/>
          </a:prstGeom>
        </p:spPr>
      </p:pic>
      <p:pic>
        <p:nvPicPr>
          <p:cNvPr id="13" name="Grafik 12" descr="Download">
            <a:extLst>
              <a:ext uri="{FF2B5EF4-FFF2-40B4-BE49-F238E27FC236}">
                <a16:creationId xmlns:a16="http://schemas.microsoft.com/office/drawing/2014/main" id="{6B46CEE3-86C5-496F-9A0B-D6AA7F62D3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6756" y="2846811"/>
            <a:ext cx="725029" cy="7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C1354C2-9E0A-484E-B8CB-C6B5250D8D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C1354C2-9E0A-484E-B8CB-C6B5250D8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8DC8A926-5D39-4FB9-BA9E-CBF98B8B0D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80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7B4B11-5324-4EFB-8237-DB9087BC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 får hjælp til at komme på Aula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C27B26-BD76-44C2-A508-CF16F9A46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Overgangen fra SkoleIntra til Aula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129FF1-21B0-4ACC-8196-7FA3A1380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/>
            <a:r>
              <a:rPr lang="da-DK" sz="3200" dirty="0"/>
              <a:t>Informationsmaterialer</a:t>
            </a:r>
          </a:p>
          <a:p>
            <a:pPr marL="342900" indent="-342900"/>
            <a:r>
              <a:rPr lang="da-DK" sz="3200" dirty="0"/>
              <a:t>Undervisningsmaterialer</a:t>
            </a:r>
          </a:p>
          <a:p>
            <a:pPr marL="342900" indent="-342900"/>
            <a:r>
              <a:rPr lang="da-DK" sz="3200" dirty="0"/>
              <a:t>Elevkampagne ”Forældreloggerne”</a:t>
            </a:r>
          </a:p>
          <a:p>
            <a:pPr marL="342900" indent="-342900"/>
            <a:r>
              <a:rPr lang="da-DK" sz="3200" dirty="0"/>
              <a:t>Hjælp på skolen</a:t>
            </a:r>
          </a:p>
          <a:p>
            <a:pPr marL="342900" indent="-34290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863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1C62ED8-F241-4793-9962-E44E236300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5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1C62ED8-F241-4793-9962-E44E23630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A1E4B7B6-7A65-4433-9969-4512045B8005}"/>
              </a:ext>
            </a:extLst>
          </p:cNvPr>
          <p:cNvSpPr txBox="1">
            <a:spLocks/>
          </p:cNvSpPr>
          <p:nvPr/>
        </p:nvSpPr>
        <p:spPr>
          <a:xfrm>
            <a:off x="1777366" y="1658621"/>
            <a:ext cx="8229600" cy="1199251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a-DK" sz="4800" dirty="0"/>
          </a:p>
          <a:p>
            <a:r>
              <a:rPr lang="da-DK" sz="4800" dirty="0"/>
              <a:t>Aula</a:t>
            </a: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926656EF-04C3-4E82-BA77-D6DFC7C97C8C}"/>
              </a:ext>
            </a:extLst>
          </p:cNvPr>
          <p:cNvSpPr txBox="1">
            <a:spLocks/>
          </p:cNvSpPr>
          <p:nvPr/>
        </p:nvSpPr>
        <p:spPr>
          <a:xfrm>
            <a:off x="1777366" y="3012103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54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03225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254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54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160" dirty="0">
                <a:solidFill>
                  <a:schemeClr val="bg1"/>
                </a:solidFill>
              </a:rPr>
              <a:t>FÅ ET KORT INDBLIK I FUNKTIONER OG LAYOUT</a:t>
            </a:r>
          </a:p>
        </p:txBody>
      </p:sp>
    </p:spTree>
    <p:extLst>
      <p:ext uri="{BB962C8B-B14F-4D97-AF65-F5344CB8AC3E}">
        <p14:creationId xmlns:p14="http://schemas.microsoft.com/office/powerpoint/2010/main" val="154380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kjdK2VShSAnZEkbw5n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WciujJR26dUOXZXnAi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L9pJHzQACYjj9alO.5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K95u03T.Kmh0D_TdcP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WVWWPlRl2YvN4S9T2v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1bEJRoSiewwsDD0nuA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9A9C3DBC90E941A1B2808491BAB128" ma:contentTypeVersion="7" ma:contentTypeDescription="Opret et nyt dokument." ma:contentTypeScope="" ma:versionID="91d16a2933739852d253ae4ae459e1be">
  <xsd:schema xmlns:xsd="http://www.w3.org/2001/XMLSchema" xmlns:xs="http://www.w3.org/2001/XMLSchema" xmlns:p="http://schemas.microsoft.com/office/2006/metadata/properties" xmlns:ns2="16ca11c2-652e-4984-bdfe-49786aa2f500" xmlns:ns3="f26a3494-fb29-4aa4-bfb0-35341ca39cf4" targetNamespace="http://schemas.microsoft.com/office/2006/metadata/properties" ma:root="true" ma:fieldsID="770d8220dc17f23bd25660a39d935895" ns2:_="" ns3:_="">
    <xsd:import namespace="16ca11c2-652e-4984-bdfe-49786aa2f500"/>
    <xsd:import namespace="f26a3494-fb29-4aa4-bfb0-35341ca39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a11c2-652e-4984-bdfe-49786aa2f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a3494-fb29-4aa4-bfb0-35341ca39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7214C-971D-4F67-BF63-684D469ED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a11c2-652e-4984-bdfe-49786aa2f500"/>
    <ds:schemaRef ds:uri="f26a3494-fb29-4aa4-bfb0-35341ca39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7E59E9-AC8C-4B07-87D5-991ACFD555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26a3494-fb29-4aa4-bfb0-35341ca39cf4"/>
    <ds:schemaRef ds:uri="http://purl.org/dc/elements/1.1/"/>
    <ds:schemaRef ds:uri="http://schemas.microsoft.com/office/2006/metadata/properties"/>
    <ds:schemaRef ds:uri="16ca11c2-652e-4984-bdfe-49786aa2f500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EAED48-CD5F-40C9-95FE-636237F93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837</Words>
  <Application>Microsoft Office PowerPoint</Application>
  <PresentationFormat>Widescreen</PresentationFormat>
  <Paragraphs>111</Paragraphs>
  <Slides>14</Slides>
  <Notes>10</Notes>
  <HiddenSlides>0</HiddenSlides>
  <MMClips>1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think-cell Slide</vt:lpstr>
      <vt:lpstr>Kære skole – Læs og fjern inden brug</vt:lpstr>
      <vt:lpstr>Aula erstatter ForældreIntra</vt:lpstr>
      <vt:lpstr>Hvad er Aula</vt:lpstr>
      <vt:lpstr>Aula udtrykker fællesskab og samling</vt:lpstr>
      <vt:lpstr>Hvad får vi med Aula?</vt:lpstr>
      <vt:lpstr>PowerPoint-præsentation</vt:lpstr>
      <vt:lpstr>Vi skal rydde op, inden Aula erstatter ForældreIntra</vt:lpstr>
      <vt:lpstr>I får hjælp til at komme på Aula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Kære skole – Læs og fjern inden brug</dc:title>
  <dc:creator>Frederikke Sofie Bech Høyer</dc:creator>
  <cp:lastModifiedBy>Frederikke Sofie Bech Høyer</cp:lastModifiedBy>
  <cp:revision>7</cp:revision>
  <dcterms:created xsi:type="dcterms:W3CDTF">2019-02-19T09:48:50Z</dcterms:created>
  <dcterms:modified xsi:type="dcterms:W3CDTF">2019-02-20T11:55:38Z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0x010100059A9C3DBC90E941A1B2808491BAB128</vt:lpwstr>
  </property>
</Properties>
</file>