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142532681" r:id="rId5"/>
    <p:sldId id="2142532708" r:id="rId6"/>
    <p:sldId id="2142532714" r:id="rId7"/>
    <p:sldId id="2142532721" r:id="rId8"/>
    <p:sldId id="2142532715" r:id="rId9"/>
    <p:sldId id="2142532717" r:id="rId10"/>
    <p:sldId id="2142532716" r:id="rId11"/>
    <p:sldId id="257" r:id="rId12"/>
    <p:sldId id="2142532718" r:id="rId13"/>
    <p:sldId id="2142532711" r:id="rId14"/>
    <p:sldId id="2142532712" r:id="rId15"/>
    <p:sldId id="2142532719" r:id="rId1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03F7D6-9E5B-D853-596B-B41B55A7FB18}" v="98" dt="2023-08-08T06:48:24.853"/>
    <p1510:client id="{AE5D79F9-E080-44C4-B803-EF6FA71C46E9}" v="51" dt="2023-08-08T13:10:57.0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09" autoAdjust="0"/>
    <p:restoredTop sz="80964" autoAdjust="0"/>
  </p:normalViewPr>
  <p:slideViewPr>
    <p:cSldViewPr snapToGrid="0">
      <p:cViewPr varScale="1">
        <p:scale>
          <a:sx n="54" d="100"/>
          <a:sy n="54" d="100"/>
        </p:scale>
        <p:origin x="8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kke Bækgaard Christensen" userId="S::ribch@aarhus.dk::895b20d1-8a83-4427-801b-a124aada3673" providerId="AD" clId="Web-{8A03F7D6-9E5B-D853-596B-B41B55A7FB18}"/>
    <pc:docChg chg="modSld">
      <pc:chgData name="Rikke Bækgaard Christensen" userId="S::ribch@aarhus.dk::895b20d1-8a83-4427-801b-a124aada3673" providerId="AD" clId="Web-{8A03F7D6-9E5B-D853-596B-B41B55A7FB18}" dt="2023-08-08T06:53:37.565" v="257"/>
      <pc:docMkLst>
        <pc:docMk/>
      </pc:docMkLst>
      <pc:sldChg chg="modSp">
        <pc:chgData name="Rikke Bækgaard Christensen" userId="S::ribch@aarhus.dk::895b20d1-8a83-4427-801b-a124aada3673" providerId="AD" clId="Web-{8A03F7D6-9E5B-D853-596B-B41B55A7FB18}" dt="2023-08-08T06:48:23.728" v="207" actId="20577"/>
        <pc:sldMkLst>
          <pc:docMk/>
          <pc:sldMk cId="583533861" sldId="257"/>
        </pc:sldMkLst>
        <pc:spChg chg="mod">
          <ac:chgData name="Rikke Bækgaard Christensen" userId="S::ribch@aarhus.dk::895b20d1-8a83-4427-801b-a124aada3673" providerId="AD" clId="Web-{8A03F7D6-9E5B-D853-596B-B41B55A7FB18}" dt="2023-08-08T06:48:23.728" v="207" actId="20577"/>
          <ac:spMkLst>
            <pc:docMk/>
            <pc:sldMk cId="583533861" sldId="257"/>
            <ac:spMk id="31" creationId="{308F68DB-6A23-FFD9-DD3D-550E34F0A22C}"/>
          </ac:spMkLst>
        </pc:spChg>
      </pc:sldChg>
      <pc:sldChg chg="addSp modSp modNotes">
        <pc:chgData name="Rikke Bækgaard Christensen" userId="S::ribch@aarhus.dk::895b20d1-8a83-4427-801b-a124aada3673" providerId="AD" clId="Web-{8A03F7D6-9E5B-D853-596B-B41B55A7FB18}" dt="2023-08-08T06:47:01.413" v="193"/>
        <pc:sldMkLst>
          <pc:docMk/>
          <pc:sldMk cId="2116348181" sldId="2142532708"/>
        </pc:sldMkLst>
        <pc:spChg chg="add mod">
          <ac:chgData name="Rikke Bækgaard Christensen" userId="S::ribch@aarhus.dk::895b20d1-8a83-4427-801b-a124aada3673" providerId="AD" clId="Web-{8A03F7D6-9E5B-D853-596B-B41B55A7FB18}" dt="2023-08-08T06:33:24.017" v="16" actId="1076"/>
          <ac:spMkLst>
            <pc:docMk/>
            <pc:sldMk cId="2116348181" sldId="2142532708"/>
            <ac:spMk id="2" creationId="{D94E9BD1-BA3D-346A-0165-95553D2165BC}"/>
          </ac:spMkLst>
        </pc:spChg>
      </pc:sldChg>
      <pc:sldChg chg="modNotes">
        <pc:chgData name="Rikke Bækgaard Christensen" userId="S::ribch@aarhus.dk::895b20d1-8a83-4427-801b-a124aada3673" providerId="AD" clId="Web-{8A03F7D6-9E5B-D853-596B-B41B55A7FB18}" dt="2023-08-08T06:53:37.565" v="257"/>
        <pc:sldMkLst>
          <pc:docMk/>
          <pc:sldMk cId="3427038363" sldId="2142532712"/>
        </pc:sldMkLst>
      </pc:sldChg>
      <pc:sldChg chg="addSp modSp">
        <pc:chgData name="Rikke Bækgaard Christensen" userId="S::ribch@aarhus.dk::895b20d1-8a83-4427-801b-a124aada3673" providerId="AD" clId="Web-{8A03F7D6-9E5B-D853-596B-B41B55A7FB18}" dt="2023-08-08T06:38:51.478" v="28" actId="20577"/>
        <pc:sldMkLst>
          <pc:docMk/>
          <pc:sldMk cId="779312515" sldId="2142532714"/>
        </pc:sldMkLst>
        <pc:spChg chg="add mod">
          <ac:chgData name="Rikke Bækgaard Christensen" userId="S::ribch@aarhus.dk::895b20d1-8a83-4427-801b-a124aada3673" providerId="AD" clId="Web-{8A03F7D6-9E5B-D853-596B-B41B55A7FB18}" dt="2023-08-08T06:38:51.478" v="28" actId="20577"/>
          <ac:spMkLst>
            <pc:docMk/>
            <pc:sldMk cId="779312515" sldId="2142532714"/>
            <ac:spMk id="3" creationId="{2A70AC49-5FE4-FFBA-A1B8-2DD90AB80372}"/>
          </ac:spMkLst>
        </pc:spChg>
      </pc:sldChg>
    </pc:docChg>
  </pc:docChgLst>
  <pc:docChgLst>
    <pc:chgData name="Rikke Bækgaard Christensen" userId="895b20d1-8a83-4427-801b-a124aada3673" providerId="ADAL" clId="{BB4C6E11-9549-4844-969C-2BBD0F6749A6}"/>
    <pc:docChg chg="undo custSel addSld delSld modSld sldOrd">
      <pc:chgData name="Rikke Bækgaard Christensen" userId="895b20d1-8a83-4427-801b-a124aada3673" providerId="ADAL" clId="{BB4C6E11-9549-4844-969C-2BBD0F6749A6}" dt="2023-07-10T12:07:07.956" v="3741" actId="1076"/>
      <pc:docMkLst>
        <pc:docMk/>
      </pc:docMkLst>
      <pc:sldChg chg="del">
        <pc:chgData name="Rikke Bækgaard Christensen" userId="895b20d1-8a83-4427-801b-a124aada3673" providerId="ADAL" clId="{BB4C6E11-9549-4844-969C-2BBD0F6749A6}" dt="2023-07-10T09:51:11.441" v="1998" actId="47"/>
        <pc:sldMkLst>
          <pc:docMk/>
          <pc:sldMk cId="4212548504" sldId="256"/>
        </pc:sldMkLst>
      </pc:sldChg>
      <pc:sldChg chg="addSp delSp modSp mod">
        <pc:chgData name="Rikke Bækgaard Christensen" userId="895b20d1-8a83-4427-801b-a124aada3673" providerId="ADAL" clId="{BB4C6E11-9549-4844-969C-2BBD0F6749A6}" dt="2023-07-10T10:19:30.718" v="3114" actId="1076"/>
        <pc:sldMkLst>
          <pc:docMk/>
          <pc:sldMk cId="583533861" sldId="257"/>
        </pc:sldMkLst>
        <pc:spChg chg="del">
          <ac:chgData name="Rikke Bækgaard Christensen" userId="895b20d1-8a83-4427-801b-a124aada3673" providerId="ADAL" clId="{BB4C6E11-9549-4844-969C-2BBD0F6749A6}" dt="2023-07-10T07:30:13.525" v="346" actId="478"/>
          <ac:spMkLst>
            <pc:docMk/>
            <pc:sldMk cId="583533861" sldId="257"/>
            <ac:spMk id="2" creationId="{4C063AD4-8DDF-E65C-D4B2-D2AF3746DDE6}"/>
          </ac:spMkLst>
        </pc:spChg>
        <pc:spChg chg="del">
          <ac:chgData name="Rikke Bækgaard Christensen" userId="895b20d1-8a83-4427-801b-a124aada3673" providerId="ADAL" clId="{BB4C6E11-9549-4844-969C-2BBD0F6749A6}" dt="2023-07-10T07:30:13.525" v="346" actId="478"/>
          <ac:spMkLst>
            <pc:docMk/>
            <pc:sldMk cId="583533861" sldId="257"/>
            <ac:spMk id="3" creationId="{879ED84C-95ED-4006-2937-764FFE249FF6}"/>
          </ac:spMkLst>
        </pc:spChg>
        <pc:spChg chg="del">
          <ac:chgData name="Rikke Bækgaard Christensen" userId="895b20d1-8a83-4427-801b-a124aada3673" providerId="ADAL" clId="{BB4C6E11-9549-4844-969C-2BBD0F6749A6}" dt="2023-07-10T07:30:13.525" v="346" actId="478"/>
          <ac:spMkLst>
            <pc:docMk/>
            <pc:sldMk cId="583533861" sldId="257"/>
            <ac:spMk id="4" creationId="{C042ABBB-A911-BA40-1001-CE485A5D0E23}"/>
          </ac:spMkLst>
        </pc:spChg>
        <pc:spChg chg="del">
          <ac:chgData name="Rikke Bækgaard Christensen" userId="895b20d1-8a83-4427-801b-a124aada3673" providerId="ADAL" clId="{BB4C6E11-9549-4844-969C-2BBD0F6749A6}" dt="2023-07-10T07:30:13.525" v="346" actId="478"/>
          <ac:spMkLst>
            <pc:docMk/>
            <pc:sldMk cId="583533861" sldId="257"/>
            <ac:spMk id="5" creationId="{9EFDE4F5-07F9-65FC-0DF7-15DEF6AF0F90}"/>
          </ac:spMkLst>
        </pc:spChg>
        <pc:spChg chg="del">
          <ac:chgData name="Rikke Bækgaard Christensen" userId="895b20d1-8a83-4427-801b-a124aada3673" providerId="ADAL" clId="{BB4C6E11-9549-4844-969C-2BBD0F6749A6}" dt="2023-07-10T07:30:13.525" v="346" actId="478"/>
          <ac:spMkLst>
            <pc:docMk/>
            <pc:sldMk cId="583533861" sldId="257"/>
            <ac:spMk id="6" creationId="{6A15D30E-6614-C9E3-ECF3-018818A26963}"/>
          </ac:spMkLst>
        </pc:spChg>
        <pc:spChg chg="del">
          <ac:chgData name="Rikke Bækgaard Christensen" userId="895b20d1-8a83-4427-801b-a124aada3673" providerId="ADAL" clId="{BB4C6E11-9549-4844-969C-2BBD0F6749A6}" dt="2023-07-10T07:30:13.525" v="346" actId="478"/>
          <ac:spMkLst>
            <pc:docMk/>
            <pc:sldMk cId="583533861" sldId="257"/>
            <ac:spMk id="7" creationId="{74F3B8F6-EFB4-A34A-6425-328CF5107464}"/>
          </ac:spMkLst>
        </pc:spChg>
        <pc:spChg chg="del">
          <ac:chgData name="Rikke Bækgaard Christensen" userId="895b20d1-8a83-4427-801b-a124aada3673" providerId="ADAL" clId="{BB4C6E11-9549-4844-969C-2BBD0F6749A6}" dt="2023-07-10T07:30:13.525" v="346" actId="478"/>
          <ac:spMkLst>
            <pc:docMk/>
            <pc:sldMk cId="583533861" sldId="257"/>
            <ac:spMk id="10" creationId="{57817DB8-F250-0ED6-E07B-2DD66BF251DE}"/>
          </ac:spMkLst>
        </pc:spChg>
        <pc:spChg chg="del">
          <ac:chgData name="Rikke Bækgaard Christensen" userId="895b20d1-8a83-4427-801b-a124aada3673" providerId="ADAL" clId="{BB4C6E11-9549-4844-969C-2BBD0F6749A6}" dt="2023-07-10T07:30:13.525" v="346" actId="478"/>
          <ac:spMkLst>
            <pc:docMk/>
            <pc:sldMk cId="583533861" sldId="257"/>
            <ac:spMk id="11" creationId="{3D093C0C-CD09-A400-2671-F209E5543C43}"/>
          </ac:spMkLst>
        </pc:spChg>
        <pc:spChg chg="del">
          <ac:chgData name="Rikke Bækgaard Christensen" userId="895b20d1-8a83-4427-801b-a124aada3673" providerId="ADAL" clId="{BB4C6E11-9549-4844-969C-2BBD0F6749A6}" dt="2023-07-10T07:30:13.525" v="346" actId="478"/>
          <ac:spMkLst>
            <pc:docMk/>
            <pc:sldMk cId="583533861" sldId="257"/>
            <ac:spMk id="12" creationId="{FA017A10-69CA-07F4-4BEA-5C4D4139E62A}"/>
          </ac:spMkLst>
        </pc:spChg>
        <pc:spChg chg="del">
          <ac:chgData name="Rikke Bækgaard Christensen" userId="895b20d1-8a83-4427-801b-a124aada3673" providerId="ADAL" clId="{BB4C6E11-9549-4844-969C-2BBD0F6749A6}" dt="2023-07-10T07:30:13.525" v="346" actId="478"/>
          <ac:spMkLst>
            <pc:docMk/>
            <pc:sldMk cId="583533861" sldId="257"/>
            <ac:spMk id="13" creationId="{9BEC8E4D-3614-716F-805B-6A1F113D409A}"/>
          </ac:spMkLst>
        </pc:spChg>
        <pc:spChg chg="del">
          <ac:chgData name="Rikke Bækgaard Christensen" userId="895b20d1-8a83-4427-801b-a124aada3673" providerId="ADAL" clId="{BB4C6E11-9549-4844-969C-2BBD0F6749A6}" dt="2023-07-10T07:30:13.525" v="346" actId="478"/>
          <ac:spMkLst>
            <pc:docMk/>
            <pc:sldMk cId="583533861" sldId="257"/>
            <ac:spMk id="14" creationId="{35EF25A5-9BCB-186F-1F8E-FEB95E51F819}"/>
          </ac:spMkLst>
        </pc:spChg>
        <pc:spChg chg="del">
          <ac:chgData name="Rikke Bækgaard Christensen" userId="895b20d1-8a83-4427-801b-a124aada3673" providerId="ADAL" clId="{BB4C6E11-9549-4844-969C-2BBD0F6749A6}" dt="2023-07-10T07:30:13.525" v="346" actId="478"/>
          <ac:spMkLst>
            <pc:docMk/>
            <pc:sldMk cId="583533861" sldId="257"/>
            <ac:spMk id="15" creationId="{63EEA2E3-4A3B-8299-2F53-2B777709A803}"/>
          </ac:spMkLst>
        </pc:spChg>
        <pc:spChg chg="del">
          <ac:chgData name="Rikke Bækgaard Christensen" userId="895b20d1-8a83-4427-801b-a124aada3673" providerId="ADAL" clId="{BB4C6E11-9549-4844-969C-2BBD0F6749A6}" dt="2023-07-10T07:30:13.525" v="346" actId="478"/>
          <ac:spMkLst>
            <pc:docMk/>
            <pc:sldMk cId="583533861" sldId="257"/>
            <ac:spMk id="16" creationId="{B1EF5D81-41F9-FA08-F5EB-A97985ED410A}"/>
          </ac:spMkLst>
        </pc:spChg>
        <pc:spChg chg="del">
          <ac:chgData name="Rikke Bækgaard Christensen" userId="895b20d1-8a83-4427-801b-a124aada3673" providerId="ADAL" clId="{BB4C6E11-9549-4844-969C-2BBD0F6749A6}" dt="2023-07-10T07:30:13.525" v="346" actId="478"/>
          <ac:spMkLst>
            <pc:docMk/>
            <pc:sldMk cId="583533861" sldId="257"/>
            <ac:spMk id="17" creationId="{2586CD16-7F83-9C59-9D9B-29ECC80FA40D}"/>
          </ac:spMkLst>
        </pc:spChg>
        <pc:spChg chg="del">
          <ac:chgData name="Rikke Bækgaard Christensen" userId="895b20d1-8a83-4427-801b-a124aada3673" providerId="ADAL" clId="{BB4C6E11-9549-4844-969C-2BBD0F6749A6}" dt="2023-07-10T07:30:13.525" v="346" actId="478"/>
          <ac:spMkLst>
            <pc:docMk/>
            <pc:sldMk cId="583533861" sldId="257"/>
            <ac:spMk id="19" creationId="{10D3859E-89A5-D36B-5B03-8EEB1FDEB06C}"/>
          </ac:spMkLst>
        </pc:spChg>
        <pc:spChg chg="del">
          <ac:chgData name="Rikke Bækgaard Christensen" userId="895b20d1-8a83-4427-801b-a124aada3673" providerId="ADAL" clId="{BB4C6E11-9549-4844-969C-2BBD0F6749A6}" dt="2023-07-10T07:30:13.525" v="346" actId="478"/>
          <ac:spMkLst>
            <pc:docMk/>
            <pc:sldMk cId="583533861" sldId="257"/>
            <ac:spMk id="20" creationId="{8C5A8041-A711-E00E-CC9C-FF3C9CA28271}"/>
          </ac:spMkLst>
        </pc:spChg>
        <pc:spChg chg="del">
          <ac:chgData name="Rikke Bækgaard Christensen" userId="895b20d1-8a83-4427-801b-a124aada3673" providerId="ADAL" clId="{BB4C6E11-9549-4844-969C-2BBD0F6749A6}" dt="2023-07-10T07:30:13.525" v="346" actId="478"/>
          <ac:spMkLst>
            <pc:docMk/>
            <pc:sldMk cId="583533861" sldId="257"/>
            <ac:spMk id="21" creationId="{9CA39A89-138E-CEAE-3521-C674EDCF9736}"/>
          </ac:spMkLst>
        </pc:spChg>
        <pc:spChg chg="del">
          <ac:chgData name="Rikke Bækgaard Christensen" userId="895b20d1-8a83-4427-801b-a124aada3673" providerId="ADAL" clId="{BB4C6E11-9549-4844-969C-2BBD0F6749A6}" dt="2023-07-10T07:30:13.525" v="346" actId="478"/>
          <ac:spMkLst>
            <pc:docMk/>
            <pc:sldMk cId="583533861" sldId="257"/>
            <ac:spMk id="25" creationId="{3716BE87-2E38-DCBF-57DC-08A39501C7FF}"/>
          </ac:spMkLst>
        </pc:spChg>
        <pc:spChg chg="del">
          <ac:chgData name="Rikke Bækgaard Christensen" userId="895b20d1-8a83-4427-801b-a124aada3673" providerId="ADAL" clId="{BB4C6E11-9549-4844-969C-2BBD0F6749A6}" dt="2023-07-10T07:30:13.525" v="346" actId="478"/>
          <ac:spMkLst>
            <pc:docMk/>
            <pc:sldMk cId="583533861" sldId="257"/>
            <ac:spMk id="26" creationId="{C5370E87-99BC-26FE-90AB-78395C297CB6}"/>
          </ac:spMkLst>
        </pc:spChg>
        <pc:spChg chg="del">
          <ac:chgData name="Rikke Bækgaard Christensen" userId="895b20d1-8a83-4427-801b-a124aada3673" providerId="ADAL" clId="{BB4C6E11-9549-4844-969C-2BBD0F6749A6}" dt="2023-07-10T07:30:13.525" v="346" actId="478"/>
          <ac:spMkLst>
            <pc:docMk/>
            <pc:sldMk cId="583533861" sldId="257"/>
            <ac:spMk id="27" creationId="{40405D9E-4E36-E068-86C7-158E41596095}"/>
          </ac:spMkLst>
        </pc:spChg>
        <pc:spChg chg="del mod">
          <ac:chgData name="Rikke Bækgaard Christensen" userId="895b20d1-8a83-4427-801b-a124aada3673" providerId="ADAL" clId="{BB4C6E11-9549-4844-969C-2BBD0F6749A6}" dt="2023-07-10T07:29:18.099" v="343"/>
          <ac:spMkLst>
            <pc:docMk/>
            <pc:sldMk cId="583533861" sldId="257"/>
            <ac:spMk id="28" creationId="{8D9DCD44-3C87-84E9-85D0-9B3DE4CEAC2F}"/>
          </ac:spMkLst>
        </pc:spChg>
        <pc:spChg chg="add mod">
          <ac:chgData name="Rikke Bækgaard Christensen" userId="895b20d1-8a83-4427-801b-a124aada3673" providerId="ADAL" clId="{BB4C6E11-9549-4844-969C-2BBD0F6749A6}" dt="2023-07-10T10:19:30.718" v="3114" actId="1076"/>
          <ac:spMkLst>
            <pc:docMk/>
            <pc:sldMk cId="583533861" sldId="257"/>
            <ac:spMk id="31" creationId="{308F68DB-6A23-FFD9-DD3D-550E34F0A22C}"/>
          </ac:spMkLst>
        </pc:spChg>
        <pc:cxnChg chg="add del mod">
          <ac:chgData name="Rikke Bækgaard Christensen" userId="895b20d1-8a83-4427-801b-a124aada3673" providerId="ADAL" clId="{BB4C6E11-9549-4844-969C-2BBD0F6749A6}" dt="2023-07-10T07:33:35.605" v="357" actId="478"/>
          <ac:cxnSpMkLst>
            <pc:docMk/>
            <pc:sldMk cId="583533861" sldId="257"/>
            <ac:cxnSpMk id="9" creationId="{A3B5741A-B1E5-CEF2-1896-1DBE0F9B0899}"/>
          </ac:cxnSpMkLst>
        </pc:cxnChg>
        <pc:cxnChg chg="add del mod">
          <ac:chgData name="Rikke Bækgaard Christensen" userId="895b20d1-8a83-4427-801b-a124aada3673" providerId="ADAL" clId="{BB4C6E11-9549-4844-969C-2BBD0F6749A6}" dt="2023-07-10T07:33:35.605" v="357" actId="478"/>
          <ac:cxnSpMkLst>
            <pc:docMk/>
            <pc:sldMk cId="583533861" sldId="257"/>
            <ac:cxnSpMk id="22" creationId="{6B3E5F58-A47D-DE6B-D4D4-F9A6E047AC6B}"/>
          </ac:cxnSpMkLst>
        </pc:cxnChg>
      </pc:sldChg>
      <pc:sldChg chg="del">
        <pc:chgData name="Rikke Bækgaard Christensen" userId="895b20d1-8a83-4427-801b-a124aada3673" providerId="ADAL" clId="{BB4C6E11-9549-4844-969C-2BBD0F6749A6}" dt="2023-07-10T09:51:14.358" v="2002" actId="47"/>
        <pc:sldMkLst>
          <pc:docMk/>
          <pc:sldMk cId="73905976" sldId="261"/>
        </pc:sldMkLst>
      </pc:sldChg>
      <pc:sldChg chg="del">
        <pc:chgData name="Rikke Bækgaard Christensen" userId="895b20d1-8a83-4427-801b-a124aada3673" providerId="ADAL" clId="{BB4C6E11-9549-4844-969C-2BBD0F6749A6}" dt="2023-07-10T09:51:06.769" v="1993" actId="47"/>
        <pc:sldMkLst>
          <pc:docMk/>
          <pc:sldMk cId="1040042952" sldId="262"/>
        </pc:sldMkLst>
      </pc:sldChg>
      <pc:sldChg chg="del">
        <pc:chgData name="Rikke Bækgaard Christensen" userId="895b20d1-8a83-4427-801b-a124aada3673" providerId="ADAL" clId="{BB4C6E11-9549-4844-969C-2BBD0F6749A6}" dt="2023-07-10T09:51:15.167" v="2003" actId="47"/>
        <pc:sldMkLst>
          <pc:docMk/>
          <pc:sldMk cId="471104937" sldId="2142532687"/>
        </pc:sldMkLst>
      </pc:sldChg>
      <pc:sldChg chg="del">
        <pc:chgData name="Rikke Bækgaard Christensen" userId="895b20d1-8a83-4427-801b-a124aada3673" providerId="ADAL" clId="{BB4C6E11-9549-4844-969C-2BBD0F6749A6}" dt="2023-07-10T09:51:07.344" v="1994" actId="47"/>
        <pc:sldMkLst>
          <pc:docMk/>
          <pc:sldMk cId="2755909202" sldId="2142532688"/>
        </pc:sldMkLst>
      </pc:sldChg>
      <pc:sldChg chg="del">
        <pc:chgData name="Rikke Bækgaard Christensen" userId="895b20d1-8a83-4427-801b-a124aada3673" providerId="ADAL" clId="{BB4C6E11-9549-4844-969C-2BBD0F6749A6}" dt="2023-07-10T09:51:08.554" v="1996" actId="47"/>
        <pc:sldMkLst>
          <pc:docMk/>
          <pc:sldMk cId="4143502799" sldId="2142532690"/>
        </pc:sldMkLst>
      </pc:sldChg>
      <pc:sldChg chg="del">
        <pc:chgData name="Rikke Bækgaard Christensen" userId="895b20d1-8a83-4427-801b-a124aada3673" providerId="ADAL" clId="{BB4C6E11-9549-4844-969C-2BBD0F6749A6}" dt="2023-07-10T09:51:09.407" v="1997" actId="47"/>
        <pc:sldMkLst>
          <pc:docMk/>
          <pc:sldMk cId="291996624" sldId="2142532692"/>
        </pc:sldMkLst>
      </pc:sldChg>
      <pc:sldChg chg="del">
        <pc:chgData name="Rikke Bækgaard Christensen" userId="895b20d1-8a83-4427-801b-a124aada3673" providerId="ADAL" clId="{BB4C6E11-9549-4844-969C-2BBD0F6749A6}" dt="2023-07-10T09:51:08.008" v="1995" actId="47"/>
        <pc:sldMkLst>
          <pc:docMk/>
          <pc:sldMk cId="3736848844" sldId="2142532693"/>
        </pc:sldMkLst>
      </pc:sldChg>
      <pc:sldChg chg="del">
        <pc:chgData name="Rikke Bækgaard Christensen" userId="895b20d1-8a83-4427-801b-a124aada3673" providerId="ADAL" clId="{BB4C6E11-9549-4844-969C-2BBD0F6749A6}" dt="2023-07-10T09:51:12.030" v="1999" actId="47"/>
        <pc:sldMkLst>
          <pc:docMk/>
          <pc:sldMk cId="1556815001" sldId="2142532694"/>
        </pc:sldMkLst>
      </pc:sldChg>
      <pc:sldChg chg="del">
        <pc:chgData name="Rikke Bækgaard Christensen" userId="895b20d1-8a83-4427-801b-a124aada3673" providerId="ADAL" clId="{BB4C6E11-9549-4844-969C-2BBD0F6749A6}" dt="2023-07-10T09:51:12.634" v="2000" actId="47"/>
        <pc:sldMkLst>
          <pc:docMk/>
          <pc:sldMk cId="267292371" sldId="2142532695"/>
        </pc:sldMkLst>
      </pc:sldChg>
      <pc:sldChg chg="del">
        <pc:chgData name="Rikke Bækgaard Christensen" userId="895b20d1-8a83-4427-801b-a124aada3673" providerId="ADAL" clId="{BB4C6E11-9549-4844-969C-2BBD0F6749A6}" dt="2023-07-10T09:51:22.160" v="2006" actId="47"/>
        <pc:sldMkLst>
          <pc:docMk/>
          <pc:sldMk cId="2664497008" sldId="2142532697"/>
        </pc:sldMkLst>
      </pc:sldChg>
      <pc:sldChg chg="del">
        <pc:chgData name="Rikke Bækgaard Christensen" userId="895b20d1-8a83-4427-801b-a124aada3673" providerId="ADAL" clId="{BB4C6E11-9549-4844-969C-2BBD0F6749A6}" dt="2023-07-10T09:51:13.438" v="2001" actId="47"/>
        <pc:sldMkLst>
          <pc:docMk/>
          <pc:sldMk cId="3916501609" sldId="2142532701"/>
        </pc:sldMkLst>
      </pc:sldChg>
      <pc:sldChg chg="del">
        <pc:chgData name="Rikke Bækgaard Christensen" userId="895b20d1-8a83-4427-801b-a124aada3673" providerId="ADAL" clId="{BB4C6E11-9549-4844-969C-2BBD0F6749A6}" dt="2023-07-10T09:51:16.016" v="2004" actId="47"/>
        <pc:sldMkLst>
          <pc:docMk/>
          <pc:sldMk cId="4279907588" sldId="2142532703"/>
        </pc:sldMkLst>
      </pc:sldChg>
      <pc:sldChg chg="del">
        <pc:chgData name="Rikke Bækgaard Christensen" userId="895b20d1-8a83-4427-801b-a124aada3673" providerId="ADAL" clId="{BB4C6E11-9549-4844-969C-2BBD0F6749A6}" dt="2023-07-10T09:51:16.777" v="2005" actId="47"/>
        <pc:sldMkLst>
          <pc:docMk/>
          <pc:sldMk cId="2683855572" sldId="2142532704"/>
        </pc:sldMkLst>
      </pc:sldChg>
      <pc:sldChg chg="del">
        <pc:chgData name="Rikke Bækgaard Christensen" userId="895b20d1-8a83-4427-801b-a124aada3673" providerId="ADAL" clId="{BB4C6E11-9549-4844-969C-2BBD0F6749A6}" dt="2023-07-10T07:29:22.024" v="345" actId="47"/>
        <pc:sldMkLst>
          <pc:docMk/>
          <pc:sldMk cId="848384902" sldId="2142532705"/>
        </pc:sldMkLst>
      </pc:sldChg>
      <pc:sldChg chg="del">
        <pc:chgData name="Rikke Bækgaard Christensen" userId="895b20d1-8a83-4427-801b-a124aada3673" providerId="ADAL" clId="{BB4C6E11-9549-4844-969C-2BBD0F6749A6}" dt="2023-07-10T07:29:21.349" v="344" actId="47"/>
        <pc:sldMkLst>
          <pc:docMk/>
          <pc:sldMk cId="2414849707" sldId="2142532707"/>
        </pc:sldMkLst>
      </pc:sldChg>
      <pc:sldChg chg="addSp delSp modSp new mod modNotesTx">
        <pc:chgData name="Rikke Bækgaard Christensen" userId="895b20d1-8a83-4427-801b-a124aada3673" providerId="ADAL" clId="{BB4C6E11-9549-4844-969C-2BBD0F6749A6}" dt="2023-07-10T10:00:07.186" v="2293" actId="20577"/>
        <pc:sldMkLst>
          <pc:docMk/>
          <pc:sldMk cId="2116348181" sldId="2142532708"/>
        </pc:sldMkLst>
        <pc:spChg chg="del mod">
          <ac:chgData name="Rikke Bækgaard Christensen" userId="895b20d1-8a83-4427-801b-a124aada3673" providerId="ADAL" clId="{BB4C6E11-9549-4844-969C-2BBD0F6749A6}" dt="2023-07-10T06:33:40.364" v="3" actId="478"/>
          <ac:spMkLst>
            <pc:docMk/>
            <pc:sldMk cId="2116348181" sldId="2142532708"/>
            <ac:spMk id="2" creationId="{5B42673A-9F1B-D426-BE1B-0A6921CE177E}"/>
          </ac:spMkLst>
        </pc:spChg>
        <pc:spChg chg="del">
          <ac:chgData name="Rikke Bækgaard Christensen" userId="895b20d1-8a83-4427-801b-a124aada3673" providerId="ADAL" clId="{BB4C6E11-9549-4844-969C-2BBD0F6749A6}" dt="2023-07-10T06:33:37.164" v="1" actId="478"/>
          <ac:spMkLst>
            <pc:docMk/>
            <pc:sldMk cId="2116348181" sldId="2142532708"/>
            <ac:spMk id="3" creationId="{46AE8076-B1AD-753D-47EB-70568F52B7D0}"/>
          </ac:spMkLst>
        </pc:spChg>
        <pc:spChg chg="add del">
          <ac:chgData name="Rikke Bækgaard Christensen" userId="895b20d1-8a83-4427-801b-a124aada3673" providerId="ADAL" clId="{BB4C6E11-9549-4844-969C-2BBD0F6749A6}" dt="2023-07-10T06:35:44.706" v="18" actId="22"/>
          <ac:spMkLst>
            <pc:docMk/>
            <pc:sldMk cId="2116348181" sldId="2142532708"/>
            <ac:spMk id="14" creationId="{B20A6B47-CEA6-CF59-D589-13D7EF581BEB}"/>
          </ac:spMkLst>
        </pc:spChg>
        <pc:spChg chg="add mod">
          <ac:chgData name="Rikke Bækgaard Christensen" userId="895b20d1-8a83-4427-801b-a124aada3673" providerId="ADAL" clId="{BB4C6E11-9549-4844-969C-2BBD0F6749A6}" dt="2023-07-10T09:54:46.464" v="2011" actId="1076"/>
          <ac:spMkLst>
            <pc:docMk/>
            <pc:sldMk cId="2116348181" sldId="2142532708"/>
            <ac:spMk id="15" creationId="{942A58EA-D0D4-CD40-174B-7FECE8091B15}"/>
          </ac:spMkLst>
        </pc:spChg>
        <pc:spChg chg="add del mod">
          <ac:chgData name="Rikke Bækgaard Christensen" userId="895b20d1-8a83-4427-801b-a124aada3673" providerId="ADAL" clId="{BB4C6E11-9549-4844-969C-2BBD0F6749A6}" dt="2023-07-10T09:54:11.349" v="2009" actId="478"/>
          <ac:spMkLst>
            <pc:docMk/>
            <pc:sldMk cId="2116348181" sldId="2142532708"/>
            <ac:spMk id="16" creationId="{540FF6C8-5B20-6BFD-4312-3DBDD29AF7E1}"/>
          </ac:spMkLst>
        </pc:spChg>
        <pc:spChg chg="add mod">
          <ac:chgData name="Rikke Bækgaard Christensen" userId="895b20d1-8a83-4427-801b-a124aada3673" providerId="ADAL" clId="{BB4C6E11-9549-4844-969C-2BBD0F6749A6}" dt="2023-07-10T09:54:46.464" v="2011" actId="1076"/>
          <ac:spMkLst>
            <pc:docMk/>
            <pc:sldMk cId="2116348181" sldId="2142532708"/>
            <ac:spMk id="17" creationId="{4E60511C-98E5-9083-C1F9-6EC068F40391}"/>
          </ac:spMkLst>
        </pc:spChg>
        <pc:spChg chg="add mod">
          <ac:chgData name="Rikke Bækgaard Christensen" userId="895b20d1-8a83-4427-801b-a124aada3673" providerId="ADAL" clId="{BB4C6E11-9549-4844-969C-2BBD0F6749A6}" dt="2023-07-10T09:54:46.464" v="2011" actId="1076"/>
          <ac:spMkLst>
            <pc:docMk/>
            <pc:sldMk cId="2116348181" sldId="2142532708"/>
            <ac:spMk id="18" creationId="{32EB41DA-367D-FA66-EA29-9A7F383E6BC0}"/>
          </ac:spMkLst>
        </pc:spChg>
        <pc:spChg chg="add mod">
          <ac:chgData name="Rikke Bækgaard Christensen" userId="895b20d1-8a83-4427-801b-a124aada3673" providerId="ADAL" clId="{BB4C6E11-9549-4844-969C-2BBD0F6749A6}" dt="2023-07-10T09:56:20.346" v="2035" actId="1076"/>
          <ac:spMkLst>
            <pc:docMk/>
            <pc:sldMk cId="2116348181" sldId="2142532708"/>
            <ac:spMk id="19" creationId="{A0567F97-98DC-0A35-AF75-42000C075D6A}"/>
          </ac:spMkLst>
        </pc:spChg>
        <pc:spChg chg="add mod">
          <ac:chgData name="Rikke Bækgaard Christensen" userId="895b20d1-8a83-4427-801b-a124aada3673" providerId="ADAL" clId="{BB4C6E11-9549-4844-969C-2BBD0F6749A6}" dt="2023-07-10T09:57:20.897" v="2129" actId="20577"/>
          <ac:spMkLst>
            <pc:docMk/>
            <pc:sldMk cId="2116348181" sldId="2142532708"/>
            <ac:spMk id="20" creationId="{7BFB5B2B-378D-93CC-E6FB-5C8A5B4AED73}"/>
          </ac:spMkLst>
        </pc:spChg>
        <pc:spChg chg="add del">
          <ac:chgData name="Rikke Bækgaard Christensen" userId="895b20d1-8a83-4427-801b-a124aada3673" providerId="ADAL" clId="{BB4C6E11-9549-4844-969C-2BBD0F6749A6}" dt="2023-07-10T06:44:41.198" v="139" actId="22"/>
          <ac:spMkLst>
            <pc:docMk/>
            <pc:sldMk cId="2116348181" sldId="2142532708"/>
            <ac:spMk id="22" creationId="{D928AB6A-8A7D-5A56-F722-0E6BEEC020D5}"/>
          </ac:spMkLst>
        </pc:spChg>
        <pc:spChg chg="add del mod">
          <ac:chgData name="Rikke Bækgaard Christensen" userId="895b20d1-8a83-4427-801b-a124aada3673" providerId="ADAL" clId="{BB4C6E11-9549-4844-969C-2BBD0F6749A6}" dt="2023-07-10T09:27:21.471" v="1226" actId="478"/>
          <ac:spMkLst>
            <pc:docMk/>
            <pc:sldMk cId="2116348181" sldId="2142532708"/>
            <ac:spMk id="24" creationId="{EAD09A13-B732-B23F-1E00-4A056ECA5515}"/>
          </ac:spMkLst>
        </pc:spChg>
        <pc:spChg chg="add del mod">
          <ac:chgData name="Rikke Bækgaard Christensen" userId="895b20d1-8a83-4427-801b-a124aada3673" providerId="ADAL" clId="{BB4C6E11-9549-4844-969C-2BBD0F6749A6}" dt="2023-07-10T08:57:16.023" v="529"/>
          <ac:spMkLst>
            <pc:docMk/>
            <pc:sldMk cId="2116348181" sldId="2142532708"/>
            <ac:spMk id="25" creationId="{1E312CB0-9F83-EC63-1AD4-6080313BC781}"/>
          </ac:spMkLst>
        </pc:spChg>
        <pc:spChg chg="add mod">
          <ac:chgData name="Rikke Bækgaard Christensen" userId="895b20d1-8a83-4427-801b-a124aada3673" providerId="ADAL" clId="{BB4C6E11-9549-4844-969C-2BBD0F6749A6}" dt="2023-07-10T09:54:46.464" v="2011" actId="1076"/>
          <ac:spMkLst>
            <pc:docMk/>
            <pc:sldMk cId="2116348181" sldId="2142532708"/>
            <ac:spMk id="26" creationId="{7E10E16B-5B51-DCBB-F3C0-BC9EE6EF6422}"/>
          </ac:spMkLst>
        </pc:spChg>
        <pc:spChg chg="add mod">
          <ac:chgData name="Rikke Bækgaard Christensen" userId="895b20d1-8a83-4427-801b-a124aada3673" providerId="ADAL" clId="{BB4C6E11-9549-4844-969C-2BBD0F6749A6}" dt="2023-07-10T09:55:47.350" v="2029" actId="14100"/>
          <ac:spMkLst>
            <pc:docMk/>
            <pc:sldMk cId="2116348181" sldId="2142532708"/>
            <ac:spMk id="27" creationId="{96DC4D03-7C08-CD6F-663F-FC604BDCB48B}"/>
          </ac:spMkLst>
        </pc:spChg>
        <pc:spChg chg="add mod">
          <ac:chgData name="Rikke Bækgaard Christensen" userId="895b20d1-8a83-4427-801b-a124aada3673" providerId="ADAL" clId="{BB4C6E11-9549-4844-969C-2BBD0F6749A6}" dt="2023-07-10T09:54:46.464" v="2011" actId="1076"/>
          <ac:spMkLst>
            <pc:docMk/>
            <pc:sldMk cId="2116348181" sldId="2142532708"/>
            <ac:spMk id="38" creationId="{050B47F6-07A3-43F5-CE1F-C14B2A68C39C}"/>
          </ac:spMkLst>
        </pc:spChg>
        <pc:spChg chg="add mod">
          <ac:chgData name="Rikke Bækgaard Christensen" userId="895b20d1-8a83-4427-801b-a124aada3673" providerId="ADAL" clId="{BB4C6E11-9549-4844-969C-2BBD0F6749A6}" dt="2023-07-10T09:59:54.415" v="2290" actId="14100"/>
          <ac:spMkLst>
            <pc:docMk/>
            <pc:sldMk cId="2116348181" sldId="2142532708"/>
            <ac:spMk id="43" creationId="{439173B4-9469-E842-261F-E73EF66B9BE3}"/>
          </ac:spMkLst>
        </pc:spChg>
        <pc:spChg chg="add mod">
          <ac:chgData name="Rikke Bækgaard Christensen" userId="895b20d1-8a83-4427-801b-a124aada3673" providerId="ADAL" clId="{BB4C6E11-9549-4844-969C-2BBD0F6749A6}" dt="2023-07-10T09:55:54.353" v="2030" actId="1076"/>
          <ac:spMkLst>
            <pc:docMk/>
            <pc:sldMk cId="2116348181" sldId="2142532708"/>
            <ac:spMk id="44" creationId="{DFF2EC99-39D5-AD24-BEC3-68F730CA8F2B}"/>
          </ac:spMkLst>
        </pc:spChg>
        <pc:picChg chg="add mod">
          <ac:chgData name="Rikke Bækgaard Christensen" userId="895b20d1-8a83-4427-801b-a124aada3673" providerId="ADAL" clId="{BB4C6E11-9549-4844-969C-2BBD0F6749A6}" dt="2023-07-10T09:54:46.464" v="2011" actId="1076"/>
          <ac:picMkLst>
            <pc:docMk/>
            <pc:sldMk cId="2116348181" sldId="2142532708"/>
            <ac:picMk id="29" creationId="{EF5B9F1A-7866-E676-586D-F65EFEA8E456}"/>
          </ac:picMkLst>
        </pc:picChg>
        <pc:picChg chg="add del mod">
          <ac:chgData name="Rikke Bækgaard Christensen" userId="895b20d1-8a83-4427-801b-a124aada3673" providerId="ADAL" clId="{BB4C6E11-9549-4844-969C-2BBD0F6749A6}" dt="2023-07-10T09:54:11.349" v="2009" actId="478"/>
          <ac:picMkLst>
            <pc:docMk/>
            <pc:sldMk cId="2116348181" sldId="2142532708"/>
            <ac:picMk id="31" creationId="{7AE8A4B2-4963-A88B-B25E-AB0B0CED96B4}"/>
          </ac:picMkLst>
        </pc:picChg>
        <pc:picChg chg="add del mod">
          <ac:chgData name="Rikke Bækgaard Christensen" userId="895b20d1-8a83-4427-801b-a124aada3673" providerId="ADAL" clId="{BB4C6E11-9549-4844-969C-2BBD0F6749A6}" dt="2023-07-10T08:57:16.021" v="527" actId="478"/>
          <ac:picMkLst>
            <pc:docMk/>
            <pc:sldMk cId="2116348181" sldId="2142532708"/>
            <ac:picMk id="33" creationId="{1B056C4A-54E1-E5B9-F359-5C54E279D77F}"/>
          </ac:picMkLst>
        </pc:picChg>
        <pc:picChg chg="add del mod">
          <ac:chgData name="Rikke Bækgaard Christensen" userId="895b20d1-8a83-4427-801b-a124aada3673" providerId="ADAL" clId="{BB4C6E11-9549-4844-969C-2BBD0F6749A6}" dt="2023-07-10T08:58:00.697" v="537" actId="478"/>
          <ac:picMkLst>
            <pc:docMk/>
            <pc:sldMk cId="2116348181" sldId="2142532708"/>
            <ac:picMk id="35" creationId="{920B54DA-81C8-4C8A-A918-AFA3CA22659E}"/>
          </ac:picMkLst>
        </pc:picChg>
        <pc:picChg chg="add del mod">
          <ac:chgData name="Rikke Bækgaard Christensen" userId="895b20d1-8a83-4427-801b-a124aada3673" providerId="ADAL" clId="{BB4C6E11-9549-4844-969C-2BBD0F6749A6}" dt="2023-07-10T09:55:18.681" v="2023" actId="21"/>
          <ac:picMkLst>
            <pc:docMk/>
            <pc:sldMk cId="2116348181" sldId="2142532708"/>
            <ac:picMk id="37" creationId="{4DD28601-FB55-4A47-6AE5-A7915C7AA259}"/>
          </ac:picMkLst>
        </pc:picChg>
        <pc:picChg chg="add mod">
          <ac:chgData name="Rikke Bækgaard Christensen" userId="895b20d1-8a83-4427-801b-a124aada3673" providerId="ADAL" clId="{BB4C6E11-9549-4844-969C-2BBD0F6749A6}" dt="2023-07-10T09:54:46.464" v="2011" actId="1076"/>
          <ac:picMkLst>
            <pc:docMk/>
            <pc:sldMk cId="2116348181" sldId="2142532708"/>
            <ac:picMk id="40" creationId="{C3FCB2A8-81CD-B831-45C1-742B7A76C2E9}"/>
          </ac:picMkLst>
        </pc:picChg>
        <pc:picChg chg="add mod">
          <ac:chgData name="Rikke Bækgaard Christensen" userId="895b20d1-8a83-4427-801b-a124aada3673" providerId="ADAL" clId="{BB4C6E11-9549-4844-969C-2BBD0F6749A6}" dt="2023-07-10T09:54:46.464" v="2011" actId="1076"/>
          <ac:picMkLst>
            <pc:docMk/>
            <pc:sldMk cId="2116348181" sldId="2142532708"/>
            <ac:picMk id="42" creationId="{AC886A38-E6A5-7641-B32E-96DCD4177EAE}"/>
          </ac:picMkLst>
        </pc:picChg>
        <pc:picChg chg="add mod">
          <ac:chgData name="Rikke Bækgaard Christensen" userId="895b20d1-8a83-4427-801b-a124aada3673" providerId="ADAL" clId="{BB4C6E11-9549-4844-969C-2BBD0F6749A6}" dt="2023-07-10T09:55:54.353" v="2030" actId="1076"/>
          <ac:picMkLst>
            <pc:docMk/>
            <pc:sldMk cId="2116348181" sldId="2142532708"/>
            <ac:picMk id="45" creationId="{2935ABD9-6AB1-A060-AEB6-ECBAC7427698}"/>
          </ac:picMkLst>
        </pc:picChg>
        <pc:picChg chg="add mod">
          <ac:chgData name="Rikke Bækgaard Christensen" userId="895b20d1-8a83-4427-801b-a124aada3673" providerId="ADAL" clId="{BB4C6E11-9549-4844-969C-2BBD0F6749A6}" dt="2023-07-10T09:58:01.504" v="2132" actId="207"/>
          <ac:picMkLst>
            <pc:docMk/>
            <pc:sldMk cId="2116348181" sldId="2142532708"/>
            <ac:picMk id="47" creationId="{BAB53D60-5B99-1A26-336C-3F413BC00145}"/>
          </ac:picMkLst>
        </pc:picChg>
        <pc:picChg chg="add del mod">
          <ac:chgData name="Rikke Bækgaard Christensen" userId="895b20d1-8a83-4427-801b-a124aada3673" providerId="ADAL" clId="{BB4C6E11-9549-4844-969C-2BBD0F6749A6}" dt="2023-07-10T09:01:17.379" v="705" actId="478"/>
          <ac:picMkLst>
            <pc:docMk/>
            <pc:sldMk cId="2116348181" sldId="2142532708"/>
            <ac:picMk id="1026" creationId="{E08ABF38-4D17-26DD-92F2-EDCF9DA0594E}"/>
          </ac:picMkLst>
        </pc:picChg>
        <pc:picChg chg="add del">
          <ac:chgData name="Rikke Bækgaard Christensen" userId="895b20d1-8a83-4427-801b-a124aada3673" providerId="ADAL" clId="{BB4C6E11-9549-4844-969C-2BBD0F6749A6}" dt="2023-07-10T09:01:30.539" v="707" actId="478"/>
          <ac:picMkLst>
            <pc:docMk/>
            <pc:sldMk cId="2116348181" sldId="2142532708"/>
            <ac:picMk id="1028" creationId="{42AD2BEB-1A44-C325-B3E2-7A41A1FD3B27}"/>
          </ac:picMkLst>
        </pc:picChg>
        <pc:cxnChg chg="add mod">
          <ac:chgData name="Rikke Bækgaard Christensen" userId="895b20d1-8a83-4427-801b-a124aada3673" providerId="ADAL" clId="{BB4C6E11-9549-4844-969C-2BBD0F6749A6}" dt="2023-07-10T06:34:09.835" v="6" actId="1582"/>
          <ac:cxnSpMkLst>
            <pc:docMk/>
            <pc:sldMk cId="2116348181" sldId="2142532708"/>
            <ac:cxnSpMk id="5" creationId="{9C1966D4-03F9-E813-D86F-48C0DC083483}"/>
          </ac:cxnSpMkLst>
        </pc:cxnChg>
        <pc:cxnChg chg="add del">
          <ac:chgData name="Rikke Bækgaard Christensen" userId="895b20d1-8a83-4427-801b-a124aada3673" providerId="ADAL" clId="{BB4C6E11-9549-4844-969C-2BBD0F6749A6}" dt="2023-07-10T06:36:30.323" v="25" actId="478"/>
          <ac:cxnSpMkLst>
            <pc:docMk/>
            <pc:sldMk cId="2116348181" sldId="2142532708"/>
            <ac:cxnSpMk id="8" creationId="{7F57F4C4-DEEB-62DE-8F5F-C40569B5293C}"/>
          </ac:cxnSpMkLst>
        </pc:cxnChg>
        <pc:cxnChg chg="add del mod">
          <ac:chgData name="Rikke Bækgaard Christensen" userId="895b20d1-8a83-4427-801b-a124aada3673" providerId="ADAL" clId="{BB4C6E11-9549-4844-969C-2BBD0F6749A6}" dt="2023-07-10T06:36:44.486" v="28" actId="478"/>
          <ac:cxnSpMkLst>
            <pc:docMk/>
            <pc:sldMk cId="2116348181" sldId="2142532708"/>
            <ac:cxnSpMk id="9" creationId="{363D268D-443D-2F3C-5CCD-2728F6D66795}"/>
          </ac:cxnSpMkLst>
        </pc:cxnChg>
        <pc:cxnChg chg="add del mod">
          <ac:chgData name="Rikke Bækgaard Christensen" userId="895b20d1-8a83-4427-801b-a124aada3673" providerId="ADAL" clId="{BB4C6E11-9549-4844-969C-2BBD0F6749A6}" dt="2023-07-10T06:36:57.694" v="32" actId="478"/>
          <ac:cxnSpMkLst>
            <pc:docMk/>
            <pc:sldMk cId="2116348181" sldId="2142532708"/>
            <ac:cxnSpMk id="10" creationId="{99428866-A30F-C683-F014-B1BEC1234D51}"/>
          </ac:cxnSpMkLst>
        </pc:cxnChg>
        <pc:cxnChg chg="add del mod">
          <ac:chgData name="Rikke Bækgaard Christensen" userId="895b20d1-8a83-4427-801b-a124aada3673" providerId="ADAL" clId="{BB4C6E11-9549-4844-969C-2BBD0F6749A6}" dt="2023-07-10T06:37:28.503" v="39" actId="478"/>
          <ac:cxnSpMkLst>
            <pc:docMk/>
            <pc:sldMk cId="2116348181" sldId="2142532708"/>
            <ac:cxnSpMk id="11" creationId="{4B26AA8F-43BD-C3CB-1F97-0A2B8422C13B}"/>
          </ac:cxnSpMkLst>
        </pc:cxnChg>
      </pc:sldChg>
      <pc:sldChg chg="modSp add del mod ord">
        <pc:chgData name="Rikke Bækgaard Christensen" userId="895b20d1-8a83-4427-801b-a124aada3673" providerId="ADAL" clId="{BB4C6E11-9549-4844-969C-2BBD0F6749A6}" dt="2023-07-10T09:51:05.872" v="1992" actId="47"/>
        <pc:sldMkLst>
          <pc:docMk/>
          <pc:sldMk cId="1362656008" sldId="2142532709"/>
        </pc:sldMkLst>
        <pc:spChg chg="mod">
          <ac:chgData name="Rikke Bækgaard Christensen" userId="895b20d1-8a83-4427-801b-a124aada3673" providerId="ADAL" clId="{BB4C6E11-9549-4844-969C-2BBD0F6749A6}" dt="2023-07-10T09:40:42.475" v="1756" actId="20577"/>
          <ac:spMkLst>
            <pc:docMk/>
            <pc:sldMk cId="1362656008" sldId="2142532709"/>
            <ac:spMk id="31" creationId="{308F68DB-6A23-FFD9-DD3D-550E34F0A22C}"/>
          </ac:spMkLst>
        </pc:spChg>
      </pc:sldChg>
      <pc:sldChg chg="new del">
        <pc:chgData name="Rikke Bækgaard Christensen" userId="895b20d1-8a83-4427-801b-a124aada3673" providerId="ADAL" clId="{BB4C6E11-9549-4844-969C-2BBD0F6749A6}" dt="2023-07-10T07:38:00.705" v="462" actId="47"/>
        <pc:sldMkLst>
          <pc:docMk/>
          <pc:sldMk cId="3959112034" sldId="2142532710"/>
        </pc:sldMkLst>
      </pc:sldChg>
      <pc:sldChg chg="addSp modSp add mod ord">
        <pc:chgData name="Rikke Bækgaard Christensen" userId="895b20d1-8a83-4427-801b-a124aada3673" providerId="ADAL" clId="{BB4C6E11-9549-4844-969C-2BBD0F6749A6}" dt="2023-07-10T10:20:06.276" v="3116" actId="1076"/>
        <pc:sldMkLst>
          <pc:docMk/>
          <pc:sldMk cId="3731534964" sldId="2142532711"/>
        </pc:sldMkLst>
        <pc:spChg chg="add mod">
          <ac:chgData name="Rikke Bækgaard Christensen" userId="895b20d1-8a83-4427-801b-a124aada3673" providerId="ADAL" clId="{BB4C6E11-9549-4844-969C-2BBD0F6749A6}" dt="2023-07-10T10:20:06.276" v="3116" actId="1076"/>
          <ac:spMkLst>
            <pc:docMk/>
            <pc:sldMk cId="3731534964" sldId="2142532711"/>
            <ac:spMk id="4" creationId="{176AFB4C-CCE6-FDCC-DC44-4CB5E3237C5B}"/>
          </ac:spMkLst>
        </pc:spChg>
        <pc:spChg chg="add mod">
          <ac:chgData name="Rikke Bækgaard Christensen" userId="895b20d1-8a83-4427-801b-a124aada3673" providerId="ADAL" clId="{BB4C6E11-9549-4844-969C-2BBD0F6749A6}" dt="2023-07-10T09:49:13.422" v="1945" actId="1076"/>
          <ac:spMkLst>
            <pc:docMk/>
            <pc:sldMk cId="3731534964" sldId="2142532711"/>
            <ac:spMk id="6" creationId="{A59ABF9A-290B-B732-939C-CB6235279C35}"/>
          </ac:spMkLst>
        </pc:spChg>
        <pc:spChg chg="add mod">
          <ac:chgData name="Rikke Bækgaard Christensen" userId="895b20d1-8a83-4427-801b-a124aada3673" providerId="ADAL" clId="{BB4C6E11-9549-4844-969C-2BBD0F6749A6}" dt="2023-07-10T10:18:56.140" v="3069" actId="20577"/>
          <ac:spMkLst>
            <pc:docMk/>
            <pc:sldMk cId="3731534964" sldId="2142532711"/>
            <ac:spMk id="7" creationId="{AAA2CB71-29C7-7BAC-D826-39740E491045}"/>
          </ac:spMkLst>
        </pc:spChg>
        <pc:spChg chg="mod">
          <ac:chgData name="Rikke Bækgaard Christensen" userId="895b20d1-8a83-4427-801b-a124aada3673" providerId="ADAL" clId="{BB4C6E11-9549-4844-969C-2BBD0F6749A6}" dt="2023-07-10T09:49:32.519" v="1946" actId="1076"/>
          <ac:spMkLst>
            <pc:docMk/>
            <pc:sldMk cId="3731534964" sldId="2142532711"/>
            <ac:spMk id="31" creationId="{308F68DB-6A23-FFD9-DD3D-550E34F0A22C}"/>
          </ac:spMkLst>
        </pc:spChg>
        <pc:picChg chg="add mod">
          <ac:chgData name="Rikke Bækgaard Christensen" userId="895b20d1-8a83-4427-801b-a124aada3673" providerId="ADAL" clId="{BB4C6E11-9549-4844-969C-2BBD0F6749A6}" dt="2023-07-10T09:49:13.422" v="1945" actId="1076"/>
          <ac:picMkLst>
            <pc:docMk/>
            <pc:sldMk cId="3731534964" sldId="2142532711"/>
            <ac:picMk id="2" creationId="{9A571C71-9F59-6FF1-11E4-B5AD97ACB124}"/>
          </ac:picMkLst>
        </pc:picChg>
        <pc:picChg chg="add mod">
          <ac:chgData name="Rikke Bækgaard Christensen" userId="895b20d1-8a83-4427-801b-a124aada3673" providerId="ADAL" clId="{BB4C6E11-9549-4844-969C-2BBD0F6749A6}" dt="2023-07-10T09:49:13.422" v="1945" actId="1076"/>
          <ac:picMkLst>
            <pc:docMk/>
            <pc:sldMk cId="3731534964" sldId="2142532711"/>
            <ac:picMk id="9" creationId="{205ADE0F-2650-56A3-F89D-4F7F6D7E31B2}"/>
          </ac:picMkLst>
        </pc:picChg>
        <pc:picChg chg="add mod">
          <ac:chgData name="Rikke Bækgaard Christensen" userId="895b20d1-8a83-4427-801b-a124aada3673" providerId="ADAL" clId="{BB4C6E11-9549-4844-969C-2BBD0F6749A6}" dt="2023-07-10T09:49:13.422" v="1945" actId="1076"/>
          <ac:picMkLst>
            <pc:docMk/>
            <pc:sldMk cId="3731534964" sldId="2142532711"/>
            <ac:picMk id="11" creationId="{D23B08AA-709F-45DA-66CB-B926F20CAEC4}"/>
          </ac:picMkLst>
        </pc:picChg>
      </pc:sldChg>
      <pc:sldChg chg="addSp delSp modSp new mod ord">
        <pc:chgData name="Rikke Bækgaard Christensen" userId="895b20d1-8a83-4427-801b-a124aada3673" providerId="ADAL" clId="{BB4C6E11-9549-4844-969C-2BBD0F6749A6}" dt="2023-07-10T12:07:07.956" v="3741" actId="1076"/>
        <pc:sldMkLst>
          <pc:docMk/>
          <pc:sldMk cId="3427038363" sldId="2142532712"/>
        </pc:sldMkLst>
        <pc:spChg chg="del">
          <ac:chgData name="Rikke Bækgaard Christensen" userId="895b20d1-8a83-4427-801b-a124aada3673" providerId="ADAL" clId="{BB4C6E11-9549-4844-969C-2BBD0F6749A6}" dt="2023-07-10T10:17:43.331" v="3031" actId="478"/>
          <ac:spMkLst>
            <pc:docMk/>
            <pc:sldMk cId="3427038363" sldId="2142532712"/>
            <ac:spMk id="2" creationId="{66D72A84-BB8A-1475-6BC5-0628EABBCADA}"/>
          </ac:spMkLst>
        </pc:spChg>
        <pc:spChg chg="del">
          <ac:chgData name="Rikke Bækgaard Christensen" userId="895b20d1-8a83-4427-801b-a124aada3673" providerId="ADAL" clId="{BB4C6E11-9549-4844-969C-2BBD0F6749A6}" dt="2023-07-10T10:17:45.806" v="3032" actId="478"/>
          <ac:spMkLst>
            <pc:docMk/>
            <pc:sldMk cId="3427038363" sldId="2142532712"/>
            <ac:spMk id="3" creationId="{372BF848-B39F-D57A-2110-4F2F2C379252}"/>
          </ac:spMkLst>
        </pc:spChg>
        <pc:spChg chg="add mod">
          <ac:chgData name="Rikke Bækgaard Christensen" userId="895b20d1-8a83-4427-801b-a124aada3673" providerId="ADAL" clId="{BB4C6E11-9549-4844-969C-2BBD0F6749A6}" dt="2023-07-10T10:18:07.529" v="3052" actId="14100"/>
          <ac:spMkLst>
            <pc:docMk/>
            <pc:sldMk cId="3427038363" sldId="2142532712"/>
            <ac:spMk id="4" creationId="{552C3AAF-7BDF-A1D5-B75E-F76D9BBDAB57}"/>
          </ac:spMkLst>
        </pc:spChg>
        <pc:spChg chg="add mod">
          <ac:chgData name="Rikke Bækgaard Christensen" userId="895b20d1-8a83-4427-801b-a124aada3673" providerId="ADAL" clId="{BB4C6E11-9549-4844-969C-2BBD0F6749A6}" dt="2023-07-10T10:50:48.443" v="3581" actId="1076"/>
          <ac:spMkLst>
            <pc:docMk/>
            <pc:sldMk cId="3427038363" sldId="2142532712"/>
            <ac:spMk id="6" creationId="{284FA601-5AE6-8714-B007-581675BA7D7E}"/>
          </ac:spMkLst>
        </pc:spChg>
        <pc:spChg chg="add mod">
          <ac:chgData name="Rikke Bækgaard Christensen" userId="895b20d1-8a83-4427-801b-a124aada3673" providerId="ADAL" clId="{BB4C6E11-9549-4844-969C-2BBD0F6749A6}" dt="2023-07-10T10:29:43.881" v="3526" actId="1076"/>
          <ac:spMkLst>
            <pc:docMk/>
            <pc:sldMk cId="3427038363" sldId="2142532712"/>
            <ac:spMk id="7" creationId="{DA494F08-8937-D03A-7E2C-3587DE076FE9}"/>
          </ac:spMkLst>
        </pc:spChg>
        <pc:spChg chg="add del mod">
          <ac:chgData name="Rikke Bækgaard Christensen" userId="895b20d1-8a83-4427-801b-a124aada3673" providerId="ADAL" clId="{BB4C6E11-9549-4844-969C-2BBD0F6749A6}" dt="2023-07-10T10:23:12.134" v="3223" actId="478"/>
          <ac:spMkLst>
            <pc:docMk/>
            <pc:sldMk cId="3427038363" sldId="2142532712"/>
            <ac:spMk id="8" creationId="{75625231-5301-38C0-ABBD-D051F8DFBE31}"/>
          </ac:spMkLst>
        </pc:spChg>
        <pc:spChg chg="add del mod">
          <ac:chgData name="Rikke Bækgaard Christensen" userId="895b20d1-8a83-4427-801b-a124aada3673" providerId="ADAL" clId="{BB4C6E11-9549-4844-969C-2BBD0F6749A6}" dt="2023-07-10T10:23:12.134" v="3223" actId="478"/>
          <ac:spMkLst>
            <pc:docMk/>
            <pc:sldMk cId="3427038363" sldId="2142532712"/>
            <ac:spMk id="9" creationId="{0182543B-88D2-BF4C-CB19-F941C3CE4730}"/>
          </ac:spMkLst>
        </pc:spChg>
        <pc:spChg chg="add mod">
          <ac:chgData name="Rikke Bækgaard Christensen" userId="895b20d1-8a83-4427-801b-a124aada3673" providerId="ADAL" clId="{BB4C6E11-9549-4844-969C-2BBD0F6749A6}" dt="2023-07-10T10:51:48.330" v="3624" actId="1076"/>
          <ac:spMkLst>
            <pc:docMk/>
            <pc:sldMk cId="3427038363" sldId="2142532712"/>
            <ac:spMk id="10" creationId="{8ACCB5B0-C6E4-834A-EF66-638B97244B11}"/>
          </ac:spMkLst>
        </pc:spChg>
        <pc:spChg chg="add mod">
          <ac:chgData name="Rikke Bækgaard Christensen" userId="895b20d1-8a83-4427-801b-a124aada3673" providerId="ADAL" clId="{BB4C6E11-9549-4844-969C-2BBD0F6749A6}" dt="2023-07-10T10:29:43.881" v="3526" actId="1076"/>
          <ac:spMkLst>
            <pc:docMk/>
            <pc:sldMk cId="3427038363" sldId="2142532712"/>
            <ac:spMk id="11" creationId="{58545627-9FA0-EB1F-83F0-E3D893BE6307}"/>
          </ac:spMkLst>
        </pc:spChg>
        <pc:spChg chg="add del mod">
          <ac:chgData name="Rikke Bækgaard Christensen" userId="895b20d1-8a83-4427-801b-a124aada3673" providerId="ADAL" clId="{BB4C6E11-9549-4844-969C-2BBD0F6749A6}" dt="2023-07-10T12:05:37.261" v="3660"/>
          <ac:spMkLst>
            <pc:docMk/>
            <pc:sldMk cId="3427038363" sldId="2142532712"/>
            <ac:spMk id="15" creationId="{21952359-8FE7-6E3C-40E0-7A65CC061EC6}"/>
          </ac:spMkLst>
        </pc:spChg>
        <pc:spChg chg="add mod">
          <ac:chgData name="Rikke Bækgaard Christensen" userId="895b20d1-8a83-4427-801b-a124aada3673" providerId="ADAL" clId="{BB4C6E11-9549-4844-969C-2BBD0F6749A6}" dt="2023-07-10T12:05:01.968" v="3637" actId="1076"/>
          <ac:spMkLst>
            <pc:docMk/>
            <pc:sldMk cId="3427038363" sldId="2142532712"/>
            <ac:spMk id="16" creationId="{C97066B7-C906-50B6-FCFC-1B5F621F9F77}"/>
          </ac:spMkLst>
        </pc:spChg>
        <pc:spChg chg="add mod">
          <ac:chgData name="Rikke Bækgaard Christensen" userId="895b20d1-8a83-4427-801b-a124aada3673" providerId="ADAL" clId="{BB4C6E11-9549-4844-969C-2BBD0F6749A6}" dt="2023-07-10T12:07:07.956" v="3741" actId="1076"/>
          <ac:spMkLst>
            <pc:docMk/>
            <pc:sldMk cId="3427038363" sldId="2142532712"/>
            <ac:spMk id="19" creationId="{7074EEC2-7471-40E8-C908-693FB7D1B189}"/>
          </ac:spMkLst>
        </pc:spChg>
        <pc:graphicFrameChg chg="add del mod">
          <ac:chgData name="Rikke Bækgaard Christensen" userId="895b20d1-8a83-4427-801b-a124aada3673" providerId="ADAL" clId="{BB4C6E11-9549-4844-969C-2BBD0F6749A6}" dt="2023-07-10T12:05:37.246" v="3658"/>
          <ac:graphicFrameMkLst>
            <pc:docMk/>
            <pc:sldMk cId="3427038363" sldId="2142532712"/>
            <ac:graphicFrameMk id="18" creationId="{05A2B014-F016-970D-567E-D89897A98C04}"/>
          </ac:graphicFrameMkLst>
        </pc:graphicFrameChg>
        <pc:cxnChg chg="add mod">
          <ac:chgData name="Rikke Bækgaard Christensen" userId="895b20d1-8a83-4427-801b-a124aada3673" providerId="ADAL" clId="{BB4C6E11-9549-4844-969C-2BBD0F6749A6}" dt="2023-07-10T10:29:43.881" v="3526" actId="1076"/>
          <ac:cxnSpMkLst>
            <pc:docMk/>
            <pc:sldMk cId="3427038363" sldId="2142532712"/>
            <ac:cxnSpMk id="5" creationId="{567A311A-FBA3-A987-B19C-4BAC9A6F4104}"/>
          </ac:cxnSpMkLst>
        </pc:cxnChg>
        <pc:cxnChg chg="add mod">
          <ac:chgData name="Rikke Bækgaard Christensen" userId="895b20d1-8a83-4427-801b-a124aada3673" providerId="ADAL" clId="{BB4C6E11-9549-4844-969C-2BBD0F6749A6}" dt="2023-07-10T10:29:43.881" v="3526" actId="1076"/>
          <ac:cxnSpMkLst>
            <pc:docMk/>
            <pc:sldMk cId="3427038363" sldId="2142532712"/>
            <ac:cxnSpMk id="13" creationId="{37504CA6-6F54-59EE-4C08-19C483FD14AD}"/>
          </ac:cxnSpMkLst>
        </pc:cxnChg>
        <pc:cxnChg chg="add mod">
          <ac:chgData name="Rikke Bækgaard Christensen" userId="895b20d1-8a83-4427-801b-a124aada3673" providerId="ADAL" clId="{BB4C6E11-9549-4844-969C-2BBD0F6749A6}" dt="2023-07-10T10:29:43.881" v="3526" actId="1076"/>
          <ac:cxnSpMkLst>
            <pc:docMk/>
            <pc:sldMk cId="3427038363" sldId="2142532712"/>
            <ac:cxnSpMk id="14" creationId="{6ADA6896-9246-7274-20E1-DDAD0ACF255E}"/>
          </ac:cxnSpMkLst>
        </pc:cxnChg>
        <pc:cxnChg chg="add mod">
          <ac:chgData name="Rikke Bækgaard Christensen" userId="895b20d1-8a83-4427-801b-a124aada3673" providerId="ADAL" clId="{BB4C6E11-9549-4844-969C-2BBD0F6749A6}" dt="2023-07-10T10:51:39.354" v="3623" actId="1076"/>
          <ac:cxnSpMkLst>
            <pc:docMk/>
            <pc:sldMk cId="3427038363" sldId="2142532712"/>
            <ac:cxnSpMk id="17" creationId="{CA46FC1A-0CD9-77BF-61F7-AD3648C059DD}"/>
          </ac:cxnSpMkLst>
        </pc:cxnChg>
      </pc:sldChg>
      <pc:sldChg chg="new del">
        <pc:chgData name="Rikke Bækgaard Christensen" userId="895b20d1-8a83-4427-801b-a124aada3673" providerId="ADAL" clId="{BB4C6E11-9549-4844-969C-2BBD0F6749A6}" dt="2023-07-10T10:00:27.133" v="2296" actId="47"/>
        <pc:sldMkLst>
          <pc:docMk/>
          <pc:sldMk cId="1340831670" sldId="2142532713"/>
        </pc:sldMkLst>
      </pc:sldChg>
      <pc:sldChg chg="addSp delSp modSp add mod">
        <pc:chgData name="Rikke Bækgaard Christensen" userId="895b20d1-8a83-4427-801b-a124aada3673" providerId="ADAL" clId="{BB4C6E11-9549-4844-969C-2BBD0F6749A6}" dt="2023-07-10T10:16:37.569" v="3019" actId="20577"/>
        <pc:sldMkLst>
          <pc:docMk/>
          <pc:sldMk cId="779312515" sldId="2142532714"/>
        </pc:sldMkLst>
        <pc:spChg chg="del mod">
          <ac:chgData name="Rikke Bækgaard Christensen" userId="895b20d1-8a83-4427-801b-a124aada3673" providerId="ADAL" clId="{BB4C6E11-9549-4844-969C-2BBD0F6749A6}" dt="2023-07-10T10:09:36.289" v="2962"/>
          <ac:spMkLst>
            <pc:docMk/>
            <pc:sldMk cId="779312515" sldId="2142532714"/>
            <ac:spMk id="4" creationId="{176AFB4C-CCE6-FDCC-DC44-4CB5E3237C5B}"/>
          </ac:spMkLst>
        </pc:spChg>
        <pc:spChg chg="del">
          <ac:chgData name="Rikke Bækgaard Christensen" userId="895b20d1-8a83-4427-801b-a124aada3673" providerId="ADAL" clId="{BB4C6E11-9549-4844-969C-2BBD0F6749A6}" dt="2023-07-10T10:00:52.611" v="2315" actId="478"/>
          <ac:spMkLst>
            <pc:docMk/>
            <pc:sldMk cId="779312515" sldId="2142532714"/>
            <ac:spMk id="6" creationId="{A59ABF9A-290B-B732-939C-CB6235279C35}"/>
          </ac:spMkLst>
        </pc:spChg>
        <pc:spChg chg="del">
          <ac:chgData name="Rikke Bækgaard Christensen" userId="895b20d1-8a83-4427-801b-a124aada3673" providerId="ADAL" clId="{BB4C6E11-9549-4844-969C-2BBD0F6749A6}" dt="2023-07-10T10:01:01.959" v="2319" actId="478"/>
          <ac:spMkLst>
            <pc:docMk/>
            <pc:sldMk cId="779312515" sldId="2142532714"/>
            <ac:spMk id="7" creationId="{AAA2CB71-29C7-7BAC-D826-39740E491045}"/>
          </ac:spMkLst>
        </pc:spChg>
        <pc:spChg chg="add mod">
          <ac:chgData name="Rikke Bækgaard Christensen" userId="895b20d1-8a83-4427-801b-a124aada3673" providerId="ADAL" clId="{BB4C6E11-9549-4844-969C-2BBD0F6749A6}" dt="2023-07-10T10:15:26.646" v="3009" actId="1076"/>
          <ac:spMkLst>
            <pc:docMk/>
            <pc:sldMk cId="779312515" sldId="2142532714"/>
            <ac:spMk id="8" creationId="{C73A5A59-9438-C7A9-4D97-BBA7C6FABCD3}"/>
          </ac:spMkLst>
        </pc:spChg>
        <pc:spChg chg="add mod">
          <ac:chgData name="Rikke Bækgaard Christensen" userId="895b20d1-8a83-4427-801b-a124aada3673" providerId="ADAL" clId="{BB4C6E11-9549-4844-969C-2BBD0F6749A6}" dt="2023-07-10T10:15:43.192" v="3012" actId="1076"/>
          <ac:spMkLst>
            <pc:docMk/>
            <pc:sldMk cId="779312515" sldId="2142532714"/>
            <ac:spMk id="12" creationId="{0A04A741-F9E2-7FF2-26A8-D05D578C0459}"/>
          </ac:spMkLst>
        </pc:spChg>
        <pc:spChg chg="add mod">
          <ac:chgData name="Rikke Bækgaard Christensen" userId="895b20d1-8a83-4427-801b-a124aada3673" providerId="ADAL" clId="{BB4C6E11-9549-4844-969C-2BBD0F6749A6}" dt="2023-07-10T10:15:26.646" v="3009" actId="1076"/>
          <ac:spMkLst>
            <pc:docMk/>
            <pc:sldMk cId="779312515" sldId="2142532714"/>
            <ac:spMk id="13" creationId="{B1E7AD43-9243-766C-811F-0A1AA641BE39}"/>
          </ac:spMkLst>
        </pc:spChg>
        <pc:spChg chg="add mod">
          <ac:chgData name="Rikke Bækgaard Christensen" userId="895b20d1-8a83-4427-801b-a124aada3673" providerId="ADAL" clId="{BB4C6E11-9549-4844-969C-2BBD0F6749A6}" dt="2023-07-10T10:15:50.367" v="3013" actId="1076"/>
          <ac:spMkLst>
            <pc:docMk/>
            <pc:sldMk cId="779312515" sldId="2142532714"/>
            <ac:spMk id="16" creationId="{7E664EB9-0ADE-2A16-227E-0353B918D384}"/>
          </ac:spMkLst>
        </pc:spChg>
        <pc:spChg chg="add mod">
          <ac:chgData name="Rikke Bækgaard Christensen" userId="895b20d1-8a83-4427-801b-a124aada3673" providerId="ADAL" clId="{BB4C6E11-9549-4844-969C-2BBD0F6749A6}" dt="2023-07-10T10:16:37.569" v="3019" actId="20577"/>
          <ac:spMkLst>
            <pc:docMk/>
            <pc:sldMk cId="779312515" sldId="2142532714"/>
            <ac:spMk id="18" creationId="{DA43FB56-7557-0CF3-A3E4-142CBA39C388}"/>
          </ac:spMkLst>
        </pc:spChg>
        <pc:spChg chg="add mod">
          <ac:chgData name="Rikke Bækgaard Christensen" userId="895b20d1-8a83-4427-801b-a124aada3673" providerId="ADAL" clId="{BB4C6E11-9549-4844-969C-2BBD0F6749A6}" dt="2023-07-10T10:15:50.367" v="3013" actId="1076"/>
          <ac:spMkLst>
            <pc:docMk/>
            <pc:sldMk cId="779312515" sldId="2142532714"/>
            <ac:spMk id="20" creationId="{8AB972FF-9A51-0AC0-5297-B19AE2D80876}"/>
          </ac:spMkLst>
        </pc:spChg>
        <pc:spChg chg="mod">
          <ac:chgData name="Rikke Bækgaard Christensen" userId="895b20d1-8a83-4427-801b-a124aada3673" providerId="ADAL" clId="{BB4C6E11-9549-4844-969C-2BBD0F6749A6}" dt="2023-07-10T10:14:24.289" v="2996" actId="1076"/>
          <ac:spMkLst>
            <pc:docMk/>
            <pc:sldMk cId="779312515" sldId="2142532714"/>
            <ac:spMk id="31" creationId="{308F68DB-6A23-FFD9-DD3D-550E34F0A22C}"/>
          </ac:spMkLst>
        </pc:spChg>
        <pc:picChg chg="del">
          <ac:chgData name="Rikke Bækgaard Christensen" userId="895b20d1-8a83-4427-801b-a124aada3673" providerId="ADAL" clId="{BB4C6E11-9549-4844-969C-2BBD0F6749A6}" dt="2023-07-10T10:00:40.275" v="2309" actId="478"/>
          <ac:picMkLst>
            <pc:docMk/>
            <pc:sldMk cId="779312515" sldId="2142532714"/>
            <ac:picMk id="2" creationId="{9A571C71-9F59-6FF1-11E4-B5AD97ACB124}"/>
          </ac:picMkLst>
        </pc:picChg>
        <pc:picChg chg="add del mod">
          <ac:chgData name="Rikke Bækgaard Christensen" userId="895b20d1-8a83-4427-801b-a124aada3673" providerId="ADAL" clId="{BB4C6E11-9549-4844-969C-2BBD0F6749A6}" dt="2023-07-10T10:06:41.060" v="2849" actId="478"/>
          <ac:picMkLst>
            <pc:docMk/>
            <pc:sldMk cId="779312515" sldId="2142532714"/>
            <ac:picMk id="3" creationId="{88F78B54-2AEE-8921-AAA2-4DE31F880E14}"/>
          </ac:picMkLst>
        </pc:picChg>
        <pc:picChg chg="add del mod">
          <ac:chgData name="Rikke Bækgaard Christensen" userId="895b20d1-8a83-4427-801b-a124aada3673" providerId="ADAL" clId="{BB4C6E11-9549-4844-969C-2BBD0F6749A6}" dt="2023-07-10T10:06:42.834" v="2850" actId="478"/>
          <ac:picMkLst>
            <pc:docMk/>
            <pc:sldMk cId="779312515" sldId="2142532714"/>
            <ac:picMk id="5" creationId="{3342B637-8EBF-834F-2DC3-8864C51F8E16}"/>
          </ac:picMkLst>
        </pc:picChg>
        <pc:picChg chg="del">
          <ac:chgData name="Rikke Bækgaard Christensen" userId="895b20d1-8a83-4427-801b-a124aada3673" providerId="ADAL" clId="{BB4C6E11-9549-4844-969C-2BBD0F6749A6}" dt="2023-07-10T10:00:48.996" v="2314" actId="478"/>
          <ac:picMkLst>
            <pc:docMk/>
            <pc:sldMk cId="779312515" sldId="2142532714"/>
            <ac:picMk id="9" creationId="{205ADE0F-2650-56A3-F89D-4F7F6D7E31B2}"/>
          </ac:picMkLst>
        </pc:picChg>
        <pc:picChg chg="del">
          <ac:chgData name="Rikke Bækgaard Christensen" userId="895b20d1-8a83-4427-801b-a124aada3673" providerId="ADAL" clId="{BB4C6E11-9549-4844-969C-2BBD0F6749A6}" dt="2023-07-10T10:00:59.046" v="2318" actId="478"/>
          <ac:picMkLst>
            <pc:docMk/>
            <pc:sldMk cId="779312515" sldId="2142532714"/>
            <ac:picMk id="11" creationId="{D23B08AA-709F-45DA-66CB-B926F20CAEC4}"/>
          </ac:picMkLst>
        </pc:picChg>
        <pc:picChg chg="add del mod">
          <ac:chgData name="Rikke Bækgaard Christensen" userId="895b20d1-8a83-4427-801b-a124aada3673" providerId="ADAL" clId="{BB4C6E11-9549-4844-969C-2BBD0F6749A6}" dt="2023-07-10T10:09:09.406" v="2953" actId="478"/>
          <ac:picMkLst>
            <pc:docMk/>
            <pc:sldMk cId="779312515" sldId="2142532714"/>
            <ac:picMk id="14" creationId="{38D3CB94-A90D-32F5-7614-AF41981C26C7}"/>
          </ac:picMkLst>
        </pc:picChg>
        <pc:picChg chg="add del mod">
          <ac:chgData name="Rikke Bækgaard Christensen" userId="895b20d1-8a83-4427-801b-a124aada3673" providerId="ADAL" clId="{BB4C6E11-9549-4844-969C-2BBD0F6749A6}" dt="2023-07-10T10:09:07.755" v="2952" actId="478"/>
          <ac:picMkLst>
            <pc:docMk/>
            <pc:sldMk cId="779312515" sldId="2142532714"/>
            <ac:picMk id="15" creationId="{3ABE550F-F5DE-9C63-812A-7CC57DB1FC64}"/>
          </ac:picMkLst>
        </pc:picChg>
        <pc:picChg chg="add del mod">
          <ac:chgData name="Rikke Bækgaard Christensen" userId="895b20d1-8a83-4427-801b-a124aada3673" providerId="ADAL" clId="{BB4C6E11-9549-4844-969C-2BBD0F6749A6}" dt="2023-07-10T10:15:18.552" v="3008" actId="478"/>
          <ac:picMkLst>
            <pc:docMk/>
            <pc:sldMk cId="779312515" sldId="2142532714"/>
            <ac:picMk id="21" creationId="{7E3C38E7-174B-014B-BC58-6D97EAEEFB22}"/>
          </ac:picMkLst>
        </pc:picChg>
        <pc:picChg chg="add del mod">
          <ac:chgData name="Rikke Bækgaard Christensen" userId="895b20d1-8a83-4427-801b-a124aada3673" providerId="ADAL" clId="{BB4C6E11-9549-4844-969C-2BBD0F6749A6}" dt="2023-07-10T10:15:15.970" v="3007" actId="478"/>
          <ac:picMkLst>
            <pc:docMk/>
            <pc:sldMk cId="779312515" sldId="2142532714"/>
            <ac:picMk id="22" creationId="{4075E1ED-572A-955E-C341-000670985B1A}"/>
          </ac:picMkLst>
        </pc:picChg>
      </pc:sldChg>
      <pc:sldChg chg="add del">
        <pc:chgData name="Rikke Bækgaard Christensen" userId="895b20d1-8a83-4427-801b-a124aada3673" providerId="ADAL" clId="{BB4C6E11-9549-4844-969C-2BBD0F6749A6}" dt="2023-07-10T10:14:04.197" v="2991"/>
        <pc:sldMkLst>
          <pc:docMk/>
          <pc:sldMk cId="3627445798" sldId="2142532715"/>
        </pc:sldMkLst>
      </pc:sldChg>
    </pc:docChg>
  </pc:docChgLst>
  <pc:docChgLst>
    <pc:chgData name="Rikke Bækgaard Christensen" userId="895b20d1-8a83-4427-801b-a124aada3673" providerId="ADAL" clId="{CC230D95-2D7A-4961-B211-291EE5882C51}"/>
    <pc:docChg chg="modSld">
      <pc:chgData name="Rikke Bækgaard Christensen" userId="895b20d1-8a83-4427-801b-a124aada3673" providerId="ADAL" clId="{CC230D95-2D7A-4961-B211-291EE5882C51}" dt="2023-08-08T19:47:39.463" v="8" actId="20577"/>
      <pc:docMkLst>
        <pc:docMk/>
      </pc:docMkLst>
      <pc:sldChg chg="modSp mod">
        <pc:chgData name="Rikke Bækgaard Christensen" userId="895b20d1-8a83-4427-801b-a124aada3673" providerId="ADAL" clId="{CC230D95-2D7A-4961-B211-291EE5882C51}" dt="2023-08-08T19:47:39.463" v="8" actId="20577"/>
        <pc:sldMkLst>
          <pc:docMk/>
          <pc:sldMk cId="3427038363" sldId="2142532712"/>
        </pc:sldMkLst>
        <pc:spChg chg="mod">
          <ac:chgData name="Rikke Bækgaard Christensen" userId="895b20d1-8a83-4427-801b-a124aada3673" providerId="ADAL" clId="{CC230D95-2D7A-4961-B211-291EE5882C51}" dt="2023-08-08T19:47:39.463" v="8" actId="20577"/>
          <ac:spMkLst>
            <pc:docMk/>
            <pc:sldMk cId="3427038363" sldId="2142532712"/>
            <ac:spMk id="15" creationId="{B4298DFF-9B10-9C41-86CF-6F9AE16B8D49}"/>
          </ac:spMkLst>
        </pc:spChg>
      </pc:sldChg>
      <pc:sldChg chg="modSp mod">
        <pc:chgData name="Rikke Bækgaard Christensen" userId="895b20d1-8a83-4427-801b-a124aada3673" providerId="ADAL" clId="{CC230D95-2D7A-4961-B211-291EE5882C51}" dt="2023-08-08T19:42:05.963" v="7" actId="20577"/>
        <pc:sldMkLst>
          <pc:docMk/>
          <pc:sldMk cId="3867274326" sldId="2142532718"/>
        </pc:sldMkLst>
        <pc:spChg chg="mod">
          <ac:chgData name="Rikke Bækgaard Christensen" userId="895b20d1-8a83-4427-801b-a124aada3673" providerId="ADAL" clId="{CC230D95-2D7A-4961-B211-291EE5882C51}" dt="2023-08-08T19:42:05.963" v="7" actId="20577"/>
          <ac:spMkLst>
            <pc:docMk/>
            <pc:sldMk cId="3867274326" sldId="2142532718"/>
            <ac:spMk id="16" creationId="{E9301C5B-A597-870F-1A82-9884140145E7}"/>
          </ac:spMkLst>
        </pc:spChg>
      </pc:sldChg>
    </pc:docChg>
  </pc:docChgLst>
  <pc:docChgLst>
    <pc:chgData name="Rikke Bækgaard Christensen" userId="895b20d1-8a83-4427-801b-a124aada3673" providerId="ADAL" clId="{AE5D79F9-E080-44C4-B803-EF6FA71C46E9}"/>
    <pc:docChg chg="undo redo custSel addSld delSld modSld sldOrd">
      <pc:chgData name="Rikke Bækgaard Christensen" userId="895b20d1-8a83-4427-801b-a124aada3673" providerId="ADAL" clId="{AE5D79F9-E080-44C4-B803-EF6FA71C46E9}" dt="2023-08-08T13:14:11.823" v="6041" actId="47"/>
      <pc:docMkLst>
        <pc:docMk/>
      </pc:docMkLst>
      <pc:sldChg chg="modSp mod modNotesTx">
        <pc:chgData name="Rikke Bækgaard Christensen" userId="895b20d1-8a83-4427-801b-a124aada3673" providerId="ADAL" clId="{AE5D79F9-E080-44C4-B803-EF6FA71C46E9}" dt="2023-08-08T12:23:12.235" v="4416" actId="20577"/>
        <pc:sldMkLst>
          <pc:docMk/>
          <pc:sldMk cId="583533861" sldId="257"/>
        </pc:sldMkLst>
        <pc:spChg chg="mod">
          <ac:chgData name="Rikke Bækgaard Christensen" userId="895b20d1-8a83-4427-801b-a124aada3673" providerId="ADAL" clId="{AE5D79F9-E080-44C4-B803-EF6FA71C46E9}" dt="2023-08-08T12:23:12.235" v="4416" actId="20577"/>
          <ac:spMkLst>
            <pc:docMk/>
            <pc:sldMk cId="583533861" sldId="257"/>
            <ac:spMk id="31" creationId="{308F68DB-6A23-FFD9-DD3D-550E34F0A22C}"/>
          </ac:spMkLst>
        </pc:spChg>
      </pc:sldChg>
      <pc:sldChg chg="addSp delSp modSp mod">
        <pc:chgData name="Rikke Bækgaard Christensen" userId="895b20d1-8a83-4427-801b-a124aada3673" providerId="ADAL" clId="{AE5D79F9-E080-44C4-B803-EF6FA71C46E9}" dt="2023-08-08T12:06:49.725" v="3864" actId="1076"/>
        <pc:sldMkLst>
          <pc:docMk/>
          <pc:sldMk cId="2116348181" sldId="2142532708"/>
        </pc:sldMkLst>
        <pc:spChg chg="del">
          <ac:chgData name="Rikke Bækgaard Christensen" userId="895b20d1-8a83-4427-801b-a124aada3673" providerId="ADAL" clId="{AE5D79F9-E080-44C4-B803-EF6FA71C46E9}" dt="2023-08-08T11:42:41.676" v="3216" actId="478"/>
          <ac:spMkLst>
            <pc:docMk/>
            <pc:sldMk cId="2116348181" sldId="2142532708"/>
            <ac:spMk id="2" creationId="{D94E9BD1-BA3D-346A-0165-95553D2165BC}"/>
          </ac:spMkLst>
        </pc:spChg>
        <pc:spChg chg="add mod">
          <ac:chgData name="Rikke Bækgaard Christensen" userId="895b20d1-8a83-4427-801b-a124aada3673" providerId="ADAL" clId="{AE5D79F9-E080-44C4-B803-EF6FA71C46E9}" dt="2023-08-08T11:41:54.010" v="3203" actId="1076"/>
          <ac:spMkLst>
            <pc:docMk/>
            <pc:sldMk cId="2116348181" sldId="2142532708"/>
            <ac:spMk id="3" creationId="{6CC410ED-173E-175A-C008-475DC378B182}"/>
          </ac:spMkLst>
        </pc:spChg>
        <pc:spChg chg="add mod">
          <ac:chgData name="Rikke Bækgaard Christensen" userId="895b20d1-8a83-4427-801b-a124aada3673" providerId="ADAL" clId="{AE5D79F9-E080-44C4-B803-EF6FA71C46E9}" dt="2023-08-08T11:52:46.166" v="3339" actId="20577"/>
          <ac:spMkLst>
            <pc:docMk/>
            <pc:sldMk cId="2116348181" sldId="2142532708"/>
            <ac:spMk id="6" creationId="{F23F980D-2A47-1D20-9F64-3FD1538B3AFB}"/>
          </ac:spMkLst>
        </pc:spChg>
        <pc:spChg chg="mod">
          <ac:chgData name="Rikke Bækgaard Christensen" userId="895b20d1-8a83-4427-801b-a124aada3673" providerId="ADAL" clId="{AE5D79F9-E080-44C4-B803-EF6FA71C46E9}" dt="2023-08-08T11:40:00.511" v="3177" actId="1076"/>
          <ac:spMkLst>
            <pc:docMk/>
            <pc:sldMk cId="2116348181" sldId="2142532708"/>
            <ac:spMk id="15" creationId="{942A58EA-D0D4-CD40-174B-7FECE8091B15}"/>
          </ac:spMkLst>
        </pc:spChg>
        <pc:spChg chg="mod">
          <ac:chgData name="Rikke Bækgaard Christensen" userId="895b20d1-8a83-4427-801b-a124aada3673" providerId="ADAL" clId="{AE5D79F9-E080-44C4-B803-EF6FA71C46E9}" dt="2023-08-08T11:40:10.052" v="3180" actId="1076"/>
          <ac:spMkLst>
            <pc:docMk/>
            <pc:sldMk cId="2116348181" sldId="2142532708"/>
            <ac:spMk id="17" creationId="{4E60511C-98E5-9083-C1F9-6EC068F40391}"/>
          </ac:spMkLst>
        </pc:spChg>
        <pc:spChg chg="mod">
          <ac:chgData name="Rikke Bækgaard Christensen" userId="895b20d1-8a83-4427-801b-a124aada3673" providerId="ADAL" clId="{AE5D79F9-E080-44C4-B803-EF6FA71C46E9}" dt="2023-08-08T11:40:34.788" v="3185" actId="1076"/>
          <ac:spMkLst>
            <pc:docMk/>
            <pc:sldMk cId="2116348181" sldId="2142532708"/>
            <ac:spMk id="18" creationId="{32EB41DA-367D-FA66-EA29-9A7F383E6BC0}"/>
          </ac:spMkLst>
        </pc:spChg>
        <pc:spChg chg="mod">
          <ac:chgData name="Rikke Bækgaard Christensen" userId="895b20d1-8a83-4427-801b-a124aada3673" providerId="ADAL" clId="{AE5D79F9-E080-44C4-B803-EF6FA71C46E9}" dt="2023-08-08T11:41:07.252" v="3193" actId="1076"/>
          <ac:spMkLst>
            <pc:docMk/>
            <pc:sldMk cId="2116348181" sldId="2142532708"/>
            <ac:spMk id="19" creationId="{A0567F97-98DC-0A35-AF75-42000C075D6A}"/>
          </ac:spMkLst>
        </pc:spChg>
        <pc:spChg chg="mod">
          <ac:chgData name="Rikke Bækgaard Christensen" userId="895b20d1-8a83-4427-801b-a124aada3673" providerId="ADAL" clId="{AE5D79F9-E080-44C4-B803-EF6FA71C46E9}" dt="2023-08-08T11:52:14.685" v="3270" actId="20577"/>
          <ac:spMkLst>
            <pc:docMk/>
            <pc:sldMk cId="2116348181" sldId="2142532708"/>
            <ac:spMk id="20" creationId="{7BFB5B2B-378D-93CC-E6FB-5C8A5B4AED73}"/>
          </ac:spMkLst>
        </pc:spChg>
        <pc:spChg chg="mod">
          <ac:chgData name="Rikke Bækgaard Christensen" userId="895b20d1-8a83-4427-801b-a124aada3673" providerId="ADAL" clId="{AE5D79F9-E080-44C4-B803-EF6FA71C46E9}" dt="2023-08-08T11:41:17.908" v="3197" actId="1076"/>
          <ac:spMkLst>
            <pc:docMk/>
            <pc:sldMk cId="2116348181" sldId="2142532708"/>
            <ac:spMk id="26" creationId="{7E10E16B-5B51-DCBB-F3C0-BC9EE6EF6422}"/>
          </ac:spMkLst>
        </pc:spChg>
        <pc:spChg chg="mod">
          <ac:chgData name="Rikke Bækgaard Christensen" userId="895b20d1-8a83-4427-801b-a124aada3673" providerId="ADAL" clId="{AE5D79F9-E080-44C4-B803-EF6FA71C46E9}" dt="2023-08-08T11:52:53.348" v="3340" actId="1076"/>
          <ac:spMkLst>
            <pc:docMk/>
            <pc:sldMk cId="2116348181" sldId="2142532708"/>
            <ac:spMk id="27" creationId="{96DC4D03-7C08-CD6F-663F-FC604BDCB48B}"/>
          </ac:spMkLst>
        </pc:spChg>
        <pc:spChg chg="mod">
          <ac:chgData name="Rikke Bækgaard Christensen" userId="895b20d1-8a83-4427-801b-a124aada3673" providerId="ADAL" clId="{AE5D79F9-E080-44C4-B803-EF6FA71C46E9}" dt="2023-08-08T11:40:15.965" v="3181" actId="1076"/>
          <ac:spMkLst>
            <pc:docMk/>
            <pc:sldMk cId="2116348181" sldId="2142532708"/>
            <ac:spMk id="38" creationId="{050B47F6-07A3-43F5-CE1F-C14B2A68C39C}"/>
          </ac:spMkLst>
        </pc:spChg>
        <pc:spChg chg="mod">
          <ac:chgData name="Rikke Bækgaard Christensen" userId="895b20d1-8a83-4427-801b-a124aada3673" providerId="ADAL" clId="{AE5D79F9-E080-44C4-B803-EF6FA71C46E9}" dt="2023-08-08T11:41:14.075" v="3195" actId="1076"/>
          <ac:spMkLst>
            <pc:docMk/>
            <pc:sldMk cId="2116348181" sldId="2142532708"/>
            <ac:spMk id="43" creationId="{439173B4-9469-E842-261F-E73EF66B9BE3}"/>
          </ac:spMkLst>
        </pc:spChg>
        <pc:spChg chg="mod">
          <ac:chgData name="Rikke Bækgaard Christensen" userId="895b20d1-8a83-4427-801b-a124aada3673" providerId="ADAL" clId="{AE5D79F9-E080-44C4-B803-EF6FA71C46E9}" dt="2023-08-08T11:42:20.042" v="3208" actId="1076"/>
          <ac:spMkLst>
            <pc:docMk/>
            <pc:sldMk cId="2116348181" sldId="2142532708"/>
            <ac:spMk id="44" creationId="{DFF2EC99-39D5-AD24-BEC3-68F730CA8F2B}"/>
          </ac:spMkLst>
        </pc:spChg>
        <pc:picChg chg="add del mod">
          <ac:chgData name="Rikke Bækgaard Christensen" userId="895b20d1-8a83-4427-801b-a124aada3673" providerId="ADAL" clId="{AE5D79F9-E080-44C4-B803-EF6FA71C46E9}" dt="2023-08-08T11:42:26.946" v="3210" actId="478"/>
          <ac:picMkLst>
            <pc:docMk/>
            <pc:sldMk cId="2116348181" sldId="2142532708"/>
            <ac:picMk id="4" creationId="{437425B0-B972-F30A-EAFD-9B3798D8EA51}"/>
          </ac:picMkLst>
        </pc:picChg>
        <pc:picChg chg="mod">
          <ac:chgData name="Rikke Bækgaard Christensen" userId="895b20d1-8a83-4427-801b-a124aada3673" providerId="ADAL" clId="{AE5D79F9-E080-44C4-B803-EF6FA71C46E9}" dt="2023-08-08T11:40:00.511" v="3177" actId="1076"/>
          <ac:picMkLst>
            <pc:docMk/>
            <pc:sldMk cId="2116348181" sldId="2142532708"/>
            <ac:picMk id="29" creationId="{EF5B9F1A-7866-E676-586D-F65EFEA8E456}"/>
          </ac:picMkLst>
        </pc:picChg>
        <pc:picChg chg="mod">
          <ac:chgData name="Rikke Bækgaard Christensen" userId="895b20d1-8a83-4427-801b-a124aada3673" providerId="ADAL" clId="{AE5D79F9-E080-44C4-B803-EF6FA71C46E9}" dt="2023-08-08T11:40:10.052" v="3180" actId="1076"/>
          <ac:picMkLst>
            <pc:docMk/>
            <pc:sldMk cId="2116348181" sldId="2142532708"/>
            <ac:picMk id="40" creationId="{C3FCB2A8-81CD-B831-45C1-742B7A76C2E9}"/>
          </ac:picMkLst>
        </pc:picChg>
        <pc:picChg chg="mod">
          <ac:chgData name="Rikke Bækgaard Christensen" userId="895b20d1-8a83-4427-801b-a124aada3673" providerId="ADAL" clId="{AE5D79F9-E080-44C4-B803-EF6FA71C46E9}" dt="2023-08-08T11:40:34.788" v="3185" actId="1076"/>
          <ac:picMkLst>
            <pc:docMk/>
            <pc:sldMk cId="2116348181" sldId="2142532708"/>
            <ac:picMk id="42" creationId="{AC886A38-E6A5-7641-B32E-96DCD4177EAE}"/>
          </ac:picMkLst>
        </pc:picChg>
        <pc:picChg chg="mod">
          <ac:chgData name="Rikke Bækgaard Christensen" userId="895b20d1-8a83-4427-801b-a124aada3673" providerId="ADAL" clId="{AE5D79F9-E080-44C4-B803-EF6FA71C46E9}" dt="2023-08-08T12:06:49.725" v="3864" actId="1076"/>
          <ac:picMkLst>
            <pc:docMk/>
            <pc:sldMk cId="2116348181" sldId="2142532708"/>
            <ac:picMk id="45" creationId="{2935ABD9-6AB1-A060-AEB6-ECBAC7427698}"/>
          </ac:picMkLst>
        </pc:picChg>
        <pc:picChg chg="mod">
          <ac:chgData name="Rikke Bækgaard Christensen" userId="895b20d1-8a83-4427-801b-a124aada3673" providerId="ADAL" clId="{AE5D79F9-E080-44C4-B803-EF6FA71C46E9}" dt="2023-08-08T11:41:07.252" v="3193" actId="1076"/>
          <ac:picMkLst>
            <pc:docMk/>
            <pc:sldMk cId="2116348181" sldId="2142532708"/>
            <ac:picMk id="47" creationId="{BAB53D60-5B99-1A26-336C-3F413BC00145}"/>
          </ac:picMkLst>
        </pc:picChg>
        <pc:picChg chg="add mod">
          <ac:chgData name="Rikke Bækgaard Christensen" userId="895b20d1-8a83-4427-801b-a124aada3673" providerId="ADAL" clId="{AE5D79F9-E080-44C4-B803-EF6FA71C46E9}" dt="2023-08-08T11:43:44.059" v="3267" actId="1076"/>
          <ac:picMkLst>
            <pc:docMk/>
            <pc:sldMk cId="2116348181" sldId="2142532708"/>
            <ac:picMk id="1026" creationId="{9CE08190-81E0-8520-F5A8-369EA0055EE1}"/>
          </ac:picMkLst>
        </pc:picChg>
      </pc:sldChg>
      <pc:sldChg chg="addSp delSp modSp mod modNotesTx">
        <pc:chgData name="Rikke Bækgaard Christensen" userId="895b20d1-8a83-4427-801b-a124aada3673" providerId="ADAL" clId="{AE5D79F9-E080-44C4-B803-EF6FA71C46E9}" dt="2023-08-08T13:03:08.078" v="5834" actId="1076"/>
        <pc:sldMkLst>
          <pc:docMk/>
          <pc:sldMk cId="3427038363" sldId="2142532712"/>
        </pc:sldMkLst>
        <pc:spChg chg="add del mod">
          <ac:chgData name="Rikke Bækgaard Christensen" userId="895b20d1-8a83-4427-801b-a124aada3673" providerId="ADAL" clId="{AE5D79F9-E080-44C4-B803-EF6FA71C46E9}" dt="2023-08-08T12:24:48.704" v="4535" actId="478"/>
          <ac:spMkLst>
            <pc:docMk/>
            <pc:sldMk cId="3427038363" sldId="2142532712"/>
            <ac:spMk id="2" creationId="{B28772F4-2F61-9A69-38A3-A9F62211248B}"/>
          </ac:spMkLst>
        </pc:spChg>
        <pc:spChg chg="del mod">
          <ac:chgData name="Rikke Bækgaard Christensen" userId="895b20d1-8a83-4427-801b-a124aada3673" providerId="ADAL" clId="{AE5D79F9-E080-44C4-B803-EF6FA71C46E9}" dt="2023-08-08T12:59:29.490" v="5643" actId="478"/>
          <ac:spMkLst>
            <pc:docMk/>
            <pc:sldMk cId="3427038363" sldId="2142532712"/>
            <ac:spMk id="6" creationId="{284FA601-5AE6-8714-B007-581675BA7D7E}"/>
          </ac:spMkLst>
        </pc:spChg>
        <pc:spChg chg="mod">
          <ac:chgData name="Rikke Bækgaard Christensen" userId="895b20d1-8a83-4427-801b-a124aada3673" providerId="ADAL" clId="{AE5D79F9-E080-44C4-B803-EF6FA71C46E9}" dt="2023-08-08T09:26:33.365" v="2287" actId="1076"/>
          <ac:spMkLst>
            <pc:docMk/>
            <pc:sldMk cId="3427038363" sldId="2142532712"/>
            <ac:spMk id="7" creationId="{DA494F08-8937-D03A-7E2C-3587DE076FE9}"/>
          </ac:spMkLst>
        </pc:spChg>
        <pc:spChg chg="add del mod">
          <ac:chgData name="Rikke Bækgaard Christensen" userId="895b20d1-8a83-4427-801b-a124aada3673" providerId="ADAL" clId="{AE5D79F9-E080-44C4-B803-EF6FA71C46E9}" dt="2023-08-08T12:59:37.891" v="5646" actId="478"/>
          <ac:spMkLst>
            <pc:docMk/>
            <pc:sldMk cId="3427038363" sldId="2142532712"/>
            <ac:spMk id="8" creationId="{6F153FF1-9B58-FBA4-611A-A4ABC887966B}"/>
          </ac:spMkLst>
        </pc:spChg>
        <pc:spChg chg="add mod">
          <ac:chgData name="Rikke Bækgaard Christensen" userId="895b20d1-8a83-4427-801b-a124aada3673" providerId="ADAL" clId="{AE5D79F9-E080-44C4-B803-EF6FA71C46E9}" dt="2023-08-08T12:24:04.416" v="4430" actId="20577"/>
          <ac:spMkLst>
            <pc:docMk/>
            <pc:sldMk cId="3427038363" sldId="2142532712"/>
            <ac:spMk id="9" creationId="{BDAC31F2-174E-7E32-2FD0-A64650D04F80}"/>
          </ac:spMkLst>
        </pc:spChg>
        <pc:spChg chg="mod">
          <ac:chgData name="Rikke Bækgaard Christensen" userId="895b20d1-8a83-4427-801b-a124aada3673" providerId="ADAL" clId="{AE5D79F9-E080-44C4-B803-EF6FA71C46E9}" dt="2023-08-08T12:26:03.499" v="4579" actId="1076"/>
          <ac:spMkLst>
            <pc:docMk/>
            <pc:sldMk cId="3427038363" sldId="2142532712"/>
            <ac:spMk id="10" creationId="{8ACCB5B0-C6E4-834A-EF66-638B97244B11}"/>
          </ac:spMkLst>
        </pc:spChg>
        <pc:spChg chg="mod">
          <ac:chgData name="Rikke Bækgaard Christensen" userId="895b20d1-8a83-4427-801b-a124aada3673" providerId="ADAL" clId="{AE5D79F9-E080-44C4-B803-EF6FA71C46E9}" dt="2023-08-08T12:26:07.224" v="4580" actId="1076"/>
          <ac:spMkLst>
            <pc:docMk/>
            <pc:sldMk cId="3427038363" sldId="2142532712"/>
            <ac:spMk id="11" creationId="{58545627-9FA0-EB1F-83F0-E3D893BE6307}"/>
          </ac:spMkLst>
        </pc:spChg>
        <pc:spChg chg="add mod">
          <ac:chgData name="Rikke Bækgaard Christensen" userId="895b20d1-8a83-4427-801b-a124aada3673" providerId="ADAL" clId="{AE5D79F9-E080-44C4-B803-EF6FA71C46E9}" dt="2023-08-08T12:59:29.711" v="5644"/>
          <ac:spMkLst>
            <pc:docMk/>
            <pc:sldMk cId="3427038363" sldId="2142532712"/>
            <ac:spMk id="15" creationId="{B4298DFF-9B10-9C41-86CF-6F9AE16B8D49}"/>
          </ac:spMkLst>
        </pc:spChg>
        <pc:spChg chg="mod">
          <ac:chgData name="Rikke Bækgaard Christensen" userId="895b20d1-8a83-4427-801b-a124aada3673" providerId="ADAL" clId="{AE5D79F9-E080-44C4-B803-EF6FA71C46E9}" dt="2023-08-08T13:03:08.078" v="5834" actId="1076"/>
          <ac:spMkLst>
            <pc:docMk/>
            <pc:sldMk cId="3427038363" sldId="2142532712"/>
            <ac:spMk id="16" creationId="{C97066B7-C906-50B6-FCFC-1B5F621F9F77}"/>
          </ac:spMkLst>
        </pc:spChg>
        <pc:spChg chg="mod">
          <ac:chgData name="Rikke Bækgaard Christensen" userId="895b20d1-8a83-4427-801b-a124aada3673" providerId="ADAL" clId="{AE5D79F9-E080-44C4-B803-EF6FA71C46E9}" dt="2023-08-08T13:03:00.836" v="5833" actId="1076"/>
          <ac:spMkLst>
            <pc:docMk/>
            <pc:sldMk cId="3427038363" sldId="2142532712"/>
            <ac:spMk id="19" creationId="{7074EEC2-7471-40E8-C908-693FB7D1B189}"/>
          </ac:spMkLst>
        </pc:spChg>
        <pc:graphicFrameChg chg="add del mod">
          <ac:chgData name="Rikke Bækgaard Christensen" userId="895b20d1-8a83-4427-801b-a124aada3673" providerId="ADAL" clId="{AE5D79F9-E080-44C4-B803-EF6FA71C46E9}" dt="2023-08-08T12:58:47.536" v="5622"/>
          <ac:graphicFrameMkLst>
            <pc:docMk/>
            <pc:sldMk cId="3427038363" sldId="2142532712"/>
            <ac:graphicFrameMk id="12" creationId="{5B20D09D-8272-B394-D90B-A3FB7341B235}"/>
          </ac:graphicFrameMkLst>
        </pc:graphicFrameChg>
        <pc:cxnChg chg="add mod">
          <ac:chgData name="Rikke Bækgaard Christensen" userId="895b20d1-8a83-4427-801b-a124aada3673" providerId="ADAL" clId="{AE5D79F9-E080-44C4-B803-EF6FA71C46E9}" dt="2023-08-08T09:27:15.940" v="2292" actId="1076"/>
          <ac:cxnSpMkLst>
            <pc:docMk/>
            <pc:sldMk cId="3427038363" sldId="2142532712"/>
            <ac:cxnSpMk id="3" creationId="{A579694E-F87A-41D4-95DD-15BAD6798DAD}"/>
          </ac:cxnSpMkLst>
        </pc:cxnChg>
        <pc:cxnChg chg="mod">
          <ac:chgData name="Rikke Bækgaard Christensen" userId="895b20d1-8a83-4427-801b-a124aada3673" providerId="ADAL" clId="{AE5D79F9-E080-44C4-B803-EF6FA71C46E9}" dt="2023-08-08T09:26:42.589" v="2288" actId="1076"/>
          <ac:cxnSpMkLst>
            <pc:docMk/>
            <pc:sldMk cId="3427038363" sldId="2142532712"/>
            <ac:cxnSpMk id="13" creationId="{37504CA6-6F54-59EE-4C08-19C483FD14AD}"/>
          </ac:cxnSpMkLst>
        </pc:cxnChg>
        <pc:cxnChg chg="mod">
          <ac:chgData name="Rikke Bækgaard Christensen" userId="895b20d1-8a83-4427-801b-a124aada3673" providerId="ADAL" clId="{AE5D79F9-E080-44C4-B803-EF6FA71C46E9}" dt="2023-08-08T09:26:51.025" v="2289" actId="1076"/>
          <ac:cxnSpMkLst>
            <pc:docMk/>
            <pc:sldMk cId="3427038363" sldId="2142532712"/>
            <ac:cxnSpMk id="14" creationId="{6ADA6896-9246-7274-20E1-DDAD0ACF255E}"/>
          </ac:cxnSpMkLst>
        </pc:cxnChg>
      </pc:sldChg>
      <pc:sldChg chg="addSp delSp modSp mod">
        <pc:chgData name="Rikke Bækgaard Christensen" userId="895b20d1-8a83-4427-801b-a124aada3673" providerId="ADAL" clId="{AE5D79F9-E080-44C4-B803-EF6FA71C46E9}" dt="2023-08-08T12:11:35.307" v="3903" actId="1076"/>
        <pc:sldMkLst>
          <pc:docMk/>
          <pc:sldMk cId="779312515" sldId="2142532714"/>
        </pc:sldMkLst>
        <pc:spChg chg="add del mod">
          <ac:chgData name="Rikke Bækgaard Christensen" userId="895b20d1-8a83-4427-801b-a124aada3673" providerId="ADAL" clId="{AE5D79F9-E080-44C4-B803-EF6FA71C46E9}" dt="2023-08-08T11:53:33.582" v="3352" actId="478"/>
          <ac:spMkLst>
            <pc:docMk/>
            <pc:sldMk cId="779312515" sldId="2142532714"/>
            <ac:spMk id="2" creationId="{3A7D0FED-6501-E7A9-69D8-746C6D2EBC1C}"/>
          </ac:spMkLst>
        </pc:spChg>
        <pc:spChg chg="add del mod">
          <ac:chgData name="Rikke Bækgaard Christensen" userId="895b20d1-8a83-4427-801b-a124aada3673" providerId="ADAL" clId="{AE5D79F9-E080-44C4-B803-EF6FA71C46E9}" dt="2023-08-08T11:57:01.279" v="3416" actId="478"/>
          <ac:spMkLst>
            <pc:docMk/>
            <pc:sldMk cId="779312515" sldId="2142532714"/>
            <ac:spMk id="3" creationId="{2A70AC49-5FE4-FFBA-A1B8-2DD90AB80372}"/>
          </ac:spMkLst>
        </pc:spChg>
        <pc:spChg chg="add del mod">
          <ac:chgData name="Rikke Bækgaard Christensen" userId="895b20d1-8a83-4427-801b-a124aada3673" providerId="ADAL" clId="{AE5D79F9-E080-44C4-B803-EF6FA71C46E9}" dt="2023-08-08T11:53:39.435" v="3354" actId="478"/>
          <ac:spMkLst>
            <pc:docMk/>
            <pc:sldMk cId="779312515" sldId="2142532714"/>
            <ac:spMk id="4" creationId="{7257B3EF-DF1B-4935-43B9-BF803FB2AE0D}"/>
          </ac:spMkLst>
        </pc:spChg>
        <pc:spChg chg="add del mod">
          <ac:chgData name="Rikke Bækgaard Christensen" userId="895b20d1-8a83-4427-801b-a124aada3673" providerId="ADAL" clId="{AE5D79F9-E080-44C4-B803-EF6FA71C46E9}" dt="2023-08-08T11:53:35.060" v="3353" actId="478"/>
          <ac:spMkLst>
            <pc:docMk/>
            <pc:sldMk cId="779312515" sldId="2142532714"/>
            <ac:spMk id="5" creationId="{D6F3FBFB-44C3-94FD-A4D5-AFE0DFD8AFA4}"/>
          </ac:spMkLst>
        </pc:spChg>
        <pc:spChg chg="add mod">
          <ac:chgData name="Rikke Bækgaard Christensen" userId="895b20d1-8a83-4427-801b-a124aada3673" providerId="ADAL" clId="{AE5D79F9-E080-44C4-B803-EF6FA71C46E9}" dt="2023-08-08T12:11:35.307" v="3903" actId="1076"/>
          <ac:spMkLst>
            <pc:docMk/>
            <pc:sldMk cId="779312515" sldId="2142532714"/>
            <ac:spMk id="6" creationId="{92941F60-745F-3E51-9207-7D874413F08F}"/>
          </ac:spMkLst>
        </pc:spChg>
        <pc:spChg chg="add mod">
          <ac:chgData name="Rikke Bækgaard Christensen" userId="895b20d1-8a83-4427-801b-a124aada3673" providerId="ADAL" clId="{AE5D79F9-E080-44C4-B803-EF6FA71C46E9}" dt="2023-08-08T12:11:35.307" v="3903" actId="1076"/>
          <ac:spMkLst>
            <pc:docMk/>
            <pc:sldMk cId="779312515" sldId="2142532714"/>
            <ac:spMk id="7" creationId="{7048FCCD-46A9-E3E9-0A36-5865D241ACD2}"/>
          </ac:spMkLst>
        </pc:spChg>
        <pc:spChg chg="del mod">
          <ac:chgData name="Rikke Bækgaard Christensen" userId="895b20d1-8a83-4427-801b-a124aada3673" providerId="ADAL" clId="{AE5D79F9-E080-44C4-B803-EF6FA71C46E9}" dt="2023-08-08T11:56:06.771" v="3398" actId="478"/>
          <ac:spMkLst>
            <pc:docMk/>
            <pc:sldMk cId="779312515" sldId="2142532714"/>
            <ac:spMk id="8" creationId="{C73A5A59-9438-C7A9-4D97-BBA7C6FABCD3}"/>
          </ac:spMkLst>
        </pc:spChg>
        <pc:spChg chg="add mod">
          <ac:chgData name="Rikke Bækgaard Christensen" userId="895b20d1-8a83-4427-801b-a124aada3673" providerId="ADAL" clId="{AE5D79F9-E080-44C4-B803-EF6FA71C46E9}" dt="2023-08-08T12:11:35.307" v="3903" actId="1076"/>
          <ac:spMkLst>
            <pc:docMk/>
            <pc:sldMk cId="779312515" sldId="2142532714"/>
            <ac:spMk id="9" creationId="{D9F1864F-6B71-98C6-D2BC-989736C7045D}"/>
          </ac:spMkLst>
        </pc:spChg>
        <pc:spChg chg="add del mod">
          <ac:chgData name="Rikke Bækgaard Christensen" userId="895b20d1-8a83-4427-801b-a124aada3673" providerId="ADAL" clId="{AE5D79F9-E080-44C4-B803-EF6FA71C46E9}" dt="2023-08-08T11:54:50.158" v="3384"/>
          <ac:spMkLst>
            <pc:docMk/>
            <pc:sldMk cId="779312515" sldId="2142532714"/>
            <ac:spMk id="10" creationId="{62BA3438-CB7E-E3FC-220E-8E3468EF03AA}"/>
          </ac:spMkLst>
        </pc:spChg>
        <pc:spChg chg="add del mod">
          <ac:chgData name="Rikke Bækgaard Christensen" userId="895b20d1-8a83-4427-801b-a124aada3673" providerId="ADAL" clId="{AE5D79F9-E080-44C4-B803-EF6FA71C46E9}" dt="2023-08-08T11:54:50.158" v="3384"/>
          <ac:spMkLst>
            <pc:docMk/>
            <pc:sldMk cId="779312515" sldId="2142532714"/>
            <ac:spMk id="11" creationId="{ED58FBA2-468B-132E-7E3D-264CC148E3F3}"/>
          </ac:spMkLst>
        </pc:spChg>
        <pc:spChg chg="mod">
          <ac:chgData name="Rikke Bækgaard Christensen" userId="895b20d1-8a83-4427-801b-a124aada3673" providerId="ADAL" clId="{AE5D79F9-E080-44C4-B803-EF6FA71C46E9}" dt="2023-08-08T12:11:35.307" v="3903" actId="1076"/>
          <ac:spMkLst>
            <pc:docMk/>
            <pc:sldMk cId="779312515" sldId="2142532714"/>
            <ac:spMk id="12" creationId="{0A04A741-F9E2-7FF2-26A8-D05D578C0459}"/>
          </ac:spMkLst>
        </pc:spChg>
        <pc:spChg chg="del mod">
          <ac:chgData name="Rikke Bækgaard Christensen" userId="895b20d1-8a83-4427-801b-a124aada3673" providerId="ADAL" clId="{AE5D79F9-E080-44C4-B803-EF6FA71C46E9}" dt="2023-08-08T11:56:08.724" v="3399" actId="478"/>
          <ac:spMkLst>
            <pc:docMk/>
            <pc:sldMk cId="779312515" sldId="2142532714"/>
            <ac:spMk id="13" creationId="{B1E7AD43-9243-766C-811F-0A1AA641BE39}"/>
          </ac:spMkLst>
        </pc:spChg>
        <pc:spChg chg="add del mod">
          <ac:chgData name="Rikke Bækgaard Christensen" userId="895b20d1-8a83-4427-801b-a124aada3673" providerId="ADAL" clId="{AE5D79F9-E080-44C4-B803-EF6FA71C46E9}" dt="2023-08-08T11:54:50.158" v="3384"/>
          <ac:spMkLst>
            <pc:docMk/>
            <pc:sldMk cId="779312515" sldId="2142532714"/>
            <ac:spMk id="14" creationId="{CE35C603-A484-3509-0794-B2690E2D5FE7}"/>
          </ac:spMkLst>
        </pc:spChg>
        <pc:spChg chg="add mod">
          <ac:chgData name="Rikke Bækgaard Christensen" userId="895b20d1-8a83-4427-801b-a124aada3673" providerId="ADAL" clId="{AE5D79F9-E080-44C4-B803-EF6FA71C46E9}" dt="2023-08-08T12:11:35.307" v="3903" actId="1076"/>
          <ac:spMkLst>
            <pc:docMk/>
            <pc:sldMk cId="779312515" sldId="2142532714"/>
            <ac:spMk id="15" creationId="{954F3596-7F2C-E149-BBEB-56BABEA1D3F5}"/>
          </ac:spMkLst>
        </pc:spChg>
        <pc:spChg chg="mod">
          <ac:chgData name="Rikke Bækgaard Christensen" userId="895b20d1-8a83-4427-801b-a124aada3673" providerId="ADAL" clId="{AE5D79F9-E080-44C4-B803-EF6FA71C46E9}" dt="2023-08-08T12:11:35.307" v="3903" actId="1076"/>
          <ac:spMkLst>
            <pc:docMk/>
            <pc:sldMk cId="779312515" sldId="2142532714"/>
            <ac:spMk id="16" creationId="{7E664EB9-0ADE-2A16-227E-0353B918D384}"/>
          </ac:spMkLst>
        </pc:spChg>
        <pc:spChg chg="add mod">
          <ac:chgData name="Rikke Bækgaard Christensen" userId="895b20d1-8a83-4427-801b-a124aada3673" providerId="ADAL" clId="{AE5D79F9-E080-44C4-B803-EF6FA71C46E9}" dt="2023-08-08T12:11:35.307" v="3903" actId="1076"/>
          <ac:spMkLst>
            <pc:docMk/>
            <pc:sldMk cId="779312515" sldId="2142532714"/>
            <ac:spMk id="17" creationId="{F300C685-5F9C-2181-C155-4EEEAE05A347}"/>
          </ac:spMkLst>
        </pc:spChg>
        <pc:spChg chg="del mod">
          <ac:chgData name="Rikke Bækgaard Christensen" userId="895b20d1-8a83-4427-801b-a124aada3673" providerId="ADAL" clId="{AE5D79F9-E080-44C4-B803-EF6FA71C46E9}" dt="2023-08-08T11:56:05.674" v="3397" actId="478"/>
          <ac:spMkLst>
            <pc:docMk/>
            <pc:sldMk cId="779312515" sldId="2142532714"/>
            <ac:spMk id="18" creationId="{DA43FB56-7557-0CF3-A3E4-142CBA39C388}"/>
          </ac:spMkLst>
        </pc:spChg>
        <pc:spChg chg="add mod">
          <ac:chgData name="Rikke Bækgaard Christensen" userId="895b20d1-8a83-4427-801b-a124aada3673" providerId="ADAL" clId="{AE5D79F9-E080-44C4-B803-EF6FA71C46E9}" dt="2023-08-08T12:11:35.307" v="3903" actId="1076"/>
          <ac:spMkLst>
            <pc:docMk/>
            <pc:sldMk cId="779312515" sldId="2142532714"/>
            <ac:spMk id="19" creationId="{B112A51D-54D2-687C-5F12-696EEAEC2A8A}"/>
          </ac:spMkLst>
        </pc:spChg>
        <pc:spChg chg="mod">
          <ac:chgData name="Rikke Bækgaard Christensen" userId="895b20d1-8a83-4427-801b-a124aada3673" providerId="ADAL" clId="{AE5D79F9-E080-44C4-B803-EF6FA71C46E9}" dt="2023-08-08T12:11:35.307" v="3903" actId="1076"/>
          <ac:spMkLst>
            <pc:docMk/>
            <pc:sldMk cId="779312515" sldId="2142532714"/>
            <ac:spMk id="20" creationId="{8AB972FF-9A51-0AC0-5297-B19AE2D80876}"/>
          </ac:spMkLst>
        </pc:spChg>
        <pc:spChg chg="mod">
          <ac:chgData name="Rikke Bækgaard Christensen" userId="895b20d1-8a83-4427-801b-a124aada3673" providerId="ADAL" clId="{AE5D79F9-E080-44C4-B803-EF6FA71C46E9}" dt="2023-08-08T12:07:44.601" v="3872" actId="113"/>
          <ac:spMkLst>
            <pc:docMk/>
            <pc:sldMk cId="779312515" sldId="2142532714"/>
            <ac:spMk id="31" creationId="{308F68DB-6A23-FFD9-DD3D-550E34F0A22C}"/>
          </ac:spMkLst>
        </pc:spChg>
      </pc:sldChg>
      <pc:sldChg chg="modSp new mod">
        <pc:chgData name="Rikke Bækgaard Christensen" userId="895b20d1-8a83-4427-801b-a124aada3673" providerId="ADAL" clId="{AE5D79F9-E080-44C4-B803-EF6FA71C46E9}" dt="2023-08-08T12:20:52.393" v="4376" actId="313"/>
        <pc:sldMkLst>
          <pc:docMk/>
          <pc:sldMk cId="3080344331" sldId="2142532715"/>
        </pc:sldMkLst>
        <pc:spChg chg="mod">
          <ac:chgData name="Rikke Bækgaard Christensen" userId="895b20d1-8a83-4427-801b-a124aada3673" providerId="ADAL" clId="{AE5D79F9-E080-44C4-B803-EF6FA71C46E9}" dt="2023-08-08T12:07:07.363" v="3866" actId="404"/>
          <ac:spMkLst>
            <pc:docMk/>
            <pc:sldMk cId="3080344331" sldId="2142532715"/>
            <ac:spMk id="2" creationId="{99392893-C06B-9BF1-F8A8-9B8D86F42354}"/>
          </ac:spMkLst>
        </pc:spChg>
        <pc:spChg chg="mod">
          <ac:chgData name="Rikke Bækgaard Christensen" userId="895b20d1-8a83-4427-801b-a124aada3673" providerId="ADAL" clId="{AE5D79F9-E080-44C4-B803-EF6FA71C46E9}" dt="2023-08-08T12:20:52.393" v="4376" actId="313"/>
          <ac:spMkLst>
            <pc:docMk/>
            <pc:sldMk cId="3080344331" sldId="2142532715"/>
            <ac:spMk id="3" creationId="{60B1FE0F-60C2-9D44-3766-FBFD9A279EE5}"/>
          </ac:spMkLst>
        </pc:spChg>
      </pc:sldChg>
      <pc:sldChg chg="addSp delSp modSp add mod">
        <pc:chgData name="Rikke Bækgaard Christensen" userId="895b20d1-8a83-4427-801b-a124aada3673" providerId="ADAL" clId="{AE5D79F9-E080-44C4-B803-EF6FA71C46E9}" dt="2023-08-08T12:21:57.462" v="4398" actId="20577"/>
        <pc:sldMkLst>
          <pc:docMk/>
          <pc:sldMk cId="2597205330" sldId="2142532716"/>
        </pc:sldMkLst>
        <pc:spChg chg="mod">
          <ac:chgData name="Rikke Bækgaard Christensen" userId="895b20d1-8a83-4427-801b-a124aada3673" providerId="ADAL" clId="{AE5D79F9-E080-44C4-B803-EF6FA71C46E9}" dt="2023-08-08T12:08:09.737" v="3873" actId="255"/>
          <ac:spMkLst>
            <pc:docMk/>
            <pc:sldMk cId="2597205330" sldId="2142532716"/>
            <ac:spMk id="2" creationId="{99392893-C06B-9BF1-F8A8-9B8D86F42354}"/>
          </ac:spMkLst>
        </pc:spChg>
        <pc:spChg chg="del mod">
          <ac:chgData name="Rikke Bækgaard Christensen" userId="895b20d1-8a83-4427-801b-a124aada3673" providerId="ADAL" clId="{AE5D79F9-E080-44C4-B803-EF6FA71C46E9}" dt="2023-08-08T12:18:29.513" v="4251" actId="478"/>
          <ac:spMkLst>
            <pc:docMk/>
            <pc:sldMk cId="2597205330" sldId="2142532716"/>
            <ac:spMk id="3" creationId="{60B1FE0F-60C2-9D44-3766-FBFD9A279EE5}"/>
          </ac:spMkLst>
        </pc:spChg>
        <pc:spChg chg="add mod">
          <ac:chgData name="Rikke Bækgaard Christensen" userId="895b20d1-8a83-4427-801b-a124aada3673" providerId="ADAL" clId="{AE5D79F9-E080-44C4-B803-EF6FA71C46E9}" dt="2023-08-08T12:21:57.462" v="4398" actId="20577"/>
          <ac:spMkLst>
            <pc:docMk/>
            <pc:sldMk cId="2597205330" sldId="2142532716"/>
            <ac:spMk id="4" creationId="{E377F66E-0824-ED4B-BBDE-6088FEF35A1C}"/>
          </ac:spMkLst>
        </pc:spChg>
        <pc:spChg chg="add del mod">
          <ac:chgData name="Rikke Bækgaard Christensen" userId="895b20d1-8a83-4427-801b-a124aada3673" providerId="ADAL" clId="{AE5D79F9-E080-44C4-B803-EF6FA71C46E9}" dt="2023-08-08T12:18:31.735" v="4252" actId="478"/>
          <ac:spMkLst>
            <pc:docMk/>
            <pc:sldMk cId="2597205330" sldId="2142532716"/>
            <ac:spMk id="6" creationId="{915DDB91-DE4E-CA4E-C1A8-B81C65CC4FAF}"/>
          </ac:spMkLst>
        </pc:spChg>
      </pc:sldChg>
      <pc:sldChg chg="addSp delSp modSp add mod">
        <pc:chgData name="Rikke Bækgaard Christensen" userId="895b20d1-8a83-4427-801b-a124aada3673" providerId="ADAL" clId="{AE5D79F9-E080-44C4-B803-EF6FA71C46E9}" dt="2023-08-08T12:21:02.230" v="4378" actId="27636"/>
        <pc:sldMkLst>
          <pc:docMk/>
          <pc:sldMk cId="173681553" sldId="2142532717"/>
        </pc:sldMkLst>
        <pc:spChg chg="mod">
          <ac:chgData name="Rikke Bækgaard Christensen" userId="895b20d1-8a83-4427-801b-a124aada3673" providerId="ADAL" clId="{AE5D79F9-E080-44C4-B803-EF6FA71C46E9}" dt="2023-08-08T12:07:15.113" v="3868" actId="404"/>
          <ac:spMkLst>
            <pc:docMk/>
            <pc:sldMk cId="173681553" sldId="2142532717"/>
            <ac:spMk id="2" creationId="{99392893-C06B-9BF1-F8A8-9B8D86F42354}"/>
          </ac:spMkLst>
        </pc:spChg>
        <pc:spChg chg="del mod">
          <ac:chgData name="Rikke Bækgaard Christensen" userId="895b20d1-8a83-4427-801b-a124aada3673" providerId="ADAL" clId="{AE5D79F9-E080-44C4-B803-EF6FA71C46E9}" dt="2023-08-08T12:15:16.057" v="4029" actId="478"/>
          <ac:spMkLst>
            <pc:docMk/>
            <pc:sldMk cId="173681553" sldId="2142532717"/>
            <ac:spMk id="3" creationId="{60B1FE0F-60C2-9D44-3766-FBFD9A279EE5}"/>
          </ac:spMkLst>
        </pc:spChg>
        <pc:spChg chg="add del mod">
          <ac:chgData name="Rikke Bækgaard Christensen" userId="895b20d1-8a83-4427-801b-a124aada3673" providerId="ADAL" clId="{AE5D79F9-E080-44C4-B803-EF6FA71C46E9}" dt="2023-08-08T12:15:27.780" v="4032" actId="478"/>
          <ac:spMkLst>
            <pc:docMk/>
            <pc:sldMk cId="173681553" sldId="2142532717"/>
            <ac:spMk id="4" creationId="{FBF408D0-6509-EF37-F8C3-7911AE48188D}"/>
          </ac:spMkLst>
        </pc:spChg>
        <pc:spChg chg="add del mod">
          <ac:chgData name="Rikke Bækgaard Christensen" userId="895b20d1-8a83-4427-801b-a124aada3673" providerId="ADAL" clId="{AE5D79F9-E080-44C4-B803-EF6FA71C46E9}" dt="2023-08-08T12:15:18.816" v="4030" actId="478"/>
          <ac:spMkLst>
            <pc:docMk/>
            <pc:sldMk cId="173681553" sldId="2142532717"/>
            <ac:spMk id="6" creationId="{B5F2193E-9336-862F-0DBC-0D0F9ABB85CB}"/>
          </ac:spMkLst>
        </pc:spChg>
        <pc:spChg chg="add mod">
          <ac:chgData name="Rikke Bækgaard Christensen" userId="895b20d1-8a83-4427-801b-a124aada3673" providerId="ADAL" clId="{AE5D79F9-E080-44C4-B803-EF6FA71C46E9}" dt="2023-08-08T12:21:02.230" v="4378" actId="27636"/>
          <ac:spMkLst>
            <pc:docMk/>
            <pc:sldMk cId="173681553" sldId="2142532717"/>
            <ac:spMk id="7" creationId="{ABE602CA-1B9A-C152-8E14-EEDD5CC3EF2B}"/>
          </ac:spMkLst>
        </pc:spChg>
      </pc:sldChg>
      <pc:sldChg chg="addSp delSp modSp new mod modNotesTx">
        <pc:chgData name="Rikke Bækgaard Christensen" userId="895b20d1-8a83-4427-801b-a124aada3673" providerId="ADAL" clId="{AE5D79F9-E080-44C4-B803-EF6FA71C46E9}" dt="2023-08-08T12:49:13.968" v="5559" actId="20577"/>
        <pc:sldMkLst>
          <pc:docMk/>
          <pc:sldMk cId="3867274326" sldId="2142532718"/>
        </pc:sldMkLst>
        <pc:spChg chg="mod">
          <ac:chgData name="Rikke Bækgaard Christensen" userId="895b20d1-8a83-4427-801b-a124aada3673" providerId="ADAL" clId="{AE5D79F9-E080-44C4-B803-EF6FA71C46E9}" dt="2023-08-08T12:28:13.691" v="4658" actId="2711"/>
          <ac:spMkLst>
            <pc:docMk/>
            <pc:sldMk cId="3867274326" sldId="2142532718"/>
            <ac:spMk id="2" creationId="{7F47DFCA-7518-8031-98DD-187D2A662ECF}"/>
          </ac:spMkLst>
        </pc:spChg>
        <pc:spChg chg="del mod">
          <ac:chgData name="Rikke Bækgaard Christensen" userId="895b20d1-8a83-4427-801b-a124aada3673" providerId="ADAL" clId="{AE5D79F9-E080-44C4-B803-EF6FA71C46E9}" dt="2023-08-08T12:40:01.815" v="5072" actId="478"/>
          <ac:spMkLst>
            <pc:docMk/>
            <pc:sldMk cId="3867274326" sldId="2142532718"/>
            <ac:spMk id="3" creationId="{79487E6B-05F4-150E-F701-45242D79BEEF}"/>
          </ac:spMkLst>
        </pc:spChg>
        <pc:spChg chg="add del">
          <ac:chgData name="Rikke Bækgaard Christensen" userId="895b20d1-8a83-4427-801b-a124aada3673" providerId="ADAL" clId="{AE5D79F9-E080-44C4-B803-EF6FA71C46E9}" dt="2023-08-08T12:40:04.363" v="5074"/>
          <ac:spMkLst>
            <pc:docMk/>
            <pc:sldMk cId="3867274326" sldId="2142532718"/>
            <ac:spMk id="4" creationId="{AB366F26-1B56-793F-46A8-DBFC5318C750}"/>
          </ac:spMkLst>
        </pc:spChg>
        <pc:spChg chg="add del">
          <ac:chgData name="Rikke Bækgaard Christensen" userId="895b20d1-8a83-4427-801b-a124aada3673" providerId="ADAL" clId="{AE5D79F9-E080-44C4-B803-EF6FA71C46E9}" dt="2023-08-08T12:40:18.030" v="5076"/>
          <ac:spMkLst>
            <pc:docMk/>
            <pc:sldMk cId="3867274326" sldId="2142532718"/>
            <ac:spMk id="5" creationId="{84A774A0-0063-2172-8D60-16588DD847F0}"/>
          </ac:spMkLst>
        </pc:spChg>
        <pc:spChg chg="add mod">
          <ac:chgData name="Rikke Bækgaard Christensen" userId="895b20d1-8a83-4427-801b-a124aada3673" providerId="ADAL" clId="{AE5D79F9-E080-44C4-B803-EF6FA71C46E9}" dt="2023-08-08T12:43:32.570" v="5163" actId="1076"/>
          <ac:spMkLst>
            <pc:docMk/>
            <pc:sldMk cId="3867274326" sldId="2142532718"/>
            <ac:spMk id="6" creationId="{4073C74B-3EA7-1201-7E94-E736979DB1F7}"/>
          </ac:spMkLst>
        </pc:spChg>
        <pc:spChg chg="add mod">
          <ac:chgData name="Rikke Bækgaard Christensen" userId="895b20d1-8a83-4427-801b-a124aada3673" providerId="ADAL" clId="{AE5D79F9-E080-44C4-B803-EF6FA71C46E9}" dt="2023-08-08T12:43:28.445" v="5162" actId="1076"/>
          <ac:spMkLst>
            <pc:docMk/>
            <pc:sldMk cId="3867274326" sldId="2142532718"/>
            <ac:spMk id="7" creationId="{A32B4EF1-D18A-3DD2-E330-EC5A1B706D44}"/>
          </ac:spMkLst>
        </pc:spChg>
        <pc:spChg chg="add del mod">
          <ac:chgData name="Rikke Bækgaard Christensen" userId="895b20d1-8a83-4427-801b-a124aada3673" providerId="ADAL" clId="{AE5D79F9-E080-44C4-B803-EF6FA71C46E9}" dt="2023-08-08T12:42:27.534" v="5089" actId="478"/>
          <ac:spMkLst>
            <pc:docMk/>
            <pc:sldMk cId="3867274326" sldId="2142532718"/>
            <ac:spMk id="8" creationId="{A4DB83DD-4E2A-B56E-DAD3-DDA1217C00CA}"/>
          </ac:spMkLst>
        </pc:spChg>
        <pc:spChg chg="add mod">
          <ac:chgData name="Rikke Bækgaard Christensen" userId="895b20d1-8a83-4427-801b-a124aada3673" providerId="ADAL" clId="{AE5D79F9-E080-44C4-B803-EF6FA71C46E9}" dt="2023-08-08T12:41:50.240" v="5080"/>
          <ac:spMkLst>
            <pc:docMk/>
            <pc:sldMk cId="3867274326" sldId="2142532718"/>
            <ac:spMk id="9" creationId="{41BD7A66-520D-19FD-6491-9E8C250FB72B}"/>
          </ac:spMkLst>
        </pc:spChg>
        <pc:spChg chg="add del mod">
          <ac:chgData name="Rikke Bækgaard Christensen" userId="895b20d1-8a83-4427-801b-a124aada3673" providerId="ADAL" clId="{AE5D79F9-E080-44C4-B803-EF6FA71C46E9}" dt="2023-08-08T12:43:18.804" v="5159" actId="478"/>
          <ac:spMkLst>
            <pc:docMk/>
            <pc:sldMk cId="3867274326" sldId="2142532718"/>
            <ac:spMk id="10" creationId="{4BACF888-422F-7300-BF8D-9D0204CC9D64}"/>
          </ac:spMkLst>
        </pc:spChg>
        <pc:spChg chg="add del mod">
          <ac:chgData name="Rikke Bækgaard Christensen" userId="895b20d1-8a83-4427-801b-a124aada3673" providerId="ADAL" clId="{AE5D79F9-E080-44C4-B803-EF6FA71C46E9}" dt="2023-08-08T12:43:17.669" v="5158" actId="478"/>
          <ac:spMkLst>
            <pc:docMk/>
            <pc:sldMk cId="3867274326" sldId="2142532718"/>
            <ac:spMk id="11" creationId="{7A1F7AFE-1F87-702E-1D20-7C3566156949}"/>
          </ac:spMkLst>
        </pc:spChg>
        <pc:spChg chg="add mod">
          <ac:chgData name="Rikke Bækgaard Christensen" userId="895b20d1-8a83-4427-801b-a124aada3673" providerId="ADAL" clId="{AE5D79F9-E080-44C4-B803-EF6FA71C46E9}" dt="2023-08-08T12:41:50.240" v="5080"/>
          <ac:spMkLst>
            <pc:docMk/>
            <pc:sldMk cId="3867274326" sldId="2142532718"/>
            <ac:spMk id="12" creationId="{2C7496DB-3AE1-78EB-4F3D-85AD21AD1D08}"/>
          </ac:spMkLst>
        </pc:spChg>
        <pc:spChg chg="add del mod">
          <ac:chgData name="Rikke Bækgaard Christensen" userId="895b20d1-8a83-4427-801b-a124aada3673" providerId="ADAL" clId="{AE5D79F9-E080-44C4-B803-EF6FA71C46E9}" dt="2023-08-08T12:44:21.207" v="5225" actId="478"/>
          <ac:spMkLst>
            <pc:docMk/>
            <pc:sldMk cId="3867274326" sldId="2142532718"/>
            <ac:spMk id="13" creationId="{AC9F5AE1-AF2F-AD18-AB7B-BB0AA83DC0CA}"/>
          </ac:spMkLst>
        </pc:spChg>
        <pc:spChg chg="add del mod">
          <ac:chgData name="Rikke Bækgaard Christensen" userId="895b20d1-8a83-4427-801b-a124aada3673" providerId="ADAL" clId="{AE5D79F9-E080-44C4-B803-EF6FA71C46E9}" dt="2023-08-08T12:44:22.398" v="5226" actId="478"/>
          <ac:spMkLst>
            <pc:docMk/>
            <pc:sldMk cId="3867274326" sldId="2142532718"/>
            <ac:spMk id="14" creationId="{82F63649-CF3C-B230-253D-92E82F054F37}"/>
          </ac:spMkLst>
        </pc:spChg>
        <pc:spChg chg="add mod">
          <ac:chgData name="Rikke Bækgaard Christensen" userId="895b20d1-8a83-4427-801b-a124aada3673" providerId="ADAL" clId="{AE5D79F9-E080-44C4-B803-EF6FA71C46E9}" dt="2023-08-08T12:47:21.787" v="5526" actId="20577"/>
          <ac:spMkLst>
            <pc:docMk/>
            <pc:sldMk cId="3867274326" sldId="2142532718"/>
            <ac:spMk id="15" creationId="{CEE63D62-393A-556E-FA84-C3AA52E9FF4D}"/>
          </ac:spMkLst>
        </pc:spChg>
        <pc:spChg chg="add mod">
          <ac:chgData name="Rikke Bækgaard Christensen" userId="895b20d1-8a83-4427-801b-a124aada3673" providerId="ADAL" clId="{AE5D79F9-E080-44C4-B803-EF6FA71C46E9}" dt="2023-08-08T12:49:09.054" v="5558" actId="20577"/>
          <ac:spMkLst>
            <pc:docMk/>
            <pc:sldMk cId="3867274326" sldId="2142532718"/>
            <ac:spMk id="16" creationId="{E9301C5B-A597-870F-1A82-9884140145E7}"/>
          </ac:spMkLst>
        </pc:spChg>
        <pc:picChg chg="add del mod">
          <ac:chgData name="Rikke Bækgaard Christensen" userId="895b20d1-8a83-4427-801b-a124aada3673" providerId="ADAL" clId="{AE5D79F9-E080-44C4-B803-EF6FA71C46E9}" dt="2023-08-08T12:40:50.599" v="5079" actId="478"/>
          <ac:picMkLst>
            <pc:docMk/>
            <pc:sldMk cId="3867274326" sldId="2142532718"/>
            <ac:picMk id="2054" creationId="{4BEC47D0-5F7E-006D-C611-AB5FAF61FF87}"/>
          </ac:picMkLst>
        </pc:picChg>
      </pc:sldChg>
      <pc:sldChg chg="addSp delSp modSp new mod modNotesTx">
        <pc:chgData name="Rikke Bækgaard Christensen" userId="895b20d1-8a83-4427-801b-a124aada3673" providerId="ADAL" clId="{AE5D79F9-E080-44C4-B803-EF6FA71C46E9}" dt="2023-08-08T13:13:26.682" v="6038" actId="1076"/>
        <pc:sldMkLst>
          <pc:docMk/>
          <pc:sldMk cId="803226453" sldId="2142532719"/>
        </pc:sldMkLst>
        <pc:spChg chg="del mod">
          <ac:chgData name="Rikke Bækgaard Christensen" userId="895b20d1-8a83-4427-801b-a124aada3673" providerId="ADAL" clId="{AE5D79F9-E080-44C4-B803-EF6FA71C46E9}" dt="2023-08-08T12:52:48.547" v="5588" actId="478"/>
          <ac:spMkLst>
            <pc:docMk/>
            <pc:sldMk cId="803226453" sldId="2142532719"/>
            <ac:spMk id="2" creationId="{671745CF-BD51-C45D-FF4F-2C3A9862590C}"/>
          </ac:spMkLst>
        </pc:spChg>
        <pc:spChg chg="del">
          <ac:chgData name="Rikke Bækgaard Christensen" userId="895b20d1-8a83-4427-801b-a124aada3673" providerId="ADAL" clId="{AE5D79F9-E080-44C4-B803-EF6FA71C46E9}" dt="2023-08-08T12:52:55.372" v="5590" actId="478"/>
          <ac:spMkLst>
            <pc:docMk/>
            <pc:sldMk cId="803226453" sldId="2142532719"/>
            <ac:spMk id="3" creationId="{B6219B6B-1CB7-A436-1B22-F2FE43FC7B09}"/>
          </ac:spMkLst>
        </pc:spChg>
        <pc:spChg chg="add mod">
          <ac:chgData name="Rikke Bækgaard Christensen" userId="895b20d1-8a83-4427-801b-a124aada3673" providerId="ADAL" clId="{AE5D79F9-E080-44C4-B803-EF6FA71C46E9}" dt="2023-08-08T12:52:45.179" v="5587" actId="20577"/>
          <ac:spMkLst>
            <pc:docMk/>
            <pc:sldMk cId="803226453" sldId="2142532719"/>
            <ac:spMk id="4" creationId="{DCD3F0EE-ADD9-431A-FD51-22CA577C63B6}"/>
          </ac:spMkLst>
        </pc:spChg>
        <pc:spChg chg="add del mod">
          <ac:chgData name="Rikke Bækgaard Christensen" userId="895b20d1-8a83-4427-801b-a124aada3673" providerId="ADAL" clId="{AE5D79F9-E080-44C4-B803-EF6FA71C46E9}" dt="2023-08-08T12:52:52.254" v="5589" actId="478"/>
          <ac:spMkLst>
            <pc:docMk/>
            <pc:sldMk cId="803226453" sldId="2142532719"/>
            <ac:spMk id="6" creationId="{C5D4EFCF-3CD2-1000-561E-87EFD1CEE057}"/>
          </ac:spMkLst>
        </pc:spChg>
        <pc:spChg chg="add mod">
          <ac:chgData name="Rikke Bækgaard Christensen" userId="895b20d1-8a83-4427-801b-a124aada3673" providerId="ADAL" clId="{AE5D79F9-E080-44C4-B803-EF6FA71C46E9}" dt="2023-08-08T13:13:26.682" v="6038" actId="1076"/>
          <ac:spMkLst>
            <pc:docMk/>
            <pc:sldMk cId="803226453" sldId="2142532719"/>
            <ac:spMk id="8" creationId="{F1D6748C-359F-B639-8EF4-6A1EBFB62041}"/>
          </ac:spMkLst>
        </pc:spChg>
        <pc:spChg chg="add mod">
          <ac:chgData name="Rikke Bækgaard Christensen" userId="895b20d1-8a83-4427-801b-a124aada3673" providerId="ADAL" clId="{AE5D79F9-E080-44C4-B803-EF6FA71C46E9}" dt="2023-08-08T13:13:26.682" v="6038" actId="1076"/>
          <ac:spMkLst>
            <pc:docMk/>
            <pc:sldMk cId="803226453" sldId="2142532719"/>
            <ac:spMk id="9" creationId="{B4059455-3098-8373-AEB1-D4BA011AFAA3}"/>
          </ac:spMkLst>
        </pc:spChg>
        <pc:spChg chg="add del mod">
          <ac:chgData name="Rikke Bækgaard Christensen" userId="895b20d1-8a83-4427-801b-a124aada3673" providerId="ADAL" clId="{AE5D79F9-E080-44C4-B803-EF6FA71C46E9}" dt="2023-08-08T13:01:49.565" v="5691"/>
          <ac:spMkLst>
            <pc:docMk/>
            <pc:sldMk cId="803226453" sldId="2142532719"/>
            <ac:spMk id="10" creationId="{E788FAC1-12C8-1A78-19FC-D0910C33455D}"/>
          </ac:spMkLst>
        </pc:spChg>
        <pc:spChg chg="add del mod">
          <ac:chgData name="Rikke Bækgaard Christensen" userId="895b20d1-8a83-4427-801b-a124aada3673" providerId="ADAL" clId="{AE5D79F9-E080-44C4-B803-EF6FA71C46E9}" dt="2023-08-08T13:01:49.567" v="5693"/>
          <ac:spMkLst>
            <pc:docMk/>
            <pc:sldMk cId="803226453" sldId="2142532719"/>
            <ac:spMk id="11" creationId="{45CCA6A0-CC38-B9AE-0D0E-F0E7B5879894}"/>
          </ac:spMkLst>
        </pc:spChg>
        <pc:spChg chg="add mod">
          <ac:chgData name="Rikke Bækgaard Christensen" userId="895b20d1-8a83-4427-801b-a124aada3673" providerId="ADAL" clId="{AE5D79F9-E080-44C4-B803-EF6FA71C46E9}" dt="2023-08-08T13:13:26.682" v="6038" actId="1076"/>
          <ac:spMkLst>
            <pc:docMk/>
            <pc:sldMk cId="803226453" sldId="2142532719"/>
            <ac:spMk id="14" creationId="{2046A446-0973-7F67-DD6F-9F6D3E368F7D}"/>
          </ac:spMkLst>
        </pc:spChg>
        <pc:spChg chg="add mod">
          <ac:chgData name="Rikke Bækgaard Christensen" userId="895b20d1-8a83-4427-801b-a124aada3673" providerId="ADAL" clId="{AE5D79F9-E080-44C4-B803-EF6FA71C46E9}" dt="2023-08-08T13:13:26.682" v="6038" actId="1076"/>
          <ac:spMkLst>
            <pc:docMk/>
            <pc:sldMk cId="803226453" sldId="2142532719"/>
            <ac:spMk id="16" creationId="{30863CEE-69FB-40B5-D61C-E9A7434ADCFC}"/>
          </ac:spMkLst>
        </pc:spChg>
        <pc:spChg chg="add mod">
          <ac:chgData name="Rikke Bækgaard Christensen" userId="895b20d1-8a83-4427-801b-a124aada3673" providerId="ADAL" clId="{AE5D79F9-E080-44C4-B803-EF6FA71C46E9}" dt="2023-08-08T13:13:26.682" v="6038" actId="1076"/>
          <ac:spMkLst>
            <pc:docMk/>
            <pc:sldMk cId="803226453" sldId="2142532719"/>
            <ac:spMk id="18" creationId="{8776E07A-9D74-11D7-ECCC-59D2826DCCAC}"/>
          </ac:spMkLst>
        </pc:spChg>
        <pc:spChg chg="add mod">
          <ac:chgData name="Rikke Bækgaard Christensen" userId="895b20d1-8a83-4427-801b-a124aada3673" providerId="ADAL" clId="{AE5D79F9-E080-44C4-B803-EF6FA71C46E9}" dt="2023-08-08T13:13:26.682" v="6038" actId="1076"/>
          <ac:spMkLst>
            <pc:docMk/>
            <pc:sldMk cId="803226453" sldId="2142532719"/>
            <ac:spMk id="19" creationId="{68D4272E-401D-C29B-AB5E-8D56F2918C1F}"/>
          </ac:spMkLst>
        </pc:spChg>
        <pc:spChg chg="add mod">
          <ac:chgData name="Rikke Bækgaard Christensen" userId="895b20d1-8a83-4427-801b-a124aada3673" providerId="ADAL" clId="{AE5D79F9-E080-44C4-B803-EF6FA71C46E9}" dt="2023-08-08T13:13:26.682" v="6038" actId="1076"/>
          <ac:spMkLst>
            <pc:docMk/>
            <pc:sldMk cId="803226453" sldId="2142532719"/>
            <ac:spMk id="20" creationId="{CFA60DF3-CAE6-D0C3-00BA-16761CFDD265}"/>
          </ac:spMkLst>
        </pc:spChg>
        <pc:spChg chg="add mod">
          <ac:chgData name="Rikke Bækgaard Christensen" userId="895b20d1-8a83-4427-801b-a124aada3673" providerId="ADAL" clId="{AE5D79F9-E080-44C4-B803-EF6FA71C46E9}" dt="2023-08-08T13:13:26.682" v="6038" actId="1076"/>
          <ac:spMkLst>
            <pc:docMk/>
            <pc:sldMk cId="803226453" sldId="2142532719"/>
            <ac:spMk id="21" creationId="{3FAD1C28-6003-D137-A3B7-BCB24AE2B8AE}"/>
          </ac:spMkLst>
        </pc:spChg>
        <pc:spChg chg="add mod">
          <ac:chgData name="Rikke Bækgaard Christensen" userId="895b20d1-8a83-4427-801b-a124aada3673" providerId="ADAL" clId="{AE5D79F9-E080-44C4-B803-EF6FA71C46E9}" dt="2023-08-08T13:13:26.682" v="6038" actId="1076"/>
          <ac:spMkLst>
            <pc:docMk/>
            <pc:sldMk cId="803226453" sldId="2142532719"/>
            <ac:spMk id="23" creationId="{7084D5D6-240B-5260-9E4C-16272E20CF6E}"/>
          </ac:spMkLst>
        </pc:spChg>
        <pc:spChg chg="add mod">
          <ac:chgData name="Rikke Bækgaard Christensen" userId="895b20d1-8a83-4427-801b-a124aada3673" providerId="ADAL" clId="{AE5D79F9-E080-44C4-B803-EF6FA71C46E9}" dt="2023-08-08T13:13:26.682" v="6038" actId="1076"/>
          <ac:spMkLst>
            <pc:docMk/>
            <pc:sldMk cId="803226453" sldId="2142532719"/>
            <ac:spMk id="24" creationId="{4940ADAF-00A9-434B-DD49-F455BC12C2B7}"/>
          </ac:spMkLst>
        </pc:spChg>
        <pc:spChg chg="add mod">
          <ac:chgData name="Rikke Bækgaard Christensen" userId="895b20d1-8a83-4427-801b-a124aada3673" providerId="ADAL" clId="{AE5D79F9-E080-44C4-B803-EF6FA71C46E9}" dt="2023-08-08T13:13:26.682" v="6038" actId="1076"/>
          <ac:spMkLst>
            <pc:docMk/>
            <pc:sldMk cId="803226453" sldId="2142532719"/>
            <ac:spMk id="27" creationId="{7A619509-1FA2-3490-9F27-5CE5FDB0FC00}"/>
          </ac:spMkLst>
        </pc:spChg>
        <pc:spChg chg="add mod">
          <ac:chgData name="Rikke Bækgaard Christensen" userId="895b20d1-8a83-4427-801b-a124aada3673" providerId="ADAL" clId="{AE5D79F9-E080-44C4-B803-EF6FA71C46E9}" dt="2023-08-08T13:13:26.682" v="6038" actId="1076"/>
          <ac:spMkLst>
            <pc:docMk/>
            <pc:sldMk cId="803226453" sldId="2142532719"/>
            <ac:spMk id="28" creationId="{6A2A7286-B7CC-457A-45DA-225D113F0636}"/>
          </ac:spMkLst>
        </pc:spChg>
        <pc:spChg chg="add mod">
          <ac:chgData name="Rikke Bækgaard Christensen" userId="895b20d1-8a83-4427-801b-a124aada3673" providerId="ADAL" clId="{AE5D79F9-E080-44C4-B803-EF6FA71C46E9}" dt="2023-08-08T13:13:26.682" v="6038" actId="1076"/>
          <ac:spMkLst>
            <pc:docMk/>
            <pc:sldMk cId="803226453" sldId="2142532719"/>
            <ac:spMk id="30" creationId="{7EC64A19-5A81-51CE-59EF-68AE1034C5FF}"/>
          </ac:spMkLst>
        </pc:spChg>
        <pc:spChg chg="add mod">
          <ac:chgData name="Rikke Bækgaard Christensen" userId="895b20d1-8a83-4427-801b-a124aada3673" providerId="ADAL" clId="{AE5D79F9-E080-44C4-B803-EF6FA71C46E9}" dt="2023-08-08T13:13:26.682" v="6038" actId="1076"/>
          <ac:spMkLst>
            <pc:docMk/>
            <pc:sldMk cId="803226453" sldId="2142532719"/>
            <ac:spMk id="31" creationId="{2F511899-BB50-3114-8008-F526FBD7EC02}"/>
          </ac:spMkLst>
        </pc:spChg>
        <pc:graphicFrameChg chg="add del mod">
          <ac:chgData name="Rikke Bækgaard Christensen" userId="895b20d1-8a83-4427-801b-a124aada3673" providerId="ADAL" clId="{AE5D79F9-E080-44C4-B803-EF6FA71C46E9}" dt="2023-08-08T13:02:51.120" v="5830" actId="478"/>
          <ac:graphicFrameMkLst>
            <pc:docMk/>
            <pc:sldMk cId="803226453" sldId="2142532719"/>
            <ac:graphicFrameMk id="22" creationId="{63D3246D-9553-B2DC-C807-FD1A12FFFF2F}"/>
          </ac:graphicFrameMkLst>
        </pc:graphicFrameChg>
        <pc:graphicFrameChg chg="add del mod">
          <ac:chgData name="Rikke Bækgaard Christensen" userId="895b20d1-8a83-4427-801b-a124aada3673" providerId="ADAL" clId="{AE5D79F9-E080-44C4-B803-EF6FA71C46E9}" dt="2023-08-08T13:10:57.075" v="6007"/>
          <ac:graphicFrameMkLst>
            <pc:docMk/>
            <pc:sldMk cId="803226453" sldId="2142532719"/>
            <ac:graphicFrameMk id="32" creationId="{32CCCA7D-57A9-9BFA-E5EF-16DFB98B2B0E}"/>
          </ac:graphicFrameMkLst>
        </pc:graphicFrameChg>
        <pc:cxnChg chg="add mod">
          <ac:chgData name="Rikke Bækgaard Christensen" userId="895b20d1-8a83-4427-801b-a124aada3673" providerId="ADAL" clId="{AE5D79F9-E080-44C4-B803-EF6FA71C46E9}" dt="2023-08-08T13:13:26.682" v="6038" actId="1076"/>
          <ac:cxnSpMkLst>
            <pc:docMk/>
            <pc:sldMk cId="803226453" sldId="2142532719"/>
            <ac:cxnSpMk id="7" creationId="{325E26BE-B715-E450-F795-6F27502C5FB3}"/>
          </ac:cxnSpMkLst>
        </pc:cxnChg>
        <pc:cxnChg chg="add mod">
          <ac:chgData name="Rikke Bækgaard Christensen" userId="895b20d1-8a83-4427-801b-a124aada3673" providerId="ADAL" clId="{AE5D79F9-E080-44C4-B803-EF6FA71C46E9}" dt="2023-08-08T13:13:26.682" v="6038" actId="1076"/>
          <ac:cxnSpMkLst>
            <pc:docMk/>
            <pc:sldMk cId="803226453" sldId="2142532719"/>
            <ac:cxnSpMk id="12" creationId="{5DD1D3D1-0D04-CEE0-F6ED-9C22C78AC28E}"/>
          </ac:cxnSpMkLst>
        </pc:cxnChg>
        <pc:cxnChg chg="add mod">
          <ac:chgData name="Rikke Bækgaard Christensen" userId="895b20d1-8a83-4427-801b-a124aada3673" providerId="ADAL" clId="{AE5D79F9-E080-44C4-B803-EF6FA71C46E9}" dt="2023-08-08T13:13:26.682" v="6038" actId="1076"/>
          <ac:cxnSpMkLst>
            <pc:docMk/>
            <pc:sldMk cId="803226453" sldId="2142532719"/>
            <ac:cxnSpMk id="13" creationId="{1A2BCC84-8737-4018-BFC2-741176186FA5}"/>
          </ac:cxnSpMkLst>
        </pc:cxnChg>
        <pc:cxnChg chg="add mod">
          <ac:chgData name="Rikke Bækgaard Christensen" userId="895b20d1-8a83-4427-801b-a124aada3673" providerId="ADAL" clId="{AE5D79F9-E080-44C4-B803-EF6FA71C46E9}" dt="2023-08-08T13:13:26.682" v="6038" actId="1076"/>
          <ac:cxnSpMkLst>
            <pc:docMk/>
            <pc:sldMk cId="803226453" sldId="2142532719"/>
            <ac:cxnSpMk id="15" creationId="{595A71D6-D9D2-F475-1733-99B2DAAF2E4D}"/>
          </ac:cxnSpMkLst>
        </pc:cxnChg>
        <pc:cxnChg chg="add mod">
          <ac:chgData name="Rikke Bækgaard Christensen" userId="895b20d1-8a83-4427-801b-a124aada3673" providerId="ADAL" clId="{AE5D79F9-E080-44C4-B803-EF6FA71C46E9}" dt="2023-08-08T13:13:26.682" v="6038" actId="1076"/>
          <ac:cxnSpMkLst>
            <pc:docMk/>
            <pc:sldMk cId="803226453" sldId="2142532719"/>
            <ac:cxnSpMk id="17" creationId="{809D2B94-2584-0BE3-7BBA-C7CDE27C6699}"/>
          </ac:cxnSpMkLst>
        </pc:cxnChg>
        <pc:cxnChg chg="add mod">
          <ac:chgData name="Rikke Bækgaard Christensen" userId="895b20d1-8a83-4427-801b-a124aada3673" providerId="ADAL" clId="{AE5D79F9-E080-44C4-B803-EF6FA71C46E9}" dt="2023-08-08T13:13:26.682" v="6038" actId="1076"/>
          <ac:cxnSpMkLst>
            <pc:docMk/>
            <pc:sldMk cId="803226453" sldId="2142532719"/>
            <ac:cxnSpMk id="25" creationId="{8A080DBF-43D7-369F-23AA-A6788126C01C}"/>
          </ac:cxnSpMkLst>
        </pc:cxnChg>
        <pc:cxnChg chg="add mod">
          <ac:chgData name="Rikke Bækgaard Christensen" userId="895b20d1-8a83-4427-801b-a124aada3673" providerId="ADAL" clId="{AE5D79F9-E080-44C4-B803-EF6FA71C46E9}" dt="2023-08-08T13:13:26.682" v="6038" actId="1076"/>
          <ac:cxnSpMkLst>
            <pc:docMk/>
            <pc:sldMk cId="803226453" sldId="2142532719"/>
            <ac:cxnSpMk id="26" creationId="{B2699734-10FB-A5B5-3BA8-32F98765881B}"/>
          </ac:cxnSpMkLst>
        </pc:cxnChg>
        <pc:cxnChg chg="add mod">
          <ac:chgData name="Rikke Bækgaard Christensen" userId="895b20d1-8a83-4427-801b-a124aada3673" providerId="ADAL" clId="{AE5D79F9-E080-44C4-B803-EF6FA71C46E9}" dt="2023-08-08T13:13:26.682" v="6038" actId="1076"/>
          <ac:cxnSpMkLst>
            <pc:docMk/>
            <pc:sldMk cId="803226453" sldId="2142532719"/>
            <ac:cxnSpMk id="29" creationId="{F42DF888-2816-B0C4-3397-936810F3969C}"/>
          </ac:cxnSpMkLst>
        </pc:cxnChg>
      </pc:sldChg>
      <pc:sldChg chg="modSp new del mod">
        <pc:chgData name="Rikke Bækgaard Christensen" userId="895b20d1-8a83-4427-801b-a124aada3673" providerId="ADAL" clId="{AE5D79F9-E080-44C4-B803-EF6FA71C46E9}" dt="2023-08-08T13:14:11.823" v="6041" actId="47"/>
        <pc:sldMkLst>
          <pc:docMk/>
          <pc:sldMk cId="2452985859" sldId="2142532720"/>
        </pc:sldMkLst>
        <pc:spChg chg="mod">
          <ac:chgData name="Rikke Bækgaard Christensen" userId="895b20d1-8a83-4427-801b-a124aada3673" providerId="ADAL" clId="{AE5D79F9-E080-44C4-B803-EF6FA71C46E9}" dt="2023-08-08T09:35:25.101" v="2984" actId="20577"/>
          <ac:spMkLst>
            <pc:docMk/>
            <pc:sldMk cId="2452985859" sldId="2142532720"/>
            <ac:spMk id="2" creationId="{A4718544-4B2F-1E77-1860-549C5CE374D9}"/>
          </ac:spMkLst>
        </pc:spChg>
        <pc:spChg chg="mod">
          <ac:chgData name="Rikke Bækgaard Christensen" userId="895b20d1-8a83-4427-801b-a124aada3673" providerId="ADAL" clId="{AE5D79F9-E080-44C4-B803-EF6FA71C46E9}" dt="2023-08-08T13:14:01.024" v="6040" actId="27636"/>
          <ac:spMkLst>
            <pc:docMk/>
            <pc:sldMk cId="2452985859" sldId="2142532720"/>
            <ac:spMk id="3" creationId="{83C74963-612C-ACF5-B17A-04B05A8A2BDE}"/>
          </ac:spMkLst>
        </pc:spChg>
      </pc:sldChg>
      <pc:sldChg chg="addSp delSp modSp new mod ord">
        <pc:chgData name="Rikke Bækgaard Christensen" userId="895b20d1-8a83-4427-801b-a124aada3673" providerId="ADAL" clId="{AE5D79F9-E080-44C4-B803-EF6FA71C46E9}" dt="2023-08-08T12:50:00.833" v="5561"/>
        <pc:sldMkLst>
          <pc:docMk/>
          <pc:sldMk cId="2663612906" sldId="2142532721"/>
        </pc:sldMkLst>
        <pc:spChg chg="del">
          <ac:chgData name="Rikke Bækgaard Christensen" userId="895b20d1-8a83-4427-801b-a124aada3673" providerId="ADAL" clId="{AE5D79F9-E080-44C4-B803-EF6FA71C46E9}" dt="2023-08-08T12:28:39.498" v="4661" actId="478"/>
          <ac:spMkLst>
            <pc:docMk/>
            <pc:sldMk cId="2663612906" sldId="2142532721"/>
            <ac:spMk id="2" creationId="{AB59FFA8-3983-2DD8-C197-D163A11902A0}"/>
          </ac:spMkLst>
        </pc:spChg>
        <pc:spChg chg="del">
          <ac:chgData name="Rikke Bækgaard Christensen" userId="895b20d1-8a83-4427-801b-a124aada3673" providerId="ADAL" clId="{AE5D79F9-E080-44C4-B803-EF6FA71C46E9}" dt="2023-08-08T12:28:38.662" v="4660" actId="478"/>
          <ac:spMkLst>
            <pc:docMk/>
            <pc:sldMk cId="2663612906" sldId="2142532721"/>
            <ac:spMk id="3" creationId="{E2E74179-1A05-8F3F-3C3A-DDD57BCC2C8D}"/>
          </ac:spMkLst>
        </pc:spChg>
        <pc:graphicFrameChg chg="add mod modGraphic">
          <ac:chgData name="Rikke Bækgaard Christensen" userId="895b20d1-8a83-4427-801b-a124aada3673" providerId="ADAL" clId="{AE5D79F9-E080-44C4-B803-EF6FA71C46E9}" dt="2023-08-08T12:38:56.367" v="5071" actId="20577"/>
          <ac:graphicFrameMkLst>
            <pc:docMk/>
            <pc:sldMk cId="2663612906" sldId="2142532721"/>
            <ac:graphicFrameMk id="4" creationId="{B230DC18-9CBE-2783-C308-FD03A7E839A2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C9A70-F58D-425F-9163-28389395744B}" type="datetimeFigureOut">
              <a:rPr lang="da-DK" smtClean="0"/>
              <a:t>08-08-2023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6A6E1-F5B7-45CC-BC58-304C39ACB0E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85665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uters.com/technology/chatgpt-sets-record-fastest-growing-user-base-analyst-note-2023-02-01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8CB333-9E3A-4471-A2E7-1871D39D612E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4649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>
                <a:hlinkClick r:id="rId3"/>
              </a:rPr>
              <a:t>https://www.reuters.com/technology/chatgpt-sets-record-fastest-growing-user-base-analyst-note-2023-02-01/</a:t>
            </a:r>
            <a:endParaRPr lang="da-DK" dirty="0"/>
          </a:p>
          <a:p>
            <a:r>
              <a:rPr lang="da-DK" dirty="0">
                <a:cs typeface="Calibri"/>
              </a:rPr>
              <a:t>Gør det klart hvad der er blevet besluttet i Repræsentantskabet</a:t>
            </a:r>
          </a:p>
          <a:p>
            <a:endParaRPr lang="da-DK" dirty="0">
              <a:cs typeface="Calibri"/>
            </a:endParaRPr>
          </a:p>
          <a:p>
            <a:endParaRPr lang="da-DK" dirty="0">
              <a:cs typeface="Calibri"/>
            </a:endParaRPr>
          </a:p>
          <a:p>
            <a:endParaRPr lang="da-DK" dirty="0">
              <a:cs typeface="Calibri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6A6E1-F5B7-45CC-BC58-304C39ACB0E9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62310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6A6E1-F5B7-45CC-BC58-304C39ACB0E9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280998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Argumenter: </a:t>
            </a:r>
          </a:p>
          <a:p>
            <a:pPr marL="171450" indent="-171450">
              <a:buFontTx/>
              <a:buChar char="-"/>
            </a:pPr>
            <a:r>
              <a:rPr lang="da-DK" dirty="0"/>
              <a:t>Der er sket så meget på teknologisiden på sprogmodeller og kunstig intelligens, at vi bliver nødt til at gentænke måden, hvorpå vi laver en tværkommunal </a:t>
            </a:r>
            <a:r>
              <a:rPr lang="da-DK" dirty="0" err="1"/>
              <a:t>Chatbot.</a:t>
            </a:r>
            <a:r>
              <a:rPr lang="da-DK" dirty="0"/>
              <a:t> Derfor skal vi ikke forlænge kontrakten med IBM med mere end 1 år.  </a:t>
            </a:r>
          </a:p>
          <a:p>
            <a:pPr marL="171450" indent="-171450">
              <a:buFontTx/>
              <a:buChar char="-"/>
            </a:pPr>
            <a:r>
              <a:rPr lang="da-DK" dirty="0"/>
              <a:t>Med en 1-årig kontraktforlængelse kan </a:t>
            </a:r>
            <a:r>
              <a:rPr lang="da-DK" dirty="0" err="1"/>
              <a:t>voice</a:t>
            </a:r>
            <a:r>
              <a:rPr lang="da-DK" dirty="0"/>
              <a:t> udviklingen ikke nå at være i drift i maksimalt 3 måneder. </a:t>
            </a:r>
          </a:p>
          <a:p>
            <a:pPr marL="171450" indent="-171450">
              <a:buFontTx/>
              <a:buChar char="-"/>
            </a:pP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6A6E1-F5B7-45CC-BC58-304C39ACB0E9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15185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6A6E1-F5B7-45CC-BC58-304C39ACB0E9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690371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6A6E1-F5B7-45CC-BC58-304C39ACB0E9}" type="slidenum">
              <a:rPr lang="da-DK" smtClean="0"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38796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b="1" dirty="0">
              <a:cs typeface="Calibri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6A6E1-F5B7-45CC-BC58-304C39ACB0E9}" type="slidenum">
              <a:rPr lang="da-DK" smtClean="0"/>
              <a:t>11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66109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6A6E1-F5B7-45CC-BC58-304C39ACB0E9}" type="slidenum">
              <a:rPr lang="da-DK" smtClean="0"/>
              <a:t>12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4333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28B556-BAD4-5687-64EA-FF68629099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F0888A1-8F2B-EEDF-374A-E153702DA2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A788B79-4034-1C4A-C5D2-CB958AB44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0006-69A1-4E4E-BD5F-A98E9457E1B1}" type="datetimeFigureOut">
              <a:rPr lang="da-DK" smtClean="0"/>
              <a:t>08-08-2023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27F9AE4-489A-F4EF-63B7-ABBF46A78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BF0C88E-AD60-A43D-F1AE-1658F8CBF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2478-A8CC-4ED7-9AF6-7065C052DC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95679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EF943D-A41A-A488-2DA9-BBF9E6478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D0371A9-CBA9-8DEC-BAEB-21676C161B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252E361-9508-E614-9E24-20BBAB65C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0006-69A1-4E4E-BD5F-A98E9457E1B1}" type="datetimeFigureOut">
              <a:rPr lang="da-DK" smtClean="0"/>
              <a:t>08-08-2023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86A4E67-BCB0-C8ED-B2D0-4F117BA87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E77DA9B-9E8E-7156-C68E-3DD339F63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2478-A8CC-4ED7-9AF6-7065C052DC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5843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7D82D635-09C8-E553-BE84-A929CEDD2F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BB15F3C-7F08-7366-A216-17EC5B038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3B26F37-9E31-4B63-745E-EE70B39B8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0006-69A1-4E4E-BD5F-A98E9457E1B1}" type="datetimeFigureOut">
              <a:rPr lang="da-DK" smtClean="0"/>
              <a:t>08-08-2023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86C9C9F-3ED3-5E8A-94B5-8B9C7FC41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CA10EA5-5F86-270C-69AF-0D3282671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2478-A8CC-4ED7-9AF6-7065C052DC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06397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48ADA6-AE46-A29D-CB58-5C9313FCF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5F5E088-6425-BD5D-1457-4DECD5365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3A3C44D-F495-FC72-0A1D-F620CFA10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0006-69A1-4E4E-BD5F-A98E9457E1B1}" type="datetimeFigureOut">
              <a:rPr lang="da-DK" smtClean="0"/>
              <a:t>08-08-2023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853F65E-0790-E71F-FB93-09D68272C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0A567A3-D814-3C63-D3BC-C590F2655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2478-A8CC-4ED7-9AF6-7065C052DC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31442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CD351E-8750-2BC2-1C23-B2C939357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182E4B6-6696-CD8A-458F-E4692FD841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108B37C-8008-28FB-C41E-57C8DF5BD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0006-69A1-4E4E-BD5F-A98E9457E1B1}" type="datetimeFigureOut">
              <a:rPr lang="da-DK" smtClean="0"/>
              <a:t>08-08-2023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A4092AB-DB90-EB4C-D697-B97FE868E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A1E8920-9203-B49F-8862-F10356D95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2478-A8CC-4ED7-9AF6-7065C052DC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0717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CB91B3-5C54-A1FA-3920-D54F78EC1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8A9F579-4387-DDB7-8B66-77C8202247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1A298B5-A33D-827C-D188-0B5D95639A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70BA1C0-2209-60CE-68CE-0BB2D6928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0006-69A1-4E4E-BD5F-A98E9457E1B1}" type="datetimeFigureOut">
              <a:rPr lang="da-DK" smtClean="0"/>
              <a:t>08-08-2023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E68C02B-5130-526B-AC40-1FEBE9C79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ED66E75-7C57-4A3C-9CBA-3B7FB7347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2478-A8CC-4ED7-9AF6-7065C052DC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78313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4B066B-FF90-D6C8-22A6-F044EB49B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276BB29-2A6B-6124-A6D4-CDE2E38C80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0E20003-CCFB-2A65-43F1-9791DD8F0C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81F98C2-4A5D-C1BE-CDF2-0013822C9A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865ED2D-4399-BCD1-AF21-E288D3A005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8CA40E0C-1C25-E119-6C98-8A8730528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0006-69A1-4E4E-BD5F-A98E9457E1B1}" type="datetimeFigureOut">
              <a:rPr lang="da-DK" smtClean="0"/>
              <a:t>08-08-2023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DF3E04D-EF4D-945A-DADA-D232C6A21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9165181-E19C-4021-1FFB-DC725A1B5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2478-A8CC-4ED7-9AF6-7065C052DC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2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A9D503-E291-8ED5-9C33-CF0E67A72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5F7DE42-62F1-6437-A0CA-C194E5DE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0006-69A1-4E4E-BD5F-A98E9457E1B1}" type="datetimeFigureOut">
              <a:rPr lang="da-DK" smtClean="0"/>
              <a:t>08-08-2023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C81897F-D5A2-247A-A97C-5953A9FAC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E095C79-12E1-98ED-77C4-C830D3A6F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2478-A8CC-4ED7-9AF6-7065C052DC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9473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6EDF36FD-C693-2E29-171D-4F5E42320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0006-69A1-4E4E-BD5F-A98E9457E1B1}" type="datetimeFigureOut">
              <a:rPr lang="da-DK" smtClean="0"/>
              <a:t>08-08-2023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24191F59-A30E-AE8B-A45D-10BA76C75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90538A5-FAE8-5355-ACD9-022EE3245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2478-A8CC-4ED7-9AF6-7065C052DC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06398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4A1988-C4E4-6D7A-DA47-93DAB5B08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9138FFE-A819-B1B7-82D8-36A7EF432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9F4F95A-51AF-2825-5C9C-181B0955C1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FEB5D46-E6E5-58EB-7EC8-B70B408F4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0006-69A1-4E4E-BD5F-A98E9457E1B1}" type="datetimeFigureOut">
              <a:rPr lang="da-DK" smtClean="0"/>
              <a:t>08-08-2023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7F9A29F-3C92-A6D5-22EE-5252C96E0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7232EFD-4959-4D4A-7BC2-0796E3C23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2478-A8CC-4ED7-9AF6-7065C052DC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0858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4C7DDF-C074-77A2-1C40-B43E5C2BE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6566B66-4C04-3FD6-6F79-B0A31BE79C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D3CF286-B4FD-3B73-FA5F-88299C276A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9DE7312-D67B-DBD0-E3B5-8549FB292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0006-69A1-4E4E-BD5F-A98E9457E1B1}" type="datetimeFigureOut">
              <a:rPr lang="da-DK" smtClean="0"/>
              <a:t>08-08-2023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5A03E1E-45C7-6FF8-B2AA-6F7361ED3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971BB4D-F5F0-099C-842E-9D2AAE2E8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D2478-A8CC-4ED7-9AF6-7065C052DC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0110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DAD207E5-DFFF-D0A8-0377-582FC5957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C77EFDA-AFBC-D7D2-213E-97EA183D1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38F5AF-6A9B-0DD0-32C8-03F77830BC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70006-69A1-4E4E-BD5F-A98E9457E1B1}" type="datetimeFigureOut">
              <a:rPr lang="da-DK" smtClean="0"/>
              <a:t>08-08-2023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C39B8B6-EF98-CDB5-3788-5F815CFE8F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340B504-95C7-639A-FC82-0782E04023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D2478-A8CC-4ED7-9AF6-7065C052DC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8811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sv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>
            <a:extLst>
              <a:ext uri="{FF2B5EF4-FFF2-40B4-BE49-F238E27FC236}">
                <a16:creationId xmlns:a16="http://schemas.microsoft.com/office/drawing/2014/main" id="{022D6B35-3B27-4B07-B3AC-DB7ADB822D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38298"/>
            <a:ext cx="12192000" cy="5381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749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kstfelt 30">
            <a:extLst>
              <a:ext uri="{FF2B5EF4-FFF2-40B4-BE49-F238E27FC236}">
                <a16:creationId xmlns:a16="http://schemas.microsoft.com/office/drawing/2014/main" id="{308F68DB-6A23-FFD9-DD3D-550E34F0A22C}"/>
              </a:ext>
            </a:extLst>
          </p:cNvPr>
          <p:cNvSpPr txBox="1"/>
          <p:nvPr/>
        </p:nvSpPr>
        <p:spPr>
          <a:xfrm>
            <a:off x="836195" y="889912"/>
            <a:ext cx="74936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6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Hvad betyder det: </a:t>
            </a:r>
          </a:p>
        </p:txBody>
      </p:sp>
      <p:pic>
        <p:nvPicPr>
          <p:cNvPr id="2" name="Grafik 1" descr="Stemme med massiv udfyldning">
            <a:extLst>
              <a:ext uri="{FF2B5EF4-FFF2-40B4-BE49-F238E27FC236}">
                <a16:creationId xmlns:a16="http://schemas.microsoft.com/office/drawing/2014/main" id="{9A571C71-9F59-6FF1-11E4-B5AD97ACB1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17197" y="1737364"/>
            <a:ext cx="2882764" cy="2882764"/>
          </a:xfrm>
          <a:prstGeom prst="rect">
            <a:avLst/>
          </a:prstGeom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176AFB4C-CCE6-FDCC-DC44-4CB5E3237C5B}"/>
              </a:ext>
            </a:extLst>
          </p:cNvPr>
          <p:cNvSpPr txBox="1"/>
          <p:nvPr/>
        </p:nvSpPr>
        <p:spPr>
          <a:xfrm>
            <a:off x="437147" y="4314748"/>
            <a:ext cx="3838075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800" b="1" dirty="0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da-DK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da-DK" sz="2800" dirty="0">
                <a:latin typeface="Arial" panose="020B0604020202020204" pitchFamily="34" charset="0"/>
                <a:cs typeface="Arial" panose="020B0604020202020204" pitchFamily="34" charset="0"/>
              </a:rPr>
              <a:t>Udvikling med IBM stoppes. Økonomi overføres fra </a:t>
            </a:r>
            <a:r>
              <a:rPr lang="da-DK" sz="2800" dirty="0" err="1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da-DK" sz="2800" dirty="0">
                <a:latin typeface="Arial" panose="020B0604020202020204" pitchFamily="34" charset="0"/>
                <a:cs typeface="Arial" panose="020B0604020202020204" pitchFamily="34" charset="0"/>
              </a:rPr>
              <a:t> til udbud.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A59ABF9A-290B-B732-939C-CB6235279C35}"/>
              </a:ext>
            </a:extLst>
          </p:cNvPr>
          <p:cNvSpPr txBox="1"/>
          <p:nvPr/>
        </p:nvSpPr>
        <p:spPr>
          <a:xfrm>
            <a:off x="4605088" y="4314748"/>
            <a:ext cx="356836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800" b="1" dirty="0">
                <a:latin typeface="Arial" panose="020B0604020202020204" pitchFamily="34" charset="0"/>
                <a:cs typeface="Arial" panose="020B0604020202020204" pitchFamily="34" charset="0"/>
              </a:rPr>
              <a:t>Udbud</a:t>
            </a:r>
          </a:p>
          <a:p>
            <a:pPr algn="ctr"/>
            <a:r>
              <a:rPr lang="da-DK" sz="2800" dirty="0">
                <a:latin typeface="Arial" panose="020B0604020202020204" pitchFamily="34" charset="0"/>
                <a:cs typeface="Arial" panose="020B0604020202020204" pitchFamily="34" charset="0"/>
              </a:rPr>
              <a:t>Det indledende arbejde påbegyndes i Q3 2023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AAA2CB71-29C7-7BAC-D826-39740E491045}"/>
              </a:ext>
            </a:extLst>
          </p:cNvPr>
          <p:cNvSpPr txBox="1"/>
          <p:nvPr/>
        </p:nvSpPr>
        <p:spPr>
          <a:xfrm>
            <a:off x="8329864" y="4417556"/>
            <a:ext cx="342498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800" b="1" dirty="0">
                <a:latin typeface="Arial" panose="020B0604020202020204" pitchFamily="34" charset="0"/>
                <a:cs typeface="Arial" panose="020B0604020202020204" pitchFamily="34" charset="0"/>
              </a:rPr>
              <a:t>Nyt Udbud</a:t>
            </a:r>
          </a:p>
          <a:p>
            <a:pPr algn="ctr"/>
            <a:r>
              <a:rPr lang="da-DK" sz="2800" dirty="0">
                <a:latin typeface="Arial" panose="020B0604020202020204" pitchFamily="34" charset="0"/>
                <a:cs typeface="Arial" panose="020B0604020202020204" pitchFamily="34" charset="0"/>
              </a:rPr>
              <a:t>Krav om både Chatbot og </a:t>
            </a:r>
            <a:r>
              <a:rPr lang="da-DK" sz="2800" dirty="0" err="1">
                <a:latin typeface="Arial" panose="020B0604020202020204" pitchFamily="34" charset="0"/>
                <a:cs typeface="Arial" panose="020B0604020202020204" pitchFamily="34" charset="0"/>
              </a:rPr>
              <a:t>Voicebot</a:t>
            </a:r>
            <a:r>
              <a:rPr lang="da-DK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9" name="Grafik 8" descr="Kikkert kontur">
            <a:extLst>
              <a:ext uri="{FF2B5EF4-FFF2-40B4-BE49-F238E27FC236}">
                <a16:creationId xmlns:a16="http://schemas.microsoft.com/office/drawing/2014/main" id="{205ADE0F-2650-56A3-F89D-4F7F6D7E31B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78882" y="2129588"/>
            <a:ext cx="1961147" cy="1961147"/>
          </a:xfrm>
          <a:prstGeom prst="rect">
            <a:avLst/>
          </a:prstGeom>
        </p:spPr>
      </p:pic>
      <p:pic>
        <p:nvPicPr>
          <p:cNvPr id="11" name="Grafik 10" descr="Chatboble kontur">
            <a:extLst>
              <a:ext uri="{FF2B5EF4-FFF2-40B4-BE49-F238E27FC236}">
                <a16:creationId xmlns:a16="http://schemas.microsoft.com/office/drawing/2014/main" id="{D23B08AA-709F-45DA-66CB-B926F20CAEC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818950" y="2165451"/>
            <a:ext cx="2155853" cy="2155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534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felt 3">
            <a:extLst>
              <a:ext uri="{FF2B5EF4-FFF2-40B4-BE49-F238E27FC236}">
                <a16:creationId xmlns:a16="http://schemas.microsoft.com/office/drawing/2014/main" id="{552C3AAF-7BDF-A1D5-B75E-F76D9BBDAB57}"/>
              </a:ext>
            </a:extLst>
          </p:cNvPr>
          <p:cNvSpPr txBox="1"/>
          <p:nvPr/>
        </p:nvSpPr>
        <p:spPr>
          <a:xfrm>
            <a:off x="836195" y="889912"/>
            <a:ext cx="80431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6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Kommunikationsplan</a:t>
            </a:r>
          </a:p>
        </p:txBody>
      </p:sp>
      <p:cxnSp>
        <p:nvCxnSpPr>
          <p:cNvPr id="5" name="Lige pilforbindelse 4">
            <a:extLst>
              <a:ext uri="{FF2B5EF4-FFF2-40B4-BE49-F238E27FC236}">
                <a16:creationId xmlns:a16="http://schemas.microsoft.com/office/drawing/2014/main" id="{567A311A-FBA3-A987-B19C-4BAC9A6F4104}"/>
              </a:ext>
            </a:extLst>
          </p:cNvPr>
          <p:cNvCxnSpPr>
            <a:cxnSpLocks/>
          </p:cNvCxnSpPr>
          <p:nvPr/>
        </p:nvCxnSpPr>
        <p:spPr>
          <a:xfrm>
            <a:off x="302622" y="4362066"/>
            <a:ext cx="1158675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felt 6">
            <a:extLst>
              <a:ext uri="{FF2B5EF4-FFF2-40B4-BE49-F238E27FC236}">
                <a16:creationId xmlns:a16="http://schemas.microsoft.com/office/drawing/2014/main" id="{DA494F08-8937-D03A-7E2C-3587DE076FE9}"/>
              </a:ext>
            </a:extLst>
          </p:cNvPr>
          <p:cNvSpPr txBox="1"/>
          <p:nvPr/>
        </p:nvSpPr>
        <p:spPr>
          <a:xfrm>
            <a:off x="6731669" y="4620501"/>
            <a:ext cx="1524000" cy="369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b="1" dirty="0">
                <a:latin typeface="Arial" panose="020B0604020202020204" pitchFamily="34" charset="0"/>
                <a:cs typeface="Arial" panose="020B0604020202020204" pitchFamily="34" charset="0"/>
              </a:rPr>
              <a:t>31/10 2023</a:t>
            </a: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8ACCB5B0-C6E4-834A-EF66-638B97244B11}"/>
              </a:ext>
            </a:extLst>
          </p:cNvPr>
          <p:cNvSpPr txBox="1"/>
          <p:nvPr/>
        </p:nvSpPr>
        <p:spPr>
          <a:xfrm>
            <a:off x="3013760" y="2997739"/>
            <a:ext cx="383419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Hvis DDH </a:t>
            </a:r>
            <a:r>
              <a:rPr lang="da-DK" dirty="0" err="1">
                <a:latin typeface="Arial" panose="020B0604020202020204" pitchFamily="34" charset="0"/>
                <a:cs typeface="Arial" panose="020B0604020202020204" pitchFamily="34" charset="0"/>
              </a:rPr>
              <a:t>Syregruppen</a:t>
            </a: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 godkender: Indkaldelse til ekstraordinært Repræsentantskabsmøde om Chat- og </a:t>
            </a:r>
            <a:r>
              <a:rPr lang="da-DK" dirty="0" err="1">
                <a:latin typeface="Arial" panose="020B0604020202020204" pitchFamily="34" charset="0"/>
                <a:cs typeface="Arial" panose="020B0604020202020204" pitchFamily="34" charset="0"/>
              </a:rPr>
              <a:t>Voicebot</a:t>
            </a: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 Udbud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58545627-9FA0-EB1F-83F0-E3D893BE6307}"/>
              </a:ext>
            </a:extLst>
          </p:cNvPr>
          <p:cNvSpPr txBox="1"/>
          <p:nvPr/>
        </p:nvSpPr>
        <p:spPr>
          <a:xfrm>
            <a:off x="3784609" y="2683154"/>
            <a:ext cx="20253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b="1" dirty="0">
                <a:latin typeface="Arial" panose="020B0604020202020204" pitchFamily="34" charset="0"/>
                <a:cs typeface="Arial" panose="020B0604020202020204" pitchFamily="34" charset="0"/>
              </a:rPr>
              <a:t>September 2023</a:t>
            </a: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Lige forbindelse 12">
            <a:extLst>
              <a:ext uri="{FF2B5EF4-FFF2-40B4-BE49-F238E27FC236}">
                <a16:creationId xmlns:a16="http://schemas.microsoft.com/office/drawing/2014/main" id="{37504CA6-6F54-59EE-4C08-19C483FD14AD}"/>
              </a:ext>
            </a:extLst>
          </p:cNvPr>
          <p:cNvCxnSpPr/>
          <p:nvPr/>
        </p:nvCxnSpPr>
        <p:spPr>
          <a:xfrm flipV="1">
            <a:off x="4797267" y="4210526"/>
            <a:ext cx="0" cy="3248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Lige forbindelse 13">
            <a:extLst>
              <a:ext uri="{FF2B5EF4-FFF2-40B4-BE49-F238E27FC236}">
                <a16:creationId xmlns:a16="http://schemas.microsoft.com/office/drawing/2014/main" id="{6ADA6896-9246-7274-20E1-DDAD0ACF255E}"/>
              </a:ext>
            </a:extLst>
          </p:cNvPr>
          <p:cNvCxnSpPr/>
          <p:nvPr/>
        </p:nvCxnSpPr>
        <p:spPr>
          <a:xfrm flipV="1">
            <a:off x="7563853" y="4210526"/>
            <a:ext cx="0" cy="3248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felt 15">
            <a:extLst>
              <a:ext uri="{FF2B5EF4-FFF2-40B4-BE49-F238E27FC236}">
                <a16:creationId xmlns:a16="http://schemas.microsoft.com/office/drawing/2014/main" id="{C97066B7-C906-50B6-FCFC-1B5F621F9F77}"/>
              </a:ext>
            </a:extLst>
          </p:cNvPr>
          <p:cNvSpPr txBox="1"/>
          <p:nvPr/>
        </p:nvSpPr>
        <p:spPr>
          <a:xfrm>
            <a:off x="9013659" y="3029413"/>
            <a:ext cx="20253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b="1" dirty="0">
                <a:latin typeface="Arial" panose="020B0604020202020204" pitchFamily="34" charset="0"/>
                <a:cs typeface="Arial" panose="020B0604020202020204" pitchFamily="34" charset="0"/>
              </a:rPr>
              <a:t>December 2023</a:t>
            </a: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Lige forbindelse 16">
            <a:extLst>
              <a:ext uri="{FF2B5EF4-FFF2-40B4-BE49-F238E27FC236}">
                <a16:creationId xmlns:a16="http://schemas.microsoft.com/office/drawing/2014/main" id="{CA46FC1A-0CD9-77BF-61F7-AD3648C059DD}"/>
              </a:ext>
            </a:extLst>
          </p:cNvPr>
          <p:cNvCxnSpPr/>
          <p:nvPr/>
        </p:nvCxnSpPr>
        <p:spPr>
          <a:xfrm flipV="1">
            <a:off x="10026316" y="4198068"/>
            <a:ext cx="0" cy="3248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kstfelt 18">
            <a:extLst>
              <a:ext uri="{FF2B5EF4-FFF2-40B4-BE49-F238E27FC236}">
                <a16:creationId xmlns:a16="http://schemas.microsoft.com/office/drawing/2014/main" id="{7074EEC2-7471-40E8-C908-693FB7D1B189}"/>
              </a:ext>
            </a:extLst>
          </p:cNvPr>
          <p:cNvSpPr txBox="1"/>
          <p:nvPr/>
        </p:nvSpPr>
        <p:spPr>
          <a:xfrm>
            <a:off x="8199521" y="3408965"/>
            <a:ext cx="36535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Ny Chat- og </a:t>
            </a:r>
            <a:r>
              <a:rPr lang="da-DK" dirty="0" err="1">
                <a:latin typeface="Arial" panose="020B0604020202020204" pitchFamily="34" charset="0"/>
                <a:cs typeface="Arial" panose="020B0604020202020204" pitchFamily="34" charset="0"/>
              </a:rPr>
              <a:t>Voicebot</a:t>
            </a: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 udbudsproces offentliggøres</a:t>
            </a:r>
          </a:p>
        </p:txBody>
      </p:sp>
      <p:cxnSp>
        <p:nvCxnSpPr>
          <p:cNvPr id="3" name="Lige forbindelse 2">
            <a:extLst>
              <a:ext uri="{FF2B5EF4-FFF2-40B4-BE49-F238E27FC236}">
                <a16:creationId xmlns:a16="http://schemas.microsoft.com/office/drawing/2014/main" id="{A579694E-F87A-41D4-95DD-15BAD6798DAD}"/>
              </a:ext>
            </a:extLst>
          </p:cNvPr>
          <p:cNvCxnSpPr/>
          <p:nvPr/>
        </p:nvCxnSpPr>
        <p:spPr>
          <a:xfrm flipV="1">
            <a:off x="1448477" y="4210526"/>
            <a:ext cx="0" cy="3248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kstfelt 7">
            <a:extLst>
              <a:ext uri="{FF2B5EF4-FFF2-40B4-BE49-F238E27FC236}">
                <a16:creationId xmlns:a16="http://schemas.microsoft.com/office/drawing/2014/main" id="{6F153FF1-9B58-FBA4-611A-A4ABC887966B}"/>
              </a:ext>
            </a:extLst>
          </p:cNvPr>
          <p:cNvSpPr txBox="1"/>
          <p:nvPr/>
        </p:nvSpPr>
        <p:spPr>
          <a:xfrm>
            <a:off x="167600" y="4977248"/>
            <a:ext cx="260968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DDH Chatbot teamet laver en indstilling til DDH Styregruppen om Chat- og </a:t>
            </a:r>
            <a:r>
              <a:rPr lang="da-DK" dirty="0" err="1">
                <a:latin typeface="Arial" panose="020B0604020202020204" pitchFamily="34" charset="0"/>
                <a:cs typeface="Arial" panose="020B0604020202020204" pitchFamily="34" charset="0"/>
              </a:rPr>
              <a:t>Voicebot</a:t>
            </a: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 Udbud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BDAC31F2-174E-7E32-2FD0-A64650D04F80}"/>
              </a:ext>
            </a:extLst>
          </p:cNvPr>
          <p:cNvSpPr txBox="1"/>
          <p:nvPr/>
        </p:nvSpPr>
        <p:spPr>
          <a:xfrm>
            <a:off x="686477" y="4607928"/>
            <a:ext cx="1524000" cy="369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b="1" dirty="0">
                <a:latin typeface="Arial" panose="020B0604020202020204" pitchFamily="34" charset="0"/>
                <a:cs typeface="Arial" panose="020B0604020202020204" pitchFamily="34" charset="0"/>
              </a:rPr>
              <a:t>16/08 2023</a:t>
            </a: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B4298DFF-9B10-9C41-86CF-6F9AE16B8D49}"/>
              </a:ext>
            </a:extLst>
          </p:cNvPr>
          <p:cNvSpPr txBox="1"/>
          <p:nvPr/>
        </p:nvSpPr>
        <p:spPr>
          <a:xfrm>
            <a:off x="5737058" y="4975606"/>
            <a:ext cx="365359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Repræsentantskabsmøde: Status på udbud proces</a:t>
            </a:r>
            <a:r>
              <a:rPr lang="da-DK">
                <a:latin typeface="Arial" panose="020B0604020202020204" pitchFamily="34" charset="0"/>
                <a:cs typeface="Arial" panose="020B0604020202020204" pitchFamily="34" charset="0"/>
              </a:rPr>
              <a:t>, inklusive </a:t>
            </a: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budget- og finansieringsoplæg.</a:t>
            </a:r>
          </a:p>
        </p:txBody>
      </p:sp>
    </p:spTree>
    <p:extLst>
      <p:ext uri="{BB962C8B-B14F-4D97-AF65-F5344CB8AC3E}">
        <p14:creationId xmlns:p14="http://schemas.microsoft.com/office/powerpoint/2010/main" val="3427038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felt 3">
            <a:extLst>
              <a:ext uri="{FF2B5EF4-FFF2-40B4-BE49-F238E27FC236}">
                <a16:creationId xmlns:a16="http://schemas.microsoft.com/office/drawing/2014/main" id="{DCD3F0EE-ADD9-431A-FD51-22CA577C63B6}"/>
              </a:ext>
            </a:extLst>
          </p:cNvPr>
          <p:cNvSpPr txBox="1"/>
          <p:nvPr/>
        </p:nvSpPr>
        <p:spPr>
          <a:xfrm>
            <a:off x="836195" y="889912"/>
            <a:ext cx="80431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6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Tidslinje for udbud</a:t>
            </a:r>
          </a:p>
        </p:txBody>
      </p:sp>
      <p:cxnSp>
        <p:nvCxnSpPr>
          <p:cNvPr id="7" name="Lige pilforbindelse 6">
            <a:extLst>
              <a:ext uri="{FF2B5EF4-FFF2-40B4-BE49-F238E27FC236}">
                <a16:creationId xmlns:a16="http://schemas.microsoft.com/office/drawing/2014/main" id="{325E26BE-B715-E450-F795-6F27502C5FB3}"/>
              </a:ext>
            </a:extLst>
          </p:cNvPr>
          <p:cNvCxnSpPr>
            <a:cxnSpLocks/>
          </p:cNvCxnSpPr>
          <p:nvPr/>
        </p:nvCxnSpPr>
        <p:spPr>
          <a:xfrm>
            <a:off x="323404" y="4001470"/>
            <a:ext cx="1158675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kstfelt 7">
            <a:extLst>
              <a:ext uri="{FF2B5EF4-FFF2-40B4-BE49-F238E27FC236}">
                <a16:creationId xmlns:a16="http://schemas.microsoft.com/office/drawing/2014/main" id="{F1D6748C-359F-B639-8EF4-6A1EBFB62041}"/>
              </a:ext>
            </a:extLst>
          </p:cNvPr>
          <p:cNvSpPr txBox="1"/>
          <p:nvPr/>
        </p:nvSpPr>
        <p:spPr>
          <a:xfrm>
            <a:off x="2867295" y="4629260"/>
            <a:ext cx="36535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Ny Chat- og </a:t>
            </a:r>
            <a:r>
              <a:rPr lang="da-DK" dirty="0" err="1">
                <a:latin typeface="Arial" panose="020B0604020202020204" pitchFamily="34" charset="0"/>
                <a:cs typeface="Arial" panose="020B0604020202020204" pitchFamily="34" charset="0"/>
              </a:rPr>
              <a:t>Voicebot</a:t>
            </a: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 udbudsproces offentliggøres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B4059455-3098-8373-AEB1-D4BA011AFAA3}"/>
              </a:ext>
            </a:extLst>
          </p:cNvPr>
          <p:cNvSpPr txBox="1"/>
          <p:nvPr/>
        </p:nvSpPr>
        <p:spPr>
          <a:xfrm>
            <a:off x="3679426" y="4255868"/>
            <a:ext cx="20486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b="1" dirty="0">
                <a:latin typeface="Arial" panose="020B0604020202020204" pitchFamily="34" charset="0"/>
                <a:cs typeface="Arial" panose="020B0604020202020204" pitchFamily="34" charset="0"/>
              </a:rPr>
              <a:t>December 2023</a:t>
            </a: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Lige forbindelse 11">
            <a:extLst>
              <a:ext uri="{FF2B5EF4-FFF2-40B4-BE49-F238E27FC236}">
                <a16:creationId xmlns:a16="http://schemas.microsoft.com/office/drawing/2014/main" id="{5DD1D3D1-0D04-CEE0-F6ED-9C22C78AC28E}"/>
              </a:ext>
            </a:extLst>
          </p:cNvPr>
          <p:cNvCxnSpPr/>
          <p:nvPr/>
        </p:nvCxnSpPr>
        <p:spPr>
          <a:xfrm flipV="1">
            <a:off x="2902268" y="3828620"/>
            <a:ext cx="0" cy="3248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Lige forbindelse 12">
            <a:extLst>
              <a:ext uri="{FF2B5EF4-FFF2-40B4-BE49-F238E27FC236}">
                <a16:creationId xmlns:a16="http://schemas.microsoft.com/office/drawing/2014/main" id="{1A2BCC84-8737-4018-BFC2-741176186FA5}"/>
              </a:ext>
            </a:extLst>
          </p:cNvPr>
          <p:cNvCxnSpPr/>
          <p:nvPr/>
        </p:nvCxnSpPr>
        <p:spPr>
          <a:xfrm flipV="1">
            <a:off x="4703751" y="3801787"/>
            <a:ext cx="0" cy="3248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felt 13">
            <a:extLst>
              <a:ext uri="{FF2B5EF4-FFF2-40B4-BE49-F238E27FC236}">
                <a16:creationId xmlns:a16="http://schemas.microsoft.com/office/drawing/2014/main" id="{2046A446-0973-7F67-DD6F-9F6D3E368F7D}"/>
              </a:ext>
            </a:extLst>
          </p:cNvPr>
          <p:cNvSpPr txBox="1"/>
          <p:nvPr/>
        </p:nvSpPr>
        <p:spPr>
          <a:xfrm>
            <a:off x="5508228" y="2757314"/>
            <a:ext cx="20253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b="1" dirty="0">
                <a:latin typeface="Arial" panose="020B0604020202020204" pitchFamily="34" charset="0"/>
                <a:cs typeface="Arial" panose="020B0604020202020204" pitchFamily="34" charset="0"/>
              </a:rPr>
              <a:t>Oktober 2024</a:t>
            </a: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Lige forbindelse 14">
            <a:extLst>
              <a:ext uri="{FF2B5EF4-FFF2-40B4-BE49-F238E27FC236}">
                <a16:creationId xmlns:a16="http://schemas.microsoft.com/office/drawing/2014/main" id="{595A71D6-D9D2-F475-1733-99B2DAAF2E4D}"/>
              </a:ext>
            </a:extLst>
          </p:cNvPr>
          <p:cNvCxnSpPr/>
          <p:nvPr/>
        </p:nvCxnSpPr>
        <p:spPr>
          <a:xfrm flipV="1">
            <a:off x="6520886" y="3822290"/>
            <a:ext cx="0" cy="3248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felt 15">
            <a:extLst>
              <a:ext uri="{FF2B5EF4-FFF2-40B4-BE49-F238E27FC236}">
                <a16:creationId xmlns:a16="http://schemas.microsoft.com/office/drawing/2014/main" id="{30863CEE-69FB-40B5-D61C-E9A7434ADCFC}"/>
              </a:ext>
            </a:extLst>
          </p:cNvPr>
          <p:cNvSpPr txBox="1"/>
          <p:nvPr/>
        </p:nvSpPr>
        <p:spPr>
          <a:xfrm>
            <a:off x="5508228" y="3067149"/>
            <a:ext cx="20253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Underskrift med ny leverandør</a:t>
            </a:r>
          </a:p>
        </p:txBody>
      </p:sp>
      <p:cxnSp>
        <p:nvCxnSpPr>
          <p:cNvPr id="17" name="Lige forbindelse 16">
            <a:extLst>
              <a:ext uri="{FF2B5EF4-FFF2-40B4-BE49-F238E27FC236}">
                <a16:creationId xmlns:a16="http://schemas.microsoft.com/office/drawing/2014/main" id="{809D2B94-2584-0BE3-7BBA-C7CDE27C6699}"/>
              </a:ext>
            </a:extLst>
          </p:cNvPr>
          <p:cNvCxnSpPr/>
          <p:nvPr/>
        </p:nvCxnSpPr>
        <p:spPr>
          <a:xfrm flipV="1">
            <a:off x="1307301" y="3815176"/>
            <a:ext cx="0" cy="3248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kstfelt 17">
            <a:extLst>
              <a:ext uri="{FF2B5EF4-FFF2-40B4-BE49-F238E27FC236}">
                <a16:creationId xmlns:a16="http://schemas.microsoft.com/office/drawing/2014/main" id="{8776E07A-9D74-11D7-ECCC-59D2826DCCAC}"/>
              </a:ext>
            </a:extLst>
          </p:cNvPr>
          <p:cNvSpPr txBox="1"/>
          <p:nvPr/>
        </p:nvSpPr>
        <p:spPr>
          <a:xfrm>
            <a:off x="108921" y="4623949"/>
            <a:ext cx="234691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DDH Repræsentantskabsmøde: Udbud budget- og finansieringsoplæg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68D4272E-401D-C29B-AB5E-8D56F2918C1F}"/>
              </a:ext>
            </a:extLst>
          </p:cNvPr>
          <p:cNvSpPr txBox="1"/>
          <p:nvPr/>
        </p:nvSpPr>
        <p:spPr>
          <a:xfrm>
            <a:off x="520379" y="4254617"/>
            <a:ext cx="1524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b="1" dirty="0">
                <a:latin typeface="Arial" panose="020B0604020202020204" pitchFamily="34" charset="0"/>
                <a:cs typeface="Arial" panose="020B0604020202020204" pitchFamily="34" charset="0"/>
              </a:rPr>
              <a:t>31/10 2023</a:t>
            </a: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CFA60DF3-CAE6-D0C3-00BA-16761CFDD265}"/>
              </a:ext>
            </a:extLst>
          </p:cNvPr>
          <p:cNvSpPr txBox="1"/>
          <p:nvPr/>
        </p:nvSpPr>
        <p:spPr>
          <a:xfrm>
            <a:off x="1570149" y="3048369"/>
            <a:ext cx="278024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Markedsanalyse, seminarer, partnerskaber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3FAD1C28-6003-D137-A3B7-BCB24AE2B8AE}"/>
              </a:ext>
            </a:extLst>
          </p:cNvPr>
          <p:cNvSpPr txBox="1"/>
          <p:nvPr/>
        </p:nvSpPr>
        <p:spPr>
          <a:xfrm>
            <a:off x="1935944" y="2738534"/>
            <a:ext cx="20486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b="1" dirty="0">
                <a:latin typeface="Arial" panose="020B0604020202020204" pitchFamily="34" charset="0"/>
                <a:cs typeface="Arial" panose="020B0604020202020204" pitchFamily="34" charset="0"/>
              </a:rPr>
              <a:t>Q3-Q4 2023</a:t>
            </a: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7084D5D6-240B-5260-9E4C-16272E20CF6E}"/>
              </a:ext>
            </a:extLst>
          </p:cNvPr>
          <p:cNvSpPr txBox="1"/>
          <p:nvPr/>
        </p:nvSpPr>
        <p:spPr>
          <a:xfrm>
            <a:off x="7378761" y="4256003"/>
            <a:ext cx="20253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b="1" dirty="0">
                <a:latin typeface="Arial" panose="020B0604020202020204" pitchFamily="34" charset="0"/>
                <a:cs typeface="Arial" panose="020B0604020202020204" pitchFamily="34" charset="0"/>
              </a:rPr>
              <a:t>Februar 2025</a:t>
            </a: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4940ADAF-00A9-434B-DD49-F455BC12C2B7}"/>
              </a:ext>
            </a:extLst>
          </p:cNvPr>
          <p:cNvSpPr txBox="1"/>
          <p:nvPr/>
        </p:nvSpPr>
        <p:spPr>
          <a:xfrm>
            <a:off x="7205959" y="4623949"/>
            <a:ext cx="219811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Migrering og implementering af ny platform afsluttet</a:t>
            </a:r>
          </a:p>
        </p:txBody>
      </p:sp>
      <p:cxnSp>
        <p:nvCxnSpPr>
          <p:cNvPr id="25" name="Lige forbindelse 24">
            <a:extLst>
              <a:ext uri="{FF2B5EF4-FFF2-40B4-BE49-F238E27FC236}">
                <a16:creationId xmlns:a16="http://schemas.microsoft.com/office/drawing/2014/main" id="{8A080DBF-43D7-369F-23AA-A6788126C01C}"/>
              </a:ext>
            </a:extLst>
          </p:cNvPr>
          <p:cNvCxnSpPr/>
          <p:nvPr/>
        </p:nvCxnSpPr>
        <p:spPr>
          <a:xfrm flipV="1">
            <a:off x="8389430" y="3808680"/>
            <a:ext cx="0" cy="3248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Lige forbindelse 25">
            <a:extLst>
              <a:ext uri="{FF2B5EF4-FFF2-40B4-BE49-F238E27FC236}">
                <a16:creationId xmlns:a16="http://schemas.microsoft.com/office/drawing/2014/main" id="{B2699734-10FB-A5B5-3BA8-32F98765881B}"/>
              </a:ext>
            </a:extLst>
          </p:cNvPr>
          <p:cNvCxnSpPr/>
          <p:nvPr/>
        </p:nvCxnSpPr>
        <p:spPr>
          <a:xfrm flipV="1">
            <a:off x="9912744" y="3829286"/>
            <a:ext cx="0" cy="3248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kstfelt 26">
            <a:extLst>
              <a:ext uri="{FF2B5EF4-FFF2-40B4-BE49-F238E27FC236}">
                <a16:creationId xmlns:a16="http://schemas.microsoft.com/office/drawing/2014/main" id="{7A619509-1FA2-3490-9F27-5CE5FDB0FC00}"/>
              </a:ext>
            </a:extLst>
          </p:cNvPr>
          <p:cNvSpPr txBox="1"/>
          <p:nvPr/>
        </p:nvSpPr>
        <p:spPr>
          <a:xfrm>
            <a:off x="8900087" y="2772807"/>
            <a:ext cx="20253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b="1" dirty="0">
                <a:latin typeface="Arial" panose="020B0604020202020204" pitchFamily="34" charset="0"/>
                <a:cs typeface="Arial" panose="020B0604020202020204" pitchFamily="34" charset="0"/>
              </a:rPr>
              <a:t>20. februar 2025</a:t>
            </a: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6A2A7286-B7CC-457A-45DA-225D113F0636}"/>
              </a:ext>
            </a:extLst>
          </p:cNvPr>
          <p:cNvSpPr txBox="1"/>
          <p:nvPr/>
        </p:nvSpPr>
        <p:spPr>
          <a:xfrm>
            <a:off x="8900087" y="3064765"/>
            <a:ext cx="20253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dirty="0" err="1">
                <a:latin typeface="Arial" panose="020B0604020202020204" pitchFamily="34" charset="0"/>
                <a:cs typeface="Arial" panose="020B0604020202020204" pitchFamily="34" charset="0"/>
              </a:rPr>
              <a:t>IBMs</a:t>
            </a: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 kontrakt udløber</a:t>
            </a:r>
          </a:p>
        </p:txBody>
      </p:sp>
      <p:cxnSp>
        <p:nvCxnSpPr>
          <p:cNvPr id="29" name="Lige forbindelse 28">
            <a:extLst>
              <a:ext uri="{FF2B5EF4-FFF2-40B4-BE49-F238E27FC236}">
                <a16:creationId xmlns:a16="http://schemas.microsoft.com/office/drawing/2014/main" id="{F42DF888-2816-B0C4-3397-936810F3969C}"/>
              </a:ext>
            </a:extLst>
          </p:cNvPr>
          <p:cNvCxnSpPr/>
          <p:nvPr/>
        </p:nvCxnSpPr>
        <p:spPr>
          <a:xfrm flipV="1">
            <a:off x="11104146" y="3865518"/>
            <a:ext cx="0" cy="3248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kstfelt 29">
            <a:extLst>
              <a:ext uri="{FF2B5EF4-FFF2-40B4-BE49-F238E27FC236}">
                <a16:creationId xmlns:a16="http://schemas.microsoft.com/office/drawing/2014/main" id="{7EC64A19-5A81-51CE-59EF-68AE1034C5FF}"/>
              </a:ext>
            </a:extLst>
          </p:cNvPr>
          <p:cNvSpPr txBox="1"/>
          <p:nvPr/>
        </p:nvSpPr>
        <p:spPr>
          <a:xfrm>
            <a:off x="10089148" y="4254617"/>
            <a:ext cx="20253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b="1" dirty="0">
                <a:latin typeface="Arial" panose="020B0604020202020204" pitchFamily="34" charset="0"/>
                <a:cs typeface="Arial" panose="020B0604020202020204" pitchFamily="34" charset="0"/>
              </a:rPr>
              <a:t>21. februar 2025</a:t>
            </a: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kstfelt 30">
            <a:extLst>
              <a:ext uri="{FF2B5EF4-FFF2-40B4-BE49-F238E27FC236}">
                <a16:creationId xmlns:a16="http://schemas.microsoft.com/office/drawing/2014/main" id="{2F511899-BB50-3114-8008-F526FBD7EC02}"/>
              </a:ext>
            </a:extLst>
          </p:cNvPr>
          <p:cNvSpPr txBox="1"/>
          <p:nvPr/>
        </p:nvSpPr>
        <p:spPr>
          <a:xfrm>
            <a:off x="10089148" y="4629260"/>
            <a:ext cx="20253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Ibrugtagning af ny platform</a:t>
            </a:r>
          </a:p>
        </p:txBody>
      </p:sp>
    </p:spTree>
    <p:extLst>
      <p:ext uri="{BB962C8B-B14F-4D97-AF65-F5344CB8AC3E}">
        <p14:creationId xmlns:p14="http://schemas.microsoft.com/office/powerpoint/2010/main" val="803226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Lige pilforbindelse 4">
            <a:extLst>
              <a:ext uri="{FF2B5EF4-FFF2-40B4-BE49-F238E27FC236}">
                <a16:creationId xmlns:a16="http://schemas.microsoft.com/office/drawing/2014/main" id="{9C1966D4-03F9-E813-D86F-48C0DC083483}"/>
              </a:ext>
            </a:extLst>
          </p:cNvPr>
          <p:cNvCxnSpPr>
            <a:cxnSpLocks/>
          </p:cNvCxnSpPr>
          <p:nvPr/>
        </p:nvCxnSpPr>
        <p:spPr>
          <a:xfrm>
            <a:off x="248194" y="3429000"/>
            <a:ext cx="1158675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åre 14">
            <a:extLst>
              <a:ext uri="{FF2B5EF4-FFF2-40B4-BE49-F238E27FC236}">
                <a16:creationId xmlns:a16="http://schemas.microsoft.com/office/drawing/2014/main" id="{942A58EA-D0D4-CD40-174B-7FECE8091B15}"/>
              </a:ext>
            </a:extLst>
          </p:cNvPr>
          <p:cNvSpPr/>
          <p:nvPr/>
        </p:nvSpPr>
        <p:spPr>
          <a:xfrm rot="8106396">
            <a:off x="493995" y="1878654"/>
            <a:ext cx="1238791" cy="1208303"/>
          </a:xfrm>
          <a:prstGeom prst="teardrop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/>
          </a:p>
        </p:txBody>
      </p:sp>
      <p:sp>
        <p:nvSpPr>
          <p:cNvPr id="17" name="Tåre 16">
            <a:extLst>
              <a:ext uri="{FF2B5EF4-FFF2-40B4-BE49-F238E27FC236}">
                <a16:creationId xmlns:a16="http://schemas.microsoft.com/office/drawing/2014/main" id="{4E60511C-98E5-9083-C1F9-6EC068F40391}"/>
              </a:ext>
            </a:extLst>
          </p:cNvPr>
          <p:cNvSpPr/>
          <p:nvPr/>
        </p:nvSpPr>
        <p:spPr>
          <a:xfrm rot="18839428">
            <a:off x="2286542" y="3764011"/>
            <a:ext cx="1238791" cy="1208303"/>
          </a:xfrm>
          <a:prstGeom prst="teardrop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/>
          </a:p>
        </p:txBody>
      </p:sp>
      <p:sp>
        <p:nvSpPr>
          <p:cNvPr id="18" name="Tåre 17">
            <a:extLst>
              <a:ext uri="{FF2B5EF4-FFF2-40B4-BE49-F238E27FC236}">
                <a16:creationId xmlns:a16="http://schemas.microsoft.com/office/drawing/2014/main" id="{32EB41DA-367D-FA66-EA29-9A7F383E6BC0}"/>
              </a:ext>
            </a:extLst>
          </p:cNvPr>
          <p:cNvSpPr/>
          <p:nvPr/>
        </p:nvSpPr>
        <p:spPr>
          <a:xfrm rot="8106396">
            <a:off x="4448249" y="1841079"/>
            <a:ext cx="1238791" cy="1208303"/>
          </a:xfrm>
          <a:prstGeom prst="teardrop">
            <a:avLst/>
          </a:prstGeom>
          <a:solidFill>
            <a:schemeClr val="accent5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/>
          </a:p>
        </p:txBody>
      </p:sp>
      <p:sp>
        <p:nvSpPr>
          <p:cNvPr id="19" name="Tåre 18">
            <a:extLst>
              <a:ext uri="{FF2B5EF4-FFF2-40B4-BE49-F238E27FC236}">
                <a16:creationId xmlns:a16="http://schemas.microsoft.com/office/drawing/2014/main" id="{A0567F97-98DC-0A35-AF75-42000C075D6A}"/>
              </a:ext>
            </a:extLst>
          </p:cNvPr>
          <p:cNvSpPr/>
          <p:nvPr/>
        </p:nvSpPr>
        <p:spPr>
          <a:xfrm rot="18839428">
            <a:off x="6345601" y="3808696"/>
            <a:ext cx="1238791" cy="1208303"/>
          </a:xfrm>
          <a:prstGeom prst="teardrop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/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7BFB5B2B-378D-93CC-E6FB-5C8A5B4AED73}"/>
              </a:ext>
            </a:extLst>
          </p:cNvPr>
          <p:cNvSpPr txBox="1"/>
          <p:nvPr/>
        </p:nvSpPr>
        <p:spPr>
          <a:xfrm>
            <a:off x="5904746" y="2031634"/>
            <a:ext cx="21768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2023 Q2</a:t>
            </a:r>
          </a:p>
          <a:p>
            <a:pPr algn="ctr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Kontraktlige forhandlinger har forsinket opstartet af </a:t>
            </a:r>
            <a:r>
              <a:rPr lang="da-DK" sz="1600" dirty="0" err="1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 hos IBM.</a:t>
            </a: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7E10E16B-5B51-DCBB-F3C0-BC9EE6EF6422}"/>
              </a:ext>
            </a:extLst>
          </p:cNvPr>
          <p:cNvSpPr txBox="1"/>
          <p:nvPr/>
        </p:nvSpPr>
        <p:spPr>
          <a:xfrm>
            <a:off x="33981" y="3546608"/>
            <a:ext cx="205837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</a:p>
          <a:p>
            <a:pPr algn="ctr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I februar indgår DDH kontrakt med IBM om udviklingen af en borgervendt Chatbot</a:t>
            </a: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96DC4D03-7C08-CD6F-663F-FC604BDCB48B}"/>
              </a:ext>
            </a:extLst>
          </p:cNvPr>
          <p:cNvSpPr txBox="1"/>
          <p:nvPr/>
        </p:nvSpPr>
        <p:spPr>
          <a:xfrm>
            <a:off x="10224654" y="2058977"/>
            <a:ext cx="189606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  <a:p>
            <a:pPr algn="ctr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I februar 2024 udløber kontrakten med IBM, men kan forlænges 2 x 1 år</a:t>
            </a:r>
          </a:p>
        </p:txBody>
      </p:sp>
      <p:pic>
        <p:nvPicPr>
          <p:cNvPr id="29" name="Grafik 28">
            <a:extLst>
              <a:ext uri="{FF2B5EF4-FFF2-40B4-BE49-F238E27FC236}">
                <a16:creationId xmlns:a16="http://schemas.microsoft.com/office/drawing/2014/main" id="{EF5B9F1A-7866-E676-586D-F65EFEA8E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8102" y="1979080"/>
            <a:ext cx="790575" cy="1133475"/>
          </a:xfrm>
          <a:prstGeom prst="rect">
            <a:avLst/>
          </a:prstGeom>
        </p:spPr>
      </p:pic>
      <p:sp>
        <p:nvSpPr>
          <p:cNvPr id="38" name="Tekstfelt 37">
            <a:extLst>
              <a:ext uri="{FF2B5EF4-FFF2-40B4-BE49-F238E27FC236}">
                <a16:creationId xmlns:a16="http://schemas.microsoft.com/office/drawing/2014/main" id="{050B47F6-07A3-43F5-CE1F-C14B2A68C39C}"/>
              </a:ext>
            </a:extLst>
          </p:cNvPr>
          <p:cNvSpPr txBox="1"/>
          <p:nvPr/>
        </p:nvSpPr>
        <p:spPr>
          <a:xfrm>
            <a:off x="1556439" y="2014758"/>
            <a:ext cx="277674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</a:p>
          <a:p>
            <a:pPr algn="ctr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29. november 2022 godkender DDH påbegyndelsen af Voice udviklingsprojekt</a:t>
            </a:r>
          </a:p>
        </p:txBody>
      </p:sp>
      <p:pic>
        <p:nvPicPr>
          <p:cNvPr id="40" name="Grafik 39" descr="Stemme med massiv udfyldning">
            <a:extLst>
              <a:ext uri="{FF2B5EF4-FFF2-40B4-BE49-F238E27FC236}">
                <a16:creationId xmlns:a16="http://schemas.microsoft.com/office/drawing/2014/main" id="{C3FCB2A8-81CD-B831-45C1-742B7A76C2E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487613" y="3863576"/>
            <a:ext cx="914400" cy="914400"/>
          </a:xfrm>
          <a:prstGeom prst="rect">
            <a:avLst/>
          </a:prstGeom>
        </p:spPr>
      </p:pic>
      <p:pic>
        <p:nvPicPr>
          <p:cNvPr id="42" name="Billede 41" descr="Et billede, der indeholder sort, mørke&#10;&#10;Automatisk genereret beskrivelse">
            <a:extLst>
              <a:ext uri="{FF2B5EF4-FFF2-40B4-BE49-F238E27FC236}">
                <a16:creationId xmlns:a16="http://schemas.microsoft.com/office/drawing/2014/main" id="{AC886A38-E6A5-7641-B32E-96DCD4177EA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3817" y="2023421"/>
            <a:ext cx="882932" cy="894863"/>
          </a:xfrm>
          <a:prstGeom prst="rect">
            <a:avLst/>
          </a:prstGeom>
        </p:spPr>
      </p:pic>
      <p:sp>
        <p:nvSpPr>
          <p:cNvPr id="43" name="Tekstfelt 42">
            <a:extLst>
              <a:ext uri="{FF2B5EF4-FFF2-40B4-BE49-F238E27FC236}">
                <a16:creationId xmlns:a16="http://schemas.microsoft.com/office/drawing/2014/main" id="{439173B4-9469-E842-261F-E73EF66B9BE3}"/>
              </a:ext>
            </a:extLst>
          </p:cNvPr>
          <p:cNvSpPr txBox="1"/>
          <p:nvPr/>
        </p:nvSpPr>
        <p:spPr>
          <a:xfrm>
            <a:off x="3715819" y="3568853"/>
            <a:ext cx="2532558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</a:p>
          <a:p>
            <a:pPr algn="ctr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Den 30. november 2022 lancerer </a:t>
            </a:r>
            <a:r>
              <a:rPr lang="da-DK" sz="1600" dirty="0" err="1">
                <a:latin typeface="Arial" panose="020B0604020202020204" pitchFamily="34" charset="0"/>
                <a:cs typeface="Arial" panose="020B0604020202020204" pitchFamily="34" charset="0"/>
              </a:rPr>
              <a:t>OpenAI</a:t>
            </a:r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sz="16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ChatGPT</a:t>
            </a:r>
            <a:r>
              <a:rPr lang="da-DK" sz="1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- 3.5, der revolutionerer brugen af </a:t>
            </a:r>
            <a:r>
              <a:rPr lang="da-DK" sz="16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LLM’er</a:t>
            </a:r>
            <a:r>
              <a:rPr lang="da-DK" sz="1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og bliver </a:t>
            </a:r>
            <a:r>
              <a:rPr lang="en-US" sz="1600" b="0" i="1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“the fastest-growing consumer application in history”</a:t>
            </a:r>
            <a:endParaRPr lang="da-DK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åre 43">
            <a:extLst>
              <a:ext uri="{FF2B5EF4-FFF2-40B4-BE49-F238E27FC236}">
                <a16:creationId xmlns:a16="http://schemas.microsoft.com/office/drawing/2014/main" id="{DFF2EC99-39D5-AD24-BEC3-68F730CA8F2B}"/>
              </a:ext>
            </a:extLst>
          </p:cNvPr>
          <p:cNvSpPr/>
          <p:nvPr/>
        </p:nvSpPr>
        <p:spPr>
          <a:xfrm rot="18791574">
            <a:off x="10636913" y="3780740"/>
            <a:ext cx="1238791" cy="1208303"/>
          </a:xfrm>
          <a:prstGeom prst="teardrop">
            <a:avLst/>
          </a:prstGeom>
          <a:solidFill>
            <a:schemeClr val="accent5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/>
          </a:p>
        </p:txBody>
      </p:sp>
      <p:pic>
        <p:nvPicPr>
          <p:cNvPr id="45" name="Grafik 44" descr="Spørgsmålstegn kontur">
            <a:extLst>
              <a:ext uri="{FF2B5EF4-FFF2-40B4-BE49-F238E27FC236}">
                <a16:creationId xmlns:a16="http://schemas.microsoft.com/office/drawing/2014/main" id="{2935ABD9-6AB1-A060-AEB6-ECBAC742769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786761" y="3863576"/>
            <a:ext cx="914400" cy="914400"/>
          </a:xfrm>
          <a:prstGeom prst="rect">
            <a:avLst/>
          </a:prstGeom>
        </p:spPr>
      </p:pic>
      <p:pic>
        <p:nvPicPr>
          <p:cNvPr id="47" name="Grafik 46" descr="Ur kontur">
            <a:extLst>
              <a:ext uri="{FF2B5EF4-FFF2-40B4-BE49-F238E27FC236}">
                <a16:creationId xmlns:a16="http://schemas.microsoft.com/office/drawing/2014/main" id="{BAB53D60-5B99-1A26-336C-3F413BC0014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520189" y="3955647"/>
            <a:ext cx="914400" cy="914400"/>
          </a:xfrm>
          <a:prstGeom prst="rect">
            <a:avLst/>
          </a:prstGeom>
        </p:spPr>
      </p:pic>
      <p:sp>
        <p:nvSpPr>
          <p:cNvPr id="3" name="Tåre 2">
            <a:extLst>
              <a:ext uri="{FF2B5EF4-FFF2-40B4-BE49-F238E27FC236}">
                <a16:creationId xmlns:a16="http://schemas.microsoft.com/office/drawing/2014/main" id="{6CC410ED-173E-175A-C008-475DC378B182}"/>
              </a:ext>
            </a:extLst>
          </p:cNvPr>
          <p:cNvSpPr/>
          <p:nvPr/>
        </p:nvSpPr>
        <p:spPr>
          <a:xfrm rot="8106396">
            <a:off x="8499077" y="1913107"/>
            <a:ext cx="1238791" cy="1208303"/>
          </a:xfrm>
          <a:prstGeom prst="teardrop">
            <a:avLst/>
          </a:prstGeom>
          <a:solidFill>
            <a:schemeClr val="accent5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F23F980D-2A47-1D20-9F64-3FD1538B3AFB}"/>
              </a:ext>
            </a:extLst>
          </p:cNvPr>
          <p:cNvSpPr txBox="1"/>
          <p:nvPr/>
        </p:nvSpPr>
        <p:spPr>
          <a:xfrm>
            <a:off x="8037364" y="3546608"/>
            <a:ext cx="21768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600" b="1" dirty="0">
                <a:latin typeface="Arial" panose="020B0604020202020204" pitchFamily="34" charset="0"/>
                <a:cs typeface="Arial" panose="020B0604020202020204" pitchFamily="34" charset="0"/>
              </a:rPr>
              <a:t>2023 Q3</a:t>
            </a:r>
          </a:p>
          <a:p>
            <a:pPr algn="ctr"/>
            <a:r>
              <a:rPr lang="da-DK" sz="1600" dirty="0">
                <a:latin typeface="Arial" panose="020B0604020202020204" pitchFamily="34" charset="0"/>
                <a:cs typeface="Arial" panose="020B0604020202020204" pitchFamily="34" charset="0"/>
              </a:rPr>
              <a:t>Digital Human Pilot i samarbejde med NTT Data påbegyndes i Aarhus kommune på en 1-årig aftale.</a:t>
            </a:r>
          </a:p>
        </p:txBody>
      </p:sp>
      <p:pic>
        <p:nvPicPr>
          <p:cNvPr id="1026" name="Picture 2" descr="Digital Human it.human platform | NTT DATA Business Solutions Danmark">
            <a:extLst>
              <a:ext uri="{FF2B5EF4-FFF2-40B4-BE49-F238E27FC236}">
                <a16:creationId xmlns:a16="http://schemas.microsoft.com/office/drawing/2014/main" id="{9CE08190-81E0-8520-F5A8-369EA0055E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75"/>
          <a:stretch/>
        </p:blipFill>
        <p:spPr bwMode="auto">
          <a:xfrm>
            <a:off x="8784898" y="2088381"/>
            <a:ext cx="868218" cy="1024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6348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kstfelt 30">
            <a:extLst>
              <a:ext uri="{FF2B5EF4-FFF2-40B4-BE49-F238E27FC236}">
                <a16:creationId xmlns:a16="http://schemas.microsoft.com/office/drawing/2014/main" id="{308F68DB-6A23-FFD9-DD3D-550E34F0A22C}"/>
              </a:ext>
            </a:extLst>
          </p:cNvPr>
          <p:cNvSpPr txBox="1"/>
          <p:nvPr/>
        </p:nvSpPr>
        <p:spPr>
          <a:xfrm>
            <a:off x="682395" y="359911"/>
            <a:ext cx="74936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6000" dirty="0">
                <a:latin typeface="Arial" panose="020B0604020202020204" pitchFamily="34" charset="0"/>
                <a:cs typeface="Arial" panose="020B0604020202020204" pitchFamily="34" charset="0"/>
              </a:rPr>
              <a:t>Hvad er der sket: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0A04A741-F9E2-7FF2-26A8-D05D578C0459}"/>
              </a:ext>
            </a:extLst>
          </p:cNvPr>
          <p:cNvSpPr txBox="1"/>
          <p:nvPr/>
        </p:nvSpPr>
        <p:spPr>
          <a:xfrm>
            <a:off x="0" y="1526191"/>
            <a:ext cx="113383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</a:t>
            </a:r>
            <a:r>
              <a:rPr lang="da-DK" sz="7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endParaRPr lang="da-DK" dirty="0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7E664EB9-0ADE-2A16-227E-0353B918D384}"/>
              </a:ext>
            </a:extLst>
          </p:cNvPr>
          <p:cNvSpPr/>
          <p:nvPr/>
        </p:nvSpPr>
        <p:spPr>
          <a:xfrm>
            <a:off x="940391" y="1895557"/>
            <a:ext cx="2880000" cy="25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2300" dirty="0">
                <a:latin typeface="Arial" panose="020B0604020202020204" pitchFamily="34" charset="0"/>
                <a:cs typeface="Arial" panose="020B0604020202020204" pitchFamily="34" charset="0"/>
              </a:rPr>
              <a:t>Der er sket et paradigmeskifte indenfor Chatbot teknologien drevet af generativ AI og store sprogmodeller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8AB972FF-9A51-0AC0-5297-B19AE2D80876}"/>
              </a:ext>
            </a:extLst>
          </p:cNvPr>
          <p:cNvSpPr txBox="1"/>
          <p:nvPr/>
        </p:nvSpPr>
        <p:spPr>
          <a:xfrm>
            <a:off x="940391" y="4554090"/>
            <a:ext cx="2880000" cy="19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Slutbrugeren har højere forventninger til brugen af Chat- og </a:t>
            </a:r>
            <a:r>
              <a:rPr lang="da-DK" sz="2400" dirty="0" err="1">
                <a:latin typeface="Arial" panose="020B0604020202020204" pitchFamily="34" charset="0"/>
                <a:cs typeface="Arial" panose="020B0604020202020204" pitchFamily="34" charset="0"/>
              </a:rPr>
              <a:t>Voicebots</a:t>
            </a:r>
            <a:endParaRPr lang="da-DK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92941F60-745F-3E51-9207-7D874413F08F}"/>
              </a:ext>
            </a:extLst>
          </p:cNvPr>
          <p:cNvSpPr txBox="1"/>
          <p:nvPr/>
        </p:nvSpPr>
        <p:spPr>
          <a:xfrm>
            <a:off x="4004796" y="1526191"/>
            <a:ext cx="113383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</a:t>
            </a:r>
            <a:r>
              <a:rPr lang="da-DK" sz="7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endParaRPr lang="da-DK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048FCCD-46A9-E3E9-0A36-5865D241ACD2}"/>
              </a:ext>
            </a:extLst>
          </p:cNvPr>
          <p:cNvSpPr/>
          <p:nvPr/>
        </p:nvSpPr>
        <p:spPr>
          <a:xfrm>
            <a:off x="4977823" y="1895557"/>
            <a:ext cx="2894400" cy="25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Markedet af leverandører har ændret sig radikalt på kort tid på grund af den teknologiske udvikling.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D9F1864F-6B71-98C6-D2BC-989736C7045D}"/>
              </a:ext>
            </a:extLst>
          </p:cNvPr>
          <p:cNvSpPr txBox="1"/>
          <p:nvPr/>
        </p:nvSpPr>
        <p:spPr>
          <a:xfrm>
            <a:off x="4977823" y="4554089"/>
            <a:ext cx="2880000" cy="19389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Der er kommet mange nye leverandører på markedet siden 2018.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954F3596-7F2C-E149-BBEB-56BABEA1D3F5}"/>
              </a:ext>
            </a:extLst>
          </p:cNvPr>
          <p:cNvSpPr txBox="1"/>
          <p:nvPr/>
        </p:nvSpPr>
        <p:spPr>
          <a:xfrm>
            <a:off x="8009592" y="1528500"/>
            <a:ext cx="113383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</a:t>
            </a:r>
            <a:r>
              <a:rPr lang="da-DK" sz="7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endParaRPr lang="da-DK" dirty="0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F300C685-5F9C-2181-C155-4EEEAE05A347}"/>
              </a:ext>
            </a:extLst>
          </p:cNvPr>
          <p:cNvSpPr/>
          <p:nvPr/>
        </p:nvSpPr>
        <p:spPr>
          <a:xfrm>
            <a:off x="8920833" y="1895557"/>
            <a:ext cx="2880000" cy="25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Kontraktlige forhandlinger har forsinket opstarten af </a:t>
            </a:r>
            <a:r>
              <a:rPr lang="da-DK" sz="2400" dirty="0" err="1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 udviklingen hos IBM.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B112A51D-54D2-687C-5F12-696EEAEC2A8A}"/>
              </a:ext>
            </a:extLst>
          </p:cNvPr>
          <p:cNvSpPr txBox="1"/>
          <p:nvPr/>
        </p:nvSpPr>
        <p:spPr>
          <a:xfrm>
            <a:off x="8920833" y="4554089"/>
            <a:ext cx="2880000" cy="19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Den endelige driftslevering af </a:t>
            </a:r>
            <a:r>
              <a:rPr lang="da-DK" sz="2400" dirty="0" err="1">
                <a:latin typeface="Arial" panose="020B0604020202020204" pitchFamily="34" charset="0"/>
                <a:cs typeface="Arial" panose="020B0604020202020204" pitchFamily="34" charset="0"/>
              </a:rPr>
              <a:t>voice</a:t>
            </a:r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 vil ligge tæt på </a:t>
            </a:r>
            <a:r>
              <a:rPr lang="da-DK" sz="2400" dirty="0" err="1">
                <a:latin typeface="Arial" panose="020B0604020202020204" pitchFamily="34" charset="0"/>
                <a:cs typeface="Arial" panose="020B0604020202020204" pitchFamily="34" charset="0"/>
              </a:rPr>
              <a:t>kontraktsudløb</a:t>
            </a:r>
            <a:endParaRPr lang="da-DK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312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B230DC18-9CBE-2783-C308-FD03A7E839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2839609"/>
              </p:ext>
            </p:extLst>
          </p:nvPr>
        </p:nvGraphicFramePr>
        <p:xfrm>
          <a:off x="720436" y="822960"/>
          <a:ext cx="1059411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9732">
                  <a:extLst>
                    <a:ext uri="{9D8B030D-6E8A-4147-A177-3AD203B41FA5}">
                      <a16:colId xmlns:a16="http://schemas.microsoft.com/office/drawing/2014/main" val="946516583"/>
                    </a:ext>
                  </a:extLst>
                </a:gridCol>
                <a:gridCol w="2324232">
                  <a:extLst>
                    <a:ext uri="{9D8B030D-6E8A-4147-A177-3AD203B41FA5}">
                      <a16:colId xmlns:a16="http://schemas.microsoft.com/office/drawing/2014/main" val="1555674289"/>
                    </a:ext>
                  </a:extLst>
                </a:gridCol>
                <a:gridCol w="2671619">
                  <a:extLst>
                    <a:ext uri="{9D8B030D-6E8A-4147-A177-3AD203B41FA5}">
                      <a16:colId xmlns:a16="http://schemas.microsoft.com/office/drawing/2014/main" val="694026101"/>
                    </a:ext>
                  </a:extLst>
                </a:gridCol>
                <a:gridCol w="2648527">
                  <a:extLst>
                    <a:ext uri="{9D8B030D-6E8A-4147-A177-3AD203B41FA5}">
                      <a16:colId xmlns:a16="http://schemas.microsoft.com/office/drawing/2014/main" val="6707162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a-DK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Scenarie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Scenarie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Scenarie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069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IBM Kontraktforlængelse </a:t>
                      </a:r>
                    </a:p>
                    <a:p>
                      <a:endParaRPr lang="da-DK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år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19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IBM Udvikler Voice</a:t>
                      </a:r>
                    </a:p>
                    <a:p>
                      <a:endParaRPr lang="da-DK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012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IBM Voice driftsperiode inden kontraktudløb</a:t>
                      </a:r>
                    </a:p>
                    <a:p>
                      <a:endParaRPr lang="da-DK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måneder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måneder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måneder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1964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 forventet i drift</a:t>
                      </a:r>
                    </a:p>
                    <a:p>
                      <a:endParaRPr lang="da-DK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Q3 2024 (IBM)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Q3 2024 (IBM)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Q1 2025 </a:t>
                      </a:r>
                    </a:p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(Nyt udbud)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705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Nyt Chat- og </a:t>
                      </a:r>
                      <a:r>
                        <a:rPr lang="da-DK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Voicebot</a:t>
                      </a:r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udbud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Q1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Q1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Q1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98393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Økonomi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700.000 DKK</a:t>
                      </a:r>
                    </a:p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7-900.000 DKK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700.000 DKK</a:t>
                      </a:r>
                    </a:p>
                    <a:p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7-900.000 DKK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7-900.000 DKK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23747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3612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392893-C06B-9BF1-F8A8-9B8D86F42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600" dirty="0">
                <a:latin typeface="Arial" panose="020B0604020202020204" pitchFamily="34" charset="0"/>
                <a:cs typeface="Arial" panose="020B0604020202020204" pitchFamily="34" charset="0"/>
              </a:rPr>
              <a:t>Scenarie 1: Voice og IBM kontraktforlængelse 1 år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0B1FE0F-60C2-9D44-3766-FBFD9A279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Kontrakten med IBM forlænges 1 år indtil februar 2025 </a:t>
            </a:r>
          </a:p>
          <a:p>
            <a:pPr marL="0" indent="0">
              <a:buNone/>
            </a:pP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IBM udvikler Voice</a:t>
            </a:r>
          </a:p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Forventet implementering af Voice i drift til alle kommuner efter sommeren 2024</a:t>
            </a:r>
          </a:p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Voice vil være i drift i alle kommuner i 3 måneder inden kontrakts udløb med IBM.</a:t>
            </a:r>
          </a:p>
          <a:p>
            <a:pPr marL="0" indent="0">
              <a:buNone/>
            </a:pP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Økonomi: </a:t>
            </a:r>
          </a:p>
          <a:p>
            <a:pPr lvl="1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700.000 DKK til Voice Udviklingsprojekt</a:t>
            </a:r>
          </a:p>
          <a:p>
            <a:pPr lvl="1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700.000-900.000 DKK til nyt udbud op til IBM kontraktudløb i 2025</a:t>
            </a:r>
          </a:p>
        </p:txBody>
      </p:sp>
    </p:spTree>
    <p:extLst>
      <p:ext uri="{BB962C8B-B14F-4D97-AF65-F5344CB8AC3E}">
        <p14:creationId xmlns:p14="http://schemas.microsoft.com/office/powerpoint/2010/main" val="3080344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392893-C06B-9BF1-F8A8-9B8D86F42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600" dirty="0">
                <a:latin typeface="Arial" panose="020B0604020202020204" pitchFamily="34" charset="0"/>
                <a:cs typeface="Arial" panose="020B0604020202020204" pitchFamily="34" charset="0"/>
              </a:rPr>
              <a:t>Scenarie 2: Voice og IBM kontraktforlængelse 2 år </a:t>
            </a:r>
          </a:p>
        </p:txBody>
      </p:sp>
      <p:sp>
        <p:nvSpPr>
          <p:cNvPr id="7" name="Pladsholder til indhold 2">
            <a:extLst>
              <a:ext uri="{FF2B5EF4-FFF2-40B4-BE49-F238E27FC236}">
                <a16:creationId xmlns:a16="http://schemas.microsoft.com/office/drawing/2014/main" id="{ABE602CA-1B9A-C152-8E14-EEDD5CC3E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Kontrakten med IBM forlænges 2 år indtil februar 2026</a:t>
            </a:r>
          </a:p>
          <a:p>
            <a:pPr marL="0" indent="0">
              <a:buNone/>
            </a:pP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IBM udvikler Voice</a:t>
            </a:r>
          </a:p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Forventet implementering af Voice i drift til alle kommuner efter sommeren 2024</a:t>
            </a:r>
          </a:p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Voice vil være i drift i alle kommuner i 15 måneder inden kontrakts udløb med IBM.</a:t>
            </a:r>
          </a:p>
          <a:p>
            <a:pPr marL="0" indent="0">
              <a:buNone/>
            </a:pP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Økonomi: </a:t>
            </a:r>
          </a:p>
          <a:p>
            <a:pPr lvl="1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700.000 DKK til Voice Udviklingsprojekt</a:t>
            </a:r>
          </a:p>
          <a:p>
            <a:pPr lvl="1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700.000-900.000 DKK til nyt udbud op til IBM kontraktudløb i 2026</a:t>
            </a:r>
          </a:p>
        </p:txBody>
      </p:sp>
    </p:spTree>
    <p:extLst>
      <p:ext uri="{BB962C8B-B14F-4D97-AF65-F5344CB8AC3E}">
        <p14:creationId xmlns:p14="http://schemas.microsoft.com/office/powerpoint/2010/main" val="173681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392893-C06B-9BF1-F8A8-9B8D86F42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600" dirty="0">
                <a:latin typeface="Arial" panose="020B0604020202020204" pitchFamily="34" charset="0"/>
                <a:cs typeface="Arial" panose="020B0604020202020204" pitchFamily="34" charset="0"/>
              </a:rPr>
              <a:t>Scenarie 3: Chat- og </a:t>
            </a:r>
            <a:r>
              <a:rPr lang="da-DK" sz="3600" dirty="0" err="1">
                <a:latin typeface="Arial" panose="020B0604020202020204" pitchFamily="34" charset="0"/>
                <a:cs typeface="Arial" panose="020B0604020202020204" pitchFamily="34" charset="0"/>
              </a:rPr>
              <a:t>Voicebot</a:t>
            </a:r>
            <a:r>
              <a:rPr lang="da-DK" sz="3600" dirty="0">
                <a:latin typeface="Arial" panose="020B0604020202020204" pitchFamily="34" charset="0"/>
                <a:cs typeface="Arial" panose="020B0604020202020204" pitchFamily="34" charset="0"/>
              </a:rPr>
              <a:t> Udbud </a:t>
            </a:r>
            <a:br>
              <a:rPr lang="da-DK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3600" dirty="0">
                <a:latin typeface="Arial" panose="020B0604020202020204" pitchFamily="34" charset="0"/>
                <a:cs typeface="Arial" panose="020B0604020202020204" pitchFamily="34" charset="0"/>
              </a:rPr>
              <a:t>og IBM kontraktforlængelse 1 år </a:t>
            </a:r>
          </a:p>
        </p:txBody>
      </p:sp>
      <p:sp>
        <p:nvSpPr>
          <p:cNvPr id="4" name="Pladsholder til indhold 2">
            <a:extLst>
              <a:ext uri="{FF2B5EF4-FFF2-40B4-BE49-F238E27FC236}">
                <a16:creationId xmlns:a16="http://schemas.microsoft.com/office/drawing/2014/main" id="{E377F66E-0824-ED4B-BBDE-6088FEF35A1C}"/>
              </a:ext>
            </a:extLst>
          </p:cNvPr>
          <p:cNvSpPr txBox="1">
            <a:spLocks/>
          </p:cNvSpPr>
          <p:nvPr/>
        </p:nvSpPr>
        <p:spPr>
          <a:xfrm>
            <a:off x="838200" y="214153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Kontrakten med IBM forlænges 1 år indtil februar 2025 </a:t>
            </a:r>
          </a:p>
          <a:p>
            <a:pPr marL="0" indent="0">
              <a:buNone/>
            </a:pP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IBM udvikler </a:t>
            </a:r>
            <a:r>
              <a:rPr lang="da-DK" b="1" u="sng" dirty="0">
                <a:latin typeface="Arial" panose="020B0604020202020204" pitchFamily="34" charset="0"/>
                <a:cs typeface="Arial" panose="020B0604020202020204" pitchFamily="34" charset="0"/>
              </a:rPr>
              <a:t>IKKE</a:t>
            </a: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 Voice</a:t>
            </a:r>
          </a:p>
          <a:p>
            <a:pPr marL="0" indent="0">
              <a:buNone/>
            </a:pP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Udbud proces (Chat og Voice) opstartes med henblik på at indgå ny kontaktindgåelse i februar 2025</a:t>
            </a:r>
          </a:p>
          <a:p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Økonomi: </a:t>
            </a:r>
          </a:p>
          <a:p>
            <a:pPr lvl="1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700.000-900.000 DKK til udbud efter IBM kontrakt udløb. </a:t>
            </a:r>
          </a:p>
          <a:p>
            <a:pPr lvl="1"/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De afsatte Voice udviklingsmidler (700.000 DKK) kan bruges til udbuddet. </a:t>
            </a:r>
          </a:p>
        </p:txBody>
      </p:sp>
    </p:spTree>
    <p:extLst>
      <p:ext uri="{BB962C8B-B14F-4D97-AF65-F5344CB8AC3E}">
        <p14:creationId xmlns:p14="http://schemas.microsoft.com/office/powerpoint/2010/main" val="2597205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kstfelt 30">
            <a:extLst>
              <a:ext uri="{FF2B5EF4-FFF2-40B4-BE49-F238E27FC236}">
                <a16:creationId xmlns:a16="http://schemas.microsoft.com/office/drawing/2014/main" id="{308F68DB-6A23-FFD9-DD3D-550E34F0A22C}"/>
              </a:ext>
            </a:extLst>
          </p:cNvPr>
          <p:cNvSpPr txBox="1"/>
          <p:nvPr/>
        </p:nvSpPr>
        <p:spPr>
          <a:xfrm>
            <a:off x="1171864" y="1334316"/>
            <a:ext cx="9613232" cy="44935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a-DK" sz="6600" b="1" dirty="0">
                <a:solidFill>
                  <a:schemeClr val="accent1"/>
                </a:solidFill>
                <a:latin typeface="Arial"/>
                <a:cs typeface="Arial"/>
              </a:rPr>
              <a:t>Anbefaling Scenarie 3: </a:t>
            </a:r>
            <a:endParaRPr lang="da-DK" sz="66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a-DK" sz="4400" dirty="0">
              <a:latin typeface="Arial"/>
              <a:cs typeface="Arial"/>
            </a:endParaRPr>
          </a:p>
          <a:p>
            <a:r>
              <a:rPr lang="da-DK" sz="4400" dirty="0">
                <a:latin typeface="Arial"/>
                <a:cs typeface="Arial"/>
              </a:rPr>
              <a:t>Forlængelse af kontrakten med IBM </a:t>
            </a:r>
            <a:r>
              <a:rPr lang="da-DK" sz="4400" b="1" dirty="0">
                <a:solidFill>
                  <a:schemeClr val="accent1"/>
                </a:solidFill>
                <a:latin typeface="Arial"/>
                <a:cs typeface="Arial"/>
              </a:rPr>
              <a:t>+1 </a:t>
            </a:r>
            <a:r>
              <a:rPr lang="da-DK" sz="4400" dirty="0">
                <a:latin typeface="Arial"/>
                <a:cs typeface="Arial"/>
              </a:rPr>
              <a:t>år til Februar 2025</a:t>
            </a:r>
          </a:p>
          <a:p>
            <a:endParaRPr lang="da-DK" sz="4400" dirty="0">
              <a:latin typeface="Arial"/>
              <a:cs typeface="Arial"/>
            </a:endParaRPr>
          </a:p>
          <a:p>
            <a:r>
              <a:rPr lang="da-DK" sz="4400" dirty="0">
                <a:latin typeface="Arial"/>
                <a:cs typeface="Arial"/>
              </a:rPr>
              <a:t>Voice inkluderet i nyt udbud</a:t>
            </a:r>
            <a:endParaRPr lang="da-DK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533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47DFCA-7518-8031-98DD-187D2A662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Hvorfor?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4073C74B-3EA7-1201-7E94-E736979DB1F7}"/>
              </a:ext>
            </a:extLst>
          </p:cNvPr>
          <p:cNvSpPr txBox="1"/>
          <p:nvPr/>
        </p:nvSpPr>
        <p:spPr>
          <a:xfrm>
            <a:off x="0" y="1566876"/>
            <a:ext cx="113383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</a:t>
            </a:r>
            <a:r>
              <a:rPr lang="da-DK" sz="7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endParaRPr lang="da-DK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A32B4EF1-D18A-3DD2-E330-EC5A1B706D44}"/>
              </a:ext>
            </a:extLst>
          </p:cNvPr>
          <p:cNvSpPr/>
          <p:nvPr/>
        </p:nvSpPr>
        <p:spPr>
          <a:xfrm>
            <a:off x="981498" y="2000707"/>
            <a:ext cx="2880000" cy="34245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Der er sket så meget på teknologisiden på sprogmodeller og kunstig intelligens, at vi bliver nødt til at gentænke måden, hvorpå vi laver en tværkommunal </a:t>
            </a:r>
            <a:r>
              <a:rPr lang="da-DK" dirty="0" err="1">
                <a:latin typeface="Arial" panose="020B0604020202020204" pitchFamily="34" charset="0"/>
                <a:cs typeface="Arial" panose="020B0604020202020204" pitchFamily="34" charset="0"/>
              </a:rPr>
              <a:t>Chatbot.</a:t>
            </a: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 Derfor skal vi ikke forlænge kontrakten med IBM mere end 1 år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41BD7A66-520D-19FD-6491-9E8C250FB72B}"/>
              </a:ext>
            </a:extLst>
          </p:cNvPr>
          <p:cNvSpPr txBox="1"/>
          <p:nvPr/>
        </p:nvSpPr>
        <p:spPr>
          <a:xfrm>
            <a:off x="4004796" y="1526191"/>
            <a:ext cx="113383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</a:t>
            </a:r>
            <a:r>
              <a:rPr lang="da-DK" sz="7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endParaRPr lang="da-DK" dirty="0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2C7496DB-3AE1-78EB-4F3D-85AD21AD1D08}"/>
              </a:ext>
            </a:extLst>
          </p:cNvPr>
          <p:cNvSpPr txBox="1"/>
          <p:nvPr/>
        </p:nvSpPr>
        <p:spPr>
          <a:xfrm>
            <a:off x="8009592" y="1528500"/>
            <a:ext cx="113383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</a:t>
            </a:r>
            <a:r>
              <a:rPr lang="da-DK" sz="7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endParaRPr lang="da-DK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CEE63D62-393A-556E-FA84-C3AA52E9FF4D}"/>
              </a:ext>
            </a:extLst>
          </p:cNvPr>
          <p:cNvSpPr/>
          <p:nvPr/>
        </p:nvSpPr>
        <p:spPr>
          <a:xfrm>
            <a:off x="4954130" y="2000708"/>
            <a:ext cx="2880000" cy="34245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Med en 1-årig kontraktforlængelse med IBM kan Voice udviklingen maksimalt nå at være i drift i 3 måneder i alle kommuner inden kontrakten udløbet med IBM.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E9301C5B-A597-870F-1A82-9884140145E7}"/>
              </a:ext>
            </a:extLst>
          </p:cNvPr>
          <p:cNvSpPr/>
          <p:nvPr/>
        </p:nvSpPr>
        <p:spPr>
          <a:xfrm>
            <a:off x="8926762" y="2000706"/>
            <a:ext cx="2880000" cy="34245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Det er mere økonomisk ansvarligt at anvende kommunernes midler til et nyt udbud, der inkluderer både Chat- og </a:t>
            </a:r>
            <a:r>
              <a:rPr lang="da-DK" dirty="0" err="1">
                <a:latin typeface="Arial" panose="020B0604020202020204" pitchFamily="34" charset="0"/>
                <a:cs typeface="Arial" panose="020B0604020202020204" pitchFamily="34" charset="0"/>
              </a:rPr>
              <a:t>Voicebot</a:t>
            </a: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, der samtidig fremtidssikrer projektet ved at omfavne den teknologiske udvikling og de nye store sprogmodeller </a:t>
            </a:r>
          </a:p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(fx </a:t>
            </a:r>
            <a:r>
              <a:rPr lang="da-DK" dirty="0" err="1">
                <a:latin typeface="Arial" panose="020B0604020202020204" pitchFamily="34" charset="0"/>
                <a:cs typeface="Arial" panose="020B0604020202020204" pitchFamily="34" charset="0"/>
              </a:rPr>
              <a:t>ChatGPT</a:t>
            </a:r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67274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  <SharedWithUsers xmlns="31f27a57-5daa-4240-845d-578cc8bddeed">
      <UserInfo>
        <DisplayName/>
        <AccountId xsi:nil="true"/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8" ma:contentTypeDescription="Opret et nyt dokument." ma:contentTypeScope="" ma:versionID="b98870e3c2029466ed803e67fc7dac51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4be10ba7c7bccc95d23f79bc93418551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275A02-94B0-4424-B32D-2EE01730AB8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4901D81-0BF4-42E1-A34F-67A9F69E4D2B}">
  <ds:schemaRefs>
    <ds:schemaRef ds:uri="31f27a57-5daa-4240-845d-578cc8bddeed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a408f06c-1694-489f-9cdc-5efa500d75a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689EDB5-3F5C-4F9B-A29B-790C5BA35555}"/>
</file>

<file path=docProps/app.xml><?xml version="1.0" encoding="utf-8"?>
<Properties xmlns="http://schemas.openxmlformats.org/officeDocument/2006/extended-properties" xmlns:vt="http://schemas.openxmlformats.org/officeDocument/2006/docPropsVTypes">
  <TotalTime>1393</TotalTime>
  <Words>841</Words>
  <Application>Microsoft Office PowerPoint</Application>
  <PresentationFormat>Widescreen</PresentationFormat>
  <Paragraphs>141</Paragraphs>
  <Slides>12</Slides>
  <Notes>8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PowerPoint-præsentation</vt:lpstr>
      <vt:lpstr>PowerPoint-præsentation</vt:lpstr>
      <vt:lpstr>PowerPoint-præsentation</vt:lpstr>
      <vt:lpstr>PowerPoint-præsentation</vt:lpstr>
      <vt:lpstr>Scenarie 1: Voice og IBM kontraktforlængelse 1 år </vt:lpstr>
      <vt:lpstr>Scenarie 2: Voice og IBM kontraktforlængelse 2 år </vt:lpstr>
      <vt:lpstr>Scenarie 3: Chat- og Voicebot Udbud  og IBM kontraktforlængelse 1 år </vt:lpstr>
      <vt:lpstr>PowerPoint-præsentation</vt:lpstr>
      <vt:lpstr>Hvorfor?</vt:lpstr>
      <vt:lpstr>PowerPoint-præsentation</vt:lpstr>
      <vt:lpstr>PowerPoint-præsentation</vt:lpstr>
      <vt:lpstr>PowerPoint-præsentation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Voice</dc:title>
  <dc:creator>Rikke Bækgaard Christensen</dc:creator>
  <cp:lastModifiedBy>Rikke Bækgaard Christensen</cp:lastModifiedBy>
  <cp:revision>62</cp:revision>
  <dcterms:created xsi:type="dcterms:W3CDTF">2022-09-06T08:12:36Z</dcterms:created>
  <dcterms:modified xsi:type="dcterms:W3CDTF">2023-08-08T19:47:49Z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  <property fmtid="{D5CDD505-2E9C-101B-9397-08002B2CF9AE}" pid="3" name="MediaServiceImageTags">
    <vt:lpwstr/>
  </property>
</Properties>
</file>