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4"/>
    <p:sldMasterId id="2147483700" r:id="rId5"/>
  </p:sldMasterIdLst>
  <p:notesMasterIdLst>
    <p:notesMasterId r:id="rId15"/>
  </p:notesMasterIdLst>
  <p:sldIdLst>
    <p:sldId id="256" r:id="rId6"/>
    <p:sldId id="447" r:id="rId7"/>
    <p:sldId id="441" r:id="rId8"/>
    <p:sldId id="443" r:id="rId9"/>
    <p:sldId id="445" r:id="rId10"/>
    <p:sldId id="442" r:id="rId11"/>
    <p:sldId id="446" r:id="rId12"/>
    <p:sldId id="444" r:id="rId13"/>
    <p:sldId id="432" r:id="rId14"/>
  </p:sldIdLst>
  <p:sldSz cx="12192000" cy="6858000"/>
  <p:notesSz cx="6797675" cy="9926638"/>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8ABA704-6582-438A-AD19-335FDF0487E3}" v="1" dt="2023-05-25T07:22:18.65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25" autoAdjust="0"/>
    <p:restoredTop sz="83196" autoAdjust="0"/>
  </p:normalViewPr>
  <p:slideViewPr>
    <p:cSldViewPr snapToGrid="0">
      <p:cViewPr varScale="1">
        <p:scale>
          <a:sx n="95" d="100"/>
          <a:sy n="95" d="100"/>
        </p:scale>
        <p:origin x="1020" y="78"/>
      </p:cViewPr>
      <p:guideLst/>
    </p:cSldViewPr>
  </p:slideViewPr>
  <p:notesTextViewPr>
    <p:cViewPr>
      <p:scale>
        <a:sx n="1" d="1"/>
        <a:sy n="1" d="1"/>
      </p:scale>
      <p:origin x="0" y="0"/>
    </p:cViewPr>
  </p:notesTextViewPr>
  <p:notesViewPr>
    <p:cSldViewPr snapToGrid="0">
      <p:cViewPr varScale="1">
        <p:scale>
          <a:sx n="99" d="100"/>
          <a:sy n="99" d="100"/>
        </p:scale>
        <p:origin x="357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orben Glock" userId="11106b89-72de-413e-b65b-8a42fa6400a0" providerId="ADAL" clId="{E8ABA704-6582-438A-AD19-335FDF0487E3}"/>
    <pc:docChg chg="undo custSel addSld modSld sldOrd">
      <pc:chgData name="Torben Glock" userId="11106b89-72de-413e-b65b-8a42fa6400a0" providerId="ADAL" clId="{E8ABA704-6582-438A-AD19-335FDF0487E3}" dt="2023-05-25T10:57:45.328" v="5556" actId="27636"/>
      <pc:docMkLst>
        <pc:docMk/>
      </pc:docMkLst>
      <pc:sldChg chg="addSp delSp modSp mod modAnim">
        <pc:chgData name="Torben Glock" userId="11106b89-72de-413e-b65b-8a42fa6400a0" providerId="ADAL" clId="{E8ABA704-6582-438A-AD19-335FDF0487E3}" dt="2023-05-25T07:22:18.652" v="2445"/>
        <pc:sldMkLst>
          <pc:docMk/>
          <pc:sldMk cId="1908231497" sldId="256"/>
        </pc:sldMkLst>
        <pc:spChg chg="mod">
          <ac:chgData name="Torben Glock" userId="11106b89-72de-413e-b65b-8a42fa6400a0" providerId="ADAL" clId="{E8ABA704-6582-438A-AD19-335FDF0487E3}" dt="2023-05-25T07:21:54.937" v="2444" actId="26606"/>
          <ac:spMkLst>
            <pc:docMk/>
            <pc:sldMk cId="1908231497" sldId="256"/>
            <ac:spMk id="2" creationId="{C80B224E-851F-47BC-A27C-1EAC6B4EBB4D}"/>
          </ac:spMkLst>
        </pc:spChg>
        <pc:spChg chg="mod">
          <ac:chgData name="Torben Glock" userId="11106b89-72de-413e-b65b-8a42fa6400a0" providerId="ADAL" clId="{E8ABA704-6582-438A-AD19-335FDF0487E3}" dt="2023-05-25T07:21:54.937" v="2444" actId="26606"/>
          <ac:spMkLst>
            <pc:docMk/>
            <pc:sldMk cId="1908231497" sldId="256"/>
            <ac:spMk id="3" creationId="{C4A82864-8820-40E7-A6B5-16AFE51030C1}"/>
          </ac:spMkLst>
        </pc:spChg>
        <pc:spChg chg="add del">
          <ac:chgData name="Torben Glock" userId="11106b89-72de-413e-b65b-8a42fa6400a0" providerId="ADAL" clId="{E8ABA704-6582-438A-AD19-335FDF0487E3}" dt="2023-05-25T07:21:54.937" v="2444" actId="26606"/>
          <ac:spMkLst>
            <pc:docMk/>
            <pc:sldMk cId="1908231497" sldId="256"/>
            <ac:spMk id="26" creationId="{CA22F210-7186-4074-94C5-FAD2C2EB15B2}"/>
          </ac:spMkLst>
        </pc:spChg>
        <pc:spChg chg="add del">
          <ac:chgData name="Torben Glock" userId="11106b89-72de-413e-b65b-8a42fa6400a0" providerId="ADAL" clId="{E8ABA704-6582-438A-AD19-335FDF0487E3}" dt="2023-05-25T07:21:54.937" v="2444" actId="26606"/>
          <ac:spMkLst>
            <pc:docMk/>
            <pc:sldMk cId="1908231497" sldId="256"/>
            <ac:spMk id="28" creationId="{11C4FED8-D85F-4B52-875F-AB6873B50373}"/>
          </ac:spMkLst>
        </pc:spChg>
        <pc:spChg chg="add del">
          <ac:chgData name="Torben Glock" userId="11106b89-72de-413e-b65b-8a42fa6400a0" providerId="ADAL" clId="{E8ABA704-6582-438A-AD19-335FDF0487E3}" dt="2023-05-25T07:21:54.937" v="2444" actId="26606"/>
          <ac:spMkLst>
            <pc:docMk/>
            <pc:sldMk cId="1908231497" sldId="256"/>
            <ac:spMk id="33" creationId="{CA22F210-7186-4074-94C5-FAD2C2EB15B2}"/>
          </ac:spMkLst>
        </pc:spChg>
        <pc:spChg chg="add del">
          <ac:chgData name="Torben Glock" userId="11106b89-72de-413e-b65b-8a42fa6400a0" providerId="ADAL" clId="{E8ABA704-6582-438A-AD19-335FDF0487E3}" dt="2023-05-25T07:21:54.937" v="2444" actId="26606"/>
          <ac:spMkLst>
            <pc:docMk/>
            <pc:sldMk cId="1908231497" sldId="256"/>
            <ac:spMk id="35" creationId="{7ED93057-B056-4D1D-B0DA-F1619DAAF5A1}"/>
          </ac:spMkLst>
        </pc:spChg>
        <pc:spChg chg="add del">
          <ac:chgData name="Torben Glock" userId="11106b89-72de-413e-b65b-8a42fa6400a0" providerId="ADAL" clId="{E8ABA704-6582-438A-AD19-335FDF0487E3}" dt="2023-05-25T07:21:54.937" v="2444" actId="26606"/>
          <ac:spMkLst>
            <pc:docMk/>
            <pc:sldMk cId="1908231497" sldId="256"/>
            <ac:spMk id="37" creationId="{F5B41592-BC5E-4AE2-8CA7-91C73FD8F744}"/>
          </ac:spMkLst>
        </pc:spChg>
        <pc:spChg chg="add del">
          <ac:chgData name="Torben Glock" userId="11106b89-72de-413e-b65b-8a42fa6400a0" providerId="ADAL" clId="{E8ABA704-6582-438A-AD19-335FDF0487E3}" dt="2023-05-25T07:21:54.937" v="2444" actId="26606"/>
          <ac:spMkLst>
            <pc:docMk/>
            <pc:sldMk cId="1908231497" sldId="256"/>
            <ac:spMk id="39" creationId="{CB574A3D-9991-4D4A-91DF-0D0DE47DB31E}"/>
          </ac:spMkLst>
        </pc:spChg>
        <pc:spChg chg="add del">
          <ac:chgData name="Torben Glock" userId="11106b89-72de-413e-b65b-8a42fa6400a0" providerId="ADAL" clId="{E8ABA704-6582-438A-AD19-335FDF0487E3}" dt="2023-05-25T07:21:54.937" v="2444" actId="26606"/>
          <ac:spMkLst>
            <pc:docMk/>
            <pc:sldMk cId="1908231497" sldId="256"/>
            <ac:spMk id="41" creationId="{D5A56255-4961-41E1-887B-7319F23C909E}"/>
          </ac:spMkLst>
        </pc:spChg>
        <pc:picChg chg="mod ord">
          <ac:chgData name="Torben Glock" userId="11106b89-72de-413e-b65b-8a42fa6400a0" providerId="ADAL" clId="{E8ABA704-6582-438A-AD19-335FDF0487E3}" dt="2023-05-25T07:21:54.937" v="2444" actId="26606"/>
          <ac:picMkLst>
            <pc:docMk/>
            <pc:sldMk cId="1908231497" sldId="256"/>
            <ac:picMk id="18" creationId="{FE3AD638-DF36-4E06-B4D9-74AF765A5A29}"/>
          </ac:picMkLst>
        </pc:picChg>
      </pc:sldChg>
      <pc:sldChg chg="addSp delSp modSp mod setBg addAnim delAnim setClrOvrMap modNotesTx">
        <pc:chgData name="Torben Glock" userId="11106b89-72de-413e-b65b-8a42fa6400a0" providerId="ADAL" clId="{E8ABA704-6582-438A-AD19-335FDF0487E3}" dt="2023-05-25T10:57:04.402" v="5538" actId="26606"/>
        <pc:sldMkLst>
          <pc:docMk/>
          <pc:sldMk cId="1261778519" sldId="432"/>
        </pc:sldMkLst>
        <pc:spChg chg="mod">
          <ac:chgData name="Torben Glock" userId="11106b89-72de-413e-b65b-8a42fa6400a0" providerId="ADAL" clId="{E8ABA704-6582-438A-AD19-335FDF0487E3}" dt="2023-05-25T10:57:04.402" v="5538" actId="26606"/>
          <ac:spMkLst>
            <pc:docMk/>
            <pc:sldMk cId="1261778519" sldId="432"/>
            <ac:spMk id="2" creationId="{07621040-77F2-4216-AA90-332B8EAE1390}"/>
          </ac:spMkLst>
        </pc:spChg>
        <pc:spChg chg="mod">
          <ac:chgData name="Torben Glock" userId="11106b89-72de-413e-b65b-8a42fa6400a0" providerId="ADAL" clId="{E8ABA704-6582-438A-AD19-335FDF0487E3}" dt="2023-05-25T10:57:04.402" v="5538" actId="26606"/>
          <ac:spMkLst>
            <pc:docMk/>
            <pc:sldMk cId="1261778519" sldId="432"/>
            <ac:spMk id="3" creationId="{53679CC5-BE4F-442F-B4C9-2AD5AC974CBD}"/>
          </ac:spMkLst>
        </pc:spChg>
        <pc:spChg chg="add del">
          <ac:chgData name="Torben Glock" userId="11106b89-72de-413e-b65b-8a42fa6400a0" providerId="ADAL" clId="{E8ABA704-6582-438A-AD19-335FDF0487E3}" dt="2023-05-25T07:15:14.533" v="2082" actId="26606"/>
          <ac:spMkLst>
            <pc:docMk/>
            <pc:sldMk cId="1261778519" sldId="432"/>
            <ac:spMk id="8" creationId="{15384613-A493-4A01-873E-5BD3769D1AE8}"/>
          </ac:spMkLst>
        </pc:spChg>
        <pc:spChg chg="add del">
          <ac:chgData name="Torben Glock" userId="11106b89-72de-413e-b65b-8a42fa6400a0" providerId="ADAL" clId="{E8ABA704-6582-438A-AD19-335FDF0487E3}" dt="2023-05-25T07:15:14.533" v="2082" actId="26606"/>
          <ac:spMkLst>
            <pc:docMk/>
            <pc:sldMk cId="1261778519" sldId="432"/>
            <ac:spMk id="10" creationId="{34336F18-80E9-4DFA-9C2E-3F85614720EA}"/>
          </ac:spMkLst>
        </pc:spChg>
        <pc:spChg chg="add del">
          <ac:chgData name="Torben Glock" userId="11106b89-72de-413e-b65b-8a42fa6400a0" providerId="ADAL" clId="{E8ABA704-6582-438A-AD19-335FDF0487E3}" dt="2023-05-25T07:15:14.533" v="2082" actId="26606"/>
          <ac:spMkLst>
            <pc:docMk/>
            <pc:sldMk cId="1261778519" sldId="432"/>
            <ac:spMk id="12" creationId="{9D293054-EC89-4CF2-AAEF-B38981E92343}"/>
          </ac:spMkLst>
        </pc:spChg>
        <pc:spChg chg="add del">
          <ac:chgData name="Torben Glock" userId="11106b89-72de-413e-b65b-8a42fa6400a0" providerId="ADAL" clId="{E8ABA704-6582-438A-AD19-335FDF0487E3}" dt="2023-05-25T10:57:04.402" v="5538" actId="26606"/>
          <ac:spMkLst>
            <pc:docMk/>
            <pc:sldMk cId="1261778519" sldId="432"/>
            <ac:spMk id="14" creationId="{AB4FFECA-0832-4FE3-B587-054A0F2D8054}"/>
          </ac:spMkLst>
        </pc:spChg>
        <pc:spChg chg="add del">
          <ac:chgData name="Torben Glock" userId="11106b89-72de-413e-b65b-8a42fa6400a0" providerId="ADAL" clId="{E8ABA704-6582-438A-AD19-335FDF0487E3}" dt="2023-05-25T10:57:04.402" v="5538" actId="26606"/>
          <ac:spMkLst>
            <pc:docMk/>
            <pc:sldMk cId="1261778519" sldId="432"/>
            <ac:spMk id="15" creationId="{C65858E6-5C0F-4AAE-A1AC-29BA07FFEE5C}"/>
          </ac:spMkLst>
        </pc:spChg>
        <pc:spChg chg="add del">
          <ac:chgData name="Torben Glock" userId="11106b89-72de-413e-b65b-8a42fa6400a0" providerId="ADAL" clId="{E8ABA704-6582-438A-AD19-335FDF0487E3}" dt="2023-05-25T07:15:07.458" v="2077" actId="26606"/>
          <ac:spMkLst>
            <pc:docMk/>
            <pc:sldMk cId="1261778519" sldId="432"/>
            <ac:spMk id="17" creationId="{AB4FFECA-0832-4FE3-B587-054A0F2D8054}"/>
          </ac:spMkLst>
        </pc:spChg>
        <pc:spChg chg="add">
          <ac:chgData name="Torben Glock" userId="11106b89-72de-413e-b65b-8a42fa6400a0" providerId="ADAL" clId="{E8ABA704-6582-438A-AD19-335FDF0487E3}" dt="2023-05-25T10:57:04.402" v="5538" actId="26606"/>
          <ac:spMkLst>
            <pc:docMk/>
            <pc:sldMk cId="1261778519" sldId="432"/>
            <ac:spMk id="18" creationId="{34336F18-80E9-4DFA-9C2E-3F85614720EA}"/>
          </ac:spMkLst>
        </pc:spChg>
        <pc:spChg chg="add del">
          <ac:chgData name="Torben Glock" userId="11106b89-72de-413e-b65b-8a42fa6400a0" providerId="ADAL" clId="{E8ABA704-6582-438A-AD19-335FDF0487E3}" dt="2023-05-25T07:15:07.458" v="2077" actId="26606"/>
          <ac:spMkLst>
            <pc:docMk/>
            <pc:sldMk cId="1261778519" sldId="432"/>
            <ac:spMk id="19" creationId="{C65858E6-5C0F-4AAE-A1AC-29BA07FFEE5C}"/>
          </ac:spMkLst>
        </pc:spChg>
        <pc:spChg chg="add">
          <ac:chgData name="Torben Glock" userId="11106b89-72de-413e-b65b-8a42fa6400a0" providerId="ADAL" clId="{E8ABA704-6582-438A-AD19-335FDF0487E3}" dt="2023-05-25T10:57:04.402" v="5538" actId="26606"/>
          <ac:spMkLst>
            <pc:docMk/>
            <pc:sldMk cId="1261778519" sldId="432"/>
            <ac:spMk id="20" creationId="{15384613-A493-4A01-873E-5BD3769D1AE8}"/>
          </ac:spMkLst>
        </pc:spChg>
        <pc:spChg chg="add del">
          <ac:chgData name="Torben Glock" userId="11106b89-72de-413e-b65b-8a42fa6400a0" providerId="ADAL" clId="{E8ABA704-6582-438A-AD19-335FDF0487E3}" dt="2023-05-25T07:15:11.547" v="2081" actId="26606"/>
          <ac:spMkLst>
            <pc:docMk/>
            <pc:sldMk cId="1261778519" sldId="432"/>
            <ac:spMk id="21" creationId="{E5FCFD1D-1E9C-4E30-A7D3-F7C247FDC608}"/>
          </ac:spMkLst>
        </pc:spChg>
        <pc:spChg chg="add del">
          <ac:chgData name="Torben Glock" userId="11106b89-72de-413e-b65b-8a42fa6400a0" providerId="ADAL" clId="{E8ABA704-6582-438A-AD19-335FDF0487E3}" dt="2023-05-25T07:15:11.547" v="2081" actId="26606"/>
          <ac:spMkLst>
            <pc:docMk/>
            <pc:sldMk cId="1261778519" sldId="432"/>
            <ac:spMk id="22" creationId="{73AECD97-688D-4AE7-9838-6166202007E2}"/>
          </ac:spMkLst>
        </pc:spChg>
        <pc:spChg chg="add del">
          <ac:chgData name="Torben Glock" userId="11106b89-72de-413e-b65b-8a42fa6400a0" providerId="ADAL" clId="{E8ABA704-6582-438A-AD19-335FDF0487E3}" dt="2023-05-25T07:15:11.547" v="2081" actId="26606"/>
          <ac:spMkLst>
            <pc:docMk/>
            <pc:sldMk cId="1261778519" sldId="432"/>
            <ac:spMk id="23" creationId="{0047FB3A-C0F9-4DD9-A4E0-B203F96AA292}"/>
          </ac:spMkLst>
        </pc:spChg>
        <pc:spChg chg="add">
          <ac:chgData name="Torben Glock" userId="11106b89-72de-413e-b65b-8a42fa6400a0" providerId="ADAL" clId="{E8ABA704-6582-438A-AD19-335FDF0487E3}" dt="2023-05-25T10:57:04.402" v="5538" actId="26606"/>
          <ac:spMkLst>
            <pc:docMk/>
            <pc:sldMk cId="1261778519" sldId="432"/>
            <ac:spMk id="24" creationId="{9D293054-EC89-4CF2-AAEF-B38981E92343}"/>
          </ac:spMkLst>
        </pc:spChg>
      </pc:sldChg>
      <pc:sldChg chg="modSp mod modNotesTx">
        <pc:chgData name="Torben Glock" userId="11106b89-72de-413e-b65b-8a42fa6400a0" providerId="ADAL" clId="{E8ABA704-6582-438A-AD19-335FDF0487E3}" dt="2023-05-25T07:49:31.670" v="3839" actId="20577"/>
        <pc:sldMkLst>
          <pc:docMk/>
          <pc:sldMk cId="3124014246" sldId="441"/>
        </pc:sldMkLst>
        <pc:spChg chg="mod">
          <ac:chgData name="Torben Glock" userId="11106b89-72de-413e-b65b-8a42fa6400a0" providerId="ADAL" clId="{E8ABA704-6582-438A-AD19-335FDF0487E3}" dt="2023-05-25T06:58:51.502" v="959" actId="20577"/>
          <ac:spMkLst>
            <pc:docMk/>
            <pc:sldMk cId="3124014246" sldId="441"/>
            <ac:spMk id="3" creationId="{8668C9BE-28AD-C896-68F2-2537A349D3C5}"/>
          </ac:spMkLst>
        </pc:spChg>
      </pc:sldChg>
      <pc:sldChg chg="modSp mod ord modNotesTx">
        <pc:chgData name="Torben Glock" userId="11106b89-72de-413e-b65b-8a42fa6400a0" providerId="ADAL" clId="{E8ABA704-6582-438A-AD19-335FDF0487E3}" dt="2023-05-25T07:46:52.623" v="3784" actId="20577"/>
        <pc:sldMkLst>
          <pc:docMk/>
          <pc:sldMk cId="3356654722" sldId="442"/>
        </pc:sldMkLst>
        <pc:spChg chg="mod">
          <ac:chgData name="Torben Glock" userId="11106b89-72de-413e-b65b-8a42fa6400a0" providerId="ADAL" clId="{E8ABA704-6582-438A-AD19-335FDF0487E3}" dt="2023-05-25T07:46:52.623" v="3784" actId="20577"/>
          <ac:spMkLst>
            <pc:docMk/>
            <pc:sldMk cId="3356654722" sldId="442"/>
            <ac:spMk id="3" creationId="{737A3277-01B5-FBC3-7E19-9FC64A09D3DA}"/>
          </ac:spMkLst>
        </pc:spChg>
      </pc:sldChg>
      <pc:sldChg chg="modSp mod modNotesTx">
        <pc:chgData name="Torben Glock" userId="11106b89-72de-413e-b65b-8a42fa6400a0" providerId="ADAL" clId="{E8ABA704-6582-438A-AD19-335FDF0487E3}" dt="2023-05-25T07:19:53.277" v="2442" actId="20577"/>
        <pc:sldMkLst>
          <pc:docMk/>
          <pc:sldMk cId="3091386074" sldId="443"/>
        </pc:sldMkLst>
        <pc:spChg chg="mod">
          <ac:chgData name="Torben Glock" userId="11106b89-72de-413e-b65b-8a42fa6400a0" providerId="ADAL" clId="{E8ABA704-6582-438A-AD19-335FDF0487E3}" dt="2023-05-25T06:54:46.599" v="601" actId="255"/>
          <ac:spMkLst>
            <pc:docMk/>
            <pc:sldMk cId="3091386074" sldId="443"/>
            <ac:spMk id="3" creationId="{A8817A72-5D0D-6BDB-9B8F-9A7DA2168475}"/>
          </ac:spMkLst>
        </pc:spChg>
      </pc:sldChg>
      <pc:sldChg chg="modSp new mod modNotesTx">
        <pc:chgData name="Torben Glock" userId="11106b89-72de-413e-b65b-8a42fa6400a0" providerId="ADAL" clId="{E8ABA704-6582-438A-AD19-335FDF0487E3}" dt="2023-05-25T10:57:45.328" v="5556" actId="27636"/>
        <pc:sldMkLst>
          <pc:docMk/>
          <pc:sldMk cId="1495925704" sldId="444"/>
        </pc:sldMkLst>
        <pc:spChg chg="mod">
          <ac:chgData name="Torben Glock" userId="11106b89-72de-413e-b65b-8a42fa6400a0" providerId="ADAL" clId="{E8ABA704-6582-438A-AD19-335FDF0487E3}" dt="2023-05-25T06:55:42.469" v="637" actId="20577"/>
          <ac:spMkLst>
            <pc:docMk/>
            <pc:sldMk cId="1495925704" sldId="444"/>
            <ac:spMk id="2" creationId="{1F13ED6D-17A8-8BAF-893B-A06386817D6E}"/>
          </ac:spMkLst>
        </pc:spChg>
        <pc:spChg chg="mod">
          <ac:chgData name="Torben Glock" userId="11106b89-72de-413e-b65b-8a42fa6400a0" providerId="ADAL" clId="{E8ABA704-6582-438A-AD19-335FDF0487E3}" dt="2023-05-25T10:57:45.328" v="5556" actId="27636"/>
          <ac:spMkLst>
            <pc:docMk/>
            <pc:sldMk cId="1495925704" sldId="444"/>
            <ac:spMk id="3" creationId="{97639321-1525-C7E4-1635-A13842EE7326}"/>
          </ac:spMkLst>
        </pc:spChg>
      </pc:sldChg>
      <pc:sldChg chg="modSp new mod modNotesTx">
        <pc:chgData name="Torben Glock" userId="11106b89-72de-413e-b65b-8a42fa6400a0" providerId="ADAL" clId="{E8ABA704-6582-438A-AD19-335FDF0487E3}" dt="2023-05-25T07:37:52.308" v="3022" actId="20577"/>
        <pc:sldMkLst>
          <pc:docMk/>
          <pc:sldMk cId="3131494392" sldId="445"/>
        </pc:sldMkLst>
        <pc:spChg chg="mod">
          <ac:chgData name="Torben Glock" userId="11106b89-72de-413e-b65b-8a42fa6400a0" providerId="ADAL" clId="{E8ABA704-6582-438A-AD19-335FDF0487E3}" dt="2023-05-25T07:24:24.342" v="2533" actId="20577"/>
          <ac:spMkLst>
            <pc:docMk/>
            <pc:sldMk cId="3131494392" sldId="445"/>
            <ac:spMk id="2" creationId="{AC2D802C-FD84-4549-983F-822E4A7FB062}"/>
          </ac:spMkLst>
        </pc:spChg>
        <pc:spChg chg="mod">
          <ac:chgData name="Torben Glock" userId="11106b89-72de-413e-b65b-8a42fa6400a0" providerId="ADAL" clId="{E8ABA704-6582-438A-AD19-335FDF0487E3}" dt="2023-05-25T07:36:05.440" v="2787" actId="20577"/>
          <ac:spMkLst>
            <pc:docMk/>
            <pc:sldMk cId="3131494392" sldId="445"/>
            <ac:spMk id="3" creationId="{785DA138-F8BF-7809-0FAF-76F2CED7326F}"/>
          </ac:spMkLst>
        </pc:spChg>
      </pc:sldChg>
      <pc:sldChg chg="addSp delSp modSp new mod setBg">
        <pc:chgData name="Torben Glock" userId="11106b89-72de-413e-b65b-8a42fa6400a0" providerId="ADAL" clId="{E8ABA704-6582-438A-AD19-335FDF0487E3}" dt="2023-05-25T10:56:11.993" v="5537" actId="26606"/>
        <pc:sldMkLst>
          <pc:docMk/>
          <pc:sldMk cId="300788224" sldId="446"/>
        </pc:sldMkLst>
        <pc:spChg chg="mod ord">
          <ac:chgData name="Torben Glock" userId="11106b89-72de-413e-b65b-8a42fa6400a0" providerId="ADAL" clId="{E8ABA704-6582-438A-AD19-335FDF0487E3}" dt="2023-05-25T10:56:11.993" v="5537" actId="26606"/>
          <ac:spMkLst>
            <pc:docMk/>
            <pc:sldMk cId="300788224" sldId="446"/>
            <ac:spMk id="2" creationId="{F26CA6BB-93F3-C9A2-AF66-4D58BC0998B8}"/>
          </ac:spMkLst>
        </pc:spChg>
        <pc:spChg chg="del">
          <ac:chgData name="Torben Glock" userId="11106b89-72de-413e-b65b-8a42fa6400a0" providerId="ADAL" clId="{E8ABA704-6582-438A-AD19-335FDF0487E3}" dt="2023-05-25T10:55:39.074" v="5535" actId="22"/>
          <ac:spMkLst>
            <pc:docMk/>
            <pc:sldMk cId="300788224" sldId="446"/>
            <ac:spMk id="3" creationId="{37DD9362-1A75-9AE5-FB50-1E8D12CB70C1}"/>
          </ac:spMkLst>
        </pc:spChg>
        <pc:spChg chg="add del">
          <ac:chgData name="Torben Glock" userId="11106b89-72de-413e-b65b-8a42fa6400a0" providerId="ADAL" clId="{E8ABA704-6582-438A-AD19-335FDF0487E3}" dt="2023-05-25T10:56:11.993" v="5537" actId="26606"/>
          <ac:spMkLst>
            <pc:docMk/>
            <pc:sldMk cId="300788224" sldId="446"/>
            <ac:spMk id="10" creationId="{1ED69555-EE48-4B19-812B-4E1068DBF976}"/>
          </ac:spMkLst>
        </pc:spChg>
        <pc:spChg chg="add del">
          <ac:chgData name="Torben Glock" userId="11106b89-72de-413e-b65b-8a42fa6400a0" providerId="ADAL" clId="{E8ABA704-6582-438A-AD19-335FDF0487E3}" dt="2023-05-25T10:56:11.993" v="5537" actId="26606"/>
          <ac:spMkLst>
            <pc:docMk/>
            <pc:sldMk cId="300788224" sldId="446"/>
            <ac:spMk id="12" creationId="{57AEB73D-F521-4B19-820F-12DB6BCC8406}"/>
          </ac:spMkLst>
        </pc:spChg>
        <pc:spChg chg="add del">
          <ac:chgData name="Torben Glock" userId="11106b89-72de-413e-b65b-8a42fa6400a0" providerId="ADAL" clId="{E8ABA704-6582-438A-AD19-335FDF0487E3}" dt="2023-05-25T10:56:11.993" v="5537" actId="26606"/>
          <ac:spMkLst>
            <pc:docMk/>
            <pc:sldMk cId="300788224" sldId="446"/>
            <ac:spMk id="14" creationId="{6B72EEBA-3A5D-41CE-8465-A45A0F65674E}"/>
          </ac:spMkLst>
        </pc:spChg>
        <pc:spChg chg="add del">
          <ac:chgData name="Torben Glock" userId="11106b89-72de-413e-b65b-8a42fa6400a0" providerId="ADAL" clId="{E8ABA704-6582-438A-AD19-335FDF0487E3}" dt="2023-05-25T10:56:11.993" v="5537" actId="26606"/>
          <ac:spMkLst>
            <pc:docMk/>
            <pc:sldMk cId="300788224" sldId="446"/>
            <ac:spMk id="16" creationId="{CA22F210-7186-4074-94C5-FAD2C2EB15B2}"/>
          </ac:spMkLst>
        </pc:spChg>
        <pc:spChg chg="add del">
          <ac:chgData name="Torben Glock" userId="11106b89-72de-413e-b65b-8a42fa6400a0" providerId="ADAL" clId="{E8ABA704-6582-438A-AD19-335FDF0487E3}" dt="2023-05-25T10:56:11.993" v="5537" actId="26606"/>
          <ac:spMkLst>
            <pc:docMk/>
            <pc:sldMk cId="300788224" sldId="446"/>
            <ac:spMk id="18" creationId="{11C4FED8-D85F-4B52-875F-AB6873B50373}"/>
          </ac:spMkLst>
        </pc:spChg>
        <pc:picChg chg="add mod ord">
          <ac:chgData name="Torben Glock" userId="11106b89-72de-413e-b65b-8a42fa6400a0" providerId="ADAL" clId="{E8ABA704-6582-438A-AD19-335FDF0487E3}" dt="2023-05-25T10:56:11.993" v="5537" actId="26606"/>
          <ac:picMkLst>
            <pc:docMk/>
            <pc:sldMk cId="300788224" sldId="446"/>
            <ac:picMk id="5" creationId="{01763FA2-1BE6-904B-DA34-ED0BAF5FD4BD}"/>
          </ac:picMkLst>
        </pc:picChg>
      </pc:sldChg>
    </pc:docChg>
  </pc:docChgLst>
  <pc:docChgLst>
    <pc:chgData name="Torben Glock" userId="11106b89-72de-413e-b65b-8a42fa6400a0" providerId="ADAL" clId="{3B778113-735C-48A9-BAC7-96C30511E4EA}"/>
    <pc:docChg chg="custSel addSld delSld modSld sldOrd">
      <pc:chgData name="Torben Glock" userId="11106b89-72de-413e-b65b-8a42fa6400a0" providerId="ADAL" clId="{3B778113-735C-48A9-BAC7-96C30511E4EA}" dt="2023-05-24T10:50:47.054" v="298" actId="20577"/>
      <pc:docMkLst>
        <pc:docMk/>
      </pc:docMkLst>
      <pc:sldChg chg="modSp">
        <pc:chgData name="Torben Glock" userId="11106b89-72de-413e-b65b-8a42fa6400a0" providerId="ADAL" clId="{3B778113-735C-48A9-BAC7-96C30511E4EA}" dt="2023-05-24T06:07:01.828" v="7" actId="20577"/>
        <pc:sldMkLst>
          <pc:docMk/>
          <pc:sldMk cId="1908231497" sldId="256"/>
        </pc:sldMkLst>
        <pc:spChg chg="mod">
          <ac:chgData name="Torben Glock" userId="11106b89-72de-413e-b65b-8a42fa6400a0" providerId="ADAL" clId="{3B778113-735C-48A9-BAC7-96C30511E4EA}" dt="2023-05-24T06:07:01.828" v="7" actId="20577"/>
          <ac:spMkLst>
            <pc:docMk/>
            <pc:sldMk cId="1908231497" sldId="256"/>
            <ac:spMk id="3" creationId="{C4A82864-8820-40E7-A6B5-16AFE51030C1}"/>
          </ac:spMkLst>
        </pc:spChg>
      </pc:sldChg>
      <pc:sldChg chg="del">
        <pc:chgData name="Torben Glock" userId="11106b89-72de-413e-b65b-8a42fa6400a0" providerId="ADAL" clId="{3B778113-735C-48A9-BAC7-96C30511E4EA}" dt="2023-05-24T10:43:56.813" v="223" actId="47"/>
        <pc:sldMkLst>
          <pc:docMk/>
          <pc:sldMk cId="2456193052" sldId="433"/>
        </pc:sldMkLst>
      </pc:sldChg>
      <pc:sldChg chg="del">
        <pc:chgData name="Torben Glock" userId="11106b89-72de-413e-b65b-8a42fa6400a0" providerId="ADAL" clId="{3B778113-735C-48A9-BAC7-96C30511E4EA}" dt="2023-05-24T10:43:52.597" v="222" actId="47"/>
        <pc:sldMkLst>
          <pc:docMk/>
          <pc:sldMk cId="1660020331" sldId="434"/>
        </pc:sldMkLst>
      </pc:sldChg>
      <pc:sldChg chg="del">
        <pc:chgData name="Torben Glock" userId="11106b89-72de-413e-b65b-8a42fa6400a0" providerId="ADAL" clId="{3B778113-735C-48A9-BAC7-96C30511E4EA}" dt="2023-05-24T10:43:52.597" v="222" actId="47"/>
        <pc:sldMkLst>
          <pc:docMk/>
          <pc:sldMk cId="1518996337" sldId="435"/>
        </pc:sldMkLst>
      </pc:sldChg>
      <pc:sldChg chg="del">
        <pc:chgData name="Torben Glock" userId="11106b89-72de-413e-b65b-8a42fa6400a0" providerId="ADAL" clId="{3B778113-735C-48A9-BAC7-96C30511E4EA}" dt="2023-05-24T10:43:52.597" v="222" actId="47"/>
        <pc:sldMkLst>
          <pc:docMk/>
          <pc:sldMk cId="3503369506" sldId="436"/>
        </pc:sldMkLst>
      </pc:sldChg>
      <pc:sldChg chg="del">
        <pc:chgData name="Torben Glock" userId="11106b89-72de-413e-b65b-8a42fa6400a0" providerId="ADAL" clId="{3B778113-735C-48A9-BAC7-96C30511E4EA}" dt="2023-05-24T10:43:52.597" v="222" actId="47"/>
        <pc:sldMkLst>
          <pc:docMk/>
          <pc:sldMk cId="2113189347" sldId="437"/>
        </pc:sldMkLst>
      </pc:sldChg>
      <pc:sldChg chg="del">
        <pc:chgData name="Torben Glock" userId="11106b89-72de-413e-b65b-8a42fa6400a0" providerId="ADAL" clId="{3B778113-735C-48A9-BAC7-96C30511E4EA}" dt="2023-05-24T10:43:52.597" v="222" actId="47"/>
        <pc:sldMkLst>
          <pc:docMk/>
          <pc:sldMk cId="591169940" sldId="438"/>
        </pc:sldMkLst>
      </pc:sldChg>
      <pc:sldChg chg="modSp new del mod">
        <pc:chgData name="Torben Glock" userId="11106b89-72de-413e-b65b-8a42fa6400a0" providerId="ADAL" clId="{3B778113-735C-48A9-BAC7-96C30511E4EA}" dt="2023-05-24T10:44:18.392" v="224" actId="47"/>
        <pc:sldMkLst>
          <pc:docMk/>
          <pc:sldMk cId="2214212067" sldId="439"/>
        </pc:sldMkLst>
        <pc:spChg chg="mod">
          <ac:chgData name="Torben Glock" userId="11106b89-72de-413e-b65b-8a42fa6400a0" providerId="ADAL" clId="{3B778113-735C-48A9-BAC7-96C30511E4EA}" dt="2023-05-24T06:07:31.515" v="20" actId="20577"/>
          <ac:spMkLst>
            <pc:docMk/>
            <pc:sldMk cId="2214212067" sldId="439"/>
            <ac:spMk id="2" creationId="{67381928-9F03-8782-2E75-502C4DD980FB}"/>
          </ac:spMkLst>
        </pc:spChg>
        <pc:spChg chg="mod">
          <ac:chgData name="Torben Glock" userId="11106b89-72de-413e-b65b-8a42fa6400a0" providerId="ADAL" clId="{3B778113-735C-48A9-BAC7-96C30511E4EA}" dt="2023-05-24T06:12:37.876" v="218" actId="20577"/>
          <ac:spMkLst>
            <pc:docMk/>
            <pc:sldMk cId="2214212067" sldId="439"/>
            <ac:spMk id="3" creationId="{CE2DD37E-4B32-81DA-3FDF-A9C2B83B1CB4}"/>
          </ac:spMkLst>
        </pc:spChg>
      </pc:sldChg>
      <pc:sldChg chg="modSp new del mod ord">
        <pc:chgData name="Torben Glock" userId="11106b89-72de-413e-b65b-8a42fa6400a0" providerId="ADAL" clId="{3B778113-735C-48A9-BAC7-96C30511E4EA}" dt="2023-05-24T10:44:20.997" v="225" actId="47"/>
        <pc:sldMkLst>
          <pc:docMk/>
          <pc:sldMk cId="1397409001" sldId="440"/>
        </pc:sldMkLst>
        <pc:spChg chg="mod">
          <ac:chgData name="Torben Glock" userId="11106b89-72de-413e-b65b-8a42fa6400a0" providerId="ADAL" clId="{3B778113-735C-48A9-BAC7-96C30511E4EA}" dt="2023-05-24T06:10:27.491" v="123" actId="20577"/>
          <ac:spMkLst>
            <pc:docMk/>
            <pc:sldMk cId="1397409001" sldId="440"/>
            <ac:spMk id="2" creationId="{472FF3AE-401F-B955-BF0D-8DC10E2084C9}"/>
          </ac:spMkLst>
        </pc:spChg>
        <pc:spChg chg="mod">
          <ac:chgData name="Torben Glock" userId="11106b89-72de-413e-b65b-8a42fa6400a0" providerId="ADAL" clId="{3B778113-735C-48A9-BAC7-96C30511E4EA}" dt="2023-05-24T06:10:59.550" v="147" actId="20577"/>
          <ac:spMkLst>
            <pc:docMk/>
            <pc:sldMk cId="1397409001" sldId="440"/>
            <ac:spMk id="3" creationId="{8668C9BE-28AD-C896-68F2-2537A349D3C5}"/>
          </ac:spMkLst>
        </pc:spChg>
      </pc:sldChg>
      <pc:sldChg chg="modSp add mod ord">
        <pc:chgData name="Torben Glock" userId="11106b89-72de-413e-b65b-8a42fa6400a0" providerId="ADAL" clId="{3B778113-735C-48A9-BAC7-96C30511E4EA}" dt="2023-05-24T10:44:54.245" v="252" actId="20577"/>
        <pc:sldMkLst>
          <pc:docMk/>
          <pc:sldMk cId="3124014246" sldId="441"/>
        </pc:sldMkLst>
        <pc:spChg chg="mod">
          <ac:chgData name="Torben Glock" userId="11106b89-72de-413e-b65b-8a42fa6400a0" providerId="ADAL" clId="{3B778113-735C-48A9-BAC7-96C30511E4EA}" dt="2023-05-24T10:44:44.448" v="251" actId="14100"/>
          <ac:spMkLst>
            <pc:docMk/>
            <pc:sldMk cId="3124014246" sldId="441"/>
            <ac:spMk id="2" creationId="{472FF3AE-401F-B955-BF0D-8DC10E2084C9}"/>
          </ac:spMkLst>
        </pc:spChg>
        <pc:spChg chg="mod">
          <ac:chgData name="Torben Glock" userId="11106b89-72de-413e-b65b-8a42fa6400a0" providerId="ADAL" clId="{3B778113-735C-48A9-BAC7-96C30511E4EA}" dt="2023-05-24T10:44:54.245" v="252" actId="20577"/>
          <ac:spMkLst>
            <pc:docMk/>
            <pc:sldMk cId="3124014246" sldId="441"/>
            <ac:spMk id="3" creationId="{8668C9BE-28AD-C896-68F2-2537A349D3C5}"/>
          </ac:spMkLst>
        </pc:spChg>
      </pc:sldChg>
      <pc:sldChg chg="modSp new mod">
        <pc:chgData name="Torben Glock" userId="11106b89-72de-413e-b65b-8a42fa6400a0" providerId="ADAL" clId="{3B778113-735C-48A9-BAC7-96C30511E4EA}" dt="2023-05-24T10:46:47.360" v="268" actId="20577"/>
        <pc:sldMkLst>
          <pc:docMk/>
          <pc:sldMk cId="3356654722" sldId="442"/>
        </pc:sldMkLst>
        <pc:spChg chg="mod">
          <ac:chgData name="Torben Glock" userId="11106b89-72de-413e-b65b-8a42fa6400a0" providerId="ADAL" clId="{3B778113-735C-48A9-BAC7-96C30511E4EA}" dt="2023-05-24T10:46:47.360" v="268" actId="20577"/>
          <ac:spMkLst>
            <pc:docMk/>
            <pc:sldMk cId="3356654722" sldId="442"/>
            <ac:spMk id="2" creationId="{69E1BA1D-460A-36B2-333A-BFB350080F3E}"/>
          </ac:spMkLst>
        </pc:spChg>
      </pc:sldChg>
      <pc:sldChg chg="modSp new mod">
        <pc:chgData name="Torben Glock" userId="11106b89-72de-413e-b65b-8a42fa6400a0" providerId="ADAL" clId="{3B778113-735C-48A9-BAC7-96C30511E4EA}" dt="2023-05-24T10:50:47.054" v="298" actId="20577"/>
        <pc:sldMkLst>
          <pc:docMk/>
          <pc:sldMk cId="3091386074" sldId="443"/>
        </pc:sldMkLst>
        <pc:spChg chg="mod">
          <ac:chgData name="Torben Glock" userId="11106b89-72de-413e-b65b-8a42fa6400a0" providerId="ADAL" clId="{3B778113-735C-48A9-BAC7-96C30511E4EA}" dt="2023-05-24T10:50:47.054" v="298" actId="20577"/>
          <ac:spMkLst>
            <pc:docMk/>
            <pc:sldMk cId="3091386074" sldId="443"/>
            <ac:spMk id="2" creationId="{B3431AAA-9874-A29A-A852-19E461AE2B10}"/>
          </ac:spMkLst>
        </pc:spChg>
      </pc:sldChg>
    </pc:docChg>
  </pc:docChgLst>
  <pc:docChgLst>
    <pc:chgData name="Torben Glock" userId="11106b89-72de-413e-b65b-8a42fa6400a0" providerId="ADAL" clId="{EBA15356-EBBE-45BD-BE88-389CBFC2A61F}"/>
    <pc:docChg chg="custSel addSld modSld">
      <pc:chgData name="Torben Glock" userId="11106b89-72de-413e-b65b-8a42fa6400a0" providerId="ADAL" clId="{EBA15356-EBBE-45BD-BE88-389CBFC2A61F}" dt="2023-05-26T05:42:07.960" v="11" actId="27636"/>
      <pc:docMkLst>
        <pc:docMk/>
      </pc:docMkLst>
      <pc:sldChg chg="modSp new mod">
        <pc:chgData name="Torben Glock" userId="11106b89-72de-413e-b65b-8a42fa6400a0" providerId="ADAL" clId="{EBA15356-EBBE-45BD-BE88-389CBFC2A61F}" dt="2023-05-26T05:42:07.960" v="11" actId="27636"/>
        <pc:sldMkLst>
          <pc:docMk/>
          <pc:sldMk cId="2401037565" sldId="447"/>
        </pc:sldMkLst>
        <pc:spChg chg="mod">
          <ac:chgData name="Torben Glock" userId="11106b89-72de-413e-b65b-8a42fa6400a0" providerId="ADAL" clId="{EBA15356-EBBE-45BD-BE88-389CBFC2A61F}" dt="2023-05-26T05:37:56.361" v="7" actId="20577"/>
          <ac:spMkLst>
            <pc:docMk/>
            <pc:sldMk cId="2401037565" sldId="447"/>
            <ac:spMk id="2" creationId="{DC58C534-AEE8-4301-66D1-22A1A5726539}"/>
          </ac:spMkLst>
        </pc:spChg>
        <pc:spChg chg="mod">
          <ac:chgData name="Torben Glock" userId="11106b89-72de-413e-b65b-8a42fa6400a0" providerId="ADAL" clId="{EBA15356-EBBE-45BD-BE88-389CBFC2A61F}" dt="2023-05-26T05:42:07.960" v="11" actId="27636"/>
          <ac:spMkLst>
            <pc:docMk/>
            <pc:sldMk cId="2401037565" sldId="447"/>
            <ac:spMk id="3" creationId="{71E6DF94-1A5F-017B-49AB-68DD93A0F3B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A48342DE-590E-407D-8FB5-370F1C48ED90}" type="datetimeFigureOut">
              <a:rPr lang="da-DK" smtClean="0"/>
              <a:t>26-05-2023</a:t>
            </a:fld>
            <a:endParaRPr lang="da-DK"/>
          </a:p>
        </p:txBody>
      </p:sp>
      <p:sp>
        <p:nvSpPr>
          <p:cNvPr id="4" name="Pladsholder til slidebillede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DDF62F44-C386-4291-8192-F205BAECD181}" type="slidenum">
              <a:rPr lang="da-DK" smtClean="0"/>
              <a:t>‹nr.›</a:t>
            </a:fld>
            <a:endParaRPr lang="da-DK"/>
          </a:p>
        </p:txBody>
      </p:sp>
    </p:spTree>
    <p:extLst>
      <p:ext uri="{BB962C8B-B14F-4D97-AF65-F5344CB8AC3E}">
        <p14:creationId xmlns:p14="http://schemas.microsoft.com/office/powerpoint/2010/main" val="2279648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5"/>
          </p:nvPr>
        </p:nvSpPr>
        <p:spPr/>
        <p:txBody>
          <a:bodyPr/>
          <a:lstStyle/>
          <a:p>
            <a:fld id="{DDF62F44-C386-4291-8192-F205BAECD181}" type="slidenum">
              <a:rPr lang="da-DK" smtClean="0"/>
              <a:t>1</a:t>
            </a:fld>
            <a:endParaRPr lang="da-DK"/>
          </a:p>
        </p:txBody>
      </p:sp>
    </p:spTree>
    <p:extLst>
      <p:ext uri="{BB962C8B-B14F-4D97-AF65-F5344CB8AC3E}">
        <p14:creationId xmlns:p14="http://schemas.microsoft.com/office/powerpoint/2010/main" val="1588044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41 kommuner er i dag en del af DDH fællesskabet</a:t>
            </a:r>
          </a:p>
          <a:p>
            <a:r>
              <a:rPr lang="da-DK" dirty="0"/>
              <a:t>Efter et par turbulente år 2021 og 2022 (Covid-19 / </a:t>
            </a:r>
            <a:r>
              <a:rPr lang="da-DK" dirty="0" err="1"/>
              <a:t>MitID</a:t>
            </a:r>
            <a:r>
              <a:rPr lang="da-DK" dirty="0"/>
              <a:t> / Pas) med pres på Borgerservice, er det glædeligt at 42 % af all danske kommuner bakker op om DDH.</a:t>
            </a:r>
          </a:p>
          <a:p>
            <a:r>
              <a:rPr lang="da-DK" dirty="0"/>
              <a:t>I styregruppen arbejder vi målrettet på at styrke fremtidens DDH.</a:t>
            </a:r>
          </a:p>
          <a:p>
            <a:r>
              <a:rPr lang="da-DK" dirty="0"/>
              <a:t>I dag på </a:t>
            </a:r>
            <a:r>
              <a:rPr lang="da-DK" dirty="0" err="1"/>
              <a:t>rep</a:t>
            </a:r>
            <a:r>
              <a:rPr lang="da-DK" dirty="0"/>
              <a:t>. mødet vil I høre en masse om, hvilke indsatser som er igangsat for at udvikle DDH yderligere.</a:t>
            </a:r>
          </a:p>
          <a:p>
            <a:endParaRPr lang="da-DK" dirty="0"/>
          </a:p>
        </p:txBody>
      </p:sp>
      <p:sp>
        <p:nvSpPr>
          <p:cNvPr id="4" name="Pladsholder til slidenummer 3"/>
          <p:cNvSpPr>
            <a:spLocks noGrp="1"/>
          </p:cNvSpPr>
          <p:nvPr>
            <p:ph type="sldNum" sz="quarter" idx="5"/>
          </p:nvPr>
        </p:nvSpPr>
        <p:spPr/>
        <p:txBody>
          <a:bodyPr/>
          <a:lstStyle/>
          <a:p>
            <a:fld id="{DDF62F44-C386-4291-8192-F205BAECD181}" type="slidenum">
              <a:rPr lang="da-DK" smtClean="0"/>
              <a:t>3</a:t>
            </a:fld>
            <a:endParaRPr lang="da-DK"/>
          </a:p>
        </p:txBody>
      </p:sp>
    </p:spTree>
    <p:extLst>
      <p:ext uri="{BB962C8B-B14F-4D97-AF65-F5344CB8AC3E}">
        <p14:creationId xmlns:p14="http://schemas.microsoft.com/office/powerpoint/2010/main" val="28788712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Efter de turbulente år 2021 og 2022, er der nu helt styr på vores KPI’er.</a:t>
            </a:r>
          </a:p>
          <a:p>
            <a:r>
              <a:rPr lang="da-DK" dirty="0"/>
              <a:t>For styregruppen er det vigtigt at holde fokus på vores </a:t>
            </a:r>
            <a:r>
              <a:rPr lang="da-DK" dirty="0" err="1"/>
              <a:t>KP’er</a:t>
            </a:r>
            <a:r>
              <a:rPr lang="da-DK" dirty="0"/>
              <a:t> mens vi gennemfører alle de nye tiltag. </a:t>
            </a:r>
          </a:p>
          <a:p>
            <a:r>
              <a:rPr lang="da-DK" dirty="0"/>
              <a:t>Noget af det som vi også har fornyet fokus på er VOLUMEN. Mange kommuner som stiller mange kald til DDH (stor volumen i DDH), kan se at DDH virkelig leverer høj kvalitet her. Så derfor er det vigtig igen at have fokus på, at forudsætning for samarbejdet selvfølgelig er, at kommunen benytter sig af DDH, både med opkald og med gode medarbejdere. </a:t>
            </a:r>
          </a:p>
        </p:txBody>
      </p:sp>
      <p:sp>
        <p:nvSpPr>
          <p:cNvPr id="4" name="Pladsholder til slidenummer 3"/>
          <p:cNvSpPr>
            <a:spLocks noGrp="1"/>
          </p:cNvSpPr>
          <p:nvPr>
            <p:ph type="sldNum" sz="quarter" idx="5"/>
          </p:nvPr>
        </p:nvSpPr>
        <p:spPr/>
        <p:txBody>
          <a:bodyPr/>
          <a:lstStyle/>
          <a:p>
            <a:fld id="{DDF62F44-C386-4291-8192-F205BAECD181}" type="slidenum">
              <a:rPr lang="da-DK" smtClean="0"/>
              <a:t>4</a:t>
            </a:fld>
            <a:endParaRPr lang="da-DK"/>
          </a:p>
        </p:txBody>
      </p:sp>
    </p:spTree>
    <p:extLst>
      <p:ext uri="{BB962C8B-B14F-4D97-AF65-F5344CB8AC3E}">
        <p14:creationId xmlns:p14="http://schemas.microsoft.com/office/powerpoint/2010/main" val="19175576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228600" indent="-228600">
              <a:buAutoNum type="arabicPeriod"/>
            </a:pPr>
            <a:r>
              <a:rPr lang="da-DK" dirty="0"/>
              <a:t>Maj indgik DDH en aftale med </a:t>
            </a:r>
            <a:r>
              <a:rPr lang="da-DK" dirty="0" err="1"/>
              <a:t>RenoDjurs</a:t>
            </a:r>
            <a:r>
              <a:rPr lang="da-DK" dirty="0"/>
              <a:t> om at tage opkald om ny affaldshåndtering. Dette er et </a:t>
            </a:r>
            <a:r>
              <a:rPr lang="da-DK" dirty="0" err="1"/>
              <a:t>eksemel</a:t>
            </a:r>
            <a:r>
              <a:rPr lang="da-DK" dirty="0"/>
              <a:t> på, hvordan vi kan udnytte vores setup til at tage nye opgaver ind. </a:t>
            </a:r>
          </a:p>
          <a:p>
            <a:pPr marL="0" indent="0">
              <a:buNone/>
            </a:pPr>
            <a:endParaRPr lang="da-DK" dirty="0"/>
          </a:p>
        </p:txBody>
      </p:sp>
      <p:sp>
        <p:nvSpPr>
          <p:cNvPr id="4" name="Pladsholder til slidenummer 3"/>
          <p:cNvSpPr>
            <a:spLocks noGrp="1"/>
          </p:cNvSpPr>
          <p:nvPr>
            <p:ph type="sldNum" sz="quarter" idx="5"/>
          </p:nvPr>
        </p:nvSpPr>
        <p:spPr/>
        <p:txBody>
          <a:bodyPr/>
          <a:lstStyle/>
          <a:p>
            <a:fld id="{DDF62F44-C386-4291-8192-F205BAECD181}" type="slidenum">
              <a:rPr lang="da-DK" smtClean="0"/>
              <a:t>5</a:t>
            </a:fld>
            <a:endParaRPr lang="da-DK"/>
          </a:p>
        </p:txBody>
      </p:sp>
    </p:spTree>
    <p:extLst>
      <p:ext uri="{BB962C8B-B14F-4D97-AF65-F5344CB8AC3E}">
        <p14:creationId xmlns:p14="http://schemas.microsoft.com/office/powerpoint/2010/main" val="27947591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Styregruppen har fokus på kvalitet og trivsel. Flere af initiativerne er kommer via den SWOT analyse som vi arbejdede med på sidste repræsentantskabsmøde,  men også af et ønske om at styrke agenternes uddannelse og sikre en mere ensartet og professionel onboarding af agenter, ledere og kommuner. For hvad vil det egentlig sige at være en del af DDH, som agnet, leder og kommune?? Det vil vi derfor også bruge tid på i dag. Dels vil Jette (fra Roskilde) og Marianne (fra Furesø), sammen med sekretariatet, give en status og vi skal alle sammen senere bidrage med input til indsatsen i en lille workshop.   </a:t>
            </a:r>
          </a:p>
        </p:txBody>
      </p:sp>
      <p:sp>
        <p:nvSpPr>
          <p:cNvPr id="4" name="Pladsholder til slidenummer 3"/>
          <p:cNvSpPr>
            <a:spLocks noGrp="1"/>
          </p:cNvSpPr>
          <p:nvPr>
            <p:ph type="sldNum" sz="quarter" idx="5"/>
          </p:nvPr>
        </p:nvSpPr>
        <p:spPr/>
        <p:txBody>
          <a:bodyPr/>
          <a:lstStyle/>
          <a:p>
            <a:fld id="{DDF62F44-C386-4291-8192-F205BAECD181}" type="slidenum">
              <a:rPr lang="da-DK" smtClean="0"/>
              <a:t>6</a:t>
            </a:fld>
            <a:endParaRPr lang="da-DK"/>
          </a:p>
        </p:txBody>
      </p:sp>
    </p:spTree>
    <p:extLst>
      <p:ext uri="{BB962C8B-B14F-4D97-AF65-F5344CB8AC3E}">
        <p14:creationId xmlns:p14="http://schemas.microsoft.com/office/powerpoint/2010/main" val="31947893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DDF62F44-C386-4291-8192-F205BAECD181}" type="slidenum">
              <a:rPr lang="da-DK" smtClean="0"/>
              <a:t>7</a:t>
            </a:fld>
            <a:endParaRPr lang="da-DK"/>
          </a:p>
        </p:txBody>
      </p:sp>
    </p:spTree>
    <p:extLst>
      <p:ext uri="{BB962C8B-B14F-4D97-AF65-F5344CB8AC3E}">
        <p14:creationId xmlns:p14="http://schemas.microsoft.com/office/powerpoint/2010/main" val="28694617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Kan I huske da vi startede med Chatbot??</a:t>
            </a:r>
          </a:p>
          <a:p>
            <a:r>
              <a:rPr lang="da-DK" dirty="0"/>
              <a:t>På repræsentantskabsmødet den 10. oktober 2018 besluttede vi alle at gennemføre et udbud for at anskaffe en chatbot. Det var faktisk en MEGET visionær beslutning! Dengang vidste ikke mange hvilke teknologi det egentlig var. Selvom vi besluttede at anskaffe en chatbot, så tror jeg nok at mange af jer oplevede at der var en vis skepsis i kommunerne, i andre afdelinger, i webredaktionerne. </a:t>
            </a:r>
          </a:p>
          <a:p>
            <a:r>
              <a:rPr lang="da-DK" dirty="0"/>
              <a:t>I dag (efter vi har været haft vores chatbot i snart 3 år), så er tonen en helt anden. Nu vil alle sgu have en chatbot! Der er ikke grænser for hvilken </a:t>
            </a:r>
            <a:r>
              <a:rPr lang="da-DK" dirty="0" err="1"/>
              <a:t>impact</a:t>
            </a:r>
            <a:r>
              <a:rPr lang="da-DK" dirty="0"/>
              <a:t> ‘kunstig intelligens’ kommer til at spille i fremtiden serviceudvikling. Hvor der før næsten ikke var nogen leverandører, så myldrer det frem med firmaer, som kan alt muligt. Vi er rigtig langt med vores chatbot. I dag vil I høre mere om status på vores initiativer. Og jeg vil allerede nu forberede jer på, at vores kontrakt med IBM udløber i februar 2026, og at vi allerede skal i gang med at godkende og forberede et nyt udbud i 2024.</a:t>
            </a:r>
          </a:p>
          <a:p>
            <a:r>
              <a:rPr lang="da-DK" dirty="0"/>
              <a:t>Chatbot teamet giver lige </a:t>
            </a:r>
            <a:r>
              <a:rPr lang="da-DK" dirty="0" err="1"/>
              <a:t>om’lidt</a:t>
            </a:r>
            <a:r>
              <a:rPr lang="da-DK" dirty="0"/>
              <a:t> en status for arbejdet med chatbotten. </a:t>
            </a:r>
          </a:p>
        </p:txBody>
      </p:sp>
      <p:sp>
        <p:nvSpPr>
          <p:cNvPr id="4" name="Pladsholder til slidenummer 3"/>
          <p:cNvSpPr>
            <a:spLocks noGrp="1"/>
          </p:cNvSpPr>
          <p:nvPr>
            <p:ph type="sldNum" sz="quarter" idx="5"/>
          </p:nvPr>
        </p:nvSpPr>
        <p:spPr/>
        <p:txBody>
          <a:bodyPr/>
          <a:lstStyle/>
          <a:p>
            <a:fld id="{DDF62F44-C386-4291-8192-F205BAECD181}" type="slidenum">
              <a:rPr lang="da-DK" smtClean="0"/>
              <a:t>8</a:t>
            </a:fld>
            <a:endParaRPr lang="da-DK"/>
          </a:p>
        </p:txBody>
      </p:sp>
    </p:spTree>
    <p:extLst>
      <p:ext uri="{BB962C8B-B14F-4D97-AF65-F5344CB8AC3E}">
        <p14:creationId xmlns:p14="http://schemas.microsoft.com/office/powerpoint/2010/main" val="25815925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Det vigtige her er: Vi er hinandens forudsætninger !!!!</a:t>
            </a:r>
          </a:p>
          <a:p>
            <a:r>
              <a:rPr lang="da-DK" dirty="0"/>
              <a:t>- Hver kommune (leder) skal sikre sig at DDH Agenterne er engagerede, uddannede, og klar til at tage vagter</a:t>
            </a:r>
          </a:p>
          <a:p>
            <a:r>
              <a:rPr lang="da-DK" dirty="0"/>
              <a:t>- Hver kommune (leder) skal sikre sig at der leveres kald til DDH, tilpasse IVR speaks og at guiderne er gode</a:t>
            </a:r>
          </a:p>
        </p:txBody>
      </p:sp>
      <p:sp>
        <p:nvSpPr>
          <p:cNvPr id="4" name="Pladsholder til slidenummer 3"/>
          <p:cNvSpPr>
            <a:spLocks noGrp="1"/>
          </p:cNvSpPr>
          <p:nvPr>
            <p:ph type="sldNum" sz="quarter" idx="5"/>
          </p:nvPr>
        </p:nvSpPr>
        <p:spPr/>
        <p:txBody>
          <a:bodyPr/>
          <a:lstStyle/>
          <a:p>
            <a:fld id="{DDF62F44-C386-4291-8192-F205BAECD181}" type="slidenum">
              <a:rPr lang="da-DK" smtClean="0"/>
              <a:t>9</a:t>
            </a:fld>
            <a:endParaRPr lang="da-DK"/>
          </a:p>
        </p:txBody>
      </p:sp>
    </p:spTree>
    <p:extLst>
      <p:ext uri="{BB962C8B-B14F-4D97-AF65-F5344CB8AC3E}">
        <p14:creationId xmlns:p14="http://schemas.microsoft.com/office/powerpoint/2010/main" val="26832017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ED69555-EE48-4B19-812B-4E1068DBF976}"/>
              </a:ext>
            </a:extLst>
          </p:cNvPr>
          <p:cNvSpPr/>
          <p:nvPr/>
        </p:nvSpPr>
        <p:spPr>
          <a:xfrm>
            <a:off x="7573754" y="0"/>
            <a:ext cx="4618246" cy="6858000"/>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57">
            <a:extLst>
              <a:ext uri="{FF2B5EF4-FFF2-40B4-BE49-F238E27FC236}">
                <a16:creationId xmlns:a16="http://schemas.microsoft.com/office/drawing/2014/main" id="{57AEB73D-F521-4B19-820F-12DB6BCC8406}"/>
              </a:ext>
            </a:extLst>
          </p:cNvPr>
          <p:cNvSpPr/>
          <p:nvPr/>
        </p:nvSpPr>
        <p:spPr bwMode="auto">
          <a:xfrm>
            <a:off x="4456113" y="31750"/>
            <a:ext cx="0" cy="1588"/>
          </a:xfrm>
          <a:custGeom>
            <a:avLst/>
            <a:gdLst/>
            <a:ahLst/>
            <a:cxnLst/>
            <a:rect l="0" t="0" r="r" b="b"/>
            <a:pathLst>
              <a:path w="2" h="2">
                <a:moveTo>
                  <a:pt x="0" y="0"/>
                </a:moveTo>
                <a:lnTo>
                  <a:pt x="2" y="0"/>
                </a:lnTo>
                <a:lnTo>
                  <a:pt x="0" y="2"/>
                </a:lnTo>
                <a:lnTo>
                  <a:pt x="0" y="0"/>
                </a:lnTo>
                <a:close/>
              </a:path>
            </a:pathLst>
          </a:custGeom>
          <a:solidFill>
            <a:srgbClr val="30466D"/>
          </a:solidFill>
          <a:ln w="0">
            <a:solidFill>
              <a:srgbClr val="30466D"/>
            </a:solidFill>
            <a:prstDash val="solid"/>
            <a:round/>
            <a:headEnd/>
            <a:tailEnd/>
          </a:ln>
        </p:spPr>
      </p:sp>
      <p:sp>
        <p:nvSpPr>
          <p:cNvPr id="2" name="Title 1"/>
          <p:cNvSpPr>
            <a:spLocks noGrp="1"/>
          </p:cNvSpPr>
          <p:nvPr>
            <p:ph type="ctrTitle"/>
          </p:nvPr>
        </p:nvSpPr>
        <p:spPr>
          <a:xfrm>
            <a:off x="855388" y="863068"/>
            <a:ext cx="6007691" cy="4985916"/>
          </a:xfrm>
        </p:spPr>
        <p:txBody>
          <a:bodyPr anchor="ctr">
            <a:noAutofit/>
          </a:bodyPr>
          <a:lstStyle>
            <a:lvl1pPr algn="l">
              <a:lnSpc>
                <a:spcPct val="125000"/>
              </a:lnSpc>
              <a:defRPr sz="6000" b="0" cap="all" spc="150" baseline="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197352" y="863068"/>
            <a:ext cx="3351729" cy="5120069"/>
          </a:xfrm>
        </p:spPr>
        <p:txBody>
          <a:bodyPr anchor="ctr">
            <a:normAutofit/>
          </a:bodyPr>
          <a:lstStyle>
            <a:lvl1pPr marL="0" indent="0" algn="l">
              <a:lnSpc>
                <a:spcPct val="150000"/>
              </a:lnSpc>
              <a:buNone/>
              <a:defRPr sz="2400" b="0" cap="none" baseline="0">
                <a:solidFill>
                  <a:schemeClr val="tx1">
                    <a:lumMod val="85000"/>
                    <a:lumOff val="1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Rectangle 6">
            <a:extLst>
              <a:ext uri="{FF2B5EF4-FFF2-40B4-BE49-F238E27FC236}">
                <a16:creationId xmlns:a16="http://schemas.microsoft.com/office/drawing/2014/main" id="{6B72EEBA-3A5D-41CE-8465-A45A0F65674E}"/>
              </a:ext>
            </a:extLst>
          </p:cNvPr>
          <p:cNvSpPr/>
          <p:nvPr/>
        </p:nvSpPr>
        <p:spPr>
          <a:xfrm rot="5400000">
            <a:off x="4101215"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Date Placeholder 12">
            <a:extLst>
              <a:ext uri="{FF2B5EF4-FFF2-40B4-BE49-F238E27FC236}">
                <a16:creationId xmlns:a16="http://schemas.microsoft.com/office/drawing/2014/main" id="{79F4CF2F-CDFA-4A37-837C-819D5238EAB4}"/>
              </a:ext>
            </a:extLst>
          </p:cNvPr>
          <p:cNvSpPr>
            <a:spLocks noGrp="1"/>
          </p:cNvSpPr>
          <p:nvPr>
            <p:ph type="dt" sz="half" idx="10"/>
          </p:nvPr>
        </p:nvSpPr>
        <p:spPr>
          <a:xfrm>
            <a:off x="8197353" y="6309360"/>
            <a:ext cx="2151134" cy="457200"/>
          </a:xfrm>
        </p:spPr>
        <p:txBody>
          <a:bodyPr/>
          <a:lstStyle/>
          <a:p>
            <a:pPr algn="l"/>
            <a:fld id="{0DCFB061-4267-4D9F-8017-6F550D3068DF}" type="datetime1">
              <a:rPr lang="en-US" smtClean="0"/>
              <a:t>5/26/2023</a:t>
            </a:fld>
            <a:endParaRPr lang="en-US" dirty="0"/>
          </a:p>
        </p:txBody>
      </p:sp>
      <p:sp>
        <p:nvSpPr>
          <p:cNvPr id="15" name="Footer Placeholder 14">
            <a:extLst>
              <a:ext uri="{FF2B5EF4-FFF2-40B4-BE49-F238E27FC236}">
                <a16:creationId xmlns:a16="http://schemas.microsoft.com/office/drawing/2014/main" id="{CFECE62A-61A4-407D-8F0B-D459CD977C75}"/>
              </a:ext>
            </a:extLst>
          </p:cNvPr>
          <p:cNvSpPr>
            <a:spLocks noGrp="1"/>
          </p:cNvSpPr>
          <p:nvPr>
            <p:ph type="ftr" sz="quarter" idx="11"/>
          </p:nvPr>
        </p:nvSpPr>
        <p:spPr>
          <a:xfrm>
            <a:off x="855388" y="6309360"/>
            <a:ext cx="6007691" cy="457200"/>
          </a:xfrm>
        </p:spPr>
        <p:txBody>
          <a:bodyPr/>
          <a:lstStyle>
            <a:lvl1pPr algn="r">
              <a:defRPr/>
            </a:lvl1pPr>
          </a:lstStyle>
          <a:p>
            <a:pPr algn="l"/>
            <a:endParaRPr lang="en-US" dirty="0"/>
          </a:p>
        </p:txBody>
      </p:sp>
      <p:sp>
        <p:nvSpPr>
          <p:cNvPr id="27" name="Slide Number Placeholder 26">
            <a:extLst>
              <a:ext uri="{FF2B5EF4-FFF2-40B4-BE49-F238E27FC236}">
                <a16:creationId xmlns:a16="http://schemas.microsoft.com/office/drawing/2014/main" id="{99FE60A9-FE2A-451F-9244-60FCE7FE9AD7}"/>
              </a:ext>
            </a:extLst>
          </p:cNvPr>
          <p:cNvSpPr>
            <a:spLocks noGrp="1"/>
          </p:cNvSpPr>
          <p:nvPr>
            <p:ph type="sldNum" sz="quarter" idx="12"/>
          </p:nvPr>
        </p:nvSpPr>
        <p:spPr/>
        <p:txBody>
          <a:bodyPr/>
          <a:lstStyle/>
          <a:p>
            <a:fld id="{FAEF9944-A4F6-4C59-AEBD-678D6480B8EA}" type="slidenum">
              <a:rPr lang="en-US" smtClean="0"/>
              <a:pPr/>
              <a:t>‹nr.›</a:t>
            </a:fld>
            <a:endParaRPr lang="en-US" dirty="0"/>
          </a:p>
        </p:txBody>
      </p:sp>
    </p:spTree>
    <p:extLst>
      <p:ext uri="{BB962C8B-B14F-4D97-AF65-F5344CB8AC3E}">
        <p14:creationId xmlns:p14="http://schemas.microsoft.com/office/powerpoint/2010/main" val="3120548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141BC61-5547-4A60-8DA1-6699760D9972}" type="datetime1">
              <a:rPr lang="en-US" smtClean="0"/>
              <a:t>5/26/2023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EF9944-A4F6-4C59-AEBD-678D6480B8EA}" type="slidenum">
              <a:rPr lang="en-US" dirty="0"/>
              <a:t>‹nr.›</a:t>
            </a:fld>
            <a:endParaRPr lang="en-US" dirty="0"/>
          </a:p>
        </p:txBody>
      </p:sp>
    </p:spTree>
    <p:extLst>
      <p:ext uri="{BB962C8B-B14F-4D97-AF65-F5344CB8AC3E}">
        <p14:creationId xmlns:p14="http://schemas.microsoft.com/office/powerpoint/2010/main" val="2517527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77965" y="507037"/>
            <a:ext cx="1571626" cy="533993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933700" y="524373"/>
            <a:ext cx="5959577" cy="532259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9277965" y="6296615"/>
            <a:ext cx="2505996" cy="365125"/>
          </a:xfrm>
        </p:spPr>
        <p:txBody>
          <a:bodyPr/>
          <a:lstStyle/>
          <a:p>
            <a:fld id="{24B9D1C6-60D0-4CD1-8F31-F912522EB041}" type="datetime1">
              <a:rPr lang="en-US" smtClean="0"/>
              <a:t>5/26/2023</a:t>
            </a:fld>
            <a:endParaRPr lang="en-US" dirty="0"/>
          </a:p>
        </p:txBody>
      </p:sp>
      <p:sp>
        <p:nvSpPr>
          <p:cNvPr id="5" name="Footer Placeholder 4"/>
          <p:cNvSpPr>
            <a:spLocks noGrp="1"/>
          </p:cNvSpPr>
          <p:nvPr>
            <p:ph type="ftr" sz="quarter" idx="11"/>
          </p:nvPr>
        </p:nvSpPr>
        <p:spPr>
          <a:xfrm>
            <a:off x="2933699" y="6296615"/>
            <a:ext cx="5959577" cy="365125"/>
          </a:xfrm>
        </p:spPr>
        <p:txBody>
          <a:bodyPr/>
          <a:lstStyle/>
          <a:p>
            <a:endParaRPr lang="en-US" dirty="0"/>
          </a:p>
        </p:txBody>
      </p:sp>
      <p:sp>
        <p:nvSpPr>
          <p:cNvPr id="6" name="Slide Number Placeholder 5"/>
          <p:cNvSpPr>
            <a:spLocks noGrp="1"/>
          </p:cNvSpPr>
          <p:nvPr>
            <p:ph type="sldNum" sz="quarter" idx="12"/>
          </p:nvPr>
        </p:nvSpPr>
        <p:spPr>
          <a:xfrm rot="5400000">
            <a:off x="8734643" y="2853201"/>
            <a:ext cx="5383267" cy="604269"/>
          </a:xfrm>
        </p:spPr>
        <p:txBody>
          <a:bodyPr/>
          <a:lstStyle>
            <a:lvl1pPr algn="l">
              <a:defRPr/>
            </a:lvl1pPr>
          </a:lstStyle>
          <a:p>
            <a:fld id="{FAEF9944-A4F6-4C59-AEBD-678D6480B8EA}" type="slidenum">
              <a:rPr lang="en-US" dirty="0"/>
              <a:pPr/>
              <a:t>‹nr.›</a:t>
            </a:fld>
            <a:endParaRPr lang="en-US" dirty="0"/>
          </a:p>
        </p:txBody>
      </p:sp>
      <p:cxnSp>
        <p:nvCxnSpPr>
          <p:cNvPr id="7" name="Straight Connector 6" title="Rule Line">
            <a:extLst>
              <a:ext uri="{FF2B5EF4-FFF2-40B4-BE49-F238E27FC236}">
                <a16:creationId xmlns:a16="http://schemas.microsoft.com/office/drawing/2014/main" id="{A1005B08-D2D4-455C-AA62-1200E43E7AF9}"/>
              </a:ext>
            </a:extLst>
          </p:cNvPr>
          <p:cNvCxnSpPr/>
          <p:nvPr/>
        </p:nvCxnSpPr>
        <p:spPr>
          <a:xfrm>
            <a:off x="9111582" y="571502"/>
            <a:ext cx="0" cy="5275467"/>
          </a:xfrm>
          <a:prstGeom prst="line">
            <a:avLst/>
          </a:prstGeom>
          <a:ln w="381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945315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elslid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da-DK"/>
              <a:t>Klik for at redigere i master</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C76EAC49-8B31-4EC3-B4C0-6674D293DEF1}" type="datetimeFigureOut">
              <a:rPr lang="da-DK" smtClean="0"/>
              <a:t>26-05-2023</a:t>
            </a:fld>
            <a:endParaRPr lang="da-DK"/>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da-DK"/>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0370C1BF-C355-484F-BD39-7F564EBD39DF}" type="slidenum">
              <a:rPr lang="da-DK" smtClean="0"/>
              <a:t>‹nr.›</a:t>
            </a:fld>
            <a:endParaRPr lang="da-DK"/>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3900745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i master</a:t>
            </a:r>
            <a:endParaRPr lang="en-US" dirty="0"/>
          </a:p>
        </p:txBody>
      </p:sp>
      <p:sp>
        <p:nvSpPr>
          <p:cNvPr id="3" name="Content Placeholder 2"/>
          <p:cNvSpPr>
            <a:spLocks noGrp="1"/>
          </p:cNvSpPr>
          <p:nvPr>
            <p:ph idx="1"/>
          </p:nvPr>
        </p:nvSpPr>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C76EAC49-8B31-4EC3-B4C0-6674D293DEF1}" type="datetimeFigureOut">
              <a:rPr lang="da-DK" smtClean="0"/>
              <a:t>26-05-2023</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0370C1BF-C355-484F-BD39-7F564EBD39DF}" type="slidenum">
              <a:rPr lang="da-DK" smtClean="0"/>
              <a:t>‹nr.›</a:t>
            </a:fld>
            <a:endParaRPr lang="da-DK"/>
          </a:p>
        </p:txBody>
      </p:sp>
    </p:spTree>
    <p:extLst>
      <p:ext uri="{BB962C8B-B14F-4D97-AF65-F5344CB8AC3E}">
        <p14:creationId xmlns:p14="http://schemas.microsoft.com/office/powerpoint/2010/main" val="27559185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Afsnitsoverskrift">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da-DK"/>
              <a:t>Klik for at redigere i master</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Rediger typografien i masterens</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C76EAC49-8B31-4EC3-B4C0-6674D293DEF1}" type="datetimeFigureOut">
              <a:rPr lang="da-DK" smtClean="0"/>
              <a:t>26-05-2023</a:t>
            </a:fld>
            <a:endParaRPr lang="da-DK"/>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da-DK"/>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0370C1BF-C355-484F-BD39-7F564EBD39DF}" type="slidenum">
              <a:rPr lang="da-DK" smtClean="0"/>
              <a:t>‹nr.›</a:t>
            </a:fld>
            <a:endParaRPr lang="da-DK"/>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296436148"/>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i master</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Date Placeholder 4"/>
          <p:cNvSpPr>
            <a:spLocks noGrp="1"/>
          </p:cNvSpPr>
          <p:nvPr>
            <p:ph type="dt" sz="half" idx="10"/>
          </p:nvPr>
        </p:nvSpPr>
        <p:spPr/>
        <p:txBody>
          <a:bodyPr/>
          <a:lstStyle/>
          <a:p>
            <a:fld id="{C76EAC49-8B31-4EC3-B4C0-6674D293DEF1}" type="datetimeFigureOut">
              <a:rPr lang="da-DK" smtClean="0"/>
              <a:t>26-05-2023</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0370C1BF-C355-484F-BD39-7F564EBD39DF}" type="slidenum">
              <a:rPr lang="da-DK" smtClean="0"/>
              <a:t>‹nr.›</a:t>
            </a:fld>
            <a:endParaRPr lang="da-DK"/>
          </a:p>
        </p:txBody>
      </p:sp>
    </p:spTree>
    <p:extLst>
      <p:ext uri="{BB962C8B-B14F-4D97-AF65-F5344CB8AC3E}">
        <p14:creationId xmlns:p14="http://schemas.microsoft.com/office/powerpoint/2010/main" val="1874668741"/>
      </p:ext>
    </p:extLst>
  </p:cSld>
  <p:clrMapOvr>
    <a:masterClrMapping/>
  </p:clrMapOvr>
  <p:extLst>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da-DK"/>
              <a:t>Klik for at redigere i master</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Rediger typografien i masterens</a:t>
            </a:r>
          </a:p>
        </p:txBody>
      </p:sp>
      <p:sp>
        <p:nvSpPr>
          <p:cNvPr id="4" name="Content Placeholder 3"/>
          <p:cNvSpPr>
            <a:spLocks noGrp="1"/>
          </p:cNvSpPr>
          <p:nvPr>
            <p:ph sz="half" idx="2"/>
          </p:nvPr>
        </p:nvSpPr>
        <p:spPr>
          <a:xfrm>
            <a:off x="1257300" y="2909102"/>
            <a:ext cx="4800600" cy="2996398"/>
          </a:xfrm>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Rediger typografien i masterens</a:t>
            </a:r>
          </a:p>
        </p:txBody>
      </p:sp>
      <p:sp>
        <p:nvSpPr>
          <p:cNvPr id="6" name="Content Placeholder 5"/>
          <p:cNvSpPr>
            <a:spLocks noGrp="1"/>
          </p:cNvSpPr>
          <p:nvPr>
            <p:ph sz="quarter" idx="4"/>
          </p:nvPr>
        </p:nvSpPr>
        <p:spPr>
          <a:xfrm>
            <a:off x="6633864" y="2909102"/>
            <a:ext cx="4800600" cy="2996398"/>
          </a:xfrm>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7" name="Date Placeholder 6"/>
          <p:cNvSpPr>
            <a:spLocks noGrp="1"/>
          </p:cNvSpPr>
          <p:nvPr>
            <p:ph type="dt" sz="half" idx="10"/>
          </p:nvPr>
        </p:nvSpPr>
        <p:spPr/>
        <p:txBody>
          <a:bodyPr/>
          <a:lstStyle/>
          <a:p>
            <a:fld id="{C76EAC49-8B31-4EC3-B4C0-6674D293DEF1}" type="datetimeFigureOut">
              <a:rPr lang="da-DK" smtClean="0"/>
              <a:t>26-05-2023</a:t>
            </a:fld>
            <a:endParaRPr lang="da-DK"/>
          </a:p>
        </p:txBody>
      </p:sp>
      <p:sp>
        <p:nvSpPr>
          <p:cNvPr id="8" name="Footer Placeholder 7"/>
          <p:cNvSpPr>
            <a:spLocks noGrp="1"/>
          </p:cNvSpPr>
          <p:nvPr>
            <p:ph type="ftr" sz="quarter" idx="11"/>
          </p:nvPr>
        </p:nvSpPr>
        <p:spPr/>
        <p:txBody>
          <a:bodyPr/>
          <a:lstStyle/>
          <a:p>
            <a:endParaRPr lang="da-DK"/>
          </a:p>
        </p:txBody>
      </p:sp>
      <p:sp>
        <p:nvSpPr>
          <p:cNvPr id="9" name="Slide Number Placeholder 8"/>
          <p:cNvSpPr>
            <a:spLocks noGrp="1"/>
          </p:cNvSpPr>
          <p:nvPr>
            <p:ph type="sldNum" sz="quarter" idx="12"/>
          </p:nvPr>
        </p:nvSpPr>
        <p:spPr/>
        <p:txBody>
          <a:bodyPr/>
          <a:lstStyle/>
          <a:p>
            <a:fld id="{0370C1BF-C355-484F-BD39-7F564EBD39DF}" type="slidenum">
              <a:rPr lang="da-DK" smtClean="0"/>
              <a:t>‹nr.›</a:t>
            </a:fld>
            <a:endParaRPr lang="da-DK"/>
          </a:p>
        </p:txBody>
      </p:sp>
    </p:spTree>
    <p:extLst>
      <p:ext uri="{BB962C8B-B14F-4D97-AF65-F5344CB8AC3E}">
        <p14:creationId xmlns:p14="http://schemas.microsoft.com/office/powerpoint/2010/main" val="852421124"/>
      </p:ext>
    </p:extLst>
  </p:cSld>
  <p:clrMapOvr>
    <a:masterClrMapping/>
  </p:clrMapOvr>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i master</a:t>
            </a:r>
            <a:endParaRPr lang="en-US" dirty="0"/>
          </a:p>
        </p:txBody>
      </p:sp>
      <p:sp>
        <p:nvSpPr>
          <p:cNvPr id="3" name="Date Placeholder 2"/>
          <p:cNvSpPr>
            <a:spLocks noGrp="1"/>
          </p:cNvSpPr>
          <p:nvPr>
            <p:ph type="dt" sz="half" idx="10"/>
          </p:nvPr>
        </p:nvSpPr>
        <p:spPr/>
        <p:txBody>
          <a:bodyPr/>
          <a:lstStyle/>
          <a:p>
            <a:fld id="{C76EAC49-8B31-4EC3-B4C0-6674D293DEF1}" type="datetimeFigureOut">
              <a:rPr lang="da-DK" smtClean="0"/>
              <a:t>26-05-2023</a:t>
            </a:fld>
            <a:endParaRPr lang="da-DK"/>
          </a:p>
        </p:txBody>
      </p:sp>
      <p:sp>
        <p:nvSpPr>
          <p:cNvPr id="4" name="Footer Placeholder 3"/>
          <p:cNvSpPr>
            <a:spLocks noGrp="1"/>
          </p:cNvSpPr>
          <p:nvPr>
            <p:ph type="ftr" sz="quarter" idx="11"/>
          </p:nvPr>
        </p:nvSpPr>
        <p:spPr/>
        <p:txBody>
          <a:bodyPr/>
          <a:lstStyle/>
          <a:p>
            <a:endParaRPr lang="da-DK"/>
          </a:p>
        </p:txBody>
      </p:sp>
      <p:sp>
        <p:nvSpPr>
          <p:cNvPr id="5" name="Slide Number Placeholder 4"/>
          <p:cNvSpPr>
            <a:spLocks noGrp="1"/>
          </p:cNvSpPr>
          <p:nvPr>
            <p:ph type="sldNum" sz="quarter" idx="12"/>
          </p:nvPr>
        </p:nvSpPr>
        <p:spPr/>
        <p:txBody>
          <a:bodyPr/>
          <a:lstStyle/>
          <a:p>
            <a:fld id="{0370C1BF-C355-484F-BD39-7F564EBD39DF}" type="slidenum">
              <a:rPr lang="da-DK" smtClean="0"/>
              <a:t>‹nr.›</a:t>
            </a:fld>
            <a:endParaRPr lang="da-DK"/>
          </a:p>
        </p:txBody>
      </p:sp>
    </p:spTree>
    <p:extLst>
      <p:ext uri="{BB962C8B-B14F-4D97-AF65-F5344CB8AC3E}">
        <p14:creationId xmlns:p14="http://schemas.microsoft.com/office/powerpoint/2010/main" val="27073495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EAC49-8B31-4EC3-B4C0-6674D293DEF1}" type="datetimeFigureOut">
              <a:rPr lang="da-DK" smtClean="0"/>
              <a:t>26-05-2023</a:t>
            </a:fld>
            <a:endParaRPr lang="da-DK"/>
          </a:p>
        </p:txBody>
      </p:sp>
      <p:sp>
        <p:nvSpPr>
          <p:cNvPr id="3" name="Footer Placeholder 2"/>
          <p:cNvSpPr>
            <a:spLocks noGrp="1"/>
          </p:cNvSpPr>
          <p:nvPr>
            <p:ph type="ftr" sz="quarter" idx="11"/>
          </p:nvPr>
        </p:nvSpPr>
        <p:spPr/>
        <p:txBody>
          <a:bodyPr/>
          <a:lstStyle/>
          <a:p>
            <a:endParaRPr lang="da-DK"/>
          </a:p>
        </p:txBody>
      </p:sp>
      <p:sp>
        <p:nvSpPr>
          <p:cNvPr id="4" name="Slide Number Placeholder 3"/>
          <p:cNvSpPr>
            <a:spLocks noGrp="1"/>
          </p:cNvSpPr>
          <p:nvPr>
            <p:ph type="sldNum" sz="quarter" idx="12"/>
          </p:nvPr>
        </p:nvSpPr>
        <p:spPr/>
        <p:txBody>
          <a:bodyPr/>
          <a:lstStyle/>
          <a:p>
            <a:fld id="{0370C1BF-C355-484F-BD39-7F564EBD39DF}" type="slidenum">
              <a:rPr lang="da-DK" smtClean="0"/>
              <a:t>‹nr.›</a:t>
            </a:fld>
            <a:endParaRPr lang="da-DK"/>
          </a:p>
        </p:txBody>
      </p:sp>
    </p:spTree>
    <p:extLst>
      <p:ext uri="{BB962C8B-B14F-4D97-AF65-F5344CB8AC3E}">
        <p14:creationId xmlns:p14="http://schemas.microsoft.com/office/powerpoint/2010/main" val="395361191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Indhold med billedtekst">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da-DK"/>
              <a:t>Klik for at redigere i master</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Rediger typografien i masterens</a:t>
            </a:r>
          </a:p>
        </p:txBody>
      </p:sp>
      <p:sp>
        <p:nvSpPr>
          <p:cNvPr id="5" name="Date Placeholder 4"/>
          <p:cNvSpPr>
            <a:spLocks noGrp="1"/>
          </p:cNvSpPr>
          <p:nvPr>
            <p:ph type="dt" sz="half" idx="10"/>
          </p:nvPr>
        </p:nvSpPr>
        <p:spPr>
          <a:xfrm>
            <a:off x="765051" y="6375679"/>
            <a:ext cx="1233355" cy="348462"/>
          </a:xfrm>
        </p:spPr>
        <p:txBody>
          <a:bodyPr/>
          <a:lstStyle/>
          <a:p>
            <a:fld id="{C76EAC49-8B31-4EC3-B4C0-6674D293DEF1}" type="datetimeFigureOut">
              <a:rPr lang="da-DK" smtClean="0"/>
              <a:t>26-05-2023</a:t>
            </a:fld>
            <a:endParaRPr lang="da-DK"/>
          </a:p>
        </p:txBody>
      </p:sp>
      <p:sp>
        <p:nvSpPr>
          <p:cNvPr id="6" name="Footer Placeholder 5"/>
          <p:cNvSpPr>
            <a:spLocks noGrp="1"/>
          </p:cNvSpPr>
          <p:nvPr>
            <p:ph type="ftr" sz="quarter" idx="11"/>
          </p:nvPr>
        </p:nvSpPr>
        <p:spPr>
          <a:xfrm>
            <a:off x="2103620" y="6375679"/>
            <a:ext cx="3482179" cy="345796"/>
          </a:xfrm>
        </p:spPr>
        <p:txBody>
          <a:bodyPr/>
          <a:lstStyle/>
          <a:p>
            <a:endParaRPr lang="da-DK"/>
          </a:p>
        </p:txBody>
      </p:sp>
      <p:sp>
        <p:nvSpPr>
          <p:cNvPr id="7" name="Slide Number Placeholder 6"/>
          <p:cNvSpPr>
            <a:spLocks noGrp="1"/>
          </p:cNvSpPr>
          <p:nvPr>
            <p:ph type="sldNum" sz="quarter" idx="12"/>
          </p:nvPr>
        </p:nvSpPr>
        <p:spPr>
          <a:xfrm>
            <a:off x="5691014" y="6375679"/>
            <a:ext cx="1232456" cy="345796"/>
          </a:xfrm>
        </p:spPr>
        <p:txBody>
          <a:bodyPr/>
          <a:lstStyle/>
          <a:p>
            <a:fld id="{0370C1BF-C355-484F-BD39-7F564EBD39DF}" type="slidenum">
              <a:rPr lang="da-DK" smtClean="0"/>
              <a:t>‹nr.›</a:t>
            </a:fld>
            <a:endParaRPr lang="da-DK"/>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865080353"/>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7A4ED5C-5A53-433E-8A55-46F54CE81DA5}" type="datetime1">
              <a:rPr lang="en-US" smtClean="0"/>
              <a:t>5/26/2023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EF9944-A4F6-4C59-AEBD-678D6480B8EA}" type="slidenum">
              <a:rPr lang="en-US" dirty="0"/>
              <a:t>‹nr.›</a:t>
            </a:fld>
            <a:endParaRPr lang="en-US" dirty="0"/>
          </a:p>
        </p:txBody>
      </p:sp>
    </p:spTree>
    <p:extLst>
      <p:ext uri="{BB962C8B-B14F-4D97-AF65-F5344CB8AC3E}">
        <p14:creationId xmlns:p14="http://schemas.microsoft.com/office/powerpoint/2010/main" val="261999711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Billede med billedtekst">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a:t>Klik på ikonet for at tilføje et billede</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da-DK"/>
              <a:t>Klik for at redigere i master</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Rediger typografien i masterens</a:t>
            </a:r>
          </a:p>
        </p:txBody>
      </p:sp>
      <p:sp>
        <p:nvSpPr>
          <p:cNvPr id="5" name="Date Placeholder 4"/>
          <p:cNvSpPr>
            <a:spLocks noGrp="1"/>
          </p:cNvSpPr>
          <p:nvPr>
            <p:ph type="dt" sz="half" idx="10"/>
          </p:nvPr>
        </p:nvSpPr>
        <p:spPr>
          <a:xfrm>
            <a:off x="765950" y="6375679"/>
            <a:ext cx="1232456" cy="348462"/>
          </a:xfrm>
        </p:spPr>
        <p:txBody>
          <a:bodyPr/>
          <a:lstStyle/>
          <a:p>
            <a:fld id="{C76EAC49-8B31-4EC3-B4C0-6674D293DEF1}" type="datetimeFigureOut">
              <a:rPr lang="da-DK" smtClean="0"/>
              <a:t>26-05-2023</a:t>
            </a:fld>
            <a:endParaRPr lang="da-DK"/>
          </a:p>
        </p:txBody>
      </p:sp>
      <p:sp>
        <p:nvSpPr>
          <p:cNvPr id="6" name="Footer Placeholder 5"/>
          <p:cNvSpPr>
            <a:spLocks noGrp="1"/>
          </p:cNvSpPr>
          <p:nvPr>
            <p:ph type="ftr" sz="quarter" idx="11"/>
          </p:nvPr>
        </p:nvSpPr>
        <p:spPr>
          <a:xfrm>
            <a:off x="2103621" y="6375679"/>
            <a:ext cx="3482178" cy="345796"/>
          </a:xfrm>
        </p:spPr>
        <p:txBody>
          <a:bodyPr/>
          <a:lstStyle/>
          <a:p>
            <a:endParaRPr lang="da-DK"/>
          </a:p>
        </p:txBody>
      </p:sp>
      <p:sp>
        <p:nvSpPr>
          <p:cNvPr id="7" name="Slide Number Placeholder 6"/>
          <p:cNvSpPr>
            <a:spLocks noGrp="1"/>
          </p:cNvSpPr>
          <p:nvPr>
            <p:ph type="sldNum" sz="quarter" idx="12"/>
          </p:nvPr>
        </p:nvSpPr>
        <p:spPr>
          <a:xfrm>
            <a:off x="5687568" y="6375679"/>
            <a:ext cx="1234440" cy="345796"/>
          </a:xfrm>
        </p:spPr>
        <p:txBody>
          <a:bodyPr/>
          <a:lstStyle/>
          <a:p>
            <a:fld id="{0370C1BF-C355-484F-BD39-7F564EBD39DF}" type="slidenum">
              <a:rPr lang="da-DK" smtClean="0"/>
              <a:t>‹nr.›</a:t>
            </a:fld>
            <a:endParaRPr lang="da-DK"/>
          </a:p>
        </p:txBody>
      </p:sp>
    </p:spTree>
    <p:extLst>
      <p:ext uri="{BB962C8B-B14F-4D97-AF65-F5344CB8AC3E}">
        <p14:creationId xmlns:p14="http://schemas.microsoft.com/office/powerpoint/2010/main" val="37802433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i master</a:t>
            </a:r>
            <a:endParaRPr lang="en-US" dirty="0"/>
          </a:p>
        </p:txBody>
      </p:sp>
      <p:sp>
        <p:nvSpPr>
          <p:cNvPr id="3" name="Vertical Text Placeholder 2"/>
          <p:cNvSpPr>
            <a:spLocks noGrp="1"/>
          </p:cNvSpPr>
          <p:nvPr>
            <p:ph type="body" orient="vert" idx="1"/>
          </p:nvPr>
        </p:nvSpPr>
        <p:spPr/>
        <p:txBody>
          <a:bodyPr vert="eaVert"/>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C76EAC49-8B31-4EC3-B4C0-6674D293DEF1}" type="datetimeFigureOut">
              <a:rPr lang="da-DK" smtClean="0"/>
              <a:t>26-05-2023</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0370C1BF-C355-484F-BD39-7F564EBD39DF}" type="slidenum">
              <a:rPr lang="da-DK" smtClean="0"/>
              <a:t>‹nr.›</a:t>
            </a:fld>
            <a:endParaRPr lang="da-DK"/>
          </a:p>
        </p:txBody>
      </p:sp>
    </p:spTree>
    <p:extLst>
      <p:ext uri="{BB962C8B-B14F-4D97-AF65-F5344CB8AC3E}">
        <p14:creationId xmlns:p14="http://schemas.microsoft.com/office/powerpoint/2010/main" val="21834463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da-DK"/>
              <a:t>Klik for at redigere i master</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C76EAC49-8B31-4EC3-B4C0-6674D293DEF1}" type="datetimeFigureOut">
              <a:rPr lang="da-DK" smtClean="0"/>
              <a:t>26-05-2023</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0370C1BF-C355-484F-BD39-7F564EBD39DF}" type="slidenum">
              <a:rPr lang="da-DK" smtClean="0"/>
              <a:t>‹nr.›</a:t>
            </a:fld>
            <a:endParaRPr lang="da-DK"/>
          </a:p>
        </p:txBody>
      </p:sp>
    </p:spTree>
    <p:extLst>
      <p:ext uri="{BB962C8B-B14F-4D97-AF65-F5344CB8AC3E}">
        <p14:creationId xmlns:p14="http://schemas.microsoft.com/office/powerpoint/2010/main" val="35695025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BFD12B6-57DE-4B63-A723-500B050FB7DD}"/>
              </a:ext>
            </a:extLst>
          </p:cNvPr>
          <p:cNvSpPr/>
          <p:nvPr/>
        </p:nvSpPr>
        <p:spPr>
          <a:xfrm>
            <a:off x="0" y="4215384"/>
            <a:ext cx="12192000" cy="2642616"/>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95316" y="1406284"/>
            <a:ext cx="10593694" cy="2597841"/>
          </a:xfrm>
        </p:spPr>
        <p:txBody>
          <a:bodyPr anchor="b">
            <a:normAutofit/>
          </a:bodyPr>
          <a:lstStyle>
            <a:lvl1pPr algn="ctr">
              <a:lnSpc>
                <a:spcPct val="125000"/>
              </a:lnSpc>
              <a:defRPr sz="4400" baseline="0">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2818312" y="4527856"/>
            <a:ext cx="6559018" cy="1570245"/>
          </a:xfrm>
        </p:spPr>
        <p:txBody>
          <a:bodyPr anchor="t">
            <a:normAutofit/>
          </a:bodyPr>
          <a:lstStyle>
            <a:lvl1pPr marL="0" indent="0" algn="ctr">
              <a:lnSpc>
                <a:spcPct val="130000"/>
              </a:lnSpc>
              <a:spcBef>
                <a:spcPts val="0"/>
              </a:spcBef>
              <a:buNone/>
              <a:defRPr sz="2400" b="0" baseline="0">
                <a:solidFill>
                  <a:schemeClr val="tx1">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5F1E2E75-4758-4930-8024-39287C962987}"/>
              </a:ext>
            </a:extLst>
          </p:cNvPr>
          <p:cNvSpPr>
            <a:spLocks noGrp="1"/>
          </p:cNvSpPr>
          <p:nvPr>
            <p:ph type="dt" sz="half" idx="10"/>
          </p:nvPr>
        </p:nvSpPr>
        <p:spPr/>
        <p:txBody>
          <a:bodyPr/>
          <a:lstStyle/>
          <a:p>
            <a:fld id="{29CABC0C-B6DF-45E9-B954-11C99AA62C3E}" type="datetime1">
              <a:rPr lang="en-US" smtClean="0"/>
              <a:t>5/26/2023</a:t>
            </a:fld>
            <a:endParaRPr lang="en-US" dirty="0"/>
          </a:p>
        </p:txBody>
      </p:sp>
      <p:sp>
        <p:nvSpPr>
          <p:cNvPr id="8" name="Footer Placeholder 7">
            <a:extLst>
              <a:ext uri="{FF2B5EF4-FFF2-40B4-BE49-F238E27FC236}">
                <a16:creationId xmlns:a16="http://schemas.microsoft.com/office/drawing/2014/main" id="{488B9949-402C-42C2-9A94-16590FC0C592}"/>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39D83F6-DAF4-4876-AA41-F246EC970F7D}"/>
              </a:ext>
            </a:extLst>
          </p:cNvPr>
          <p:cNvSpPr>
            <a:spLocks noGrp="1"/>
          </p:cNvSpPr>
          <p:nvPr>
            <p:ph type="sldNum" sz="quarter" idx="12"/>
          </p:nvPr>
        </p:nvSpPr>
        <p:spPr/>
        <p:txBody>
          <a:bodyPr/>
          <a:lstStyle/>
          <a:p>
            <a:fld id="{FAEF9944-A4F6-4C59-AEBD-678D6480B8EA}" type="slidenum">
              <a:rPr lang="en-US" smtClean="0"/>
              <a:pPr/>
              <a:t>‹nr.›</a:t>
            </a:fld>
            <a:endParaRPr lang="en-US" dirty="0"/>
          </a:p>
        </p:txBody>
      </p:sp>
      <p:sp>
        <p:nvSpPr>
          <p:cNvPr id="11" name="Rectangle 10">
            <a:extLst>
              <a:ext uri="{FF2B5EF4-FFF2-40B4-BE49-F238E27FC236}">
                <a16:creationId xmlns:a16="http://schemas.microsoft.com/office/drawing/2014/main" id="{91613A19-DDA2-44F6-9ED4-F87771C684B8}"/>
              </a:ext>
            </a:extLst>
          </p:cNvPr>
          <p:cNvSpPr/>
          <p:nvPr/>
        </p:nvSpPr>
        <p:spPr>
          <a:xfrm>
            <a:off x="0" y="4215384"/>
            <a:ext cx="1218895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866161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hasCustomPrompt="1"/>
          </p:nvPr>
        </p:nvSpPr>
        <p:spPr>
          <a:xfrm>
            <a:off x="5376670" y="705114"/>
            <a:ext cx="6172412" cy="2403846"/>
          </a:xfrm>
        </p:spPr>
        <p:txBody>
          <a:bodyPr anchor="b"/>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5376670" y="3749040"/>
            <a:ext cx="6172411" cy="23469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4AB71B9-2624-4F21-93EE-35A78B1A0DAD}" type="datetime1">
              <a:rPr lang="en-US" smtClean="0"/>
              <a:t>5/26/2023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EF9944-A4F6-4C59-AEBD-678D6480B8EA}" type="slidenum">
              <a:rPr lang="en-US" dirty="0"/>
              <a:t>‹nr.›</a:t>
            </a:fld>
            <a:endParaRPr lang="en-US" dirty="0"/>
          </a:p>
        </p:txBody>
      </p:sp>
      <p:sp>
        <p:nvSpPr>
          <p:cNvPr id="10" name="Rectangle 9">
            <a:extLst>
              <a:ext uri="{FF2B5EF4-FFF2-40B4-BE49-F238E27FC236}">
                <a16:creationId xmlns:a16="http://schemas.microsoft.com/office/drawing/2014/main" id="{5CE6B9B5-A5D1-4099-B52B-78F39AB0AFCB}"/>
              </a:ext>
            </a:extLst>
          </p:cNvPr>
          <p:cNvSpPr/>
          <p:nvPr/>
        </p:nvSpPr>
        <p:spPr>
          <a:xfrm rot="10800000">
            <a:off x="4693920" y="3396997"/>
            <a:ext cx="7498080"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7861540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376667" y="658999"/>
            <a:ext cx="6166422" cy="457200"/>
          </a:xfrm>
        </p:spPr>
        <p:txBody>
          <a:bodyPr anchor="b">
            <a:normAutofit/>
          </a:bodyPr>
          <a:lstStyle>
            <a:lvl1pPr marL="0" indent="0">
              <a:lnSpc>
                <a:spcPct val="130000"/>
              </a:lnSpc>
              <a:buNone/>
              <a:defRPr sz="1800" b="1"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376668" y="1116199"/>
            <a:ext cx="6166422" cy="206212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376668" y="3623098"/>
            <a:ext cx="6166421" cy="457200"/>
          </a:xfrm>
        </p:spPr>
        <p:txBody>
          <a:bodyPr anchor="b">
            <a:normAutofit/>
          </a:bodyPr>
          <a:lstStyle>
            <a:lvl1pPr marL="0" indent="0">
              <a:lnSpc>
                <a:spcPct val="99000"/>
              </a:lnSpc>
              <a:buNone/>
              <a:defRPr lang="en-US" sz="1800" b="1" kern="1200" cap="all" spc="150"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30000"/>
              </a:lnSpc>
              <a:spcBef>
                <a:spcPts val="930"/>
              </a:spcBef>
              <a:buFont typeface="Corbel" panose="020B0503020204020204" pitchFamily="34" charset="0"/>
              <a:buNone/>
            </a:pPr>
            <a:r>
              <a:rPr lang="en-US"/>
              <a:t>Click to edit Master text styles</a:t>
            </a:r>
          </a:p>
        </p:txBody>
      </p:sp>
      <p:sp>
        <p:nvSpPr>
          <p:cNvPr id="6" name="Content Placeholder 5"/>
          <p:cNvSpPr>
            <a:spLocks noGrp="1"/>
          </p:cNvSpPr>
          <p:nvPr>
            <p:ph sz="quarter" idx="4"/>
          </p:nvPr>
        </p:nvSpPr>
        <p:spPr>
          <a:xfrm>
            <a:off x="5376670" y="4102370"/>
            <a:ext cx="6166419" cy="20665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6D37C2A-BE2E-4840-A907-3254E2916C96}" type="datetime1">
              <a:rPr lang="en-US" smtClean="0"/>
              <a:t>5/26/2023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AEF9944-A4F6-4C59-AEBD-678D6480B8EA}" type="slidenum">
              <a:rPr lang="en-US" dirty="0"/>
              <a:t>‹nr.›</a:t>
            </a:fld>
            <a:endParaRPr lang="en-US" dirty="0"/>
          </a:p>
        </p:txBody>
      </p:sp>
      <p:sp>
        <p:nvSpPr>
          <p:cNvPr id="10" name="Title 9">
            <a:extLst>
              <a:ext uri="{FF2B5EF4-FFF2-40B4-BE49-F238E27FC236}">
                <a16:creationId xmlns:a16="http://schemas.microsoft.com/office/drawing/2014/main" id="{D26B370B-8381-431F-9492-0EA1205113EE}"/>
              </a:ext>
            </a:extLst>
          </p:cNvPr>
          <p:cNvSpPr>
            <a:spLocks noGrp="1"/>
          </p:cNvSpPr>
          <p:nvPr>
            <p:ph type="title"/>
          </p:nvPr>
        </p:nvSpPr>
        <p:spPr/>
        <p:txBody>
          <a:bodyPr/>
          <a:lstStyle/>
          <a:p>
            <a:r>
              <a:rPr lang="en-US"/>
              <a:t>Click to edit Master title style</a:t>
            </a:r>
          </a:p>
        </p:txBody>
      </p:sp>
      <p:sp>
        <p:nvSpPr>
          <p:cNvPr id="12" name="Rectangle 11">
            <a:extLst>
              <a:ext uri="{FF2B5EF4-FFF2-40B4-BE49-F238E27FC236}">
                <a16:creationId xmlns:a16="http://schemas.microsoft.com/office/drawing/2014/main" id="{DCA89085-2231-4A9C-B23C-B199A9DD26C5}"/>
              </a:ext>
            </a:extLst>
          </p:cNvPr>
          <p:cNvSpPr/>
          <p:nvPr/>
        </p:nvSpPr>
        <p:spPr>
          <a:xfrm rot="10800000">
            <a:off x="4693920" y="3396997"/>
            <a:ext cx="7498080"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585927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05CD215-1C45-48A0-8534-39FFE8A7C95A}" type="datetime1">
              <a:rPr lang="en-US" smtClean="0"/>
              <a:t>5/26/2023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AEF9944-A4F6-4C59-AEBD-678D6480B8EA}" type="slidenum">
              <a:rPr lang="en-US" dirty="0"/>
              <a:t>‹nr.›</a:t>
            </a:fld>
            <a:endParaRPr lang="en-US" dirty="0"/>
          </a:p>
        </p:txBody>
      </p:sp>
    </p:spTree>
    <p:extLst>
      <p:ext uri="{BB962C8B-B14F-4D97-AF65-F5344CB8AC3E}">
        <p14:creationId xmlns:p14="http://schemas.microsoft.com/office/powerpoint/2010/main" val="3590440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bg>
      <p:bgPr>
        <a:solidFill>
          <a:schemeClr val="bg2"/>
        </a:solidFill>
        <a:effectLst/>
      </p:bgPr>
    </p:bg>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C7CF41D3-C6B9-4E99-9321-87C4E2168F46}"/>
              </a:ext>
            </a:extLst>
          </p:cNvPr>
          <p:cNvSpPr>
            <a:spLocks noGrp="1"/>
          </p:cNvSpPr>
          <p:nvPr>
            <p:ph type="dt" sz="half" idx="10"/>
          </p:nvPr>
        </p:nvSpPr>
        <p:spPr/>
        <p:txBody>
          <a:bodyPr/>
          <a:lstStyle/>
          <a:p>
            <a:fld id="{D3363A0F-DEF3-4134-98D0-2E1276938A8B}" type="datetime1">
              <a:rPr lang="en-US" smtClean="0"/>
              <a:t>5/26/2023</a:t>
            </a:fld>
            <a:endParaRPr lang="en-US" dirty="0"/>
          </a:p>
        </p:txBody>
      </p:sp>
      <p:sp>
        <p:nvSpPr>
          <p:cNvPr id="6" name="Footer Placeholder 5">
            <a:extLst>
              <a:ext uri="{FF2B5EF4-FFF2-40B4-BE49-F238E27FC236}">
                <a16:creationId xmlns:a16="http://schemas.microsoft.com/office/drawing/2014/main" id="{8B5BC6EB-07B1-46AF-AC33-E998BC6AA43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3E3A0C1-6562-4819-9E88-4C1378FD5DE4}"/>
              </a:ext>
            </a:extLst>
          </p:cNvPr>
          <p:cNvSpPr>
            <a:spLocks noGrp="1"/>
          </p:cNvSpPr>
          <p:nvPr>
            <p:ph type="sldNum" sz="quarter" idx="12"/>
          </p:nvPr>
        </p:nvSpPr>
        <p:spPr/>
        <p:txBody>
          <a:bodyPr/>
          <a:lstStyle/>
          <a:p>
            <a:fld id="{FAEF9944-A4F6-4C59-AEBD-678D6480B8EA}" type="slidenum">
              <a:rPr lang="en-US" smtClean="0"/>
              <a:pPr/>
              <a:t>‹nr.›</a:t>
            </a:fld>
            <a:endParaRPr lang="en-US" dirty="0"/>
          </a:p>
        </p:txBody>
      </p:sp>
    </p:spTree>
    <p:extLst>
      <p:ext uri="{BB962C8B-B14F-4D97-AF65-F5344CB8AC3E}">
        <p14:creationId xmlns:p14="http://schemas.microsoft.com/office/powerpoint/2010/main" val="17486812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ACA29BA-0143-49FF-8608-DB1623D99537}"/>
              </a:ext>
            </a:extLst>
          </p:cNvPr>
          <p:cNvSpPr/>
          <p:nvPr/>
        </p:nvSpPr>
        <p:spPr>
          <a:xfrm>
            <a:off x="0" y="0"/>
            <a:ext cx="8248592" cy="6858000"/>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753015" y="640079"/>
            <a:ext cx="2796066" cy="2551751"/>
          </a:xfrm>
        </p:spPr>
        <p:txBody>
          <a:bodyPr anchor="b">
            <a:normAutofit/>
          </a:bodyPr>
          <a:lstStyle>
            <a:lvl1pPr algn="l">
              <a:lnSpc>
                <a:spcPct val="135000"/>
              </a:lnSpc>
              <a:defRPr sz="3200"/>
            </a:lvl1pPr>
          </a:lstStyle>
          <a:p>
            <a:r>
              <a:rPr lang="en-US"/>
              <a:t>Click to edit Master title style</a:t>
            </a:r>
            <a:endParaRPr lang="en-US" dirty="0"/>
          </a:p>
        </p:txBody>
      </p:sp>
      <p:sp>
        <p:nvSpPr>
          <p:cNvPr id="3" name="Content Placeholder 2"/>
          <p:cNvSpPr>
            <a:spLocks noGrp="1"/>
          </p:cNvSpPr>
          <p:nvPr>
            <p:ph idx="1"/>
          </p:nvPr>
        </p:nvSpPr>
        <p:spPr>
          <a:xfrm>
            <a:off x="638818" y="640078"/>
            <a:ext cx="6969693" cy="5455921"/>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hasCustomPrompt="1"/>
          </p:nvPr>
        </p:nvSpPr>
        <p:spPr>
          <a:xfrm>
            <a:off x="8753015" y="3223803"/>
            <a:ext cx="2796066" cy="2872197"/>
          </a:xfrm>
        </p:spPr>
        <p:txBody>
          <a:bodyPr anchor="t">
            <a:normAutofit/>
          </a:bodyPr>
          <a:lstStyle>
            <a:lvl1pPr marL="0" indent="0">
              <a:spcBef>
                <a:spcPts val="1400"/>
              </a:spcBef>
              <a:buNone/>
              <a:defRPr sz="1800" b="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9" name="Rectangle 8">
            <a:extLst>
              <a:ext uri="{FF2B5EF4-FFF2-40B4-BE49-F238E27FC236}">
                <a16:creationId xmlns:a16="http://schemas.microsoft.com/office/drawing/2014/main" id="{3010CF18-370D-4E80-AE4C-396FFDFCAE5D}"/>
              </a:ext>
            </a:extLst>
          </p:cNvPr>
          <p:cNvSpPr/>
          <p:nvPr/>
        </p:nvSpPr>
        <p:spPr>
          <a:xfrm rot="5400000">
            <a:off x="4851595"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9">
            <a:extLst>
              <a:ext uri="{FF2B5EF4-FFF2-40B4-BE49-F238E27FC236}">
                <a16:creationId xmlns:a16="http://schemas.microsoft.com/office/drawing/2014/main" id="{C5EBFE9C-5A22-4462-9C51-E00C03F55C3D}"/>
              </a:ext>
            </a:extLst>
          </p:cNvPr>
          <p:cNvSpPr>
            <a:spLocks noGrp="1"/>
          </p:cNvSpPr>
          <p:nvPr>
            <p:ph type="dt" sz="half" idx="10"/>
          </p:nvPr>
        </p:nvSpPr>
        <p:spPr>
          <a:xfrm>
            <a:off x="8753015" y="6309360"/>
            <a:ext cx="1734207" cy="457200"/>
          </a:xfrm>
        </p:spPr>
        <p:txBody>
          <a:bodyPr/>
          <a:lstStyle>
            <a:lvl1pPr algn="l">
              <a:defRPr/>
            </a:lvl1pPr>
          </a:lstStyle>
          <a:p>
            <a:fld id="{61A2E4C8-2960-4ADD-862C-4D9643CB15AC}" type="datetime1">
              <a:rPr lang="en-US" smtClean="0"/>
              <a:t>5/26/2023</a:t>
            </a:fld>
            <a:endParaRPr lang="en-US" dirty="0"/>
          </a:p>
        </p:txBody>
      </p:sp>
      <p:sp>
        <p:nvSpPr>
          <p:cNvPr id="11" name="Footer Placeholder 10">
            <a:extLst>
              <a:ext uri="{FF2B5EF4-FFF2-40B4-BE49-F238E27FC236}">
                <a16:creationId xmlns:a16="http://schemas.microsoft.com/office/drawing/2014/main" id="{2EBBFF2E-AA66-4B76-9139-CB000B5A45D5}"/>
              </a:ext>
            </a:extLst>
          </p:cNvPr>
          <p:cNvSpPr>
            <a:spLocks noGrp="1"/>
          </p:cNvSpPr>
          <p:nvPr>
            <p:ph type="ftr" sz="quarter" idx="11"/>
          </p:nvPr>
        </p:nvSpPr>
        <p:spPr>
          <a:xfrm>
            <a:off x="638818" y="6309360"/>
            <a:ext cx="6993867" cy="457200"/>
          </a:xfrm>
        </p:spPr>
        <p:txBody>
          <a:bodyPr/>
          <a:lstStyle/>
          <a:p>
            <a:endParaRPr lang="en-US" dirty="0"/>
          </a:p>
        </p:txBody>
      </p:sp>
      <p:sp>
        <p:nvSpPr>
          <p:cNvPr id="12" name="Slide Number Placeholder 11">
            <a:extLst>
              <a:ext uri="{FF2B5EF4-FFF2-40B4-BE49-F238E27FC236}">
                <a16:creationId xmlns:a16="http://schemas.microsoft.com/office/drawing/2014/main" id="{A44F64C4-BF20-4F6B-B650-57C71C828A68}"/>
              </a:ext>
            </a:extLst>
          </p:cNvPr>
          <p:cNvSpPr>
            <a:spLocks noGrp="1"/>
          </p:cNvSpPr>
          <p:nvPr>
            <p:ph type="sldNum" sz="quarter" idx="12"/>
          </p:nvPr>
        </p:nvSpPr>
        <p:spPr/>
        <p:txBody>
          <a:bodyPr/>
          <a:lstStyle/>
          <a:p>
            <a:fld id="{FAEF9944-A4F6-4C59-AEBD-678D6480B8EA}" type="slidenum">
              <a:rPr lang="en-US" smtClean="0"/>
              <a:pPr/>
              <a:t>‹nr.›</a:t>
            </a:fld>
            <a:endParaRPr lang="en-US" dirty="0"/>
          </a:p>
        </p:txBody>
      </p:sp>
    </p:spTree>
    <p:extLst>
      <p:ext uri="{BB962C8B-B14F-4D97-AF65-F5344CB8AC3E}">
        <p14:creationId xmlns:p14="http://schemas.microsoft.com/office/powerpoint/2010/main" val="36802691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34996" y="640079"/>
            <a:ext cx="2714085" cy="2695903"/>
          </a:xfrm>
        </p:spPr>
        <p:txBody>
          <a:bodyPr anchor="b">
            <a:noAutofit/>
          </a:bodyPr>
          <a:lstStyle>
            <a:lvl1pPr algn="l">
              <a:lnSpc>
                <a:spcPct val="104000"/>
              </a:lnSpc>
              <a:defRPr sz="3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248592" cy="6857999"/>
          </a:xfrm>
          <a:solidFill>
            <a:schemeClr val="bg2">
              <a:lumMod val="9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hasCustomPrompt="1"/>
          </p:nvPr>
        </p:nvSpPr>
        <p:spPr>
          <a:xfrm>
            <a:off x="8834996" y="3429000"/>
            <a:ext cx="2714085" cy="2508026"/>
          </a:xfrm>
        </p:spPr>
        <p:txBody>
          <a:bodyPr anchor="t">
            <a:normAutofit/>
          </a:bodyPr>
          <a:lstStyle>
            <a:lvl1pPr marL="0" indent="0">
              <a:spcBef>
                <a:spcPts val="1400"/>
              </a:spcBef>
              <a:buNone/>
              <a:defRPr sz="1800" b="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9" name="Rectangle 8">
            <a:extLst>
              <a:ext uri="{FF2B5EF4-FFF2-40B4-BE49-F238E27FC236}">
                <a16:creationId xmlns:a16="http://schemas.microsoft.com/office/drawing/2014/main" id="{90949BC8-9ABF-49F6-851C-5DB0B86CA70D}"/>
              </a:ext>
            </a:extLst>
          </p:cNvPr>
          <p:cNvSpPr/>
          <p:nvPr/>
        </p:nvSpPr>
        <p:spPr>
          <a:xfrm rot="5400000">
            <a:off x="4851595"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a:extLst>
              <a:ext uri="{FF2B5EF4-FFF2-40B4-BE49-F238E27FC236}">
                <a16:creationId xmlns:a16="http://schemas.microsoft.com/office/drawing/2014/main" id="{04E1EE21-E3FA-4D43-B224-C664959637B0}"/>
              </a:ext>
            </a:extLst>
          </p:cNvPr>
          <p:cNvSpPr>
            <a:spLocks noGrp="1"/>
          </p:cNvSpPr>
          <p:nvPr>
            <p:ph type="dt" sz="half" idx="10"/>
          </p:nvPr>
        </p:nvSpPr>
        <p:spPr>
          <a:xfrm>
            <a:off x="8834997" y="6309360"/>
            <a:ext cx="1645920" cy="457200"/>
          </a:xfrm>
        </p:spPr>
        <p:txBody>
          <a:bodyPr/>
          <a:lstStyle/>
          <a:p>
            <a:fld id="{48BDEA15-09CD-4275-A8E0-385C965F48B0}" type="datetime1">
              <a:rPr lang="en-US" smtClean="0"/>
              <a:t>5/26/2023</a:t>
            </a:fld>
            <a:endParaRPr lang="en-US" dirty="0"/>
          </a:p>
        </p:txBody>
      </p:sp>
      <p:sp>
        <p:nvSpPr>
          <p:cNvPr id="7" name="Slide Number Placeholder 6">
            <a:extLst>
              <a:ext uri="{FF2B5EF4-FFF2-40B4-BE49-F238E27FC236}">
                <a16:creationId xmlns:a16="http://schemas.microsoft.com/office/drawing/2014/main" id="{A32D7F83-8993-4ED4-9F02-663CC085052F}"/>
              </a:ext>
            </a:extLst>
          </p:cNvPr>
          <p:cNvSpPr>
            <a:spLocks noGrp="1"/>
          </p:cNvSpPr>
          <p:nvPr>
            <p:ph type="sldNum" sz="quarter" idx="12"/>
          </p:nvPr>
        </p:nvSpPr>
        <p:spPr/>
        <p:txBody>
          <a:bodyPr/>
          <a:lstStyle/>
          <a:p>
            <a:fld id="{FAEF9944-A4F6-4C59-AEBD-678D6480B8EA}" type="slidenum">
              <a:rPr lang="en-US" smtClean="0"/>
              <a:pPr/>
              <a:t>‹nr.›</a:t>
            </a:fld>
            <a:endParaRPr lang="en-US" dirty="0"/>
          </a:p>
        </p:txBody>
      </p:sp>
      <p:sp>
        <p:nvSpPr>
          <p:cNvPr id="6" name="Footer Placeholder 5">
            <a:extLst>
              <a:ext uri="{FF2B5EF4-FFF2-40B4-BE49-F238E27FC236}">
                <a16:creationId xmlns:a16="http://schemas.microsoft.com/office/drawing/2014/main" id="{8E3678B7-E511-4CE1-BEE5-89E959B9BFD6}"/>
              </a:ext>
            </a:extLst>
          </p:cNvPr>
          <p:cNvSpPr>
            <a:spLocks noGrp="1"/>
          </p:cNvSpPr>
          <p:nvPr>
            <p:ph type="ftr" sz="quarter" idx="11"/>
          </p:nvPr>
        </p:nvSpPr>
        <p:spPr>
          <a:xfrm>
            <a:off x="640080" y="6309360"/>
            <a:ext cx="4946592" cy="457200"/>
          </a:xfrm>
        </p:spPr>
        <p:txBody>
          <a:bodyPr/>
          <a:lstStyle>
            <a:lvl1pPr>
              <a:defRPr>
                <a:solidFill>
                  <a:srgbClr val="FFFFFF"/>
                </a:solidFill>
                <a:effectLst>
                  <a:outerShdw blurRad="50800" dist="38100" dir="2700000" algn="tl" rotWithShape="0">
                    <a:prstClr val="black">
                      <a:alpha val="43000"/>
                    </a:prstClr>
                  </a:outerShdw>
                </a:effectLst>
              </a:defRPr>
            </a:lvl1pPr>
          </a:lstStyle>
          <a:p>
            <a:endParaRPr lang="en-US" dirty="0"/>
          </a:p>
        </p:txBody>
      </p:sp>
    </p:spTree>
    <p:extLst>
      <p:ext uri="{BB962C8B-B14F-4D97-AF65-F5344CB8AC3E}">
        <p14:creationId xmlns:p14="http://schemas.microsoft.com/office/powerpoint/2010/main" val="14769088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786F82F-1B47-46ED-8EAE-53EF71E59E9A}"/>
              </a:ext>
            </a:extLst>
          </p:cNvPr>
          <p:cNvSpPr/>
          <p:nvPr/>
        </p:nvSpPr>
        <p:spPr>
          <a:xfrm>
            <a:off x="4718302" y="0"/>
            <a:ext cx="7473698" cy="6858000"/>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42918" y="705113"/>
            <a:ext cx="3411973" cy="5197498"/>
          </a:xfrm>
          <a:prstGeom prst="rect">
            <a:avLst/>
          </a:prstGeom>
        </p:spPr>
        <p:txBody>
          <a:bodyPr vert="horz" lIns="109728" tIns="109728" rIns="109728" bIns="9144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76671" y="705113"/>
            <a:ext cx="6172412" cy="5197497"/>
          </a:xfrm>
          <a:prstGeom prst="rect">
            <a:avLst/>
          </a:prstGeom>
        </p:spPr>
        <p:txBody>
          <a:bodyPr vert="horz" lIns="109728" tIns="109728" rIns="109728" bIns="9144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42917" y="6309360"/>
            <a:ext cx="3411973" cy="457200"/>
          </a:xfrm>
          <a:prstGeom prst="rect">
            <a:avLst/>
          </a:prstGeom>
        </p:spPr>
        <p:txBody>
          <a:bodyPr vert="horz" lIns="109728" tIns="109728" rIns="109728" bIns="91440" rtlCol="0" anchor="ctr"/>
          <a:lstStyle>
            <a:lvl1pPr algn="l">
              <a:defRPr sz="1200" spc="150" baseline="0">
                <a:solidFill>
                  <a:schemeClr val="tx1">
                    <a:lumMod val="75000"/>
                    <a:lumOff val="25000"/>
                  </a:schemeClr>
                </a:solidFill>
                <a:latin typeface="+mj-lt"/>
              </a:defRPr>
            </a:lvl1pPr>
          </a:lstStyle>
          <a:p>
            <a:fld id="{4AF8082C-0922-4249-A612-B415F5231620}" type="datetime1">
              <a:rPr lang="en-US" smtClean="0"/>
              <a:t>5/26/2023</a:t>
            </a:fld>
            <a:endParaRPr lang="en-US" dirty="0"/>
          </a:p>
        </p:txBody>
      </p:sp>
      <p:sp>
        <p:nvSpPr>
          <p:cNvPr id="5" name="Footer Placeholder 4"/>
          <p:cNvSpPr>
            <a:spLocks noGrp="1"/>
          </p:cNvSpPr>
          <p:nvPr>
            <p:ph type="ftr" sz="quarter" idx="3"/>
          </p:nvPr>
        </p:nvSpPr>
        <p:spPr>
          <a:xfrm>
            <a:off x="5376670" y="6309360"/>
            <a:ext cx="4946592" cy="457200"/>
          </a:xfrm>
          <a:prstGeom prst="rect">
            <a:avLst/>
          </a:prstGeom>
        </p:spPr>
        <p:txBody>
          <a:bodyPr vert="horz" lIns="109728" tIns="109728" rIns="109728" bIns="91440" rtlCol="0" anchor="ctr"/>
          <a:lstStyle>
            <a:lvl1pPr algn="l">
              <a:defRPr sz="1200" spc="150" baseline="0">
                <a:solidFill>
                  <a:schemeClr val="tx1">
                    <a:lumMod val="75000"/>
                    <a:lumOff val="25000"/>
                  </a:schemeClr>
                </a:solidFill>
                <a:latin typeface="+mj-lt"/>
              </a:defRPr>
            </a:lvl1pPr>
          </a:lstStyle>
          <a:p>
            <a:endParaRPr lang="en-US" dirty="0"/>
          </a:p>
        </p:txBody>
      </p:sp>
      <p:sp>
        <p:nvSpPr>
          <p:cNvPr id="6" name="Slide Number Placeholder 5"/>
          <p:cNvSpPr>
            <a:spLocks noGrp="1"/>
          </p:cNvSpPr>
          <p:nvPr>
            <p:ph type="sldNum" sz="quarter" idx="4"/>
          </p:nvPr>
        </p:nvSpPr>
        <p:spPr>
          <a:xfrm>
            <a:off x="10569202" y="6309360"/>
            <a:ext cx="979879" cy="457200"/>
          </a:xfrm>
          <a:prstGeom prst="rect">
            <a:avLst/>
          </a:prstGeom>
        </p:spPr>
        <p:txBody>
          <a:bodyPr vert="horz" lIns="109728" tIns="109728" rIns="109728" bIns="91440" rtlCol="0" anchor="b"/>
          <a:lstStyle>
            <a:lvl1pPr algn="r">
              <a:defRPr sz="1600" b="1" spc="150" baseline="0">
                <a:solidFill>
                  <a:schemeClr val="tx1">
                    <a:lumMod val="75000"/>
                    <a:lumOff val="25000"/>
                  </a:schemeClr>
                </a:solidFill>
                <a:latin typeface="+mj-lt"/>
              </a:defRPr>
            </a:lvl1pPr>
          </a:lstStyle>
          <a:p>
            <a:fld id="{FAEF9944-A4F6-4C59-AEBD-678D6480B8EA}" type="slidenum">
              <a:rPr lang="en-US" smtClean="0"/>
              <a:pPr/>
              <a:t>‹nr.›</a:t>
            </a:fld>
            <a:endParaRPr lang="en-US" dirty="0"/>
          </a:p>
        </p:txBody>
      </p:sp>
      <p:sp>
        <p:nvSpPr>
          <p:cNvPr id="21" name="Rectangle 20">
            <a:extLst>
              <a:ext uri="{FF2B5EF4-FFF2-40B4-BE49-F238E27FC236}">
                <a16:creationId xmlns:a16="http://schemas.microsoft.com/office/drawing/2014/main" id="{EF1BAF6F-6275-4646-9C59-331B29B9550F}"/>
              </a:ext>
            </a:extLst>
          </p:cNvPr>
          <p:cNvSpPr/>
          <p:nvPr/>
        </p:nvSpPr>
        <p:spPr>
          <a:xfrm rot="5400000">
            <a:off x="1257298" y="3396997"/>
            <a:ext cx="6858002" cy="6400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77176779"/>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88" r:id="rId4"/>
    <p:sldLayoutId id="2147483689" r:id="rId5"/>
    <p:sldLayoutId id="2147483694" r:id="rId6"/>
    <p:sldLayoutId id="2147483690" r:id="rId7"/>
    <p:sldLayoutId id="2147483691" r:id="rId8"/>
    <p:sldLayoutId id="2147483692" r:id="rId9"/>
    <p:sldLayoutId id="2147483693" r:id="rId10"/>
    <p:sldLayoutId id="2147483695" r:id="rId11"/>
  </p:sldLayoutIdLst>
  <p:hf sldNum="0" hdr="0" ftr="0" dt="0"/>
  <p:txStyles>
    <p:titleStyle>
      <a:lvl1pPr algn="l" defTabSz="914400" rtl="0" eaLnBrk="1" latinLnBrk="0" hangingPunct="1">
        <a:lnSpc>
          <a:spcPct val="150000"/>
        </a:lnSpc>
        <a:spcBef>
          <a:spcPct val="0"/>
        </a:spcBef>
        <a:buNone/>
        <a:defRPr sz="3600" b="1" kern="1200" spc="150" baseline="0">
          <a:solidFill>
            <a:schemeClr val="tx1">
              <a:lumMod val="75000"/>
              <a:lumOff val="25000"/>
            </a:schemeClr>
          </a:solidFill>
          <a:latin typeface="+mj-lt"/>
          <a:ea typeface="+mj-ea"/>
          <a:cs typeface="+mj-cs"/>
        </a:defRPr>
      </a:lvl1pPr>
    </p:titleStyle>
    <p:bodyStyle>
      <a:lvl1pPr marL="0" indent="0" algn="l" defTabSz="914400" rtl="0" eaLnBrk="1" latinLnBrk="0" hangingPunct="1">
        <a:lnSpc>
          <a:spcPct val="140000"/>
        </a:lnSpc>
        <a:spcBef>
          <a:spcPts val="930"/>
        </a:spcBef>
        <a:buFont typeface="Corbel" panose="020B0503020204020204" pitchFamily="34" charset="0"/>
        <a:buNone/>
        <a:defRPr sz="1800" b="1" kern="1200" spc="150" baseline="0">
          <a:solidFill>
            <a:schemeClr val="tx1">
              <a:lumMod val="75000"/>
              <a:lumOff val="25000"/>
            </a:schemeClr>
          </a:solidFill>
          <a:latin typeface="+mn-lt"/>
          <a:ea typeface="+mn-ea"/>
          <a:cs typeface="+mn-cs"/>
        </a:defRPr>
      </a:lvl1pPr>
      <a:lvl2pPr marL="0" indent="0" algn="l" defTabSz="914400" rtl="0" eaLnBrk="1" latinLnBrk="0" hangingPunct="1">
        <a:lnSpc>
          <a:spcPct val="140000"/>
        </a:lnSpc>
        <a:spcBef>
          <a:spcPts val="930"/>
        </a:spcBef>
        <a:buFont typeface="Corbel" panose="020B0503020204020204" pitchFamily="34" charset="0"/>
        <a:buNone/>
        <a:defRPr sz="1600" kern="1200" spc="150" baseline="0">
          <a:solidFill>
            <a:schemeClr val="tx1">
              <a:lumMod val="75000"/>
              <a:lumOff val="25000"/>
            </a:schemeClr>
          </a:solidFill>
          <a:latin typeface="+mn-lt"/>
          <a:ea typeface="+mn-ea"/>
          <a:cs typeface="+mn-cs"/>
        </a:defRPr>
      </a:lvl2pPr>
      <a:lvl3pPr marL="0" indent="-320040" algn="l" defTabSz="914400" rtl="0" eaLnBrk="1" latinLnBrk="0" hangingPunct="1">
        <a:lnSpc>
          <a:spcPct val="140000"/>
        </a:lnSpc>
        <a:spcBef>
          <a:spcPts val="930"/>
        </a:spcBef>
        <a:buFont typeface="Corbel" panose="020B0503020204020204" pitchFamily="34" charset="0"/>
        <a:buChar char="–"/>
        <a:defRPr sz="1400" i="1" kern="1200" spc="150" baseline="0">
          <a:solidFill>
            <a:schemeClr val="tx1">
              <a:lumMod val="75000"/>
              <a:lumOff val="25000"/>
            </a:schemeClr>
          </a:solidFill>
          <a:latin typeface="+mn-lt"/>
          <a:ea typeface="+mn-ea"/>
          <a:cs typeface="+mn-cs"/>
        </a:defRPr>
      </a:lvl3pPr>
      <a:lvl4pPr marL="0" indent="-320040" algn="l" defTabSz="914400" rtl="0" eaLnBrk="1" latinLnBrk="0" hangingPunct="1">
        <a:lnSpc>
          <a:spcPct val="140000"/>
        </a:lnSpc>
        <a:spcBef>
          <a:spcPts val="930"/>
        </a:spcBef>
        <a:buFont typeface="Corbel" panose="020B0503020204020204" pitchFamily="34" charset="0"/>
        <a:buChar char="–"/>
        <a:defRPr sz="1400" kern="1200" spc="150" baseline="0">
          <a:solidFill>
            <a:schemeClr val="tx1">
              <a:lumMod val="75000"/>
              <a:lumOff val="25000"/>
            </a:schemeClr>
          </a:solidFill>
          <a:latin typeface="+mn-lt"/>
          <a:ea typeface="+mn-ea"/>
          <a:cs typeface="+mn-cs"/>
        </a:defRPr>
      </a:lvl4pPr>
      <a:lvl5pPr marL="0" indent="-320040" algn="l" defTabSz="914400" rtl="0" eaLnBrk="1" latinLnBrk="0" hangingPunct="1">
        <a:lnSpc>
          <a:spcPct val="140000"/>
        </a:lnSpc>
        <a:spcBef>
          <a:spcPts val="930"/>
        </a:spcBef>
        <a:buFont typeface="Corbel" panose="020B0503020204020204" pitchFamily="34" charset="0"/>
        <a:buChar char="–"/>
        <a:defRPr sz="1400" i="1" kern="1200" spc="150" baseline="0">
          <a:solidFill>
            <a:schemeClr val="tx1">
              <a:lumMod val="75000"/>
              <a:lumOff val="25000"/>
            </a:schemeClr>
          </a:solidFill>
          <a:latin typeface="+mn-lt"/>
          <a:ea typeface="+mn-ea"/>
          <a:cs typeface="+mn-cs"/>
        </a:defRPr>
      </a:lvl5pPr>
      <a:lvl6pPr marL="192024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da-DK"/>
              <a:t>Klik for at redigere i master</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C76EAC49-8B31-4EC3-B4C0-6674D293DEF1}" type="datetimeFigureOut">
              <a:rPr lang="da-DK" smtClean="0"/>
              <a:t>26-05-2023</a:t>
            </a:fld>
            <a:endParaRPr lang="da-DK"/>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da-DK"/>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0370C1BF-C355-484F-BD39-7F564EBD39DF}" type="slidenum">
              <a:rPr lang="da-DK" smtClean="0"/>
              <a:t>‹nr.›</a:t>
            </a:fld>
            <a:endParaRPr lang="da-DK"/>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58997939"/>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CA22F210-7186-4074-94C5-FAD2C2EB15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8" name="Picture 3">
            <a:extLst>
              <a:ext uri="{FF2B5EF4-FFF2-40B4-BE49-F238E27FC236}">
                <a16:creationId xmlns:a16="http://schemas.microsoft.com/office/drawing/2014/main" id="{FE3AD638-DF36-4E06-B4D9-74AF765A5A29}"/>
              </a:ext>
            </a:extLst>
          </p:cNvPr>
          <p:cNvPicPr>
            <a:picLocks noChangeAspect="1"/>
          </p:cNvPicPr>
          <p:nvPr/>
        </p:nvPicPr>
        <p:blipFill rotWithShape="1">
          <a:blip r:embed="rId3"/>
          <a:srcRect t="7865" b="7865"/>
          <a:stretch/>
        </p:blipFill>
        <p:spPr>
          <a:xfrm>
            <a:off x="20" y="-2"/>
            <a:ext cx="12191980" cy="6858002"/>
          </a:xfrm>
          <a:prstGeom prst="rect">
            <a:avLst/>
          </a:prstGeom>
        </p:spPr>
      </p:pic>
      <p:sp>
        <p:nvSpPr>
          <p:cNvPr id="28" name="Rectangle 27">
            <a:extLst>
              <a:ext uri="{FF2B5EF4-FFF2-40B4-BE49-F238E27FC236}">
                <a16:creationId xmlns:a16="http://schemas.microsoft.com/office/drawing/2014/main" id="{11C4FED8-D85F-4B52-875F-AB6873B503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68639" cy="6858000"/>
          </a:xfrm>
          <a:prstGeom prst="rect">
            <a:avLst/>
          </a:prstGeom>
          <a:gradFill>
            <a:gsLst>
              <a:gs pos="58000">
                <a:schemeClr val="tx1">
                  <a:alpha val="55000"/>
                </a:schemeClr>
              </a:gs>
              <a:gs pos="33000">
                <a:schemeClr val="tx1">
                  <a:alpha val="40000"/>
                </a:schemeClr>
              </a:gs>
              <a:gs pos="3000">
                <a:schemeClr val="tx1">
                  <a:alpha val="0"/>
                </a:schemeClr>
              </a:gs>
              <a:gs pos="100000">
                <a:schemeClr val="tx1">
                  <a:alpha val="55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C80B224E-851F-47BC-A27C-1EAC6B4EBB4D}"/>
              </a:ext>
            </a:extLst>
          </p:cNvPr>
          <p:cNvSpPr>
            <a:spLocks noGrp="1"/>
          </p:cNvSpPr>
          <p:nvPr>
            <p:ph type="ctrTitle"/>
          </p:nvPr>
        </p:nvSpPr>
        <p:spPr>
          <a:xfrm>
            <a:off x="855663" y="863600"/>
            <a:ext cx="6007100" cy="3366494"/>
          </a:xfrm>
        </p:spPr>
        <p:txBody>
          <a:bodyPr anchor="b">
            <a:normAutofit/>
          </a:bodyPr>
          <a:lstStyle/>
          <a:p>
            <a:r>
              <a:rPr lang="da-DK">
                <a:solidFill>
                  <a:schemeClr val="bg1"/>
                </a:solidFill>
              </a:rPr>
              <a:t>Beretning</a:t>
            </a:r>
            <a:br>
              <a:rPr lang="da-DK">
                <a:solidFill>
                  <a:schemeClr val="bg1"/>
                </a:solidFill>
              </a:rPr>
            </a:br>
            <a:endParaRPr lang="da-DK" dirty="0">
              <a:solidFill>
                <a:schemeClr val="bg1"/>
              </a:solidFill>
            </a:endParaRPr>
          </a:p>
        </p:txBody>
      </p:sp>
      <p:sp>
        <p:nvSpPr>
          <p:cNvPr id="3" name="Undertitel 2">
            <a:extLst>
              <a:ext uri="{FF2B5EF4-FFF2-40B4-BE49-F238E27FC236}">
                <a16:creationId xmlns:a16="http://schemas.microsoft.com/office/drawing/2014/main" id="{C4A82864-8820-40E7-A6B5-16AFE51030C1}"/>
              </a:ext>
            </a:extLst>
          </p:cNvPr>
          <p:cNvSpPr>
            <a:spLocks noGrp="1"/>
          </p:cNvSpPr>
          <p:nvPr>
            <p:ph type="subTitle" idx="1"/>
          </p:nvPr>
        </p:nvSpPr>
        <p:spPr>
          <a:xfrm>
            <a:off x="859536" y="4290191"/>
            <a:ext cx="6074001" cy="1345689"/>
          </a:xfrm>
        </p:spPr>
        <p:txBody>
          <a:bodyPr anchor="t">
            <a:normAutofit/>
          </a:bodyPr>
          <a:lstStyle/>
          <a:p>
            <a:pPr>
              <a:lnSpc>
                <a:spcPct val="140000"/>
              </a:lnSpc>
            </a:pPr>
            <a:r>
              <a:rPr lang="da-DK">
                <a:solidFill>
                  <a:schemeClr val="bg1"/>
                </a:solidFill>
              </a:rPr>
              <a:t>DDH repræsentantskabsmøde</a:t>
            </a:r>
          </a:p>
          <a:p>
            <a:pPr>
              <a:lnSpc>
                <a:spcPct val="140000"/>
              </a:lnSpc>
            </a:pPr>
            <a:r>
              <a:rPr lang="da-DK">
                <a:solidFill>
                  <a:schemeClr val="bg1"/>
                </a:solidFill>
              </a:rPr>
              <a:t>26.05.2023</a:t>
            </a:r>
            <a:endParaRPr lang="da-DK" dirty="0">
              <a:solidFill>
                <a:schemeClr val="bg1"/>
              </a:solidFill>
            </a:endParaRPr>
          </a:p>
        </p:txBody>
      </p:sp>
    </p:spTree>
    <p:extLst>
      <p:ext uri="{BB962C8B-B14F-4D97-AF65-F5344CB8AC3E}">
        <p14:creationId xmlns:p14="http://schemas.microsoft.com/office/powerpoint/2010/main" val="19082314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C58C534-AEE8-4301-66D1-22A1A5726539}"/>
              </a:ext>
            </a:extLst>
          </p:cNvPr>
          <p:cNvSpPr>
            <a:spLocks noGrp="1"/>
          </p:cNvSpPr>
          <p:nvPr>
            <p:ph type="title"/>
          </p:nvPr>
        </p:nvSpPr>
        <p:spPr/>
        <p:txBody>
          <a:bodyPr/>
          <a:lstStyle/>
          <a:p>
            <a:r>
              <a:rPr lang="da-DK" dirty="0"/>
              <a:t>ØA 2024</a:t>
            </a:r>
          </a:p>
        </p:txBody>
      </p:sp>
      <p:sp>
        <p:nvSpPr>
          <p:cNvPr id="3" name="Pladsholder til indhold 2">
            <a:extLst>
              <a:ext uri="{FF2B5EF4-FFF2-40B4-BE49-F238E27FC236}">
                <a16:creationId xmlns:a16="http://schemas.microsoft.com/office/drawing/2014/main" id="{71E6DF94-1A5F-017B-49AB-68DD93A0F3B3}"/>
              </a:ext>
            </a:extLst>
          </p:cNvPr>
          <p:cNvSpPr>
            <a:spLocks noGrp="1"/>
          </p:cNvSpPr>
          <p:nvPr>
            <p:ph idx="1"/>
          </p:nvPr>
        </p:nvSpPr>
        <p:spPr/>
        <p:txBody>
          <a:bodyPr>
            <a:normAutofit lnSpcReduction="10000"/>
          </a:bodyPr>
          <a:lstStyle/>
          <a:p>
            <a:r>
              <a:rPr lang="da-DK" sz="2400" dirty="0">
                <a:effectLst/>
                <a:latin typeface="Calibri" panose="020F0502020204030204" pitchFamily="34" charset="0"/>
                <a:ea typeface="Calibri" panose="020F0502020204030204" pitchFamily="34" charset="0"/>
              </a:rPr>
              <a:t>Øget anvendelse af fælles løsninger </a:t>
            </a:r>
          </a:p>
          <a:p>
            <a:r>
              <a:rPr lang="da-DK" sz="1800" dirty="0">
                <a:effectLst/>
                <a:latin typeface="Calibri" panose="020F0502020204030204" pitchFamily="34" charset="0"/>
                <a:ea typeface="Calibri" panose="020F0502020204030204" pitchFamily="34" charset="0"/>
              </a:rPr>
              <a:t> </a:t>
            </a:r>
          </a:p>
          <a:p>
            <a:r>
              <a:rPr lang="da-DK" sz="1800" i="1" dirty="0">
                <a:effectLst/>
                <a:latin typeface="Calibri" panose="020F0502020204030204" pitchFamily="34" charset="0"/>
                <a:ea typeface="Calibri" panose="020F0502020204030204" pitchFamily="34" charset="0"/>
              </a:rPr>
              <a:t>”Der eksisterer allerede gode erfaringer med fælles løsninger på tværs af den offentlige sektor og inden for de enkelte sektorer. Eksempelvis har tværkommunalt samarbejde om vejvedligehold givet gevinster i form af stor</a:t>
            </a:r>
            <a:r>
              <a:rPr lang="da-DK" sz="1800" b="1" i="1" dirty="0">
                <a:effectLst/>
                <a:latin typeface="Calibri" panose="020F0502020204030204" pitchFamily="34" charset="0"/>
                <a:ea typeface="Calibri" panose="020F0502020204030204" pitchFamily="34" charset="0"/>
              </a:rPr>
              <a:t>[1]</a:t>
            </a:r>
            <a:r>
              <a:rPr lang="da-DK" sz="1800" i="1" dirty="0">
                <a:effectLst/>
                <a:latin typeface="Calibri" panose="020F0502020204030204" pitchFamily="34" charset="0"/>
                <a:ea typeface="Calibri" panose="020F0502020204030204" pitchFamily="34" charset="0"/>
              </a:rPr>
              <a:t>driftsfordele og større faglige miljøer. </a:t>
            </a:r>
          </a:p>
          <a:p>
            <a:r>
              <a:rPr lang="da-DK" sz="1800" i="1" dirty="0">
                <a:effectLst/>
                <a:latin typeface="Calibri" panose="020F0502020204030204" pitchFamily="34" charset="0"/>
                <a:ea typeface="Calibri" panose="020F0502020204030204" pitchFamily="34" charset="0"/>
              </a:rPr>
              <a:t>Regeringen og KL er enige om at igangsætte et arbejde med henblik på at øge anvendelsen af fælles løsninger på en række større driftsområder (fx vejvedligehold, it-drift og bygninger)”</a:t>
            </a:r>
            <a:endParaRPr lang="da-DK" sz="1800" dirty="0">
              <a:effectLst/>
              <a:latin typeface="Calibri" panose="020F0502020204030204" pitchFamily="34" charset="0"/>
              <a:ea typeface="Calibri" panose="020F0502020204030204" pitchFamily="34" charset="0"/>
            </a:endParaRPr>
          </a:p>
          <a:p>
            <a:endParaRPr lang="da-DK" dirty="0"/>
          </a:p>
        </p:txBody>
      </p:sp>
    </p:spTree>
    <p:extLst>
      <p:ext uri="{BB962C8B-B14F-4D97-AF65-F5344CB8AC3E}">
        <p14:creationId xmlns:p14="http://schemas.microsoft.com/office/powerpoint/2010/main" val="2401037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2FF3AE-401F-B955-BF0D-8DC10E2084C9}"/>
              </a:ext>
            </a:extLst>
          </p:cNvPr>
          <p:cNvSpPr>
            <a:spLocks noGrp="1"/>
          </p:cNvSpPr>
          <p:nvPr>
            <p:ph type="title"/>
          </p:nvPr>
        </p:nvSpPr>
        <p:spPr>
          <a:xfrm>
            <a:off x="177553" y="705113"/>
            <a:ext cx="4385569" cy="5197498"/>
          </a:xfrm>
        </p:spPr>
        <p:txBody>
          <a:bodyPr/>
          <a:lstStyle/>
          <a:p>
            <a:r>
              <a:rPr lang="da-DK" dirty="0"/>
              <a:t>Kontaktcenter og chatbot</a:t>
            </a:r>
          </a:p>
        </p:txBody>
      </p:sp>
      <p:sp>
        <p:nvSpPr>
          <p:cNvPr id="3" name="Pladsholder til indhold 2">
            <a:extLst>
              <a:ext uri="{FF2B5EF4-FFF2-40B4-BE49-F238E27FC236}">
                <a16:creationId xmlns:a16="http://schemas.microsoft.com/office/drawing/2014/main" id="{8668C9BE-28AD-C896-68F2-2537A349D3C5}"/>
              </a:ext>
            </a:extLst>
          </p:cNvPr>
          <p:cNvSpPr>
            <a:spLocks noGrp="1"/>
          </p:cNvSpPr>
          <p:nvPr>
            <p:ph idx="1"/>
          </p:nvPr>
        </p:nvSpPr>
        <p:spPr>
          <a:xfrm>
            <a:off x="5069150" y="705113"/>
            <a:ext cx="6945297" cy="5197497"/>
          </a:xfrm>
        </p:spPr>
        <p:txBody>
          <a:bodyPr/>
          <a:lstStyle/>
          <a:p>
            <a:pPr marL="342900" indent="-342900">
              <a:buAutoNum type="arabicPeriod"/>
            </a:pPr>
            <a:r>
              <a:rPr lang="da-DK" dirty="0"/>
              <a:t>Juli 2023: 40 kommuner i DDH</a:t>
            </a:r>
          </a:p>
          <a:p>
            <a:pPr marL="285750" indent="-285750">
              <a:buFont typeface="Arial" panose="020B0604020202020204" pitchFamily="34" charset="0"/>
              <a:buChar char="•"/>
            </a:pPr>
            <a:r>
              <a:rPr lang="da-DK" dirty="0"/>
              <a:t>31 kommuner med kontaktcenter &amp; Chatbot</a:t>
            </a:r>
          </a:p>
          <a:p>
            <a:pPr marL="285750" indent="-285750">
              <a:buFont typeface="Arial" panose="020B0604020202020204" pitchFamily="34" charset="0"/>
              <a:buChar char="•"/>
            </a:pPr>
            <a:r>
              <a:rPr lang="da-DK" dirty="0"/>
              <a:t>5 kommuner med Chatbot </a:t>
            </a:r>
          </a:p>
          <a:p>
            <a:pPr marL="285750" indent="-285750">
              <a:buFont typeface="Arial" panose="020B0604020202020204" pitchFamily="34" charset="0"/>
              <a:buChar char="•"/>
            </a:pPr>
            <a:r>
              <a:rPr lang="da-DK" dirty="0"/>
              <a:t>3 kommuner med kontaktcenter 	(velkommen til Frederikssund)</a:t>
            </a:r>
          </a:p>
          <a:p>
            <a:r>
              <a:rPr lang="da-DK" dirty="0"/>
              <a:t>_______________________________</a:t>
            </a:r>
          </a:p>
          <a:p>
            <a:endParaRPr lang="da-DK" dirty="0"/>
          </a:p>
          <a:p>
            <a:pPr marL="285750" indent="-285750">
              <a:buFontTx/>
              <a:buChar char="-"/>
            </a:pPr>
            <a:r>
              <a:rPr lang="da-DK" dirty="0"/>
              <a:t>Opdelt dagsorden på </a:t>
            </a:r>
            <a:r>
              <a:rPr lang="da-DK" dirty="0" err="1"/>
              <a:t>rep</a:t>
            </a:r>
            <a:r>
              <a:rPr lang="da-DK" dirty="0"/>
              <a:t>. møderne</a:t>
            </a:r>
          </a:p>
          <a:p>
            <a:pPr marL="285750" indent="-285750">
              <a:buFontTx/>
              <a:buChar char="-"/>
            </a:pPr>
            <a:r>
              <a:rPr lang="da-DK" dirty="0"/>
              <a:t>Vedtægtsændringer (efterårs mødet)</a:t>
            </a:r>
          </a:p>
        </p:txBody>
      </p:sp>
    </p:spTree>
    <p:extLst>
      <p:ext uri="{BB962C8B-B14F-4D97-AF65-F5344CB8AC3E}">
        <p14:creationId xmlns:p14="http://schemas.microsoft.com/office/powerpoint/2010/main" val="31240142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3431AAA-9874-A29A-A852-19E461AE2B10}"/>
              </a:ext>
            </a:extLst>
          </p:cNvPr>
          <p:cNvSpPr>
            <a:spLocks noGrp="1"/>
          </p:cNvSpPr>
          <p:nvPr>
            <p:ph type="title"/>
          </p:nvPr>
        </p:nvSpPr>
        <p:spPr>
          <a:xfrm>
            <a:off x="0" y="705113"/>
            <a:ext cx="4678532" cy="5197498"/>
          </a:xfrm>
        </p:spPr>
        <p:txBody>
          <a:bodyPr/>
          <a:lstStyle/>
          <a:p>
            <a:r>
              <a:rPr lang="da-DK"/>
              <a:t>KPI’er &amp;</a:t>
            </a:r>
            <a:br>
              <a:rPr lang="da-DK" dirty="0"/>
            </a:br>
            <a:r>
              <a:rPr lang="da-DK" dirty="0"/>
              <a:t>Kvalitetsrapport</a:t>
            </a:r>
          </a:p>
        </p:txBody>
      </p:sp>
      <p:sp>
        <p:nvSpPr>
          <p:cNvPr id="3" name="Pladsholder til indhold 2">
            <a:extLst>
              <a:ext uri="{FF2B5EF4-FFF2-40B4-BE49-F238E27FC236}">
                <a16:creationId xmlns:a16="http://schemas.microsoft.com/office/drawing/2014/main" id="{A8817A72-5D0D-6BDB-9B8F-9A7DA2168475}"/>
              </a:ext>
            </a:extLst>
          </p:cNvPr>
          <p:cNvSpPr>
            <a:spLocks noGrp="1"/>
          </p:cNvSpPr>
          <p:nvPr>
            <p:ph idx="1"/>
          </p:nvPr>
        </p:nvSpPr>
        <p:spPr/>
        <p:txBody>
          <a:bodyPr/>
          <a:lstStyle/>
          <a:p>
            <a:r>
              <a:rPr lang="da-DK" sz="2000" dirty="0"/>
              <a:t>Siden sidste </a:t>
            </a:r>
            <a:r>
              <a:rPr lang="da-DK" sz="2000" dirty="0" err="1"/>
              <a:t>rep</a:t>
            </a:r>
            <a:r>
              <a:rPr lang="da-DK" sz="2000" dirty="0"/>
              <a:t>. møde (29.11.2022)</a:t>
            </a:r>
          </a:p>
          <a:p>
            <a:pPr marL="285750" indent="-285750">
              <a:buFont typeface="Arial" panose="020B0604020202020204" pitchFamily="34" charset="0"/>
              <a:buChar char="•"/>
            </a:pPr>
            <a:r>
              <a:rPr lang="da-DK" dirty="0"/>
              <a:t>Svarprocent = 89 % (mål= 80%)</a:t>
            </a:r>
          </a:p>
          <a:p>
            <a:pPr marL="285750" indent="-285750">
              <a:buFont typeface="Arial" panose="020B0604020202020204" pitchFamily="34" charset="0"/>
              <a:buChar char="•"/>
            </a:pPr>
            <a:r>
              <a:rPr lang="da-DK" dirty="0"/>
              <a:t>Straksafklaring = 59 % (mål = 60%)</a:t>
            </a:r>
          </a:p>
          <a:p>
            <a:pPr marL="285750" indent="-285750">
              <a:buFont typeface="Arial" panose="020B0604020202020204" pitchFamily="34" charset="0"/>
              <a:buChar char="•"/>
            </a:pPr>
            <a:r>
              <a:rPr lang="da-DK" dirty="0"/>
              <a:t>Tilfredshed = 7,75 (mål = over 7) </a:t>
            </a:r>
          </a:p>
          <a:p>
            <a:endParaRPr lang="da-DK" dirty="0"/>
          </a:p>
          <a:p>
            <a:r>
              <a:rPr lang="da-DK" dirty="0"/>
              <a:t>______________________________</a:t>
            </a:r>
          </a:p>
          <a:p>
            <a:pPr marL="285750" indent="-285750">
              <a:buFontTx/>
              <a:buChar char="-"/>
            </a:pPr>
            <a:endParaRPr lang="da-DK" dirty="0"/>
          </a:p>
          <a:p>
            <a:pPr marL="285750" indent="-285750">
              <a:buFontTx/>
              <a:buChar char="-"/>
            </a:pPr>
            <a:r>
              <a:rPr lang="da-DK" dirty="0"/>
              <a:t>Månedlige kvalitetsrapporter</a:t>
            </a:r>
          </a:p>
          <a:p>
            <a:pPr marL="285750" indent="-285750">
              <a:buFontTx/>
              <a:buChar char="-"/>
            </a:pPr>
            <a:r>
              <a:rPr lang="da-DK" dirty="0"/>
              <a:t>Opfølgning efter st.gr. møder</a:t>
            </a:r>
          </a:p>
        </p:txBody>
      </p:sp>
    </p:spTree>
    <p:extLst>
      <p:ext uri="{BB962C8B-B14F-4D97-AF65-F5344CB8AC3E}">
        <p14:creationId xmlns:p14="http://schemas.microsoft.com/office/powerpoint/2010/main" val="30913860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C2D802C-FD84-4549-983F-822E4A7FB062}"/>
              </a:ext>
            </a:extLst>
          </p:cNvPr>
          <p:cNvSpPr>
            <a:spLocks noGrp="1"/>
          </p:cNvSpPr>
          <p:nvPr>
            <p:ph type="title"/>
          </p:nvPr>
        </p:nvSpPr>
        <p:spPr/>
        <p:txBody>
          <a:bodyPr/>
          <a:lstStyle/>
          <a:p>
            <a:r>
              <a:rPr lang="da-DK" dirty="0" err="1"/>
              <a:t>RenoDjurs</a:t>
            </a:r>
            <a:endParaRPr lang="da-DK" dirty="0"/>
          </a:p>
        </p:txBody>
      </p:sp>
      <p:sp>
        <p:nvSpPr>
          <p:cNvPr id="3" name="Pladsholder til indhold 2">
            <a:extLst>
              <a:ext uri="{FF2B5EF4-FFF2-40B4-BE49-F238E27FC236}">
                <a16:creationId xmlns:a16="http://schemas.microsoft.com/office/drawing/2014/main" id="{785DA138-F8BF-7809-0FAF-76F2CED7326F}"/>
              </a:ext>
            </a:extLst>
          </p:cNvPr>
          <p:cNvSpPr>
            <a:spLocks noGrp="1"/>
          </p:cNvSpPr>
          <p:nvPr>
            <p:ph idx="1"/>
          </p:nvPr>
        </p:nvSpPr>
        <p:spPr/>
        <p:txBody>
          <a:bodyPr/>
          <a:lstStyle/>
          <a:p>
            <a:r>
              <a:rPr lang="da-DK" dirty="0"/>
              <a:t>Selskabsgjorte renholdningsselskaber</a:t>
            </a:r>
          </a:p>
          <a:p>
            <a:r>
              <a:rPr lang="da-DK" dirty="0"/>
              <a:t>Ny affaldsordning</a:t>
            </a:r>
          </a:p>
          <a:p>
            <a:endParaRPr lang="da-DK" dirty="0"/>
          </a:p>
          <a:p>
            <a:r>
              <a:rPr lang="da-DK" dirty="0"/>
              <a:t>_______________________________</a:t>
            </a:r>
          </a:p>
          <a:p>
            <a:endParaRPr lang="da-DK" dirty="0"/>
          </a:p>
          <a:p>
            <a:r>
              <a:rPr lang="da-DK" dirty="0"/>
              <a:t>DDH aftale med </a:t>
            </a:r>
            <a:r>
              <a:rPr lang="da-DK" dirty="0" err="1"/>
              <a:t>RenoDjurs</a:t>
            </a:r>
            <a:endParaRPr lang="da-DK" dirty="0"/>
          </a:p>
          <a:p>
            <a:r>
              <a:rPr lang="da-DK" dirty="0"/>
              <a:t>½ år – fast betaling</a:t>
            </a:r>
          </a:p>
          <a:p>
            <a:r>
              <a:rPr lang="da-DK" dirty="0"/>
              <a:t>Status efter 3 uger: 294 opkald</a:t>
            </a:r>
          </a:p>
          <a:p>
            <a:r>
              <a:rPr lang="da-DK" dirty="0"/>
              <a:t>Fokus på straksafklaring!</a:t>
            </a:r>
          </a:p>
        </p:txBody>
      </p:sp>
    </p:spTree>
    <p:extLst>
      <p:ext uri="{BB962C8B-B14F-4D97-AF65-F5344CB8AC3E}">
        <p14:creationId xmlns:p14="http://schemas.microsoft.com/office/powerpoint/2010/main" val="31314943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9E1BA1D-460A-36B2-333A-BFB350080F3E}"/>
              </a:ext>
            </a:extLst>
          </p:cNvPr>
          <p:cNvSpPr>
            <a:spLocks noGrp="1"/>
          </p:cNvSpPr>
          <p:nvPr>
            <p:ph type="title"/>
          </p:nvPr>
        </p:nvSpPr>
        <p:spPr/>
        <p:txBody>
          <a:bodyPr/>
          <a:lstStyle/>
          <a:p>
            <a:r>
              <a:rPr lang="da-DK" dirty="0"/>
              <a:t>SWOT</a:t>
            </a:r>
            <a:br>
              <a:rPr lang="da-DK" dirty="0"/>
            </a:br>
            <a:r>
              <a:rPr lang="da-DK" dirty="0"/>
              <a:t>Onboarding</a:t>
            </a:r>
          </a:p>
        </p:txBody>
      </p:sp>
      <p:sp>
        <p:nvSpPr>
          <p:cNvPr id="3" name="Pladsholder til indhold 2">
            <a:extLst>
              <a:ext uri="{FF2B5EF4-FFF2-40B4-BE49-F238E27FC236}">
                <a16:creationId xmlns:a16="http://schemas.microsoft.com/office/drawing/2014/main" id="{737A3277-01B5-FBC3-7E19-9FC64A09D3DA}"/>
              </a:ext>
            </a:extLst>
          </p:cNvPr>
          <p:cNvSpPr>
            <a:spLocks noGrp="1"/>
          </p:cNvSpPr>
          <p:nvPr>
            <p:ph idx="1"/>
          </p:nvPr>
        </p:nvSpPr>
        <p:spPr>
          <a:xfrm>
            <a:off x="4998128" y="705113"/>
            <a:ext cx="6773661" cy="5197497"/>
          </a:xfrm>
        </p:spPr>
        <p:txBody>
          <a:bodyPr/>
          <a:lstStyle/>
          <a:p>
            <a:r>
              <a:rPr lang="da-DK" dirty="0"/>
              <a:t>Styregruppen har igangsat flere initiativer:</a:t>
            </a:r>
          </a:p>
          <a:p>
            <a:endParaRPr lang="da-DK" dirty="0"/>
          </a:p>
          <a:p>
            <a:pPr marL="285750" indent="-285750">
              <a:buFont typeface="Arial" panose="020B0604020202020204" pitchFamily="34" charset="0"/>
              <a:buChar char="•"/>
            </a:pPr>
            <a:r>
              <a:rPr lang="da-DK" dirty="0"/>
              <a:t>SWOT analyse og handlingsplan (tidsplan)</a:t>
            </a:r>
          </a:p>
          <a:p>
            <a:pPr marL="285750" indent="-285750">
              <a:buFont typeface="Arial" panose="020B0604020202020204" pitchFamily="34" charset="0"/>
              <a:buChar char="•"/>
            </a:pPr>
            <a:r>
              <a:rPr lang="da-DK" dirty="0"/>
              <a:t>Onboarding projektgruppe</a:t>
            </a:r>
          </a:p>
          <a:p>
            <a:pPr marL="285750" indent="-285750">
              <a:buFont typeface="Arial" panose="020B0604020202020204" pitchFamily="34" charset="0"/>
              <a:buChar char="•"/>
            </a:pPr>
            <a:r>
              <a:rPr lang="da-DK" dirty="0"/>
              <a:t>0-punkts trivselsmåling for agenterne i efteråret 2023 </a:t>
            </a:r>
          </a:p>
          <a:p>
            <a:pPr marL="285750" indent="-285750">
              <a:buFont typeface="Arial" panose="020B0604020202020204" pitchFamily="34" charset="0"/>
              <a:buChar char="•"/>
            </a:pPr>
            <a:r>
              <a:rPr lang="da-DK" dirty="0"/>
              <a:t>Styregruppe seminar i august</a:t>
            </a:r>
          </a:p>
          <a:p>
            <a:pPr lvl="2" indent="0">
              <a:buNone/>
            </a:pPr>
            <a:endParaRPr lang="da-DK" dirty="0"/>
          </a:p>
          <a:p>
            <a:endParaRPr lang="da-DK" dirty="0"/>
          </a:p>
          <a:p>
            <a:endParaRPr lang="da-DK" dirty="0"/>
          </a:p>
          <a:p>
            <a:endParaRPr lang="da-DK" dirty="0"/>
          </a:p>
        </p:txBody>
      </p:sp>
    </p:spTree>
    <p:extLst>
      <p:ext uri="{BB962C8B-B14F-4D97-AF65-F5344CB8AC3E}">
        <p14:creationId xmlns:p14="http://schemas.microsoft.com/office/powerpoint/2010/main" val="33566547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26CA6BB-93F3-C9A2-AF66-4D58BC0998B8}"/>
              </a:ext>
            </a:extLst>
          </p:cNvPr>
          <p:cNvSpPr>
            <a:spLocks noGrp="1"/>
          </p:cNvSpPr>
          <p:nvPr>
            <p:ph type="title"/>
          </p:nvPr>
        </p:nvSpPr>
        <p:spPr/>
        <p:txBody>
          <a:bodyPr/>
          <a:lstStyle/>
          <a:p>
            <a:r>
              <a:rPr lang="da-DK"/>
              <a:t>LinkedIn</a:t>
            </a:r>
            <a:endParaRPr lang="da-DK" dirty="0"/>
          </a:p>
        </p:txBody>
      </p:sp>
      <p:pic>
        <p:nvPicPr>
          <p:cNvPr id="5" name="Pladsholder til indhold 4">
            <a:extLst>
              <a:ext uri="{FF2B5EF4-FFF2-40B4-BE49-F238E27FC236}">
                <a16:creationId xmlns:a16="http://schemas.microsoft.com/office/drawing/2014/main" id="{01763FA2-1BE6-904B-DA34-ED0BAF5FD4BD}"/>
              </a:ext>
            </a:extLst>
          </p:cNvPr>
          <p:cNvPicPr>
            <a:picLocks noGrp="1" noChangeAspect="1"/>
          </p:cNvPicPr>
          <p:nvPr>
            <p:ph idx="1"/>
          </p:nvPr>
        </p:nvPicPr>
        <p:blipFill>
          <a:blip r:embed="rId3"/>
          <a:stretch>
            <a:fillRect/>
          </a:stretch>
        </p:blipFill>
        <p:spPr>
          <a:xfrm>
            <a:off x="5376863" y="1732763"/>
            <a:ext cx="6172200" cy="3141649"/>
          </a:xfrm>
        </p:spPr>
      </p:pic>
    </p:spTree>
    <p:extLst>
      <p:ext uri="{BB962C8B-B14F-4D97-AF65-F5344CB8AC3E}">
        <p14:creationId xmlns:p14="http://schemas.microsoft.com/office/powerpoint/2010/main" val="3007882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F13ED6D-17A8-8BAF-893B-A06386817D6E}"/>
              </a:ext>
            </a:extLst>
          </p:cNvPr>
          <p:cNvSpPr>
            <a:spLocks noGrp="1"/>
          </p:cNvSpPr>
          <p:nvPr>
            <p:ph type="title"/>
          </p:nvPr>
        </p:nvSpPr>
        <p:spPr/>
        <p:txBody>
          <a:bodyPr/>
          <a:lstStyle/>
          <a:p>
            <a:r>
              <a:rPr lang="da-DK" dirty="0"/>
              <a:t>Chatbot</a:t>
            </a:r>
          </a:p>
        </p:txBody>
      </p:sp>
      <p:sp>
        <p:nvSpPr>
          <p:cNvPr id="3" name="Pladsholder til indhold 2">
            <a:extLst>
              <a:ext uri="{FF2B5EF4-FFF2-40B4-BE49-F238E27FC236}">
                <a16:creationId xmlns:a16="http://schemas.microsoft.com/office/drawing/2014/main" id="{97639321-1525-C7E4-1635-A13842EE7326}"/>
              </a:ext>
            </a:extLst>
          </p:cNvPr>
          <p:cNvSpPr>
            <a:spLocks noGrp="1"/>
          </p:cNvSpPr>
          <p:nvPr>
            <p:ph idx="1"/>
          </p:nvPr>
        </p:nvSpPr>
        <p:spPr/>
        <p:txBody>
          <a:bodyPr>
            <a:normAutofit fontScale="92500" lnSpcReduction="20000"/>
          </a:bodyPr>
          <a:lstStyle/>
          <a:p>
            <a:r>
              <a:rPr lang="da-DK" dirty="0"/>
              <a:t>Løbende statusrapporter</a:t>
            </a:r>
          </a:p>
          <a:p>
            <a:r>
              <a:rPr lang="da-DK" dirty="0"/>
              <a:t>Stort arbejde med Databehandleraftaler</a:t>
            </a:r>
          </a:p>
          <a:p>
            <a:r>
              <a:rPr lang="da-DK" dirty="0"/>
              <a:t>Chatbot dag</a:t>
            </a:r>
          </a:p>
          <a:p>
            <a:r>
              <a:rPr lang="da-DK" dirty="0"/>
              <a:t>Forberedelse af </a:t>
            </a:r>
            <a:r>
              <a:rPr lang="da-DK"/>
              <a:t>nyt udbud</a:t>
            </a:r>
          </a:p>
          <a:p>
            <a:endParaRPr lang="da-DK" dirty="0"/>
          </a:p>
          <a:p>
            <a:r>
              <a:rPr lang="da-DK" u="sng" dirty="0"/>
              <a:t>National opmærksomhed </a:t>
            </a:r>
          </a:p>
          <a:p>
            <a:r>
              <a:rPr lang="da-DK" dirty="0"/>
              <a:t>(KL, Borgerblikket, OGP og Digital Inklusion, </a:t>
            </a:r>
            <a:r>
              <a:rPr lang="da-DK" dirty="0" err="1"/>
              <a:t>Digst</a:t>
            </a:r>
            <a:r>
              <a:rPr lang="da-DK" dirty="0"/>
              <a:t>.)</a:t>
            </a:r>
          </a:p>
          <a:p>
            <a:r>
              <a:rPr lang="da-DK" u="sng" dirty="0"/>
              <a:t>International opmærksomhed</a:t>
            </a:r>
            <a:br>
              <a:rPr lang="da-DK" u="sng" dirty="0"/>
            </a:br>
            <a:r>
              <a:rPr lang="da-DK" dirty="0" err="1"/>
              <a:t>Eurocities</a:t>
            </a:r>
            <a:r>
              <a:rPr lang="da-DK" dirty="0"/>
              <a:t> (artikel)</a:t>
            </a:r>
          </a:p>
          <a:p>
            <a:endParaRPr lang="da-DK" dirty="0"/>
          </a:p>
          <a:p>
            <a:r>
              <a:rPr lang="da-DK" dirty="0"/>
              <a:t>VOICE på vej</a:t>
            </a:r>
          </a:p>
        </p:txBody>
      </p:sp>
    </p:spTree>
    <p:extLst>
      <p:ext uri="{BB962C8B-B14F-4D97-AF65-F5344CB8AC3E}">
        <p14:creationId xmlns:p14="http://schemas.microsoft.com/office/powerpoint/2010/main" val="14959257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15384613-A493-4A01-873E-5BD3769D1A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07621040-77F2-4216-AA90-332B8EAE1390}"/>
              </a:ext>
            </a:extLst>
          </p:cNvPr>
          <p:cNvSpPr>
            <a:spLocks noGrp="1"/>
          </p:cNvSpPr>
          <p:nvPr>
            <p:ph type="ctrTitle"/>
          </p:nvPr>
        </p:nvSpPr>
        <p:spPr>
          <a:xfrm>
            <a:off x="804333" y="643467"/>
            <a:ext cx="7558609" cy="4849909"/>
          </a:xfrm>
        </p:spPr>
        <p:txBody>
          <a:bodyPr anchor="b">
            <a:normAutofit/>
          </a:bodyPr>
          <a:lstStyle/>
          <a:p>
            <a:pPr algn="l"/>
            <a:r>
              <a:rPr lang="da-DK" sz="6800" i="1"/>
              <a:t>”DDH - Vi hjælper hinanden med at hjælpe borgerne”</a:t>
            </a:r>
          </a:p>
        </p:txBody>
      </p:sp>
      <p:sp>
        <p:nvSpPr>
          <p:cNvPr id="3" name="Undertitel 2">
            <a:extLst>
              <a:ext uri="{FF2B5EF4-FFF2-40B4-BE49-F238E27FC236}">
                <a16:creationId xmlns:a16="http://schemas.microsoft.com/office/drawing/2014/main" id="{53679CC5-BE4F-442F-B4C9-2AD5AC974CBD}"/>
              </a:ext>
            </a:extLst>
          </p:cNvPr>
          <p:cNvSpPr>
            <a:spLocks noGrp="1"/>
          </p:cNvSpPr>
          <p:nvPr>
            <p:ph type="subTitle" idx="1"/>
          </p:nvPr>
        </p:nvSpPr>
        <p:spPr>
          <a:xfrm>
            <a:off x="804333" y="5563388"/>
            <a:ext cx="7558609" cy="742279"/>
          </a:xfrm>
        </p:spPr>
        <p:txBody>
          <a:bodyPr>
            <a:normAutofit/>
          </a:bodyPr>
          <a:lstStyle/>
          <a:p>
            <a:pPr algn="l"/>
            <a:r>
              <a:rPr lang="da-DK" sz="1800" i="1"/>
              <a:t>                                                                   DDH kerneopgave</a:t>
            </a:r>
          </a:p>
        </p:txBody>
      </p:sp>
      <p:sp>
        <p:nvSpPr>
          <p:cNvPr id="18" name="Rectangle 21">
            <a:extLst>
              <a:ext uri="{FF2B5EF4-FFF2-40B4-BE49-F238E27FC236}">
                <a16:creationId xmlns:a16="http://schemas.microsoft.com/office/drawing/2014/main" id="{34336F18-80E9-4DFA-9C2E-3F85614720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83464" cy="6858000"/>
          </a:xfrm>
          <a:prstGeom prst="rect">
            <a:avLst/>
          </a:prstGeom>
          <a:solidFill>
            <a:srgbClr val="17162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Freeform: Shape 23">
            <a:extLst>
              <a:ext uri="{FF2B5EF4-FFF2-40B4-BE49-F238E27FC236}">
                <a16:creationId xmlns:a16="http://schemas.microsoft.com/office/drawing/2014/main" id="{9D293054-EC89-4CF2-AAEF-B38981E923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a:off x="9302764" y="0"/>
            <a:ext cx="2889236" cy="6858000"/>
          </a:xfrm>
          <a:custGeom>
            <a:avLst/>
            <a:gdLst>
              <a:gd name="connsiteX0" fmla="*/ 1514461 w 2889236"/>
              <a:gd name="connsiteY0" fmla="*/ 0 h 6858000"/>
              <a:gd name="connsiteX1" fmla="*/ 1291796 w 2889236"/>
              <a:gd name="connsiteY1" fmla="*/ 0 h 6858000"/>
              <a:gd name="connsiteX2" fmla="*/ 1242998 w 2889236"/>
              <a:gd name="connsiteY2" fmla="*/ 0 h 6858000"/>
              <a:gd name="connsiteX3" fmla="*/ 303177 w 2889236"/>
              <a:gd name="connsiteY3" fmla="*/ 0 h 6858000"/>
              <a:gd name="connsiteX4" fmla="*/ 235415 w 2889236"/>
              <a:gd name="connsiteY4" fmla="*/ 0 h 6858000"/>
              <a:gd name="connsiteX5" fmla="*/ 0 w 2889236"/>
              <a:gd name="connsiteY5" fmla="*/ 0 h 6858000"/>
              <a:gd name="connsiteX6" fmla="*/ 0 w 2889236"/>
              <a:gd name="connsiteY6" fmla="*/ 6858000 h 6858000"/>
              <a:gd name="connsiteX7" fmla="*/ 235415 w 2889236"/>
              <a:gd name="connsiteY7" fmla="*/ 6858000 h 6858000"/>
              <a:gd name="connsiteX8" fmla="*/ 303177 w 2889236"/>
              <a:gd name="connsiteY8" fmla="*/ 6858000 h 6858000"/>
              <a:gd name="connsiteX9" fmla="*/ 1242998 w 2889236"/>
              <a:gd name="connsiteY9" fmla="*/ 6858000 h 6858000"/>
              <a:gd name="connsiteX10" fmla="*/ 1291795 w 2889236"/>
              <a:gd name="connsiteY10" fmla="*/ 6858000 h 6858000"/>
              <a:gd name="connsiteX11" fmla="*/ 1514461 w 2889236"/>
              <a:gd name="connsiteY11" fmla="*/ 6858000 h 6858000"/>
              <a:gd name="connsiteX12" fmla="*/ 1541448 w 2889236"/>
              <a:gd name="connsiteY12" fmla="*/ 6770688 h 6858000"/>
              <a:gd name="connsiteX13" fmla="*/ 1566848 w 2889236"/>
              <a:gd name="connsiteY13" fmla="*/ 6683375 h 6858000"/>
              <a:gd name="connsiteX14" fmla="*/ 1592248 w 2889236"/>
              <a:gd name="connsiteY14" fmla="*/ 6594475 h 6858000"/>
              <a:gd name="connsiteX15" fmla="*/ 1614473 w 2889236"/>
              <a:gd name="connsiteY15" fmla="*/ 6503988 h 6858000"/>
              <a:gd name="connsiteX16" fmla="*/ 1641461 w 2889236"/>
              <a:gd name="connsiteY16" fmla="*/ 6416675 h 6858000"/>
              <a:gd name="connsiteX17" fmla="*/ 1670036 w 2889236"/>
              <a:gd name="connsiteY17" fmla="*/ 6332538 h 6858000"/>
              <a:gd name="connsiteX18" fmla="*/ 1706548 w 2889236"/>
              <a:gd name="connsiteY18" fmla="*/ 6253163 h 6858000"/>
              <a:gd name="connsiteX19" fmla="*/ 1749411 w 2889236"/>
              <a:gd name="connsiteY19" fmla="*/ 6180138 h 6858000"/>
              <a:gd name="connsiteX20" fmla="*/ 1797036 w 2889236"/>
              <a:gd name="connsiteY20" fmla="*/ 6118225 h 6858000"/>
              <a:gd name="connsiteX21" fmla="*/ 1849423 w 2889236"/>
              <a:gd name="connsiteY21" fmla="*/ 6059488 h 6858000"/>
              <a:gd name="connsiteX22" fmla="*/ 1909748 w 2889236"/>
              <a:gd name="connsiteY22" fmla="*/ 6005513 h 6858000"/>
              <a:gd name="connsiteX23" fmla="*/ 1973248 w 2889236"/>
              <a:gd name="connsiteY23" fmla="*/ 5951538 h 6858000"/>
              <a:gd name="connsiteX24" fmla="*/ 2039923 w 2889236"/>
              <a:gd name="connsiteY24" fmla="*/ 5900738 h 6858000"/>
              <a:gd name="connsiteX25" fmla="*/ 2106598 w 2889236"/>
              <a:gd name="connsiteY25" fmla="*/ 5849938 h 6858000"/>
              <a:gd name="connsiteX26" fmla="*/ 2174861 w 2889236"/>
              <a:gd name="connsiteY26" fmla="*/ 5797550 h 6858000"/>
              <a:gd name="connsiteX27" fmla="*/ 2239948 w 2889236"/>
              <a:gd name="connsiteY27" fmla="*/ 5746750 h 6858000"/>
              <a:gd name="connsiteX28" fmla="*/ 2301861 w 2889236"/>
              <a:gd name="connsiteY28" fmla="*/ 5692775 h 6858000"/>
              <a:gd name="connsiteX29" fmla="*/ 2359011 w 2889236"/>
              <a:gd name="connsiteY29" fmla="*/ 5634038 h 6858000"/>
              <a:gd name="connsiteX30" fmla="*/ 2411398 w 2889236"/>
              <a:gd name="connsiteY30" fmla="*/ 5575300 h 6858000"/>
              <a:gd name="connsiteX31" fmla="*/ 2454261 w 2889236"/>
              <a:gd name="connsiteY31" fmla="*/ 5511800 h 6858000"/>
              <a:gd name="connsiteX32" fmla="*/ 2490773 w 2889236"/>
              <a:gd name="connsiteY32" fmla="*/ 5440363 h 6858000"/>
              <a:gd name="connsiteX33" fmla="*/ 2512998 w 2889236"/>
              <a:gd name="connsiteY33" fmla="*/ 5370513 h 6858000"/>
              <a:gd name="connsiteX34" fmla="*/ 2527286 w 2889236"/>
              <a:gd name="connsiteY34" fmla="*/ 5292725 h 6858000"/>
              <a:gd name="connsiteX35" fmla="*/ 2533636 w 2889236"/>
              <a:gd name="connsiteY35" fmla="*/ 5216525 h 6858000"/>
              <a:gd name="connsiteX36" fmla="*/ 2532048 w 2889236"/>
              <a:gd name="connsiteY36" fmla="*/ 5135563 h 6858000"/>
              <a:gd name="connsiteX37" fmla="*/ 2525698 w 2889236"/>
              <a:gd name="connsiteY37" fmla="*/ 5054600 h 6858000"/>
              <a:gd name="connsiteX38" fmla="*/ 2517761 w 2889236"/>
              <a:gd name="connsiteY38" fmla="*/ 4970463 h 6858000"/>
              <a:gd name="connsiteX39" fmla="*/ 2506648 w 2889236"/>
              <a:gd name="connsiteY39" fmla="*/ 4886325 h 6858000"/>
              <a:gd name="connsiteX40" fmla="*/ 2493948 w 2889236"/>
              <a:gd name="connsiteY40" fmla="*/ 4802188 h 6858000"/>
              <a:gd name="connsiteX41" fmla="*/ 2484423 w 2889236"/>
              <a:gd name="connsiteY41" fmla="*/ 4718050 h 6858000"/>
              <a:gd name="connsiteX42" fmla="*/ 2478073 w 2889236"/>
              <a:gd name="connsiteY42" fmla="*/ 4633913 h 6858000"/>
              <a:gd name="connsiteX43" fmla="*/ 2473311 w 2889236"/>
              <a:gd name="connsiteY43" fmla="*/ 4552950 h 6858000"/>
              <a:gd name="connsiteX44" fmla="*/ 2478073 w 2889236"/>
              <a:gd name="connsiteY44" fmla="*/ 4473575 h 6858000"/>
              <a:gd name="connsiteX45" fmla="*/ 2487598 w 2889236"/>
              <a:gd name="connsiteY45" fmla="*/ 4395788 h 6858000"/>
              <a:gd name="connsiteX46" fmla="*/ 2508236 w 2889236"/>
              <a:gd name="connsiteY46" fmla="*/ 4314825 h 6858000"/>
              <a:gd name="connsiteX47" fmla="*/ 2539986 w 2889236"/>
              <a:gd name="connsiteY47" fmla="*/ 4235450 h 6858000"/>
              <a:gd name="connsiteX48" fmla="*/ 2578086 w 2889236"/>
              <a:gd name="connsiteY48" fmla="*/ 4156075 h 6858000"/>
              <a:gd name="connsiteX49" fmla="*/ 2620948 w 2889236"/>
              <a:gd name="connsiteY49" fmla="*/ 4076700 h 6858000"/>
              <a:gd name="connsiteX50" fmla="*/ 2665398 w 2889236"/>
              <a:gd name="connsiteY50" fmla="*/ 3998913 h 6858000"/>
              <a:gd name="connsiteX51" fmla="*/ 2713024 w 2889236"/>
              <a:gd name="connsiteY51" fmla="*/ 3919538 h 6858000"/>
              <a:gd name="connsiteX52" fmla="*/ 2755886 w 2889236"/>
              <a:gd name="connsiteY52" fmla="*/ 3840163 h 6858000"/>
              <a:gd name="connsiteX53" fmla="*/ 2798748 w 2889236"/>
              <a:gd name="connsiteY53" fmla="*/ 3759200 h 6858000"/>
              <a:gd name="connsiteX54" fmla="*/ 2835261 w 2889236"/>
              <a:gd name="connsiteY54" fmla="*/ 3678238 h 6858000"/>
              <a:gd name="connsiteX55" fmla="*/ 2863836 w 2889236"/>
              <a:gd name="connsiteY55" fmla="*/ 3597275 h 6858000"/>
              <a:gd name="connsiteX56" fmla="*/ 2879711 w 2889236"/>
              <a:gd name="connsiteY56" fmla="*/ 3514725 h 6858000"/>
              <a:gd name="connsiteX57" fmla="*/ 2889236 w 2889236"/>
              <a:gd name="connsiteY57" fmla="*/ 3429000 h 6858000"/>
              <a:gd name="connsiteX58" fmla="*/ 2879711 w 2889236"/>
              <a:gd name="connsiteY58" fmla="*/ 3343275 h 6858000"/>
              <a:gd name="connsiteX59" fmla="*/ 2863836 w 2889236"/>
              <a:gd name="connsiteY59" fmla="*/ 3260725 h 6858000"/>
              <a:gd name="connsiteX60" fmla="*/ 2835261 w 2889236"/>
              <a:gd name="connsiteY60" fmla="*/ 3179763 h 6858000"/>
              <a:gd name="connsiteX61" fmla="*/ 2798748 w 2889236"/>
              <a:gd name="connsiteY61" fmla="*/ 3098800 h 6858000"/>
              <a:gd name="connsiteX62" fmla="*/ 2755886 w 2889236"/>
              <a:gd name="connsiteY62" fmla="*/ 3017838 h 6858000"/>
              <a:gd name="connsiteX63" fmla="*/ 2713024 w 2889236"/>
              <a:gd name="connsiteY63" fmla="*/ 2938463 h 6858000"/>
              <a:gd name="connsiteX64" fmla="*/ 2665398 w 2889236"/>
              <a:gd name="connsiteY64" fmla="*/ 2859088 h 6858000"/>
              <a:gd name="connsiteX65" fmla="*/ 2620948 w 2889236"/>
              <a:gd name="connsiteY65" fmla="*/ 2781300 h 6858000"/>
              <a:gd name="connsiteX66" fmla="*/ 2578086 w 2889236"/>
              <a:gd name="connsiteY66" fmla="*/ 2701925 h 6858000"/>
              <a:gd name="connsiteX67" fmla="*/ 2539986 w 2889236"/>
              <a:gd name="connsiteY67" fmla="*/ 2622550 h 6858000"/>
              <a:gd name="connsiteX68" fmla="*/ 2508236 w 2889236"/>
              <a:gd name="connsiteY68" fmla="*/ 2543175 h 6858000"/>
              <a:gd name="connsiteX69" fmla="*/ 2487598 w 2889236"/>
              <a:gd name="connsiteY69" fmla="*/ 2462213 h 6858000"/>
              <a:gd name="connsiteX70" fmla="*/ 2478073 w 2889236"/>
              <a:gd name="connsiteY70" fmla="*/ 2384425 h 6858000"/>
              <a:gd name="connsiteX71" fmla="*/ 2473311 w 2889236"/>
              <a:gd name="connsiteY71" fmla="*/ 2305050 h 6858000"/>
              <a:gd name="connsiteX72" fmla="*/ 2478073 w 2889236"/>
              <a:gd name="connsiteY72" fmla="*/ 2224088 h 6858000"/>
              <a:gd name="connsiteX73" fmla="*/ 2484423 w 2889236"/>
              <a:gd name="connsiteY73" fmla="*/ 2139950 h 6858000"/>
              <a:gd name="connsiteX74" fmla="*/ 2493948 w 2889236"/>
              <a:gd name="connsiteY74" fmla="*/ 2055813 h 6858000"/>
              <a:gd name="connsiteX75" fmla="*/ 2506648 w 2889236"/>
              <a:gd name="connsiteY75" fmla="*/ 1971675 h 6858000"/>
              <a:gd name="connsiteX76" fmla="*/ 2517761 w 2889236"/>
              <a:gd name="connsiteY76" fmla="*/ 1887538 h 6858000"/>
              <a:gd name="connsiteX77" fmla="*/ 2525698 w 2889236"/>
              <a:gd name="connsiteY77" fmla="*/ 1803400 h 6858000"/>
              <a:gd name="connsiteX78" fmla="*/ 2532048 w 2889236"/>
              <a:gd name="connsiteY78" fmla="*/ 1722438 h 6858000"/>
              <a:gd name="connsiteX79" fmla="*/ 2533636 w 2889236"/>
              <a:gd name="connsiteY79" fmla="*/ 1641475 h 6858000"/>
              <a:gd name="connsiteX80" fmla="*/ 2527286 w 2889236"/>
              <a:gd name="connsiteY80" fmla="*/ 1565275 h 6858000"/>
              <a:gd name="connsiteX81" fmla="*/ 2512998 w 2889236"/>
              <a:gd name="connsiteY81" fmla="*/ 1487488 h 6858000"/>
              <a:gd name="connsiteX82" fmla="*/ 2490773 w 2889236"/>
              <a:gd name="connsiteY82" fmla="*/ 1417638 h 6858000"/>
              <a:gd name="connsiteX83" fmla="*/ 2454261 w 2889236"/>
              <a:gd name="connsiteY83" fmla="*/ 1346200 h 6858000"/>
              <a:gd name="connsiteX84" fmla="*/ 2411398 w 2889236"/>
              <a:gd name="connsiteY84" fmla="*/ 1282700 h 6858000"/>
              <a:gd name="connsiteX85" fmla="*/ 2359011 w 2889236"/>
              <a:gd name="connsiteY85" fmla="*/ 1223963 h 6858000"/>
              <a:gd name="connsiteX86" fmla="*/ 2301861 w 2889236"/>
              <a:gd name="connsiteY86" fmla="*/ 1165225 h 6858000"/>
              <a:gd name="connsiteX87" fmla="*/ 2239948 w 2889236"/>
              <a:gd name="connsiteY87" fmla="*/ 1111250 h 6858000"/>
              <a:gd name="connsiteX88" fmla="*/ 2174861 w 2889236"/>
              <a:gd name="connsiteY88" fmla="*/ 1060450 h 6858000"/>
              <a:gd name="connsiteX89" fmla="*/ 2106598 w 2889236"/>
              <a:gd name="connsiteY89" fmla="*/ 1008063 h 6858000"/>
              <a:gd name="connsiteX90" fmla="*/ 2039923 w 2889236"/>
              <a:gd name="connsiteY90" fmla="*/ 957263 h 6858000"/>
              <a:gd name="connsiteX91" fmla="*/ 1973248 w 2889236"/>
              <a:gd name="connsiteY91" fmla="*/ 906463 h 6858000"/>
              <a:gd name="connsiteX92" fmla="*/ 1909748 w 2889236"/>
              <a:gd name="connsiteY92" fmla="*/ 852488 h 6858000"/>
              <a:gd name="connsiteX93" fmla="*/ 1849423 w 2889236"/>
              <a:gd name="connsiteY93" fmla="*/ 798513 h 6858000"/>
              <a:gd name="connsiteX94" fmla="*/ 1797036 w 2889236"/>
              <a:gd name="connsiteY94" fmla="*/ 739775 h 6858000"/>
              <a:gd name="connsiteX95" fmla="*/ 1749411 w 2889236"/>
              <a:gd name="connsiteY95" fmla="*/ 677863 h 6858000"/>
              <a:gd name="connsiteX96" fmla="*/ 1706548 w 2889236"/>
              <a:gd name="connsiteY96" fmla="*/ 604838 h 6858000"/>
              <a:gd name="connsiteX97" fmla="*/ 1670036 w 2889236"/>
              <a:gd name="connsiteY97" fmla="*/ 525463 h 6858000"/>
              <a:gd name="connsiteX98" fmla="*/ 1641461 w 2889236"/>
              <a:gd name="connsiteY98" fmla="*/ 441325 h 6858000"/>
              <a:gd name="connsiteX99" fmla="*/ 1614473 w 2889236"/>
              <a:gd name="connsiteY99" fmla="*/ 354013 h 6858000"/>
              <a:gd name="connsiteX100" fmla="*/ 1592248 w 2889236"/>
              <a:gd name="connsiteY100" fmla="*/ 263525 h 6858000"/>
              <a:gd name="connsiteX101" fmla="*/ 1566848 w 2889236"/>
              <a:gd name="connsiteY101" fmla="*/ 174625 h 6858000"/>
              <a:gd name="connsiteX102" fmla="*/ 1541448 w 2889236"/>
              <a:gd name="connsiteY102" fmla="*/ 8731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Lst>
            <a:rect l="l" t="t" r="r" b="b"/>
            <a:pathLst>
              <a:path w="2889236" h="6858000">
                <a:moveTo>
                  <a:pt x="1514461" y="0"/>
                </a:moveTo>
                <a:lnTo>
                  <a:pt x="1291796" y="0"/>
                </a:lnTo>
                <a:lnTo>
                  <a:pt x="1242998" y="0"/>
                </a:lnTo>
                <a:lnTo>
                  <a:pt x="303177" y="0"/>
                </a:lnTo>
                <a:lnTo>
                  <a:pt x="235415" y="0"/>
                </a:lnTo>
                <a:lnTo>
                  <a:pt x="0" y="0"/>
                </a:lnTo>
                <a:lnTo>
                  <a:pt x="0" y="6858000"/>
                </a:lnTo>
                <a:lnTo>
                  <a:pt x="235415" y="6858000"/>
                </a:lnTo>
                <a:lnTo>
                  <a:pt x="303177" y="6858000"/>
                </a:lnTo>
                <a:lnTo>
                  <a:pt x="1242998" y="6858000"/>
                </a:lnTo>
                <a:lnTo>
                  <a:pt x="1291795" y="6858000"/>
                </a:lnTo>
                <a:lnTo>
                  <a:pt x="1514461" y="6858000"/>
                </a:lnTo>
                <a:lnTo>
                  <a:pt x="1541448" y="6770688"/>
                </a:lnTo>
                <a:lnTo>
                  <a:pt x="1566848" y="6683375"/>
                </a:lnTo>
                <a:lnTo>
                  <a:pt x="1592248" y="6594475"/>
                </a:lnTo>
                <a:lnTo>
                  <a:pt x="1614473" y="6503988"/>
                </a:lnTo>
                <a:lnTo>
                  <a:pt x="1641461" y="6416675"/>
                </a:lnTo>
                <a:lnTo>
                  <a:pt x="1670036" y="6332538"/>
                </a:lnTo>
                <a:lnTo>
                  <a:pt x="1706548" y="6253163"/>
                </a:lnTo>
                <a:lnTo>
                  <a:pt x="1749411" y="6180138"/>
                </a:lnTo>
                <a:lnTo>
                  <a:pt x="1797036" y="6118225"/>
                </a:lnTo>
                <a:lnTo>
                  <a:pt x="1849423" y="6059488"/>
                </a:lnTo>
                <a:lnTo>
                  <a:pt x="1909748" y="6005513"/>
                </a:lnTo>
                <a:lnTo>
                  <a:pt x="1973248" y="5951538"/>
                </a:lnTo>
                <a:lnTo>
                  <a:pt x="2039923" y="5900738"/>
                </a:lnTo>
                <a:lnTo>
                  <a:pt x="2106598" y="5849938"/>
                </a:lnTo>
                <a:lnTo>
                  <a:pt x="2174861" y="5797550"/>
                </a:lnTo>
                <a:lnTo>
                  <a:pt x="2239948" y="5746750"/>
                </a:lnTo>
                <a:lnTo>
                  <a:pt x="2301861" y="5692775"/>
                </a:lnTo>
                <a:lnTo>
                  <a:pt x="2359011" y="5634038"/>
                </a:lnTo>
                <a:lnTo>
                  <a:pt x="2411398" y="5575300"/>
                </a:lnTo>
                <a:lnTo>
                  <a:pt x="2454261" y="5511800"/>
                </a:lnTo>
                <a:lnTo>
                  <a:pt x="2490773" y="5440363"/>
                </a:lnTo>
                <a:lnTo>
                  <a:pt x="2512998" y="5370513"/>
                </a:lnTo>
                <a:lnTo>
                  <a:pt x="2527286" y="5292725"/>
                </a:lnTo>
                <a:lnTo>
                  <a:pt x="2533636" y="5216525"/>
                </a:lnTo>
                <a:lnTo>
                  <a:pt x="2532048" y="5135563"/>
                </a:lnTo>
                <a:lnTo>
                  <a:pt x="2525698" y="5054600"/>
                </a:lnTo>
                <a:lnTo>
                  <a:pt x="2517761" y="4970463"/>
                </a:lnTo>
                <a:lnTo>
                  <a:pt x="2506648" y="4886325"/>
                </a:lnTo>
                <a:lnTo>
                  <a:pt x="2493948" y="4802188"/>
                </a:lnTo>
                <a:lnTo>
                  <a:pt x="2484423" y="4718050"/>
                </a:lnTo>
                <a:lnTo>
                  <a:pt x="2478073" y="4633913"/>
                </a:lnTo>
                <a:lnTo>
                  <a:pt x="2473311" y="4552950"/>
                </a:lnTo>
                <a:lnTo>
                  <a:pt x="2478073" y="4473575"/>
                </a:lnTo>
                <a:lnTo>
                  <a:pt x="2487598" y="4395788"/>
                </a:lnTo>
                <a:lnTo>
                  <a:pt x="2508236" y="4314825"/>
                </a:lnTo>
                <a:lnTo>
                  <a:pt x="2539986" y="4235450"/>
                </a:lnTo>
                <a:lnTo>
                  <a:pt x="2578086" y="4156075"/>
                </a:lnTo>
                <a:lnTo>
                  <a:pt x="2620948" y="4076700"/>
                </a:lnTo>
                <a:lnTo>
                  <a:pt x="2665398" y="3998913"/>
                </a:lnTo>
                <a:lnTo>
                  <a:pt x="2713024" y="3919538"/>
                </a:lnTo>
                <a:lnTo>
                  <a:pt x="2755886" y="3840163"/>
                </a:lnTo>
                <a:lnTo>
                  <a:pt x="2798748" y="3759200"/>
                </a:lnTo>
                <a:lnTo>
                  <a:pt x="2835261" y="3678238"/>
                </a:lnTo>
                <a:lnTo>
                  <a:pt x="2863836" y="3597275"/>
                </a:lnTo>
                <a:lnTo>
                  <a:pt x="2879711" y="3514725"/>
                </a:lnTo>
                <a:lnTo>
                  <a:pt x="2889236" y="3429000"/>
                </a:lnTo>
                <a:lnTo>
                  <a:pt x="2879711" y="3343275"/>
                </a:lnTo>
                <a:lnTo>
                  <a:pt x="2863836" y="3260725"/>
                </a:lnTo>
                <a:lnTo>
                  <a:pt x="2835261" y="3179763"/>
                </a:lnTo>
                <a:lnTo>
                  <a:pt x="2798748" y="3098800"/>
                </a:lnTo>
                <a:lnTo>
                  <a:pt x="2755886" y="3017838"/>
                </a:lnTo>
                <a:lnTo>
                  <a:pt x="2713024" y="2938463"/>
                </a:lnTo>
                <a:lnTo>
                  <a:pt x="2665398" y="2859088"/>
                </a:lnTo>
                <a:lnTo>
                  <a:pt x="2620948" y="2781300"/>
                </a:lnTo>
                <a:lnTo>
                  <a:pt x="2578086" y="2701925"/>
                </a:lnTo>
                <a:lnTo>
                  <a:pt x="2539986" y="2622550"/>
                </a:lnTo>
                <a:lnTo>
                  <a:pt x="2508236" y="2543175"/>
                </a:lnTo>
                <a:lnTo>
                  <a:pt x="2487598" y="2462213"/>
                </a:lnTo>
                <a:lnTo>
                  <a:pt x="2478073" y="2384425"/>
                </a:lnTo>
                <a:lnTo>
                  <a:pt x="2473311" y="2305050"/>
                </a:lnTo>
                <a:lnTo>
                  <a:pt x="2478073" y="2224088"/>
                </a:lnTo>
                <a:lnTo>
                  <a:pt x="2484423" y="2139950"/>
                </a:lnTo>
                <a:lnTo>
                  <a:pt x="2493948" y="2055813"/>
                </a:lnTo>
                <a:lnTo>
                  <a:pt x="2506648" y="1971675"/>
                </a:lnTo>
                <a:lnTo>
                  <a:pt x="2517761" y="1887538"/>
                </a:lnTo>
                <a:lnTo>
                  <a:pt x="2525698" y="1803400"/>
                </a:lnTo>
                <a:lnTo>
                  <a:pt x="2532048" y="1722438"/>
                </a:lnTo>
                <a:lnTo>
                  <a:pt x="2533636" y="1641475"/>
                </a:lnTo>
                <a:lnTo>
                  <a:pt x="2527286" y="1565275"/>
                </a:lnTo>
                <a:lnTo>
                  <a:pt x="2512998" y="1487488"/>
                </a:lnTo>
                <a:lnTo>
                  <a:pt x="2490773" y="1417638"/>
                </a:lnTo>
                <a:lnTo>
                  <a:pt x="2454261" y="1346200"/>
                </a:lnTo>
                <a:lnTo>
                  <a:pt x="2411398" y="1282700"/>
                </a:lnTo>
                <a:lnTo>
                  <a:pt x="2359011" y="1223963"/>
                </a:lnTo>
                <a:lnTo>
                  <a:pt x="2301861" y="1165225"/>
                </a:lnTo>
                <a:lnTo>
                  <a:pt x="2239948" y="1111250"/>
                </a:lnTo>
                <a:lnTo>
                  <a:pt x="2174861" y="1060450"/>
                </a:lnTo>
                <a:lnTo>
                  <a:pt x="2106598" y="1008063"/>
                </a:lnTo>
                <a:lnTo>
                  <a:pt x="2039923" y="957263"/>
                </a:lnTo>
                <a:lnTo>
                  <a:pt x="1973248" y="906463"/>
                </a:lnTo>
                <a:lnTo>
                  <a:pt x="1909748" y="852488"/>
                </a:lnTo>
                <a:lnTo>
                  <a:pt x="1849423" y="798513"/>
                </a:lnTo>
                <a:lnTo>
                  <a:pt x="1797036" y="739775"/>
                </a:lnTo>
                <a:lnTo>
                  <a:pt x="1749411" y="677863"/>
                </a:lnTo>
                <a:lnTo>
                  <a:pt x="1706548" y="604838"/>
                </a:lnTo>
                <a:lnTo>
                  <a:pt x="1670036" y="525463"/>
                </a:lnTo>
                <a:lnTo>
                  <a:pt x="1641461" y="441325"/>
                </a:lnTo>
                <a:lnTo>
                  <a:pt x="1614473" y="354013"/>
                </a:lnTo>
                <a:lnTo>
                  <a:pt x="1592248" y="263525"/>
                </a:lnTo>
                <a:lnTo>
                  <a:pt x="1566848" y="174625"/>
                </a:lnTo>
                <a:lnTo>
                  <a:pt x="1541448" y="87313"/>
                </a:lnTo>
                <a:close/>
              </a:path>
            </a:pathLst>
          </a:custGeom>
          <a:solidFill>
            <a:srgbClr val="171624"/>
          </a:solidFill>
          <a:ln w="0">
            <a:noFill/>
            <a:prstDash val="solid"/>
            <a:round/>
            <a:headEnd/>
            <a:tailEnd/>
          </a:ln>
        </p:spPr>
      </p:sp>
    </p:spTree>
    <p:extLst>
      <p:ext uri="{BB962C8B-B14F-4D97-AF65-F5344CB8AC3E}">
        <p14:creationId xmlns:p14="http://schemas.microsoft.com/office/powerpoint/2010/main" val="1261778519"/>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00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400"/>
                                        <p:tgtEl>
                                          <p:spTgt spid="3">
                                            <p:txEl>
                                              <p:pRg st="0" end="0"/>
                                            </p:txEl>
                                          </p:spTgt>
                                        </p:tgtEl>
                                      </p:cBhvr>
                                    </p:animEffect>
                                  </p:childTnLst>
                                </p:cTn>
                              </p:par>
                              <p:par>
                                <p:cTn id="8" presetID="10" presetClass="entr" presetSubtype="0" fill="hold" grpId="0" nodeType="withEffect">
                                  <p:stCondLst>
                                    <p:cond delay="500"/>
                                  </p:stCondLst>
                                  <p:iterate type="lt">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ShojiVTI">
  <a:themeElements>
    <a:clrScheme name="AnalogousFromLightSeedRightStep">
      <a:dk1>
        <a:srgbClr val="000000"/>
      </a:dk1>
      <a:lt1>
        <a:srgbClr val="FFFFFF"/>
      </a:lt1>
      <a:dk2>
        <a:srgbClr val="243541"/>
      </a:dk2>
      <a:lt2>
        <a:srgbClr val="E8E4E2"/>
      </a:lt2>
      <a:accent1>
        <a:srgbClr val="83A6BC"/>
      </a:accent1>
      <a:accent2>
        <a:srgbClr val="7F8BBA"/>
      </a:accent2>
      <a:accent3>
        <a:srgbClr val="A196C6"/>
      </a:accent3>
      <a:accent4>
        <a:srgbClr val="A47FBA"/>
      </a:accent4>
      <a:accent5>
        <a:srgbClr val="C492C2"/>
      </a:accent5>
      <a:accent6>
        <a:srgbClr val="BA7F9E"/>
      </a:accent6>
      <a:hlink>
        <a:srgbClr val="A6775A"/>
      </a:hlink>
      <a:folHlink>
        <a:srgbClr val="7F7F7F"/>
      </a:folHlink>
    </a:clrScheme>
    <a:fontScheme name="Custom 7">
      <a:majorFont>
        <a:latin typeface="Meiryo"/>
        <a:ea typeface=""/>
        <a:cs typeface=""/>
      </a:majorFont>
      <a:minorFont>
        <a:latin typeface="Meiryo"/>
        <a:ea typeface=""/>
        <a:cs typeface=""/>
      </a:minorFont>
    </a:fontScheme>
    <a:fmtScheme name="Feathered">
      <a:fillStyleLst>
        <a:solidFill>
          <a:schemeClr val="phClr"/>
        </a:solidFill>
        <a:solidFill>
          <a:schemeClr val="phClr">
            <a:tint val="67000"/>
            <a:satMod val="105000"/>
          </a:schemeClr>
        </a:solidFill>
        <a:gradFill rotWithShape="1">
          <a:gsLst>
            <a:gs pos="0">
              <a:schemeClr val="phClr">
                <a:tint val="94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tint val="50000"/>
              <a:shade val="83000"/>
            </a:schemeClr>
          </a:solidFill>
          <a:prstDash val="solid"/>
        </a:ln>
      </a:lnStyleLst>
      <a:effectStyleLst>
        <a:effectStyle>
          <a:effectLst/>
        </a:effectStyle>
        <a:effectStyle>
          <a:effectLst/>
        </a:effectStyle>
        <a:effectStyle>
          <a:effectLst>
            <a:outerShdw blurRad="57150" dist="25400" dir="5400000" algn="ctr" rotWithShape="0">
              <a:srgbClr val="000000">
                <a:alpha val="2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hojiVTI" id="{00D0DDEB-E771-48E5-9E96-0647434F08B1}" vid="{9D22D596-7FD0-4F89-958C-AD79A0949111}"/>
    </a:ext>
  </a:extLst>
</a:theme>
</file>

<file path=ppt/theme/theme2.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31f27a57-5daa-4240-845d-578cc8bddeed" xsi:nil="true"/>
    <lcf76f155ced4ddcb4097134ff3c332f xmlns="a408f06c-1694-489f-9cdc-5efa500d75a8">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224B8291D849F4459D7AB60B6E79C880" ma:contentTypeVersion="16" ma:contentTypeDescription="Opret et nyt dokument." ma:contentTypeScope="" ma:versionID="616006088baf81e7a1897fc2f4e6abea">
  <xsd:schema xmlns:xsd="http://www.w3.org/2001/XMLSchema" xmlns:xs="http://www.w3.org/2001/XMLSchema" xmlns:p="http://schemas.microsoft.com/office/2006/metadata/properties" xmlns:ns2="a408f06c-1694-489f-9cdc-5efa500d75a8" xmlns:ns3="31f27a57-5daa-4240-845d-578cc8bddeed" targetNamespace="http://schemas.microsoft.com/office/2006/metadata/properties" ma:root="true" ma:fieldsID="fc365bd2d317e0b22185b359920d8692" ns2:_="" ns3:_="">
    <xsd:import namespace="a408f06c-1694-489f-9cdc-5efa500d75a8"/>
    <xsd:import namespace="31f27a57-5daa-4240-845d-578cc8bddeed"/>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08f06c-1694-489f-9cdc-5efa500d75a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ledmærker" ma:readOnly="false" ma:fieldId="{5cf76f15-5ced-4ddc-b409-7134ff3c332f}" ma:taxonomyMulti="true" ma:sspId="3fe80aff-8094-4148-a725-0517f31fcd50"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31f27a57-5daa-4240-845d-578cc8bddeed" elementFormDefault="qualified">
    <xsd:import namespace="http://schemas.microsoft.com/office/2006/documentManagement/types"/>
    <xsd:import namespace="http://schemas.microsoft.com/office/infopath/2007/PartnerControls"/>
    <xsd:element name="SharedWithUsers" ma:index="10"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lt med detaljer" ma:internalName="SharedWithDetails" ma:readOnly="true">
      <xsd:simpleType>
        <xsd:restriction base="dms:Note">
          <xsd:maxLength value="255"/>
        </xsd:restriction>
      </xsd:simpleType>
    </xsd:element>
    <xsd:element name="TaxCatchAll" ma:index="23" nillable="true" ma:displayName="Taxonomy Catch All Column" ma:hidden="true" ma:list="{232aa115-c284-453e-8f37-5cfa47456063}" ma:internalName="TaxCatchAll" ma:showField="CatchAllData" ma:web="31f27a57-5daa-4240-845d-578cc8bddee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87DDE1E-1DB0-480F-84F8-FB2991BF339D}">
  <ds:schemaRefs>
    <ds:schemaRef ds:uri="31f27a57-5daa-4240-845d-578cc8bddeed"/>
    <ds:schemaRef ds:uri="http://purl.org/dc/terms/"/>
    <ds:schemaRef ds:uri="http://schemas.microsoft.com/office/2006/documentManagement/types"/>
    <ds:schemaRef ds:uri="a408f06c-1694-489f-9cdc-5efa500d75a8"/>
    <ds:schemaRef ds:uri="http://schemas.microsoft.com/office/infopath/2007/PartnerControls"/>
    <ds:schemaRef ds:uri="http://purl.org/dc/elements/1.1/"/>
    <ds:schemaRef ds:uri="http://schemas.microsoft.com/office/2006/metadata/properties"/>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33AAD0EA-8C3A-42F8-AF8B-0ABCC97C8C3F}">
  <ds:schemaRefs>
    <ds:schemaRef ds:uri="http://schemas.microsoft.com/sharepoint/v3/contenttype/forms"/>
  </ds:schemaRefs>
</ds:datastoreItem>
</file>

<file path=customXml/itemProps3.xml><?xml version="1.0" encoding="utf-8"?>
<ds:datastoreItem xmlns:ds="http://schemas.openxmlformats.org/officeDocument/2006/customXml" ds:itemID="{CE1EB49D-6D2B-4577-9749-3A9FAE1E0DA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08f06c-1694-489f-9cdc-5efa500d75a8"/>
    <ds:schemaRef ds:uri="31f27a57-5daa-4240-845d-578cc8bddee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4072</TotalTime>
  <Words>907</Words>
  <Application>Microsoft Office PowerPoint</Application>
  <PresentationFormat>Widescreen</PresentationFormat>
  <Paragraphs>84</Paragraphs>
  <Slides>9</Slides>
  <Notes>8</Notes>
  <HiddenSlides>0</HiddenSlides>
  <MMClips>0</MMClips>
  <ScaleCrop>false</ScaleCrop>
  <HeadingPairs>
    <vt:vector size="6" baseType="variant">
      <vt:variant>
        <vt:lpstr>Benyttede skrifttyper</vt:lpstr>
      </vt:variant>
      <vt:variant>
        <vt:i4>6</vt:i4>
      </vt:variant>
      <vt:variant>
        <vt:lpstr>Tema</vt:lpstr>
      </vt:variant>
      <vt:variant>
        <vt:i4>2</vt:i4>
      </vt:variant>
      <vt:variant>
        <vt:lpstr>Slidetitler</vt:lpstr>
      </vt:variant>
      <vt:variant>
        <vt:i4>9</vt:i4>
      </vt:variant>
    </vt:vector>
  </HeadingPairs>
  <TitlesOfParts>
    <vt:vector size="17" baseType="lpstr">
      <vt:lpstr>Meiryo</vt:lpstr>
      <vt:lpstr>Arial</vt:lpstr>
      <vt:lpstr>Calibri</vt:lpstr>
      <vt:lpstr>Corbel</vt:lpstr>
      <vt:lpstr>Gill Sans MT</vt:lpstr>
      <vt:lpstr>Impact</vt:lpstr>
      <vt:lpstr>ShojiVTI</vt:lpstr>
      <vt:lpstr>Badge</vt:lpstr>
      <vt:lpstr>Beretning </vt:lpstr>
      <vt:lpstr>ØA 2024</vt:lpstr>
      <vt:lpstr>Kontaktcenter og chatbot</vt:lpstr>
      <vt:lpstr>KPI’er &amp; Kvalitetsrapport</vt:lpstr>
      <vt:lpstr>RenoDjurs</vt:lpstr>
      <vt:lpstr>SWOT Onboarding</vt:lpstr>
      <vt:lpstr>LinkedIn</vt:lpstr>
      <vt:lpstr>Chatbot</vt:lpstr>
      <vt:lpstr>”DDH - Vi hjælper hinanden med at hjælpe borgerne”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Beretning</dc:title>
  <dc:creator>Torben Glock</dc:creator>
  <cp:lastModifiedBy>Torben Glock</cp:lastModifiedBy>
  <cp:revision>5</cp:revision>
  <cp:lastPrinted>2023-05-25T08:32:22Z</cp:lastPrinted>
  <dcterms:created xsi:type="dcterms:W3CDTF">2020-11-10T07:29:08Z</dcterms:created>
  <dcterms:modified xsi:type="dcterms:W3CDTF">2023-05-26T05:42:10Z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0x010100224B8291D849F4459D7AB60B6E79C880</vt:lpwstr>
  </property>
  <property fmtid="{D5CDD505-2E9C-101B-9397-08002B2CF9AE}" pid="3" name="MediaServiceImageTags">
    <vt:lpwstr/>
  </property>
</Properties>
</file>