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6"/>
  </p:notesMasterIdLst>
  <p:handoutMasterIdLst>
    <p:handoutMasterId r:id="rId7"/>
  </p:handoutMasterIdLst>
  <p:sldIdLst>
    <p:sldId id="386" r:id="rId5"/>
  </p:sldIdLst>
  <p:sldSz cx="12192000" cy="6858000"/>
  <p:notesSz cx="6858000" cy="9144000"/>
  <p:custDataLst>
    <p:tags r:id="rId8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Sprogøe Jønsson" initials="SSJ" lastIdx="5" clrIdx="0">
    <p:extLst>
      <p:ext uri="{19B8F6BF-5375-455C-9EA6-DF929625EA0E}">
        <p15:presenceInfo xmlns:p15="http://schemas.microsoft.com/office/powerpoint/2012/main" userId="S-1-5-21-3900305277-3673560937-2769375459-158435" providerId="AD"/>
      </p:ext>
    </p:extLst>
  </p:cmAuthor>
  <p:cmAuthor id="2" name="Lisa Niebuhr" initials="LN" lastIdx="1" clrIdx="1">
    <p:extLst>
      <p:ext uri="{19B8F6BF-5375-455C-9EA6-DF929625EA0E}">
        <p15:presenceInfo xmlns:p15="http://schemas.microsoft.com/office/powerpoint/2012/main" userId="S-1-5-21-3900305277-3673560937-2769375459-2112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41E"/>
    <a:srgbClr val="E71936"/>
    <a:srgbClr val="24959B"/>
    <a:srgbClr val="44A8B1"/>
    <a:srgbClr val="6F2C91"/>
    <a:srgbClr val="87499C"/>
    <a:srgbClr val="636466"/>
    <a:srgbClr val="002957"/>
    <a:srgbClr val="9DCBCD"/>
    <a:srgbClr val="F7B9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75" autoAdjust="0"/>
  </p:normalViewPr>
  <p:slideViewPr>
    <p:cSldViewPr>
      <p:cViewPr varScale="1">
        <p:scale>
          <a:sx n="74" d="100"/>
          <a:sy n="74" d="100"/>
        </p:scale>
        <p:origin x="1013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Sørensen" userId="14b30bc4-1332-4071-8f1c-b61bf2f9cee7" providerId="ADAL" clId="{FB654302-A841-48D0-9399-AD8C582EBB29}"/>
    <pc:docChg chg="custSel modSld">
      <pc:chgData name="Louise Sørensen" userId="14b30bc4-1332-4071-8f1c-b61bf2f9cee7" providerId="ADAL" clId="{FB654302-A841-48D0-9399-AD8C582EBB29}" dt="2019-01-30T14:04:55.498" v="45" actId="20577"/>
      <pc:docMkLst>
        <pc:docMk/>
      </pc:docMkLst>
      <pc:sldChg chg="modSp">
        <pc:chgData name="Louise Sørensen" userId="14b30bc4-1332-4071-8f1c-b61bf2f9cee7" providerId="ADAL" clId="{FB654302-A841-48D0-9399-AD8C582EBB29}" dt="2019-01-30T14:04:55.498" v="45" actId="20577"/>
        <pc:sldMkLst>
          <pc:docMk/>
          <pc:sldMk cId="3862277590" sldId="386"/>
        </pc:sldMkLst>
        <pc:spChg chg="mod">
          <ac:chgData name="Louise Sørensen" userId="14b30bc4-1332-4071-8f1c-b61bf2f9cee7" providerId="ADAL" clId="{FB654302-A841-48D0-9399-AD8C582EBB29}" dt="2019-01-30T14:04:44.997" v="42" actId="20577"/>
          <ac:spMkLst>
            <pc:docMk/>
            <pc:sldMk cId="3862277590" sldId="386"/>
            <ac:spMk id="15" creationId="{A239B265-D6C5-4D58-93E2-8AECAED6420E}"/>
          </ac:spMkLst>
        </pc:spChg>
        <pc:spChg chg="mod">
          <ac:chgData name="Louise Sørensen" userId="14b30bc4-1332-4071-8f1c-b61bf2f9cee7" providerId="ADAL" clId="{FB654302-A841-48D0-9399-AD8C582EBB29}" dt="2019-01-30T14:04:55.498" v="45" actId="20577"/>
          <ac:spMkLst>
            <pc:docMk/>
            <pc:sldMk cId="3862277590" sldId="386"/>
            <ac:spMk id="39" creationId="{A77EFDAB-DE2B-40E8-9B23-1A89A0FEF65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30-01-2019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69962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30-01-2019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6896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52047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432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10272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6432000" y="396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960000" y="1440000"/>
            <a:ext cx="10272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 only - for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Skriv titel på slide</a:t>
            </a:r>
          </a:p>
        </p:txBody>
      </p:sp>
    </p:spTree>
    <p:extLst>
      <p:ext uri="{BB962C8B-B14F-4D97-AF65-F5344CB8AC3E}">
        <p14:creationId xmlns:p14="http://schemas.microsoft.com/office/powerpoint/2010/main" val="379445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30-01-2019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5"/>
            <a:ext cx="12313920" cy="69819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  <p:sldLayoutId id="2147483701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4E8EDD0-618B-4391-9193-A39E6C4C6BAB}"/>
              </a:ext>
            </a:extLst>
          </p:cNvPr>
          <p:cNvSpPr/>
          <p:nvPr/>
        </p:nvSpPr>
        <p:spPr>
          <a:xfrm>
            <a:off x="9571860" y="1601323"/>
            <a:ext cx="1802176" cy="792088"/>
          </a:xfrm>
          <a:prstGeom prst="rect">
            <a:avLst/>
          </a:prstGeom>
          <a:noFill/>
          <a:ln w="28575">
            <a:solidFill>
              <a:srgbClr val="F7941E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dirty="0">
                <a:solidFill>
                  <a:schemeClr val="tx1"/>
                </a:solidFill>
              </a:rPr>
              <a:t>Digitaliserings-gruppen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579CDC1-0816-48AF-BC5A-F1EC846FDBCB}"/>
              </a:ext>
            </a:extLst>
          </p:cNvPr>
          <p:cNvSpPr/>
          <p:nvPr/>
        </p:nvSpPr>
        <p:spPr>
          <a:xfrm>
            <a:off x="5536079" y="5435260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 err="1">
                <a:solidFill>
                  <a:schemeClr val="tx1"/>
                </a:solidFill>
              </a:rPr>
              <a:t>GSfE</a:t>
            </a:r>
            <a:r>
              <a:rPr lang="da-DK" sz="1200" dirty="0">
                <a:solidFill>
                  <a:schemeClr val="tx1"/>
                </a:solidFill>
              </a:rPr>
              <a:t> på skoler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B464BBC-BCDC-4DFF-86E4-B5BE619F9B58}"/>
              </a:ext>
            </a:extLst>
          </p:cNvPr>
          <p:cNvSpPr/>
          <p:nvPr/>
        </p:nvSpPr>
        <p:spPr>
          <a:xfrm>
            <a:off x="7842333" y="5436328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UNI-Login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EBF3518-2304-47D4-86B7-F47141C23220}"/>
              </a:ext>
            </a:extLst>
          </p:cNvPr>
          <p:cNvSpPr/>
          <p:nvPr/>
        </p:nvSpPr>
        <p:spPr>
          <a:xfrm>
            <a:off x="4381133" y="5442748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Anvendelsesstrategi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8C23E01-B673-4B02-B2CC-E623565D1612}"/>
              </a:ext>
            </a:extLst>
          </p:cNvPr>
          <p:cNvSpPr/>
          <p:nvPr/>
        </p:nvSpPr>
        <p:spPr>
          <a:xfrm>
            <a:off x="929788" y="5435260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Aktuelle projekter…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433D88C-03FD-4372-97AC-D6CC4CF923EE}"/>
              </a:ext>
            </a:extLst>
          </p:cNvPr>
          <p:cNvSpPr/>
          <p:nvPr/>
        </p:nvSpPr>
        <p:spPr>
          <a:xfrm>
            <a:off x="2077544" y="5440509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Aula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4EB79A6A-04A0-430F-B58B-4C93AE037273}"/>
              </a:ext>
            </a:extLst>
          </p:cNvPr>
          <p:cNvSpPr/>
          <p:nvPr/>
        </p:nvSpPr>
        <p:spPr>
          <a:xfrm>
            <a:off x="3226187" y="5442748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Digitale elev- og børnemapper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8246775-E699-47EC-BF00-EE9B0930FDBB}"/>
              </a:ext>
            </a:extLst>
          </p:cNvPr>
          <p:cNvSpPr/>
          <p:nvPr/>
        </p:nvSpPr>
        <p:spPr>
          <a:xfrm>
            <a:off x="9595288" y="5363171"/>
            <a:ext cx="1802176" cy="792088"/>
          </a:xfrm>
          <a:prstGeom prst="rect">
            <a:avLst/>
          </a:prstGeom>
          <a:noFill/>
          <a:ln w="28575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dirty="0">
                <a:solidFill>
                  <a:schemeClr val="tx1"/>
                </a:solidFill>
              </a:rPr>
              <a:t>Sparringsfora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</a:rPr>
              <a:t>for medarbejdere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</a:rPr>
              <a:t>for forældre</a:t>
            </a:r>
          </a:p>
        </p:txBody>
      </p:sp>
      <p:sp>
        <p:nvSpPr>
          <p:cNvPr id="11" name="Venstre klammeparentes 10">
            <a:extLst>
              <a:ext uri="{FF2B5EF4-FFF2-40B4-BE49-F238E27FC236}">
                <a16:creationId xmlns:a16="http://schemas.microsoft.com/office/drawing/2014/main" id="{AE448AD1-A29D-455F-9958-171E4763B8C4}"/>
              </a:ext>
            </a:extLst>
          </p:cNvPr>
          <p:cNvSpPr/>
          <p:nvPr/>
        </p:nvSpPr>
        <p:spPr>
          <a:xfrm>
            <a:off x="539053" y="1599035"/>
            <a:ext cx="253903" cy="2787782"/>
          </a:xfrm>
          <a:prstGeom prst="leftBrace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Venstre klammeparentes 11">
            <a:extLst>
              <a:ext uri="{FF2B5EF4-FFF2-40B4-BE49-F238E27FC236}">
                <a16:creationId xmlns:a16="http://schemas.microsoft.com/office/drawing/2014/main" id="{4914E84E-530F-41B0-8F14-860056253D84}"/>
              </a:ext>
            </a:extLst>
          </p:cNvPr>
          <p:cNvSpPr/>
          <p:nvPr/>
        </p:nvSpPr>
        <p:spPr>
          <a:xfrm>
            <a:off x="539052" y="4545914"/>
            <a:ext cx="312874" cy="1609345"/>
          </a:xfrm>
          <a:prstGeom prst="leftBrace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Venstre klammeparentes 12">
            <a:extLst>
              <a:ext uri="{FF2B5EF4-FFF2-40B4-BE49-F238E27FC236}">
                <a16:creationId xmlns:a16="http://schemas.microsoft.com/office/drawing/2014/main" id="{F0504354-D29D-44A5-BD36-5B0352654F4D}"/>
              </a:ext>
            </a:extLst>
          </p:cNvPr>
          <p:cNvSpPr/>
          <p:nvPr/>
        </p:nvSpPr>
        <p:spPr>
          <a:xfrm>
            <a:off x="539053" y="777999"/>
            <a:ext cx="277000" cy="517006"/>
          </a:xfrm>
          <a:prstGeom prst="leftBrace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cxnSp>
        <p:nvCxnSpPr>
          <p:cNvPr id="14" name="Vinklet forbindelse 15">
            <a:extLst>
              <a:ext uri="{FF2B5EF4-FFF2-40B4-BE49-F238E27FC236}">
                <a16:creationId xmlns:a16="http://schemas.microsoft.com/office/drawing/2014/main" id="{E22435AA-B71A-4AC5-B578-D2B8596FB430}"/>
              </a:ext>
            </a:extLst>
          </p:cNvPr>
          <p:cNvCxnSpPr>
            <a:cxnSpLocks/>
          </p:cNvCxnSpPr>
          <p:nvPr/>
        </p:nvCxnSpPr>
        <p:spPr>
          <a:xfrm flipV="1">
            <a:off x="1428027" y="5273536"/>
            <a:ext cx="6894001" cy="156706"/>
          </a:xfrm>
          <a:prstGeom prst="bentConnector3">
            <a:avLst>
              <a:gd name="adj1" fmla="val 680"/>
            </a:avLst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>
            <a:extLst>
              <a:ext uri="{FF2B5EF4-FFF2-40B4-BE49-F238E27FC236}">
                <a16:creationId xmlns:a16="http://schemas.microsoft.com/office/drawing/2014/main" id="{A239B265-D6C5-4D58-93E2-8AECAED6420E}"/>
              </a:ext>
            </a:extLst>
          </p:cNvPr>
          <p:cNvSpPr/>
          <p:nvPr/>
        </p:nvSpPr>
        <p:spPr>
          <a:xfrm>
            <a:off x="3307705" y="1599036"/>
            <a:ext cx="3922500" cy="2787782"/>
          </a:xfrm>
          <a:prstGeom prst="rect">
            <a:avLst/>
          </a:prstGeom>
          <a:noFill/>
          <a:ln w="28575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da-DK" sz="1300" b="1" dirty="0">
                <a:solidFill>
                  <a:schemeClr val="tx1"/>
                </a:solidFill>
              </a:rPr>
              <a:t>Programledelse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Digitalisering – programejer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Kommunikation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Områdeledelse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Pædagogik og Udvikling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Sundhed &amp; Trivsel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PPR &amp; Pædagogik</a:t>
            </a: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Skoler</a:t>
            </a:r>
          </a:p>
          <a:p>
            <a:pPr>
              <a:lnSpc>
                <a:spcPct val="150000"/>
              </a:lnSpc>
            </a:pPr>
            <a:r>
              <a:rPr lang="da-DK" sz="1200" dirty="0" err="1">
                <a:solidFill>
                  <a:schemeClr val="tx1"/>
                </a:solidFill>
              </a:rPr>
              <a:t>UngiAarhus</a:t>
            </a:r>
            <a:endParaRPr lang="da-DK" sz="1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da-DK" sz="1200" dirty="0">
                <a:solidFill>
                  <a:schemeClr val="tx1"/>
                </a:solidFill>
              </a:rPr>
              <a:t>Dagtilbud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A862F554-7293-46F1-8792-BED61C1AC225}"/>
              </a:ext>
            </a:extLst>
          </p:cNvPr>
          <p:cNvSpPr/>
          <p:nvPr/>
        </p:nvSpPr>
        <p:spPr>
          <a:xfrm>
            <a:off x="4170146" y="777999"/>
            <a:ext cx="2197618" cy="661109"/>
          </a:xfrm>
          <a:prstGeom prst="rect">
            <a:avLst/>
          </a:prstGeom>
          <a:noFill/>
          <a:ln w="28575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b="1" dirty="0">
                <a:solidFill>
                  <a:schemeClr val="tx1"/>
                </a:solidFill>
              </a:rPr>
              <a:t>Programstyregruppe</a:t>
            </a:r>
            <a:r>
              <a:rPr lang="da-DK" sz="1400" b="1" dirty="0">
                <a:solidFill>
                  <a:schemeClr val="tx1"/>
                </a:solidFill>
              </a:rPr>
              <a:t> </a:t>
            </a:r>
            <a:r>
              <a:rPr lang="da-DK" sz="1200" dirty="0">
                <a:solidFill>
                  <a:schemeClr val="tx1"/>
                </a:solidFill>
              </a:rPr>
              <a:t>(Chefgruppen)</a:t>
            </a:r>
            <a:endParaRPr lang="da-DK" sz="1400" dirty="0">
              <a:solidFill>
                <a:schemeClr val="tx1"/>
              </a:solidFill>
            </a:endParaRPr>
          </a:p>
        </p:txBody>
      </p: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8E18BD80-B10C-44F4-B7FB-613ADC7E1C8E}"/>
              </a:ext>
            </a:extLst>
          </p:cNvPr>
          <p:cNvCxnSpPr>
            <a:cxnSpLocks/>
            <a:stCxn id="3" idx="1"/>
            <a:endCxn id="15" idx="3"/>
          </p:cNvCxnSpPr>
          <p:nvPr/>
        </p:nvCxnSpPr>
        <p:spPr>
          <a:xfrm flipH="1">
            <a:off x="7230205" y="1997367"/>
            <a:ext cx="2341655" cy="99556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BD74EB08-076E-4AB1-A6D9-6DC18FF23C35}"/>
              </a:ext>
            </a:extLst>
          </p:cNvPr>
          <p:cNvCxnSpPr>
            <a:cxnSpLocks/>
            <a:stCxn id="20" idx="1"/>
            <a:endCxn id="15" idx="3"/>
          </p:cNvCxnSpPr>
          <p:nvPr/>
        </p:nvCxnSpPr>
        <p:spPr>
          <a:xfrm flipH="1" flipV="1">
            <a:off x="7230205" y="2992927"/>
            <a:ext cx="2341655" cy="88349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19">
            <a:extLst>
              <a:ext uri="{FF2B5EF4-FFF2-40B4-BE49-F238E27FC236}">
                <a16:creationId xmlns:a16="http://schemas.microsoft.com/office/drawing/2014/main" id="{16E26AF2-31CF-41FB-B083-1743BFDADB0A}"/>
              </a:ext>
            </a:extLst>
          </p:cNvPr>
          <p:cNvSpPr/>
          <p:nvPr/>
        </p:nvSpPr>
        <p:spPr>
          <a:xfrm>
            <a:off x="9571860" y="3480377"/>
            <a:ext cx="1802176" cy="792088"/>
          </a:xfrm>
          <a:prstGeom prst="rect">
            <a:avLst/>
          </a:prstGeom>
          <a:noFill/>
          <a:ln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dirty="0">
                <a:solidFill>
                  <a:schemeClr val="tx1"/>
                </a:solidFill>
              </a:rPr>
              <a:t>Følgegruppen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1DDEE5AE-F9E9-4198-81AC-6DA8B74297D7}"/>
              </a:ext>
            </a:extLst>
          </p:cNvPr>
          <p:cNvSpPr/>
          <p:nvPr/>
        </p:nvSpPr>
        <p:spPr>
          <a:xfrm>
            <a:off x="6690205" y="5435616"/>
            <a:ext cx="1080000" cy="720000"/>
          </a:xfrm>
          <a:prstGeom prst="rect">
            <a:avLst/>
          </a:prstGeom>
          <a:noFill/>
          <a:ln w="19050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>
                <a:solidFill>
                  <a:schemeClr val="tx1"/>
                </a:solidFill>
              </a:rPr>
              <a:t>Office 365</a:t>
            </a:r>
          </a:p>
        </p:txBody>
      </p: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7C264F3A-BDCA-45F0-809D-928973FF148F}"/>
              </a:ext>
            </a:extLst>
          </p:cNvPr>
          <p:cNvCxnSpPr>
            <a:cxnSpLocks/>
          </p:cNvCxnSpPr>
          <p:nvPr/>
        </p:nvCxnSpPr>
        <p:spPr>
          <a:xfrm>
            <a:off x="2581544" y="5273536"/>
            <a:ext cx="0" cy="165238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forbindelse 23">
            <a:extLst>
              <a:ext uri="{FF2B5EF4-FFF2-40B4-BE49-F238E27FC236}">
                <a16:creationId xmlns:a16="http://schemas.microsoft.com/office/drawing/2014/main" id="{EE7B1D99-FB4A-40B7-97AB-AD0C0AB37EDF}"/>
              </a:ext>
            </a:extLst>
          </p:cNvPr>
          <p:cNvCxnSpPr>
            <a:cxnSpLocks/>
          </p:cNvCxnSpPr>
          <p:nvPr/>
        </p:nvCxnSpPr>
        <p:spPr>
          <a:xfrm>
            <a:off x="3730093" y="5273536"/>
            <a:ext cx="0" cy="166144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5257D41D-A3B8-4B80-9A04-7ADCC688BA67}"/>
              </a:ext>
            </a:extLst>
          </p:cNvPr>
          <p:cNvCxnSpPr>
            <a:cxnSpLocks/>
          </p:cNvCxnSpPr>
          <p:nvPr/>
        </p:nvCxnSpPr>
        <p:spPr>
          <a:xfrm>
            <a:off x="4885133" y="5273536"/>
            <a:ext cx="0" cy="156706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>
            <a:extLst>
              <a:ext uri="{FF2B5EF4-FFF2-40B4-BE49-F238E27FC236}">
                <a16:creationId xmlns:a16="http://schemas.microsoft.com/office/drawing/2014/main" id="{8E0ED17C-BED7-48C5-90D5-7749491F17BB}"/>
              </a:ext>
            </a:extLst>
          </p:cNvPr>
          <p:cNvCxnSpPr>
            <a:cxnSpLocks/>
          </p:cNvCxnSpPr>
          <p:nvPr/>
        </p:nvCxnSpPr>
        <p:spPr>
          <a:xfrm>
            <a:off x="6010451" y="5273536"/>
            <a:ext cx="0" cy="165238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forbindelse 26">
            <a:extLst>
              <a:ext uri="{FF2B5EF4-FFF2-40B4-BE49-F238E27FC236}">
                <a16:creationId xmlns:a16="http://schemas.microsoft.com/office/drawing/2014/main" id="{4E25F969-F44A-4F17-BBB8-C94F8FB2225A}"/>
              </a:ext>
            </a:extLst>
          </p:cNvPr>
          <p:cNvCxnSpPr>
            <a:cxnSpLocks/>
          </p:cNvCxnSpPr>
          <p:nvPr/>
        </p:nvCxnSpPr>
        <p:spPr>
          <a:xfrm>
            <a:off x="7194205" y="5273536"/>
            <a:ext cx="0" cy="155630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42866C76-55F5-47D4-8402-EB43BE73CF1E}"/>
              </a:ext>
            </a:extLst>
          </p:cNvPr>
          <p:cNvCxnSpPr>
            <a:cxnSpLocks/>
          </p:cNvCxnSpPr>
          <p:nvPr/>
        </p:nvCxnSpPr>
        <p:spPr>
          <a:xfrm>
            <a:off x="8322027" y="5273536"/>
            <a:ext cx="0" cy="156706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9DA1D6C3-3CEC-4824-AC45-C9EF5BF49BBA}"/>
              </a:ext>
            </a:extLst>
          </p:cNvPr>
          <p:cNvCxnSpPr>
            <a:cxnSpLocks/>
          </p:cNvCxnSpPr>
          <p:nvPr/>
        </p:nvCxnSpPr>
        <p:spPr>
          <a:xfrm>
            <a:off x="5268954" y="1439108"/>
            <a:ext cx="0" cy="169200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felt 32">
            <a:extLst>
              <a:ext uri="{FF2B5EF4-FFF2-40B4-BE49-F238E27FC236}">
                <a16:creationId xmlns:a16="http://schemas.microsoft.com/office/drawing/2014/main" id="{B7706C59-051F-4C8D-9349-56845D221971}"/>
              </a:ext>
            </a:extLst>
          </p:cNvPr>
          <p:cNvSpPr txBox="1"/>
          <p:nvPr/>
        </p:nvSpPr>
        <p:spPr>
          <a:xfrm rot="16200000">
            <a:off x="142050" y="928778"/>
            <a:ext cx="5170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800" dirty="0"/>
              <a:t>Styring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450118C1-6CBB-48A5-9A40-B455119F2B77}"/>
              </a:ext>
            </a:extLst>
          </p:cNvPr>
          <p:cNvSpPr txBox="1"/>
          <p:nvPr/>
        </p:nvSpPr>
        <p:spPr>
          <a:xfrm rot="16200000">
            <a:off x="-404120" y="5242864"/>
            <a:ext cx="16093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800" dirty="0"/>
              <a:t>Leverancer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D34EEA06-0B8D-47F9-91F0-602E7E99953E}"/>
              </a:ext>
            </a:extLst>
          </p:cNvPr>
          <p:cNvSpPr txBox="1"/>
          <p:nvPr/>
        </p:nvSpPr>
        <p:spPr>
          <a:xfrm rot="16200000">
            <a:off x="-993340" y="2885204"/>
            <a:ext cx="27877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800" dirty="0"/>
              <a:t>Ledelse</a:t>
            </a:r>
            <a:endParaRPr lang="da-DK" sz="1050" dirty="0"/>
          </a:p>
        </p:txBody>
      </p: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FFD26BDC-02B7-476E-A760-2DC157C5362E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5268955" y="4386818"/>
            <a:ext cx="0" cy="159096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felt 44">
            <a:extLst>
              <a:ext uri="{FF2B5EF4-FFF2-40B4-BE49-F238E27FC236}">
                <a16:creationId xmlns:a16="http://schemas.microsoft.com/office/drawing/2014/main" id="{C7A04A8F-E670-44ED-B67C-5638D6CE6F55}"/>
              </a:ext>
            </a:extLst>
          </p:cNvPr>
          <p:cNvSpPr txBox="1"/>
          <p:nvPr/>
        </p:nvSpPr>
        <p:spPr>
          <a:xfrm>
            <a:off x="507273" y="161667"/>
            <a:ext cx="9342676" cy="36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Digitale Børn og Unges programorganisering</a:t>
            </a:r>
          </a:p>
        </p:txBody>
      </p: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58F937E0-1F64-4DFE-AFEA-3ABD6C662948}"/>
              </a:ext>
            </a:extLst>
          </p:cNvPr>
          <p:cNvCxnSpPr>
            <a:cxnSpLocks/>
          </p:cNvCxnSpPr>
          <p:nvPr/>
        </p:nvCxnSpPr>
        <p:spPr>
          <a:xfrm>
            <a:off x="5287025" y="5126728"/>
            <a:ext cx="0" cy="169200"/>
          </a:xfrm>
          <a:prstGeom prst="line">
            <a:avLst/>
          </a:prstGeom>
          <a:ln w="19050">
            <a:solidFill>
              <a:srgbClr val="F794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 35">
            <a:extLst>
              <a:ext uri="{FF2B5EF4-FFF2-40B4-BE49-F238E27FC236}">
                <a16:creationId xmlns:a16="http://schemas.microsoft.com/office/drawing/2014/main" id="{3EB2BCC9-F86E-4289-93FB-DD223A6F5CD6}"/>
              </a:ext>
            </a:extLst>
          </p:cNvPr>
          <p:cNvSpPr/>
          <p:nvPr/>
        </p:nvSpPr>
        <p:spPr>
          <a:xfrm>
            <a:off x="9571860" y="2538980"/>
            <a:ext cx="1802176" cy="792088"/>
          </a:xfrm>
          <a:prstGeom prst="rect">
            <a:avLst/>
          </a:prstGeom>
          <a:noFill/>
          <a:ln w="28575">
            <a:solidFill>
              <a:srgbClr val="F7941E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dirty="0">
                <a:solidFill>
                  <a:schemeClr val="tx1"/>
                </a:solidFill>
              </a:rPr>
              <a:t>IT-kontaktgruppen</a:t>
            </a:r>
          </a:p>
        </p:txBody>
      </p: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20891703-08EF-471C-8132-D9C37A7F6E42}"/>
              </a:ext>
            </a:extLst>
          </p:cNvPr>
          <p:cNvCxnSpPr>
            <a:cxnSpLocks/>
            <a:stCxn id="36" idx="1"/>
            <a:endCxn id="15" idx="3"/>
          </p:cNvCxnSpPr>
          <p:nvPr/>
        </p:nvCxnSpPr>
        <p:spPr>
          <a:xfrm flipH="1">
            <a:off x="7230205" y="2935024"/>
            <a:ext cx="2341655" cy="5790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ktangel 38">
            <a:extLst>
              <a:ext uri="{FF2B5EF4-FFF2-40B4-BE49-F238E27FC236}">
                <a16:creationId xmlns:a16="http://schemas.microsoft.com/office/drawing/2014/main" id="{A77EFDAB-DE2B-40E8-9B23-1A89A0FEF65D}"/>
              </a:ext>
            </a:extLst>
          </p:cNvPr>
          <p:cNvSpPr/>
          <p:nvPr/>
        </p:nvSpPr>
        <p:spPr>
          <a:xfrm>
            <a:off x="4170145" y="4533627"/>
            <a:ext cx="2197618" cy="593102"/>
          </a:xfrm>
          <a:prstGeom prst="rect">
            <a:avLst/>
          </a:prstGeom>
          <a:noFill/>
          <a:ln w="28575"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300" b="1" dirty="0">
                <a:solidFill>
                  <a:schemeClr val="tx1"/>
                </a:solidFill>
              </a:rPr>
              <a:t>Programleder</a:t>
            </a:r>
            <a:endParaRPr lang="da-DK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2775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4162&quot;&gt;&lt;version val=&quot;27034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Year&gt;&lt;m_yearfmt&gt;&lt;begin val=&quot;0&quot;/&gt;&lt;end val=&quot;4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/CPresentation&gt;&lt;/root&gt;"/>
  <p:tag name="THINKCELLUNDODONOTDELETE" val="0"/>
</p:tagLst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9A9C3DBC90E941A1B2808491BAB128" ma:contentTypeVersion="7" ma:contentTypeDescription="Opret et nyt dokument." ma:contentTypeScope="" ma:versionID="91d16a2933739852d253ae4ae459e1be">
  <xsd:schema xmlns:xsd="http://www.w3.org/2001/XMLSchema" xmlns:xs="http://www.w3.org/2001/XMLSchema" xmlns:p="http://schemas.microsoft.com/office/2006/metadata/properties" xmlns:ns2="16ca11c2-652e-4984-bdfe-49786aa2f500" xmlns:ns3="f26a3494-fb29-4aa4-bfb0-35341ca39cf4" targetNamespace="http://schemas.microsoft.com/office/2006/metadata/properties" ma:root="true" ma:fieldsID="770d8220dc17f23bd25660a39d935895" ns2:_="" ns3:_="">
    <xsd:import namespace="16ca11c2-652e-4984-bdfe-49786aa2f500"/>
    <xsd:import namespace="f26a3494-fb29-4aa4-bfb0-35341ca39c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a11c2-652e-4984-bdfe-49786aa2f5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a3494-fb29-4aa4-bfb0-35341ca39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D55E91-1F35-40B0-B544-703A033539BB}">
  <ds:schemaRefs>
    <ds:schemaRef ds:uri="http://purl.org/dc/elements/1.1/"/>
    <ds:schemaRef ds:uri="http://schemas.microsoft.com/office/2006/metadata/properties"/>
    <ds:schemaRef ds:uri="16ca11c2-652e-4984-bdfe-49786aa2f50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26a3494-fb29-4aa4-bfb0-35341ca39cf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58D84FE-81A0-419C-BB28-7E8BB21616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89063A-A3C6-4814-8456-6140763F68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ca11c2-652e-4984-bdfe-49786aa2f500"/>
    <ds:schemaRef ds:uri="f26a3494-fb29-4aa4-bfb0-35341ca39c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2326</TotalTime>
  <Words>54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test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Louise Sørensen</cp:lastModifiedBy>
  <cp:revision>89</cp:revision>
  <dcterms:created xsi:type="dcterms:W3CDTF">2014-12-17T11:00:57Z</dcterms:created>
  <dcterms:modified xsi:type="dcterms:W3CDTF">2019-01-30T14:05:04Z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0x010100059A9C3DBC90E941A1B2808491BAB128</vt:lpwstr>
  </property>
</Properties>
</file>