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rawing2.xml" ContentType="application/vnd.ms-office.drawingml.diagramDrawing+xml"/>
  <Override PartName="/ppt/theme/theme2.xml" ContentType="application/vnd.openxmlformats-officedocument.theme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46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7D106A-BBE3-400D-907C-9CB07CC9AC39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38416681-90D6-4897-B5EA-DFE5364A87BA}">
      <dgm:prSet phldrT="[Tekst]"/>
      <dgm:spPr/>
      <dgm:t>
        <a:bodyPr/>
        <a:lstStyle/>
        <a:p>
          <a:pPr algn="ctr"/>
          <a:r>
            <a:rPr lang="da-DK"/>
            <a:t>Onboarding af nye medarbejdere og kommuner</a:t>
          </a:r>
        </a:p>
      </dgm:t>
    </dgm:pt>
    <dgm:pt modelId="{984C2686-10DC-4FF2-A72A-E5DF5C2921C1}" type="parTrans" cxnId="{58C6040A-6D8C-472E-BEB3-088ABD7C9B90}">
      <dgm:prSet/>
      <dgm:spPr/>
      <dgm:t>
        <a:bodyPr/>
        <a:lstStyle/>
        <a:p>
          <a:pPr algn="l"/>
          <a:endParaRPr lang="da-DK"/>
        </a:p>
      </dgm:t>
    </dgm:pt>
    <dgm:pt modelId="{5860475E-636D-467C-B9AB-6006EABEC26E}" type="sibTrans" cxnId="{58C6040A-6D8C-472E-BEB3-088ABD7C9B90}">
      <dgm:prSet/>
      <dgm:spPr/>
      <dgm:t>
        <a:bodyPr/>
        <a:lstStyle/>
        <a:p>
          <a:pPr algn="l"/>
          <a:endParaRPr lang="da-DK"/>
        </a:p>
      </dgm:t>
    </dgm:pt>
    <dgm:pt modelId="{DE2A3441-9AFA-4877-814C-6B5971E132DF}">
      <dgm:prSet phldrT="[Tekst]"/>
      <dgm:spPr/>
      <dgm:t>
        <a:bodyPr/>
        <a:lstStyle/>
        <a:p>
          <a:pPr algn="l"/>
          <a:r>
            <a:rPr lang="da-DK"/>
            <a:t>Intro og uddannelse</a:t>
          </a:r>
        </a:p>
      </dgm:t>
    </dgm:pt>
    <dgm:pt modelId="{C0E3DC92-4843-4BC3-B899-846EA4C9A3AF}" type="parTrans" cxnId="{058F00FB-F263-4442-BBE4-20517532C721}">
      <dgm:prSet/>
      <dgm:spPr/>
      <dgm:t>
        <a:bodyPr/>
        <a:lstStyle/>
        <a:p>
          <a:pPr algn="l"/>
          <a:endParaRPr lang="da-DK"/>
        </a:p>
      </dgm:t>
    </dgm:pt>
    <dgm:pt modelId="{74CCF759-0973-41EB-8FB8-6C2734E0D51A}" type="sibTrans" cxnId="{058F00FB-F263-4442-BBE4-20517532C721}">
      <dgm:prSet/>
      <dgm:spPr/>
      <dgm:t>
        <a:bodyPr/>
        <a:lstStyle/>
        <a:p>
          <a:pPr algn="l"/>
          <a:endParaRPr lang="da-DK"/>
        </a:p>
      </dgm:t>
    </dgm:pt>
    <dgm:pt modelId="{F52CC486-8642-4E19-8E55-C37D52A17AFF}">
      <dgm:prSet phldrT="[Tekst]"/>
      <dgm:spPr/>
      <dgm:t>
        <a:bodyPr/>
        <a:lstStyle/>
        <a:p>
          <a:pPr algn="l"/>
          <a:r>
            <a:rPr lang="da-DK"/>
            <a:t>Kvalitet</a:t>
          </a:r>
        </a:p>
        <a:p>
          <a:pPr algn="l"/>
          <a:r>
            <a:rPr lang="da-DK"/>
            <a:t>'DDH tættere på'</a:t>
          </a:r>
        </a:p>
      </dgm:t>
    </dgm:pt>
    <dgm:pt modelId="{941FAFF5-8336-45CF-8F59-AEC1905C681E}" type="parTrans" cxnId="{011A8522-B417-4672-8CC1-B46B4F83B09A}">
      <dgm:prSet/>
      <dgm:spPr/>
      <dgm:t>
        <a:bodyPr/>
        <a:lstStyle/>
        <a:p>
          <a:pPr algn="l"/>
          <a:endParaRPr lang="da-DK"/>
        </a:p>
      </dgm:t>
    </dgm:pt>
    <dgm:pt modelId="{6E2A1980-0A34-499B-973B-0E51971F40F7}" type="sibTrans" cxnId="{011A8522-B417-4672-8CC1-B46B4F83B09A}">
      <dgm:prSet/>
      <dgm:spPr/>
      <dgm:t>
        <a:bodyPr/>
        <a:lstStyle/>
        <a:p>
          <a:pPr algn="l"/>
          <a:endParaRPr lang="da-DK"/>
        </a:p>
      </dgm:t>
    </dgm:pt>
    <dgm:pt modelId="{39FB2B04-DC69-4E7C-AC52-262487CC6470}">
      <dgm:prSet phldrT="[Tekst]"/>
      <dgm:spPr/>
      <dgm:t>
        <a:bodyPr/>
        <a:lstStyle/>
        <a:p>
          <a:pPr algn="l"/>
          <a:r>
            <a:rPr lang="da-DK" dirty="0"/>
            <a:t>Organisationsspor</a:t>
          </a:r>
        </a:p>
      </dgm:t>
    </dgm:pt>
    <dgm:pt modelId="{9F431A27-91E6-4247-8EDD-3CFA716B9554}" type="parTrans" cxnId="{E5404A99-B828-4CD8-BA76-ADA878872AED}">
      <dgm:prSet/>
      <dgm:spPr/>
      <dgm:t>
        <a:bodyPr/>
        <a:lstStyle/>
        <a:p>
          <a:pPr algn="l"/>
          <a:endParaRPr lang="da-DK"/>
        </a:p>
      </dgm:t>
    </dgm:pt>
    <dgm:pt modelId="{BB3D887A-E35F-4405-9416-4D8B46BFCB7D}" type="sibTrans" cxnId="{E5404A99-B828-4CD8-BA76-ADA878872AED}">
      <dgm:prSet/>
      <dgm:spPr/>
      <dgm:t>
        <a:bodyPr/>
        <a:lstStyle/>
        <a:p>
          <a:pPr algn="l"/>
          <a:endParaRPr lang="da-DK"/>
        </a:p>
      </dgm:t>
    </dgm:pt>
    <dgm:pt modelId="{4566406B-1627-4ECE-A411-EEC6D0A79DFD}">
      <dgm:prSet phldrT="[Tekst]"/>
      <dgm:spPr/>
      <dgm:t>
        <a:bodyPr/>
        <a:lstStyle/>
        <a:p>
          <a:pPr algn="l"/>
          <a:r>
            <a:rPr lang="da-DK"/>
            <a:t>Vidensdeling og aftaler</a:t>
          </a:r>
        </a:p>
      </dgm:t>
    </dgm:pt>
    <dgm:pt modelId="{1D1516ED-2B1E-4EFB-A92E-05EC9A84D1DF}" type="parTrans" cxnId="{F10C6970-976F-4F97-AF5A-3A83C9E86BBC}">
      <dgm:prSet/>
      <dgm:spPr/>
      <dgm:t>
        <a:bodyPr/>
        <a:lstStyle/>
        <a:p>
          <a:pPr algn="l"/>
          <a:endParaRPr lang="da-DK"/>
        </a:p>
      </dgm:t>
    </dgm:pt>
    <dgm:pt modelId="{9133825A-AD20-43B2-A103-4B2C51AA1950}" type="sibTrans" cxnId="{F10C6970-976F-4F97-AF5A-3A83C9E86BBC}">
      <dgm:prSet/>
      <dgm:spPr/>
      <dgm:t>
        <a:bodyPr/>
        <a:lstStyle/>
        <a:p>
          <a:pPr algn="l"/>
          <a:endParaRPr lang="da-DK"/>
        </a:p>
      </dgm:t>
    </dgm:pt>
    <dgm:pt modelId="{2D0D1379-FD51-4D67-930F-D79415FE4630}">
      <dgm:prSet phldrT="[Tekst]"/>
      <dgm:spPr/>
      <dgm:t>
        <a:bodyPr/>
        <a:lstStyle/>
        <a:p>
          <a:pPr algn="l"/>
          <a:r>
            <a:rPr lang="da-DK" dirty="0"/>
            <a:t>Faglig udvikling/læring</a:t>
          </a:r>
        </a:p>
      </dgm:t>
    </dgm:pt>
    <dgm:pt modelId="{436F72D0-339C-4117-B00D-EE98DDCA1CF7}" type="parTrans" cxnId="{F55C580E-4AFA-43C8-86A2-EEF102D1720D}">
      <dgm:prSet/>
      <dgm:spPr/>
      <dgm:t>
        <a:bodyPr/>
        <a:lstStyle/>
        <a:p>
          <a:pPr algn="l"/>
          <a:endParaRPr lang="da-DK"/>
        </a:p>
      </dgm:t>
    </dgm:pt>
    <dgm:pt modelId="{274C5C80-8023-4F22-BE66-4C688C5012C6}" type="sibTrans" cxnId="{F55C580E-4AFA-43C8-86A2-EEF102D1720D}">
      <dgm:prSet/>
      <dgm:spPr/>
      <dgm:t>
        <a:bodyPr/>
        <a:lstStyle/>
        <a:p>
          <a:pPr algn="l"/>
          <a:endParaRPr lang="da-DK"/>
        </a:p>
      </dgm:t>
    </dgm:pt>
    <dgm:pt modelId="{46F574C8-59D0-45A1-A89F-5C2D09B28928}">
      <dgm:prSet phldrT="[Tekst]"/>
      <dgm:spPr/>
      <dgm:t>
        <a:bodyPr/>
        <a:lstStyle/>
        <a:p>
          <a:pPr algn="l"/>
          <a:r>
            <a:rPr lang="da-DK"/>
            <a:t>Kulturspor</a:t>
          </a:r>
        </a:p>
      </dgm:t>
    </dgm:pt>
    <dgm:pt modelId="{A37658D2-88C5-4D18-8F99-D6E5FA542884}" type="parTrans" cxnId="{390D5975-93DA-4106-B6B3-1DA5EED0F889}">
      <dgm:prSet/>
      <dgm:spPr/>
      <dgm:t>
        <a:bodyPr/>
        <a:lstStyle/>
        <a:p>
          <a:pPr algn="l"/>
          <a:endParaRPr lang="da-DK"/>
        </a:p>
      </dgm:t>
    </dgm:pt>
    <dgm:pt modelId="{E1E6DD24-76BE-4AA4-82EA-58FD2EAA4585}" type="sibTrans" cxnId="{390D5975-93DA-4106-B6B3-1DA5EED0F889}">
      <dgm:prSet/>
      <dgm:spPr/>
      <dgm:t>
        <a:bodyPr/>
        <a:lstStyle/>
        <a:p>
          <a:pPr algn="l"/>
          <a:endParaRPr lang="da-DK"/>
        </a:p>
      </dgm:t>
    </dgm:pt>
    <dgm:pt modelId="{7FDD9C77-6729-4876-8D4A-798EA849FA39}">
      <dgm:prSet phldrT="[Tekst]"/>
      <dgm:spPr/>
      <dgm:t>
        <a:bodyPr/>
        <a:lstStyle/>
        <a:p>
          <a:pPr algn="l"/>
          <a:r>
            <a:rPr lang="da-DK"/>
            <a:t>Vi</a:t>
          </a:r>
        </a:p>
      </dgm:t>
    </dgm:pt>
    <dgm:pt modelId="{09C8EEAA-A5FF-4FDC-A32D-B36A8BF9BA80}" type="parTrans" cxnId="{72E4ABC2-C8A9-4826-B084-75F50A77C28F}">
      <dgm:prSet/>
      <dgm:spPr/>
      <dgm:t>
        <a:bodyPr/>
        <a:lstStyle/>
        <a:p>
          <a:pPr algn="l"/>
          <a:endParaRPr lang="da-DK"/>
        </a:p>
      </dgm:t>
    </dgm:pt>
    <dgm:pt modelId="{D94645CC-4F53-477E-86E5-68EDD604D205}" type="sibTrans" cxnId="{72E4ABC2-C8A9-4826-B084-75F50A77C28F}">
      <dgm:prSet/>
      <dgm:spPr/>
      <dgm:t>
        <a:bodyPr/>
        <a:lstStyle/>
        <a:p>
          <a:pPr algn="l"/>
          <a:endParaRPr lang="da-DK"/>
        </a:p>
      </dgm:t>
    </dgm:pt>
    <dgm:pt modelId="{BF0FBFC7-B1CC-4053-9A25-DDDE9B9553C9}">
      <dgm:prSet phldrT="[Tekst]"/>
      <dgm:spPr/>
      <dgm:t>
        <a:bodyPr/>
        <a:lstStyle/>
        <a:p>
          <a:pPr algn="l"/>
          <a:r>
            <a:rPr lang="da-DK"/>
            <a:t>Inddragelse</a:t>
          </a:r>
        </a:p>
      </dgm:t>
    </dgm:pt>
    <dgm:pt modelId="{B6D59109-D1A4-4343-B849-481B38E99993}" type="parTrans" cxnId="{9AC4B246-92B2-4908-81EE-5D291CD58D47}">
      <dgm:prSet/>
      <dgm:spPr/>
      <dgm:t>
        <a:bodyPr/>
        <a:lstStyle/>
        <a:p>
          <a:pPr algn="l"/>
          <a:endParaRPr lang="da-DK"/>
        </a:p>
      </dgm:t>
    </dgm:pt>
    <dgm:pt modelId="{A8377A19-90CE-4110-86B2-667C9F5BE8CF}" type="sibTrans" cxnId="{9AC4B246-92B2-4908-81EE-5D291CD58D47}">
      <dgm:prSet/>
      <dgm:spPr/>
      <dgm:t>
        <a:bodyPr/>
        <a:lstStyle/>
        <a:p>
          <a:pPr algn="l"/>
          <a:endParaRPr lang="da-DK"/>
        </a:p>
      </dgm:t>
    </dgm:pt>
    <dgm:pt modelId="{0ED8C6F2-52FA-47A9-B565-46F56B6EAF4A}" type="pres">
      <dgm:prSet presAssocID="{E07D106A-BBE3-400D-907C-9CB07CC9AC39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da-DK"/>
        </a:p>
      </dgm:t>
    </dgm:pt>
    <dgm:pt modelId="{94991424-D9E9-490C-99DB-A0EC37D9553A}" type="pres">
      <dgm:prSet presAssocID="{E07D106A-BBE3-400D-907C-9CB07CC9AC39}" presName="outerBox" presStyleCnt="0"/>
      <dgm:spPr/>
    </dgm:pt>
    <dgm:pt modelId="{8075C8DF-8CC4-49DB-B7F9-EAE1ACE0655D}" type="pres">
      <dgm:prSet presAssocID="{E07D106A-BBE3-400D-907C-9CB07CC9AC39}" presName="outerBoxParent" presStyleLbl="node1" presStyleIdx="0" presStyleCnt="3" custLinFactNeighborX="7928"/>
      <dgm:spPr/>
      <dgm:t>
        <a:bodyPr/>
        <a:lstStyle/>
        <a:p>
          <a:endParaRPr lang="da-DK"/>
        </a:p>
      </dgm:t>
    </dgm:pt>
    <dgm:pt modelId="{85B64173-B97E-49E4-BED7-2CAADA57A059}" type="pres">
      <dgm:prSet presAssocID="{E07D106A-BBE3-400D-907C-9CB07CC9AC39}" presName="outerBoxChildren" presStyleCnt="0"/>
      <dgm:spPr/>
    </dgm:pt>
    <dgm:pt modelId="{7ED16989-5151-4533-B911-32BB065B376E}" type="pres">
      <dgm:prSet presAssocID="{DE2A3441-9AFA-4877-814C-6B5971E132DF}" presName="oChild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85C501C-8659-4DEC-9DC0-B7998C33E46D}" type="pres">
      <dgm:prSet presAssocID="{74CCF759-0973-41EB-8FB8-6C2734E0D51A}" presName="outerSibTrans" presStyleCnt="0"/>
      <dgm:spPr/>
    </dgm:pt>
    <dgm:pt modelId="{63F0ECFC-4314-422D-9EA1-C546F3CAF56F}" type="pres">
      <dgm:prSet presAssocID="{F52CC486-8642-4E19-8E55-C37D52A17AFF}" presName="oChild" presStyleLbl="fgAcc1" presStyleIdx="1" presStyleCnt="6" custLinFactNeighborX="-1705" custLinFactNeighborY="69629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E464068-B4E7-4515-ABD9-DEFABD971048}" type="pres">
      <dgm:prSet presAssocID="{E07D106A-BBE3-400D-907C-9CB07CC9AC39}" presName="middleBox" presStyleCnt="0"/>
      <dgm:spPr/>
    </dgm:pt>
    <dgm:pt modelId="{CA05FBB8-70F7-4483-AAE8-34EAD53BCFE2}" type="pres">
      <dgm:prSet presAssocID="{E07D106A-BBE3-400D-907C-9CB07CC9AC39}" presName="middleBoxParent" presStyleLbl="node1" presStyleIdx="1" presStyleCnt="3"/>
      <dgm:spPr/>
      <dgm:t>
        <a:bodyPr/>
        <a:lstStyle/>
        <a:p>
          <a:endParaRPr lang="da-DK"/>
        </a:p>
      </dgm:t>
    </dgm:pt>
    <dgm:pt modelId="{9F714E89-962F-47A5-AB9F-F194E5707D86}" type="pres">
      <dgm:prSet presAssocID="{E07D106A-BBE3-400D-907C-9CB07CC9AC39}" presName="middleBoxChildren" presStyleCnt="0"/>
      <dgm:spPr/>
    </dgm:pt>
    <dgm:pt modelId="{B31F75CB-4F51-427B-8919-21263B3CF8F5}" type="pres">
      <dgm:prSet presAssocID="{4566406B-1627-4ECE-A411-EEC6D0A79DFD}" presName="mChild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3973E22-A8B1-4D81-8BD8-B65457084684}" type="pres">
      <dgm:prSet presAssocID="{9133825A-AD20-43B2-A103-4B2C51AA1950}" presName="middleSibTrans" presStyleCnt="0"/>
      <dgm:spPr/>
    </dgm:pt>
    <dgm:pt modelId="{DADA8426-786E-4DBC-B683-662FF0601D90}" type="pres">
      <dgm:prSet presAssocID="{2D0D1379-FD51-4D67-930F-D79415FE4630}" presName="mChild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DDC94E6-8E46-4137-AAAA-B8DEAE04E92B}" type="pres">
      <dgm:prSet presAssocID="{E07D106A-BBE3-400D-907C-9CB07CC9AC39}" presName="centerBox" presStyleCnt="0"/>
      <dgm:spPr/>
    </dgm:pt>
    <dgm:pt modelId="{CB1151FB-CB37-42E3-B8F9-B73291B1D2BA}" type="pres">
      <dgm:prSet presAssocID="{E07D106A-BBE3-400D-907C-9CB07CC9AC39}" presName="centerBoxParent" presStyleLbl="node1" presStyleIdx="2" presStyleCnt="3"/>
      <dgm:spPr/>
      <dgm:t>
        <a:bodyPr/>
        <a:lstStyle/>
        <a:p>
          <a:endParaRPr lang="da-DK"/>
        </a:p>
      </dgm:t>
    </dgm:pt>
    <dgm:pt modelId="{8DB861F5-E0F4-4E9B-B101-1A2C69F977D3}" type="pres">
      <dgm:prSet presAssocID="{E07D106A-BBE3-400D-907C-9CB07CC9AC39}" presName="centerBoxChildren" presStyleCnt="0"/>
      <dgm:spPr/>
    </dgm:pt>
    <dgm:pt modelId="{6D5E7AC9-B175-4420-A98E-F7EF43C1E0A9}" type="pres">
      <dgm:prSet presAssocID="{7FDD9C77-6729-4876-8D4A-798EA849FA39}" presName="cChild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1EC38F9-36F8-44E7-94CC-45EC1C4CCE25}" type="pres">
      <dgm:prSet presAssocID="{D94645CC-4F53-477E-86E5-68EDD604D205}" presName="centerSibTrans" presStyleCnt="0"/>
      <dgm:spPr/>
    </dgm:pt>
    <dgm:pt modelId="{7451F36D-C7BC-4A68-9CD4-B4C3ADD0578A}" type="pres">
      <dgm:prSet presAssocID="{BF0FBFC7-B1CC-4053-9A25-DDDE9B9553C9}" presName="cChild" presStyleLbl="fgAcc1" presStyleIdx="5" presStyleCnt="6" custScaleX="78572" custScaleY="10553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EF34D642-E9ED-4EFA-A6B5-9CC9D60F242C}" type="presOf" srcId="{39FB2B04-DC69-4E7C-AC52-262487CC6470}" destId="{CA05FBB8-70F7-4483-AAE8-34EAD53BCFE2}" srcOrd="0" destOrd="0" presId="urn:microsoft.com/office/officeart/2005/8/layout/target2"/>
    <dgm:cxn modelId="{F55C580E-4AFA-43C8-86A2-EEF102D1720D}" srcId="{39FB2B04-DC69-4E7C-AC52-262487CC6470}" destId="{2D0D1379-FD51-4D67-930F-D79415FE4630}" srcOrd="1" destOrd="0" parTransId="{436F72D0-339C-4117-B00D-EE98DDCA1CF7}" sibTransId="{274C5C80-8023-4F22-BE66-4C688C5012C6}"/>
    <dgm:cxn modelId="{9AF7079D-3F3A-4291-88BF-C5978D87D5D7}" type="presOf" srcId="{7FDD9C77-6729-4876-8D4A-798EA849FA39}" destId="{6D5E7AC9-B175-4420-A98E-F7EF43C1E0A9}" srcOrd="0" destOrd="0" presId="urn:microsoft.com/office/officeart/2005/8/layout/target2"/>
    <dgm:cxn modelId="{72E4ABC2-C8A9-4826-B084-75F50A77C28F}" srcId="{46F574C8-59D0-45A1-A89F-5C2D09B28928}" destId="{7FDD9C77-6729-4876-8D4A-798EA849FA39}" srcOrd="0" destOrd="0" parTransId="{09C8EEAA-A5FF-4FDC-A32D-B36A8BF9BA80}" sibTransId="{D94645CC-4F53-477E-86E5-68EDD604D205}"/>
    <dgm:cxn modelId="{011A8522-B417-4672-8CC1-B46B4F83B09A}" srcId="{38416681-90D6-4897-B5EA-DFE5364A87BA}" destId="{F52CC486-8642-4E19-8E55-C37D52A17AFF}" srcOrd="1" destOrd="0" parTransId="{941FAFF5-8336-45CF-8F59-AEC1905C681E}" sibTransId="{6E2A1980-0A34-499B-973B-0E51971F40F7}"/>
    <dgm:cxn modelId="{F5BB0EBF-6849-4E71-9782-ACA8DF1844DC}" type="presOf" srcId="{E07D106A-BBE3-400D-907C-9CB07CC9AC39}" destId="{0ED8C6F2-52FA-47A9-B565-46F56B6EAF4A}" srcOrd="0" destOrd="0" presId="urn:microsoft.com/office/officeart/2005/8/layout/target2"/>
    <dgm:cxn modelId="{0F022381-A749-4A31-87DB-9DA57FCFC89D}" type="presOf" srcId="{DE2A3441-9AFA-4877-814C-6B5971E132DF}" destId="{7ED16989-5151-4533-B911-32BB065B376E}" srcOrd="0" destOrd="0" presId="urn:microsoft.com/office/officeart/2005/8/layout/target2"/>
    <dgm:cxn modelId="{E5404A99-B828-4CD8-BA76-ADA878872AED}" srcId="{E07D106A-BBE3-400D-907C-9CB07CC9AC39}" destId="{39FB2B04-DC69-4E7C-AC52-262487CC6470}" srcOrd="1" destOrd="0" parTransId="{9F431A27-91E6-4247-8EDD-3CFA716B9554}" sibTransId="{BB3D887A-E35F-4405-9416-4D8B46BFCB7D}"/>
    <dgm:cxn modelId="{CA883C3F-6864-47F3-9383-322F5A0C8D17}" type="presOf" srcId="{4566406B-1627-4ECE-A411-EEC6D0A79DFD}" destId="{B31F75CB-4F51-427B-8919-21263B3CF8F5}" srcOrd="0" destOrd="0" presId="urn:microsoft.com/office/officeart/2005/8/layout/target2"/>
    <dgm:cxn modelId="{9AC4B246-92B2-4908-81EE-5D291CD58D47}" srcId="{46F574C8-59D0-45A1-A89F-5C2D09B28928}" destId="{BF0FBFC7-B1CC-4053-9A25-DDDE9B9553C9}" srcOrd="1" destOrd="0" parTransId="{B6D59109-D1A4-4343-B849-481B38E99993}" sibTransId="{A8377A19-90CE-4110-86B2-667C9F5BE8CF}"/>
    <dgm:cxn modelId="{F9A5D863-6E0B-4B2B-9ABA-2165E1FE7950}" type="presOf" srcId="{BF0FBFC7-B1CC-4053-9A25-DDDE9B9553C9}" destId="{7451F36D-C7BC-4A68-9CD4-B4C3ADD0578A}" srcOrd="0" destOrd="0" presId="urn:microsoft.com/office/officeart/2005/8/layout/target2"/>
    <dgm:cxn modelId="{7CB762A1-947E-40E0-9B97-57408602AB8F}" type="presOf" srcId="{F52CC486-8642-4E19-8E55-C37D52A17AFF}" destId="{63F0ECFC-4314-422D-9EA1-C546F3CAF56F}" srcOrd="0" destOrd="0" presId="urn:microsoft.com/office/officeart/2005/8/layout/target2"/>
    <dgm:cxn modelId="{058F00FB-F263-4442-BBE4-20517532C721}" srcId="{38416681-90D6-4897-B5EA-DFE5364A87BA}" destId="{DE2A3441-9AFA-4877-814C-6B5971E132DF}" srcOrd="0" destOrd="0" parTransId="{C0E3DC92-4843-4BC3-B899-846EA4C9A3AF}" sibTransId="{74CCF759-0973-41EB-8FB8-6C2734E0D51A}"/>
    <dgm:cxn modelId="{A2844459-96E4-4371-BF26-95C031CAADFD}" type="presOf" srcId="{2D0D1379-FD51-4D67-930F-D79415FE4630}" destId="{DADA8426-786E-4DBC-B683-662FF0601D90}" srcOrd="0" destOrd="0" presId="urn:microsoft.com/office/officeart/2005/8/layout/target2"/>
    <dgm:cxn modelId="{58C6040A-6D8C-472E-BEB3-088ABD7C9B90}" srcId="{E07D106A-BBE3-400D-907C-9CB07CC9AC39}" destId="{38416681-90D6-4897-B5EA-DFE5364A87BA}" srcOrd="0" destOrd="0" parTransId="{984C2686-10DC-4FF2-A72A-E5DF5C2921C1}" sibTransId="{5860475E-636D-467C-B9AB-6006EABEC26E}"/>
    <dgm:cxn modelId="{6E7B567D-54F3-491A-85D4-864124030407}" type="presOf" srcId="{46F574C8-59D0-45A1-A89F-5C2D09B28928}" destId="{CB1151FB-CB37-42E3-B8F9-B73291B1D2BA}" srcOrd="0" destOrd="0" presId="urn:microsoft.com/office/officeart/2005/8/layout/target2"/>
    <dgm:cxn modelId="{F10C6970-976F-4F97-AF5A-3A83C9E86BBC}" srcId="{39FB2B04-DC69-4E7C-AC52-262487CC6470}" destId="{4566406B-1627-4ECE-A411-EEC6D0A79DFD}" srcOrd="0" destOrd="0" parTransId="{1D1516ED-2B1E-4EFB-A92E-05EC9A84D1DF}" sibTransId="{9133825A-AD20-43B2-A103-4B2C51AA1950}"/>
    <dgm:cxn modelId="{13A680E4-22C8-43C2-95CF-6995457177DB}" type="presOf" srcId="{38416681-90D6-4897-B5EA-DFE5364A87BA}" destId="{8075C8DF-8CC4-49DB-B7F9-EAE1ACE0655D}" srcOrd="0" destOrd="0" presId="urn:microsoft.com/office/officeart/2005/8/layout/target2"/>
    <dgm:cxn modelId="{390D5975-93DA-4106-B6B3-1DA5EED0F889}" srcId="{E07D106A-BBE3-400D-907C-9CB07CC9AC39}" destId="{46F574C8-59D0-45A1-A89F-5C2D09B28928}" srcOrd="2" destOrd="0" parTransId="{A37658D2-88C5-4D18-8F99-D6E5FA542884}" sibTransId="{E1E6DD24-76BE-4AA4-82EA-58FD2EAA4585}"/>
    <dgm:cxn modelId="{F755F5C1-2075-45E5-964E-20CCDAA4EE4B}" type="presParOf" srcId="{0ED8C6F2-52FA-47A9-B565-46F56B6EAF4A}" destId="{94991424-D9E9-490C-99DB-A0EC37D9553A}" srcOrd="0" destOrd="0" presId="urn:microsoft.com/office/officeart/2005/8/layout/target2"/>
    <dgm:cxn modelId="{4461C283-0F34-456B-8D44-E3DD51451F46}" type="presParOf" srcId="{94991424-D9E9-490C-99DB-A0EC37D9553A}" destId="{8075C8DF-8CC4-49DB-B7F9-EAE1ACE0655D}" srcOrd="0" destOrd="0" presId="urn:microsoft.com/office/officeart/2005/8/layout/target2"/>
    <dgm:cxn modelId="{D10BFF42-56EE-49EB-88A2-37082069DFEF}" type="presParOf" srcId="{94991424-D9E9-490C-99DB-A0EC37D9553A}" destId="{85B64173-B97E-49E4-BED7-2CAADA57A059}" srcOrd="1" destOrd="0" presId="urn:microsoft.com/office/officeart/2005/8/layout/target2"/>
    <dgm:cxn modelId="{F6ABB49E-889F-402F-B51F-B83CC1C876D1}" type="presParOf" srcId="{85B64173-B97E-49E4-BED7-2CAADA57A059}" destId="{7ED16989-5151-4533-B911-32BB065B376E}" srcOrd="0" destOrd="0" presId="urn:microsoft.com/office/officeart/2005/8/layout/target2"/>
    <dgm:cxn modelId="{67CC70E5-262A-49C4-9E24-5FBDB445F423}" type="presParOf" srcId="{85B64173-B97E-49E4-BED7-2CAADA57A059}" destId="{985C501C-8659-4DEC-9DC0-B7998C33E46D}" srcOrd="1" destOrd="0" presId="urn:microsoft.com/office/officeart/2005/8/layout/target2"/>
    <dgm:cxn modelId="{B7A8E448-6145-4142-92BE-60EBABC0B825}" type="presParOf" srcId="{85B64173-B97E-49E4-BED7-2CAADA57A059}" destId="{63F0ECFC-4314-422D-9EA1-C546F3CAF56F}" srcOrd="2" destOrd="0" presId="urn:microsoft.com/office/officeart/2005/8/layout/target2"/>
    <dgm:cxn modelId="{DC4ABCAF-DC6C-41EC-88A3-88361511B5E2}" type="presParOf" srcId="{0ED8C6F2-52FA-47A9-B565-46F56B6EAF4A}" destId="{DE464068-B4E7-4515-ABD9-DEFABD971048}" srcOrd="1" destOrd="0" presId="urn:microsoft.com/office/officeart/2005/8/layout/target2"/>
    <dgm:cxn modelId="{3736C356-B9AF-48DF-A446-FC19E0A1CB85}" type="presParOf" srcId="{DE464068-B4E7-4515-ABD9-DEFABD971048}" destId="{CA05FBB8-70F7-4483-AAE8-34EAD53BCFE2}" srcOrd="0" destOrd="0" presId="urn:microsoft.com/office/officeart/2005/8/layout/target2"/>
    <dgm:cxn modelId="{E0AC6C5E-8155-48FA-92C5-79510F67A6C7}" type="presParOf" srcId="{DE464068-B4E7-4515-ABD9-DEFABD971048}" destId="{9F714E89-962F-47A5-AB9F-F194E5707D86}" srcOrd="1" destOrd="0" presId="urn:microsoft.com/office/officeart/2005/8/layout/target2"/>
    <dgm:cxn modelId="{23DDA1F3-CE79-4BF6-8EAE-CBBBC0CC9E67}" type="presParOf" srcId="{9F714E89-962F-47A5-AB9F-F194E5707D86}" destId="{B31F75CB-4F51-427B-8919-21263B3CF8F5}" srcOrd="0" destOrd="0" presId="urn:microsoft.com/office/officeart/2005/8/layout/target2"/>
    <dgm:cxn modelId="{2A2C3AB8-888C-492D-AC19-F896FF344558}" type="presParOf" srcId="{9F714E89-962F-47A5-AB9F-F194E5707D86}" destId="{73973E22-A8B1-4D81-8BD8-B65457084684}" srcOrd="1" destOrd="0" presId="urn:microsoft.com/office/officeart/2005/8/layout/target2"/>
    <dgm:cxn modelId="{AE370272-59EA-445B-BD0F-B42CAF5B9BDB}" type="presParOf" srcId="{9F714E89-962F-47A5-AB9F-F194E5707D86}" destId="{DADA8426-786E-4DBC-B683-662FF0601D90}" srcOrd="2" destOrd="0" presId="urn:microsoft.com/office/officeart/2005/8/layout/target2"/>
    <dgm:cxn modelId="{291A4982-3B4A-4822-A0E1-9818609B68D6}" type="presParOf" srcId="{0ED8C6F2-52FA-47A9-B565-46F56B6EAF4A}" destId="{1DDC94E6-8E46-4137-AAAA-B8DEAE04E92B}" srcOrd="2" destOrd="0" presId="urn:microsoft.com/office/officeart/2005/8/layout/target2"/>
    <dgm:cxn modelId="{83D37B78-63FC-4DCC-92A4-AD810E3DDDEE}" type="presParOf" srcId="{1DDC94E6-8E46-4137-AAAA-B8DEAE04E92B}" destId="{CB1151FB-CB37-42E3-B8F9-B73291B1D2BA}" srcOrd="0" destOrd="0" presId="urn:microsoft.com/office/officeart/2005/8/layout/target2"/>
    <dgm:cxn modelId="{C9DB1300-596A-45EE-A760-56B87051AE5B}" type="presParOf" srcId="{1DDC94E6-8E46-4137-AAAA-B8DEAE04E92B}" destId="{8DB861F5-E0F4-4E9B-B101-1A2C69F977D3}" srcOrd="1" destOrd="0" presId="urn:microsoft.com/office/officeart/2005/8/layout/target2"/>
    <dgm:cxn modelId="{856DE895-260B-4C24-950D-7BC14FEB7A6A}" type="presParOf" srcId="{8DB861F5-E0F4-4E9B-B101-1A2C69F977D3}" destId="{6D5E7AC9-B175-4420-A98E-F7EF43C1E0A9}" srcOrd="0" destOrd="0" presId="urn:microsoft.com/office/officeart/2005/8/layout/target2"/>
    <dgm:cxn modelId="{70583892-45C9-4BEE-98FC-0E2C3A41EED4}" type="presParOf" srcId="{8DB861F5-E0F4-4E9B-B101-1A2C69F977D3}" destId="{91EC38F9-36F8-44E7-94CC-45EC1C4CCE25}" srcOrd="1" destOrd="0" presId="urn:microsoft.com/office/officeart/2005/8/layout/target2"/>
    <dgm:cxn modelId="{C101C4A5-66E0-4A8D-932B-51A6431C72BF}" type="presParOf" srcId="{8DB861F5-E0F4-4E9B-B101-1A2C69F977D3}" destId="{7451F36D-C7BC-4A68-9CD4-B4C3ADD0578A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C56464-8C31-4657-814B-A6AE1BB96200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2A9303D2-DB4A-4B31-842A-D4392AA03B65}">
      <dgm:prSet phldrT="[Tekst]" custT="1"/>
      <dgm:spPr/>
      <dgm:t>
        <a:bodyPr/>
        <a:lstStyle/>
        <a:p>
          <a:endParaRPr lang="da-DK" sz="1200" b="1" dirty="0" smtClean="0"/>
        </a:p>
        <a:p>
          <a:endParaRPr lang="da-DK" sz="1200" b="1" dirty="0" smtClean="0"/>
        </a:p>
        <a:p>
          <a:r>
            <a:rPr lang="da-DK" sz="1200" b="1" dirty="0" smtClean="0"/>
            <a:t>December 2022 – februar 2023</a:t>
          </a:r>
          <a:br>
            <a:rPr lang="da-DK" sz="1200" b="1" dirty="0" smtClean="0"/>
          </a:br>
          <a:r>
            <a:rPr lang="da-DK" sz="1200" b="0" dirty="0" smtClean="0"/>
            <a:t>Opdatering og tilretning af allerede eksisterende materiale samt udvikling af nyt til brug for Onboarding af nye agenter og kommuner. Herunder også udpegning af ansvarspersoner.</a:t>
          </a:r>
        </a:p>
        <a:p>
          <a:r>
            <a:rPr lang="da-DK" sz="1200" b="0" dirty="0" smtClean="0"/>
            <a:t>Indhentelse af tilbud på konsulentbistand (Kundeservice og samtaleteknik kursus)</a:t>
          </a:r>
          <a:r>
            <a:rPr lang="da-DK" sz="1600" b="1" dirty="0" smtClean="0"/>
            <a:t/>
          </a:r>
          <a:br>
            <a:rPr lang="da-DK" sz="1600" b="1" dirty="0" smtClean="0"/>
          </a:br>
          <a:r>
            <a:rPr lang="da-DK" sz="1600" dirty="0" smtClean="0"/>
            <a:t/>
          </a:r>
          <a:br>
            <a:rPr lang="da-DK" sz="1600" dirty="0" smtClean="0"/>
          </a:br>
          <a:endParaRPr lang="da-DK" sz="1600" dirty="0"/>
        </a:p>
      </dgm:t>
    </dgm:pt>
    <dgm:pt modelId="{C84E0FD8-CFBC-42D1-B0F4-4BFACB70B000}" type="parTrans" cxnId="{3B38AB39-5CF4-4C03-8010-874A57CF6989}">
      <dgm:prSet/>
      <dgm:spPr/>
      <dgm:t>
        <a:bodyPr/>
        <a:lstStyle/>
        <a:p>
          <a:endParaRPr lang="da-DK"/>
        </a:p>
      </dgm:t>
    </dgm:pt>
    <dgm:pt modelId="{1DBAB821-4E8F-4374-B035-499D4290FD85}" type="sibTrans" cxnId="{3B38AB39-5CF4-4C03-8010-874A57CF6989}">
      <dgm:prSet/>
      <dgm:spPr/>
      <dgm:t>
        <a:bodyPr/>
        <a:lstStyle/>
        <a:p>
          <a:endParaRPr lang="da-DK"/>
        </a:p>
      </dgm:t>
    </dgm:pt>
    <dgm:pt modelId="{5E1EA513-3602-45ED-9698-49829D4C1CD2}">
      <dgm:prSet phldrT="[Tekst]" custT="1"/>
      <dgm:spPr/>
      <dgm:t>
        <a:bodyPr/>
        <a:lstStyle/>
        <a:p>
          <a:r>
            <a:rPr lang="da-DK" sz="1200" b="1" dirty="0" smtClean="0"/>
            <a:t>Marts 2023 - august 2023</a:t>
          </a:r>
        </a:p>
        <a:p>
          <a:r>
            <a:rPr lang="da-DK" sz="1200" b="0" dirty="0" smtClean="0"/>
            <a:t>Implementering af det nye Onboarding- og undervisningsmateriale.</a:t>
          </a:r>
          <a:br>
            <a:rPr lang="da-DK" sz="1200" b="0" dirty="0" smtClean="0"/>
          </a:br>
          <a:r>
            <a:rPr lang="da-DK" sz="1200" b="0" dirty="0" smtClean="0"/>
            <a:t>Repræsentantskabets godkendelse af tilbud på konsulent bistand.</a:t>
          </a:r>
          <a:br>
            <a:rPr lang="da-DK" sz="1200" b="0" dirty="0" smtClean="0"/>
          </a:br>
          <a:r>
            <a:rPr lang="da-DK" sz="1200" b="0" dirty="0" smtClean="0"/>
            <a:t>Udpegning af tovholder. Tovholder skal medvirke til at sikre fastholdelse fremover i forhold til de nye tiltag, ansvar for afvikling af erfa gruppemøder, planlægning og afvikling af kompetenceudvikling i samarbejde med styregruppen og de enkelte kommuner, samt medvirke til at sikre fortsat fokus på udvikling.</a:t>
          </a:r>
          <a:br>
            <a:rPr lang="da-DK" sz="1200" b="0" dirty="0" smtClean="0"/>
          </a:br>
          <a:r>
            <a:rPr lang="da-DK" sz="1200" b="0" dirty="0" smtClean="0"/>
            <a:t>Planlægning og afvikling af erfa gruppemøder</a:t>
          </a:r>
          <a:br>
            <a:rPr lang="da-DK" sz="1200" b="0" dirty="0" smtClean="0"/>
          </a:br>
          <a:r>
            <a:rPr lang="da-DK" sz="1200" b="0" dirty="0" smtClean="0"/>
            <a:t>Planlægning og udsendelse af invitation til medarbejderfest</a:t>
          </a:r>
          <a:br>
            <a:rPr lang="da-DK" sz="1200" b="0" dirty="0" smtClean="0"/>
          </a:br>
          <a:r>
            <a:rPr lang="da-DK" sz="1200" b="0" dirty="0" smtClean="0"/>
            <a:t>Planlægning trivselsundersøgelse til udsendelse i september</a:t>
          </a:r>
          <a:br>
            <a:rPr lang="da-DK" sz="1200" b="0" dirty="0" smtClean="0"/>
          </a:br>
          <a:endParaRPr lang="da-DK" sz="1200" b="0" dirty="0" smtClean="0"/>
        </a:p>
        <a:p>
          <a:r>
            <a:rPr lang="da-DK" sz="1600" b="1" dirty="0" smtClean="0"/>
            <a:t/>
          </a:r>
          <a:br>
            <a:rPr lang="da-DK" sz="1600" b="1" dirty="0" smtClean="0"/>
          </a:br>
          <a:endParaRPr lang="da-DK" sz="1600" b="0" dirty="0"/>
        </a:p>
      </dgm:t>
    </dgm:pt>
    <dgm:pt modelId="{5F2BEEB6-945B-42E0-8843-BF09A9B4F791}" type="parTrans" cxnId="{3A393C43-1A9B-47BE-BA7B-AC4C9846C9FF}">
      <dgm:prSet/>
      <dgm:spPr/>
      <dgm:t>
        <a:bodyPr/>
        <a:lstStyle/>
        <a:p>
          <a:endParaRPr lang="da-DK"/>
        </a:p>
      </dgm:t>
    </dgm:pt>
    <dgm:pt modelId="{F8968BCA-F9CF-43C1-8CDA-872B334C821E}" type="sibTrans" cxnId="{3A393C43-1A9B-47BE-BA7B-AC4C9846C9FF}">
      <dgm:prSet/>
      <dgm:spPr/>
      <dgm:t>
        <a:bodyPr/>
        <a:lstStyle/>
        <a:p>
          <a:endParaRPr lang="da-DK"/>
        </a:p>
      </dgm:t>
    </dgm:pt>
    <dgm:pt modelId="{CB421AB7-8717-4A9D-A136-050607E5B650}">
      <dgm:prSet phldrT="[Tekst]" custT="1"/>
      <dgm:spPr/>
      <dgm:t>
        <a:bodyPr/>
        <a:lstStyle/>
        <a:p>
          <a:r>
            <a:rPr lang="da-DK" sz="1100" b="1" dirty="0" smtClean="0"/>
            <a:t>September 2023 – december 2023</a:t>
          </a:r>
          <a:br>
            <a:rPr lang="da-DK" sz="1100" b="1" dirty="0" smtClean="0"/>
          </a:br>
          <a:r>
            <a:rPr lang="da-DK" sz="1100" b="0" dirty="0" smtClean="0"/>
            <a:t>Udsendelse og opfølgning på trivselsundersøgelse.</a:t>
          </a:r>
          <a:br>
            <a:rPr lang="da-DK" sz="1100" b="0" dirty="0" smtClean="0"/>
          </a:br>
          <a:r>
            <a:rPr lang="da-DK" sz="1100" b="0" dirty="0" smtClean="0"/>
            <a:t>Afholdelse af Medarbejderfest</a:t>
          </a:r>
          <a:br>
            <a:rPr lang="da-DK" sz="1100" b="0" dirty="0" smtClean="0"/>
          </a:br>
          <a:r>
            <a:rPr lang="da-DK" sz="1100" b="0" dirty="0" smtClean="0"/>
            <a:t>Afklaring af kommunernes rolle i forhold til ansvar for et eller flere ‘fagområder’ i forhold til kompetenceudvikling i DDH</a:t>
          </a:r>
          <a:br>
            <a:rPr lang="da-DK" sz="1100" b="0" dirty="0" smtClean="0"/>
          </a:br>
          <a:r>
            <a:rPr lang="da-DK" sz="1100" b="0" dirty="0" smtClean="0"/>
            <a:t>Evt. justering af DDH’s servicemål samt en præcisering af opgaver, der kan placeres i DDH og/eller en tydelig aftale for, hvad forventningen fra DDH’s side er til kommuner, der vælger at placere opgaver inden for DDH, der ‘særegnede’ for den enkelte kommune. </a:t>
          </a:r>
          <a:br>
            <a:rPr lang="da-DK" sz="1100" b="0" dirty="0" smtClean="0"/>
          </a:br>
          <a:r>
            <a:rPr lang="da-DK" sz="1100" b="0" dirty="0" smtClean="0"/>
            <a:t>Evaluering</a:t>
          </a:r>
          <a:br>
            <a:rPr lang="da-DK" sz="1100" b="0" dirty="0" smtClean="0"/>
          </a:br>
          <a:r>
            <a:rPr lang="da-DK" sz="1100" b="0" dirty="0" smtClean="0"/>
            <a:t> </a:t>
          </a:r>
          <a:br>
            <a:rPr lang="da-DK" sz="1100" b="0" dirty="0" smtClean="0"/>
          </a:br>
          <a:r>
            <a:rPr lang="da-DK" sz="1100" b="0" dirty="0" smtClean="0"/>
            <a:t/>
          </a:r>
          <a:br>
            <a:rPr lang="da-DK" sz="1100" b="0" dirty="0" smtClean="0"/>
          </a:br>
          <a:endParaRPr lang="da-DK" sz="1100" b="1" dirty="0"/>
        </a:p>
      </dgm:t>
    </dgm:pt>
    <dgm:pt modelId="{485C8C2F-B758-4349-A42A-6F281E384A75}" type="parTrans" cxnId="{3402505D-6DE0-445D-87FC-BBD46C7739C0}">
      <dgm:prSet/>
      <dgm:spPr/>
      <dgm:t>
        <a:bodyPr/>
        <a:lstStyle/>
        <a:p>
          <a:endParaRPr lang="da-DK"/>
        </a:p>
      </dgm:t>
    </dgm:pt>
    <dgm:pt modelId="{F05D89AE-0411-4EA4-B7D8-7CAA8982706F}" type="sibTrans" cxnId="{3402505D-6DE0-445D-87FC-BBD46C7739C0}">
      <dgm:prSet/>
      <dgm:spPr/>
      <dgm:t>
        <a:bodyPr/>
        <a:lstStyle/>
        <a:p>
          <a:endParaRPr lang="da-DK"/>
        </a:p>
      </dgm:t>
    </dgm:pt>
    <dgm:pt modelId="{DC30CC7A-D3E3-48CB-AD8A-BC24CD9F3C2D}" type="pres">
      <dgm:prSet presAssocID="{35C56464-8C31-4657-814B-A6AE1BB9620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47AC55E6-7AE7-41C1-9B2E-A603DF9DC1C4}" type="pres">
      <dgm:prSet presAssocID="{35C56464-8C31-4657-814B-A6AE1BB96200}" presName="arrow" presStyleLbl="bgShp" presStyleIdx="0" presStyleCnt="1" custScaleX="100000" custScaleY="70647" custLinFactNeighborX="-433" custLinFactNeighborY="-18500"/>
      <dgm:spPr/>
    </dgm:pt>
    <dgm:pt modelId="{CDF7A0C7-AF1E-45C4-A220-6DA7642FB33A}" type="pres">
      <dgm:prSet presAssocID="{35C56464-8C31-4657-814B-A6AE1BB96200}" presName="points" presStyleCnt="0"/>
      <dgm:spPr/>
    </dgm:pt>
    <dgm:pt modelId="{7450DFA9-080B-4465-88A5-3EA2F1FA0C3B}" type="pres">
      <dgm:prSet presAssocID="{2A9303D2-DB4A-4B31-842A-D4392AA03B65}" presName="compositeA" presStyleCnt="0"/>
      <dgm:spPr/>
    </dgm:pt>
    <dgm:pt modelId="{7AD89987-F291-45F7-9D6A-42B51D6D4387}" type="pres">
      <dgm:prSet presAssocID="{2A9303D2-DB4A-4B31-842A-D4392AA03B65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F7BEEF6-89B4-4802-85C8-6F981B005CD1}" type="pres">
      <dgm:prSet presAssocID="{2A9303D2-DB4A-4B31-842A-D4392AA03B65}" presName="circleA" presStyleLbl="node1" presStyleIdx="0" presStyleCnt="3" custLinFactNeighborX="1254" custLinFactNeighborY="-81524"/>
      <dgm:spPr/>
    </dgm:pt>
    <dgm:pt modelId="{1E987A71-3224-4CB0-B339-B4C167A2F298}" type="pres">
      <dgm:prSet presAssocID="{2A9303D2-DB4A-4B31-842A-D4392AA03B65}" presName="spaceA" presStyleCnt="0"/>
      <dgm:spPr/>
    </dgm:pt>
    <dgm:pt modelId="{B6CAA3EC-768D-427D-A181-43E8790B6149}" type="pres">
      <dgm:prSet presAssocID="{1DBAB821-4E8F-4374-B035-499D4290FD85}" presName="space" presStyleCnt="0"/>
      <dgm:spPr/>
    </dgm:pt>
    <dgm:pt modelId="{7D497375-D2DD-4CF3-8427-2F8CCB6C6C8B}" type="pres">
      <dgm:prSet presAssocID="{5E1EA513-3602-45ED-9698-49829D4C1CD2}" presName="compositeB" presStyleCnt="0"/>
      <dgm:spPr/>
    </dgm:pt>
    <dgm:pt modelId="{F4405BE6-F74C-4CB3-BF96-4EFB647509AC}" type="pres">
      <dgm:prSet presAssocID="{5E1EA513-3602-45ED-9698-49829D4C1CD2}" presName="textB" presStyleLbl="revTx" presStyleIdx="1" presStyleCnt="3" custLinFactNeighborY="-21321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3B87E9F6-7960-4A7C-8320-0952C4BFCDAC}" type="pres">
      <dgm:prSet presAssocID="{5E1EA513-3602-45ED-9698-49829D4C1CD2}" presName="circleB" presStyleLbl="node1" presStyleIdx="1" presStyleCnt="3" custLinFactNeighborX="-1254" custLinFactNeighborY="-73999"/>
      <dgm:spPr/>
    </dgm:pt>
    <dgm:pt modelId="{012D6BE8-89B3-404F-A633-1C49D0B3DE16}" type="pres">
      <dgm:prSet presAssocID="{5E1EA513-3602-45ED-9698-49829D4C1CD2}" presName="spaceB" presStyleCnt="0"/>
      <dgm:spPr/>
    </dgm:pt>
    <dgm:pt modelId="{83BF3544-248E-45B2-BDAD-0AE3CE04FDA8}" type="pres">
      <dgm:prSet presAssocID="{F8968BCA-F9CF-43C1-8CDA-872B334C821E}" presName="space" presStyleCnt="0"/>
      <dgm:spPr/>
    </dgm:pt>
    <dgm:pt modelId="{30628549-9A20-4087-AA9B-4203248BFF43}" type="pres">
      <dgm:prSet presAssocID="{CB421AB7-8717-4A9D-A136-050607E5B650}" presName="compositeA" presStyleCnt="0"/>
      <dgm:spPr/>
    </dgm:pt>
    <dgm:pt modelId="{084B1347-C6D7-4BC7-AA0C-EF2387ADBFE6}" type="pres">
      <dgm:prSet presAssocID="{CB421AB7-8717-4A9D-A136-050607E5B650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C36DB08-7789-41A0-8026-3D4396D58CAB}" type="pres">
      <dgm:prSet presAssocID="{CB421AB7-8717-4A9D-A136-050607E5B650}" presName="circleA" presStyleLbl="node1" presStyleIdx="2" presStyleCnt="3" custLinFactNeighborX="-3763" custLinFactNeighborY="-70236"/>
      <dgm:spPr/>
    </dgm:pt>
    <dgm:pt modelId="{98E2B753-DEA4-4E79-850E-4E3666640301}" type="pres">
      <dgm:prSet presAssocID="{CB421AB7-8717-4A9D-A136-050607E5B650}" presName="spaceA" presStyleCnt="0"/>
      <dgm:spPr/>
    </dgm:pt>
  </dgm:ptLst>
  <dgm:cxnLst>
    <dgm:cxn modelId="{3A393C43-1A9B-47BE-BA7B-AC4C9846C9FF}" srcId="{35C56464-8C31-4657-814B-A6AE1BB96200}" destId="{5E1EA513-3602-45ED-9698-49829D4C1CD2}" srcOrd="1" destOrd="0" parTransId="{5F2BEEB6-945B-42E0-8843-BF09A9B4F791}" sibTransId="{F8968BCA-F9CF-43C1-8CDA-872B334C821E}"/>
    <dgm:cxn modelId="{2DE70DA2-32B1-4DB4-BF94-F55C0582A178}" type="presOf" srcId="{5E1EA513-3602-45ED-9698-49829D4C1CD2}" destId="{F4405BE6-F74C-4CB3-BF96-4EFB647509AC}" srcOrd="0" destOrd="0" presId="urn:microsoft.com/office/officeart/2005/8/layout/hProcess11"/>
    <dgm:cxn modelId="{DDB62999-C7E3-4D4F-9E10-0886EE1652A3}" type="presOf" srcId="{CB421AB7-8717-4A9D-A136-050607E5B650}" destId="{084B1347-C6D7-4BC7-AA0C-EF2387ADBFE6}" srcOrd="0" destOrd="0" presId="urn:microsoft.com/office/officeart/2005/8/layout/hProcess11"/>
    <dgm:cxn modelId="{3B38AB39-5CF4-4C03-8010-874A57CF6989}" srcId="{35C56464-8C31-4657-814B-A6AE1BB96200}" destId="{2A9303D2-DB4A-4B31-842A-D4392AA03B65}" srcOrd="0" destOrd="0" parTransId="{C84E0FD8-CFBC-42D1-B0F4-4BFACB70B000}" sibTransId="{1DBAB821-4E8F-4374-B035-499D4290FD85}"/>
    <dgm:cxn modelId="{77EBBDA2-5605-49B0-8595-F58EF6B7362B}" type="presOf" srcId="{2A9303D2-DB4A-4B31-842A-D4392AA03B65}" destId="{7AD89987-F291-45F7-9D6A-42B51D6D4387}" srcOrd="0" destOrd="0" presId="urn:microsoft.com/office/officeart/2005/8/layout/hProcess11"/>
    <dgm:cxn modelId="{0DE5B25D-0477-43A7-B140-2081579C8E0A}" type="presOf" srcId="{35C56464-8C31-4657-814B-A6AE1BB96200}" destId="{DC30CC7A-D3E3-48CB-AD8A-BC24CD9F3C2D}" srcOrd="0" destOrd="0" presId="urn:microsoft.com/office/officeart/2005/8/layout/hProcess11"/>
    <dgm:cxn modelId="{3402505D-6DE0-445D-87FC-BBD46C7739C0}" srcId="{35C56464-8C31-4657-814B-A6AE1BB96200}" destId="{CB421AB7-8717-4A9D-A136-050607E5B650}" srcOrd="2" destOrd="0" parTransId="{485C8C2F-B758-4349-A42A-6F281E384A75}" sibTransId="{F05D89AE-0411-4EA4-B7D8-7CAA8982706F}"/>
    <dgm:cxn modelId="{42811D96-8C4C-4D02-8800-651386E888CB}" type="presParOf" srcId="{DC30CC7A-D3E3-48CB-AD8A-BC24CD9F3C2D}" destId="{47AC55E6-7AE7-41C1-9B2E-A603DF9DC1C4}" srcOrd="0" destOrd="0" presId="urn:microsoft.com/office/officeart/2005/8/layout/hProcess11"/>
    <dgm:cxn modelId="{7DD19632-0FCE-4CB7-8583-877F42169C69}" type="presParOf" srcId="{DC30CC7A-D3E3-48CB-AD8A-BC24CD9F3C2D}" destId="{CDF7A0C7-AF1E-45C4-A220-6DA7642FB33A}" srcOrd="1" destOrd="0" presId="urn:microsoft.com/office/officeart/2005/8/layout/hProcess11"/>
    <dgm:cxn modelId="{C234A305-B799-46B8-9504-031CEEE0B382}" type="presParOf" srcId="{CDF7A0C7-AF1E-45C4-A220-6DA7642FB33A}" destId="{7450DFA9-080B-4465-88A5-3EA2F1FA0C3B}" srcOrd="0" destOrd="0" presId="urn:microsoft.com/office/officeart/2005/8/layout/hProcess11"/>
    <dgm:cxn modelId="{2FAC9F3E-FA60-4D76-A834-D5DDCA35323A}" type="presParOf" srcId="{7450DFA9-080B-4465-88A5-3EA2F1FA0C3B}" destId="{7AD89987-F291-45F7-9D6A-42B51D6D4387}" srcOrd="0" destOrd="0" presId="urn:microsoft.com/office/officeart/2005/8/layout/hProcess11"/>
    <dgm:cxn modelId="{07FB601B-D003-4033-AEC0-AD4F54D3018B}" type="presParOf" srcId="{7450DFA9-080B-4465-88A5-3EA2F1FA0C3B}" destId="{1F7BEEF6-89B4-4802-85C8-6F981B005CD1}" srcOrd="1" destOrd="0" presId="urn:microsoft.com/office/officeart/2005/8/layout/hProcess11"/>
    <dgm:cxn modelId="{59CEA628-6877-41B2-9CF1-F6A4FBCCBA4C}" type="presParOf" srcId="{7450DFA9-080B-4465-88A5-3EA2F1FA0C3B}" destId="{1E987A71-3224-4CB0-B339-B4C167A2F298}" srcOrd="2" destOrd="0" presId="urn:microsoft.com/office/officeart/2005/8/layout/hProcess11"/>
    <dgm:cxn modelId="{66252F99-4EF2-49FA-9462-A216BBA4DD47}" type="presParOf" srcId="{CDF7A0C7-AF1E-45C4-A220-6DA7642FB33A}" destId="{B6CAA3EC-768D-427D-A181-43E8790B6149}" srcOrd="1" destOrd="0" presId="urn:microsoft.com/office/officeart/2005/8/layout/hProcess11"/>
    <dgm:cxn modelId="{F0B4E806-F3CD-4BCC-B723-2BF478D692AC}" type="presParOf" srcId="{CDF7A0C7-AF1E-45C4-A220-6DA7642FB33A}" destId="{7D497375-D2DD-4CF3-8427-2F8CCB6C6C8B}" srcOrd="2" destOrd="0" presId="urn:microsoft.com/office/officeart/2005/8/layout/hProcess11"/>
    <dgm:cxn modelId="{93DC1FEB-7935-48DE-B55E-27C4AC08627E}" type="presParOf" srcId="{7D497375-D2DD-4CF3-8427-2F8CCB6C6C8B}" destId="{F4405BE6-F74C-4CB3-BF96-4EFB647509AC}" srcOrd="0" destOrd="0" presId="urn:microsoft.com/office/officeart/2005/8/layout/hProcess11"/>
    <dgm:cxn modelId="{B8CD4094-AE00-45C5-96F1-E199E7A26FB3}" type="presParOf" srcId="{7D497375-D2DD-4CF3-8427-2F8CCB6C6C8B}" destId="{3B87E9F6-7960-4A7C-8320-0952C4BFCDAC}" srcOrd="1" destOrd="0" presId="urn:microsoft.com/office/officeart/2005/8/layout/hProcess11"/>
    <dgm:cxn modelId="{048B64A9-3FA3-4E6F-B9DC-1BCECCD5DAE5}" type="presParOf" srcId="{7D497375-D2DD-4CF3-8427-2F8CCB6C6C8B}" destId="{012D6BE8-89B3-404F-A633-1C49D0B3DE16}" srcOrd="2" destOrd="0" presId="urn:microsoft.com/office/officeart/2005/8/layout/hProcess11"/>
    <dgm:cxn modelId="{8F29218C-8CFD-4D0E-8DBD-E38F68FE010E}" type="presParOf" srcId="{CDF7A0C7-AF1E-45C4-A220-6DA7642FB33A}" destId="{83BF3544-248E-45B2-BDAD-0AE3CE04FDA8}" srcOrd="3" destOrd="0" presId="urn:microsoft.com/office/officeart/2005/8/layout/hProcess11"/>
    <dgm:cxn modelId="{484D12C9-EED2-4C3A-9023-E15038871A7A}" type="presParOf" srcId="{CDF7A0C7-AF1E-45C4-A220-6DA7642FB33A}" destId="{30628549-9A20-4087-AA9B-4203248BFF43}" srcOrd="4" destOrd="0" presId="urn:microsoft.com/office/officeart/2005/8/layout/hProcess11"/>
    <dgm:cxn modelId="{6702AB93-5EF6-49B1-AAD1-89892581BB75}" type="presParOf" srcId="{30628549-9A20-4087-AA9B-4203248BFF43}" destId="{084B1347-C6D7-4BC7-AA0C-EF2387ADBFE6}" srcOrd="0" destOrd="0" presId="urn:microsoft.com/office/officeart/2005/8/layout/hProcess11"/>
    <dgm:cxn modelId="{75D2E782-E8D7-4114-9B01-AB388AB826CC}" type="presParOf" srcId="{30628549-9A20-4087-AA9B-4203248BFF43}" destId="{0C36DB08-7789-41A0-8026-3D4396D58CAB}" srcOrd="1" destOrd="0" presId="urn:microsoft.com/office/officeart/2005/8/layout/hProcess11"/>
    <dgm:cxn modelId="{7A9CF09E-A316-4EB3-882C-CD04E89C18B6}" type="presParOf" srcId="{30628549-9A20-4087-AA9B-4203248BFF43}" destId="{98E2B753-DEA4-4E79-850E-4E366664030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75C8DF-8CC4-49DB-B7F9-EAE1ACE0655D}">
      <dsp:nvSpPr>
        <dsp:cNvPr id="0" name=""/>
        <dsp:cNvSpPr/>
      </dsp:nvSpPr>
      <dsp:spPr>
        <a:xfrm>
          <a:off x="0" y="0"/>
          <a:ext cx="10515599" cy="4450484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3454070" numCol="1" spcCol="1270" anchor="t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700" kern="1200"/>
            <a:t>Onboarding af nye medarbejdere og kommuner</a:t>
          </a:r>
        </a:p>
      </dsp:txBody>
      <dsp:txXfrm>
        <a:off x="110798" y="110798"/>
        <a:ext cx="10294003" cy="4228888"/>
      </dsp:txXfrm>
    </dsp:sp>
    <dsp:sp modelId="{7ED16989-5151-4533-B911-32BB065B376E}">
      <dsp:nvSpPr>
        <dsp:cNvPr id="0" name=""/>
        <dsp:cNvSpPr/>
      </dsp:nvSpPr>
      <dsp:spPr>
        <a:xfrm>
          <a:off x="262889" y="1112621"/>
          <a:ext cx="1577339" cy="151811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kern="1200"/>
            <a:t>Intro og uddannelse</a:t>
          </a:r>
        </a:p>
      </dsp:txBody>
      <dsp:txXfrm>
        <a:off x="309576" y="1159308"/>
        <a:ext cx="1483965" cy="1424745"/>
      </dsp:txXfrm>
    </dsp:sp>
    <dsp:sp modelId="{63F0ECFC-4314-422D-9EA1-C546F3CAF56F}">
      <dsp:nvSpPr>
        <dsp:cNvPr id="0" name=""/>
        <dsp:cNvSpPr/>
      </dsp:nvSpPr>
      <dsp:spPr>
        <a:xfrm>
          <a:off x="235996" y="2761124"/>
          <a:ext cx="1577339" cy="151811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kern="1200"/>
            <a:t>Kvalitet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kern="1200"/>
            <a:t>'DDH tættere på'</a:t>
          </a:r>
        </a:p>
      </dsp:txBody>
      <dsp:txXfrm>
        <a:off x="282683" y="2807811"/>
        <a:ext cx="1483965" cy="1424745"/>
      </dsp:txXfrm>
    </dsp:sp>
    <dsp:sp modelId="{CA05FBB8-70F7-4483-AAE8-34EAD53BCFE2}">
      <dsp:nvSpPr>
        <dsp:cNvPr id="0" name=""/>
        <dsp:cNvSpPr/>
      </dsp:nvSpPr>
      <dsp:spPr>
        <a:xfrm>
          <a:off x="2103119" y="1112621"/>
          <a:ext cx="8149589" cy="3115338"/>
        </a:xfrm>
        <a:prstGeom prst="roundRect">
          <a:avLst>
            <a:gd name="adj" fmla="val 10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97824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700" kern="1200" dirty="0"/>
            <a:t>Organisationsspor</a:t>
          </a:r>
        </a:p>
      </dsp:txBody>
      <dsp:txXfrm>
        <a:off x="2198926" y="1208428"/>
        <a:ext cx="7957975" cy="2923724"/>
      </dsp:txXfrm>
    </dsp:sp>
    <dsp:sp modelId="{B31F75CB-4F51-427B-8919-21263B3CF8F5}">
      <dsp:nvSpPr>
        <dsp:cNvPr id="0" name=""/>
        <dsp:cNvSpPr/>
      </dsp:nvSpPr>
      <dsp:spPr>
        <a:xfrm>
          <a:off x="2306859" y="2202989"/>
          <a:ext cx="1629917" cy="857174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kern="1200"/>
            <a:t>Vidensdeling og aftaler</a:t>
          </a:r>
        </a:p>
      </dsp:txBody>
      <dsp:txXfrm>
        <a:off x="2333220" y="2229350"/>
        <a:ext cx="1577195" cy="804452"/>
      </dsp:txXfrm>
    </dsp:sp>
    <dsp:sp modelId="{DADA8426-786E-4DBC-B683-662FF0601D90}">
      <dsp:nvSpPr>
        <dsp:cNvPr id="0" name=""/>
        <dsp:cNvSpPr/>
      </dsp:nvSpPr>
      <dsp:spPr>
        <a:xfrm>
          <a:off x="2306859" y="3135642"/>
          <a:ext cx="1629917" cy="857174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kern="1200" dirty="0"/>
            <a:t>Faglig udvikling/læring</a:t>
          </a:r>
        </a:p>
      </dsp:txBody>
      <dsp:txXfrm>
        <a:off x="2333220" y="3162003"/>
        <a:ext cx="1577195" cy="804452"/>
      </dsp:txXfrm>
    </dsp:sp>
    <dsp:sp modelId="{CB1151FB-CB37-42E3-B8F9-B73291B1D2BA}">
      <dsp:nvSpPr>
        <dsp:cNvPr id="0" name=""/>
        <dsp:cNvSpPr/>
      </dsp:nvSpPr>
      <dsp:spPr>
        <a:xfrm>
          <a:off x="4153661" y="2225242"/>
          <a:ext cx="5836157" cy="1780193"/>
        </a:xfrm>
        <a:prstGeom prst="roundRect">
          <a:avLst>
            <a:gd name="adj" fmla="val 10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00482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700" kern="1200"/>
            <a:t>Kulturspor</a:t>
          </a:r>
        </a:p>
      </dsp:txBody>
      <dsp:txXfrm>
        <a:off x="4208408" y="2279989"/>
        <a:ext cx="5726663" cy="1670699"/>
      </dsp:txXfrm>
    </dsp:sp>
    <dsp:sp modelId="{6D5E7AC9-B175-4420-A98E-F7EF43C1E0A9}">
      <dsp:nvSpPr>
        <dsp:cNvPr id="0" name=""/>
        <dsp:cNvSpPr/>
      </dsp:nvSpPr>
      <dsp:spPr>
        <a:xfrm>
          <a:off x="4299565" y="3026329"/>
          <a:ext cx="3053723" cy="80108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kern="1200"/>
            <a:t>Vi</a:t>
          </a:r>
        </a:p>
      </dsp:txBody>
      <dsp:txXfrm>
        <a:off x="4324201" y="3050965"/>
        <a:ext cx="3004451" cy="751815"/>
      </dsp:txXfrm>
    </dsp:sp>
    <dsp:sp modelId="{7451F36D-C7BC-4A68-9CD4-B4C3ADD0578A}">
      <dsp:nvSpPr>
        <dsp:cNvPr id="0" name=""/>
        <dsp:cNvSpPr/>
      </dsp:nvSpPr>
      <dsp:spPr>
        <a:xfrm>
          <a:off x="7440166" y="3004167"/>
          <a:ext cx="2399371" cy="84541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kern="1200"/>
            <a:t>Inddragelse</a:t>
          </a:r>
        </a:p>
      </dsp:txBody>
      <dsp:txXfrm>
        <a:off x="7466165" y="3030166"/>
        <a:ext cx="2347373" cy="7934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C55E6-7AE7-41C1-9B2E-A603DF9DC1C4}">
      <dsp:nvSpPr>
        <dsp:cNvPr id="0" name=""/>
        <dsp:cNvSpPr/>
      </dsp:nvSpPr>
      <dsp:spPr>
        <a:xfrm>
          <a:off x="0" y="1886977"/>
          <a:ext cx="10889673" cy="1872939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D89987-F291-45F7-9D6A-42B51D6D4387}">
      <dsp:nvSpPr>
        <dsp:cNvPr id="0" name=""/>
        <dsp:cNvSpPr/>
      </dsp:nvSpPr>
      <dsp:spPr>
        <a:xfrm>
          <a:off x="4785" y="0"/>
          <a:ext cx="3158430" cy="2651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200" b="1" kern="1200" dirty="0" smtClean="0"/>
            <a:t>December 2022 – februar 2023</a:t>
          </a:r>
          <a:br>
            <a:rPr lang="da-DK" sz="1200" b="1" kern="1200" dirty="0" smtClean="0"/>
          </a:br>
          <a:r>
            <a:rPr lang="da-DK" sz="1200" b="0" kern="1200" dirty="0" smtClean="0"/>
            <a:t>Opdatering og tilretning af allerede eksisterende materiale samt udvikling af nyt til brug for Onboarding af nye agenter og kommuner. Herunder også udpegning af ansvarspersoner.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200" b="0" kern="1200" dirty="0" smtClean="0"/>
            <a:t>Indhentelse af tilbud på konsulentbistand (Kundeservice og samtaleteknik kursus)</a:t>
          </a:r>
          <a:r>
            <a:rPr lang="da-DK" sz="1600" b="1" kern="1200" dirty="0" smtClean="0"/>
            <a:t/>
          </a:r>
          <a:br>
            <a:rPr lang="da-DK" sz="1600" b="1" kern="1200" dirty="0" smtClean="0"/>
          </a:br>
          <a:r>
            <a:rPr lang="da-DK" sz="1600" kern="1200" dirty="0" smtClean="0"/>
            <a:t/>
          </a:r>
          <a:br>
            <a:rPr lang="da-DK" sz="1600" kern="1200" dirty="0" smtClean="0"/>
          </a:br>
          <a:endParaRPr lang="da-DK" sz="1600" kern="1200" dirty="0"/>
        </a:p>
      </dsp:txBody>
      <dsp:txXfrm>
        <a:off x="4785" y="0"/>
        <a:ext cx="3158430" cy="2651124"/>
      </dsp:txXfrm>
    </dsp:sp>
    <dsp:sp modelId="{1F7BEEF6-89B4-4802-85C8-6F981B005CD1}">
      <dsp:nvSpPr>
        <dsp:cNvPr id="0" name=""/>
        <dsp:cNvSpPr/>
      </dsp:nvSpPr>
      <dsp:spPr>
        <a:xfrm>
          <a:off x="1260921" y="2442189"/>
          <a:ext cx="662781" cy="662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405BE6-F74C-4CB3-BF96-4EFB647509AC}">
      <dsp:nvSpPr>
        <dsp:cNvPr id="0" name=""/>
        <dsp:cNvSpPr/>
      </dsp:nvSpPr>
      <dsp:spPr>
        <a:xfrm>
          <a:off x="3321137" y="3411440"/>
          <a:ext cx="3158430" cy="2651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200" b="1" kern="1200" dirty="0" smtClean="0"/>
            <a:t>Marts 2023 - august 2023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200" b="0" kern="1200" dirty="0" smtClean="0"/>
            <a:t>Implementering af det nye Onboarding- og undervisningsmateriale.</a:t>
          </a:r>
          <a:br>
            <a:rPr lang="da-DK" sz="1200" b="0" kern="1200" dirty="0" smtClean="0"/>
          </a:br>
          <a:r>
            <a:rPr lang="da-DK" sz="1200" b="0" kern="1200" dirty="0" smtClean="0"/>
            <a:t>Repræsentantskabets godkendelse af tilbud på konsulent bistand.</a:t>
          </a:r>
          <a:br>
            <a:rPr lang="da-DK" sz="1200" b="0" kern="1200" dirty="0" smtClean="0"/>
          </a:br>
          <a:r>
            <a:rPr lang="da-DK" sz="1200" b="0" kern="1200" dirty="0" smtClean="0"/>
            <a:t>Udpegning af tovholder. Tovholder skal medvirke til at sikre fastholdelse fremover i forhold til de nye tiltag, ansvar for afvikling af erfa gruppemøder, planlægning og afvikling af kompetenceudvikling i samarbejde med styregruppen og de enkelte kommuner, samt medvirke til at sikre fortsat fokus på udvikling.</a:t>
          </a:r>
          <a:br>
            <a:rPr lang="da-DK" sz="1200" b="0" kern="1200" dirty="0" smtClean="0"/>
          </a:br>
          <a:r>
            <a:rPr lang="da-DK" sz="1200" b="0" kern="1200" dirty="0" smtClean="0"/>
            <a:t>Planlægning og afvikling af erfa gruppemøder</a:t>
          </a:r>
          <a:br>
            <a:rPr lang="da-DK" sz="1200" b="0" kern="1200" dirty="0" smtClean="0"/>
          </a:br>
          <a:r>
            <a:rPr lang="da-DK" sz="1200" b="0" kern="1200" dirty="0" smtClean="0"/>
            <a:t>Planlægning og udsendelse af invitation til medarbejderfest</a:t>
          </a:r>
          <a:br>
            <a:rPr lang="da-DK" sz="1200" b="0" kern="1200" dirty="0" smtClean="0"/>
          </a:br>
          <a:r>
            <a:rPr lang="da-DK" sz="1200" b="0" kern="1200" dirty="0" smtClean="0"/>
            <a:t>Planlægning trivselsundersøgelse til udsendelse i september</a:t>
          </a:r>
          <a:br>
            <a:rPr lang="da-DK" sz="1200" b="0" kern="1200" dirty="0" smtClean="0"/>
          </a:br>
          <a:endParaRPr lang="da-DK" sz="1200" b="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600" b="1" kern="1200" dirty="0" smtClean="0"/>
            <a:t/>
          </a:r>
          <a:br>
            <a:rPr lang="da-DK" sz="1600" b="1" kern="1200" dirty="0" smtClean="0"/>
          </a:br>
          <a:endParaRPr lang="da-DK" sz="1600" b="0" kern="1200" dirty="0"/>
        </a:p>
      </dsp:txBody>
      <dsp:txXfrm>
        <a:off x="3321137" y="3411440"/>
        <a:ext cx="3158430" cy="2651124"/>
      </dsp:txXfrm>
    </dsp:sp>
    <dsp:sp modelId="{3B87E9F6-7960-4A7C-8320-0952C4BFCDAC}">
      <dsp:nvSpPr>
        <dsp:cNvPr id="0" name=""/>
        <dsp:cNvSpPr/>
      </dsp:nvSpPr>
      <dsp:spPr>
        <a:xfrm>
          <a:off x="4560651" y="2492063"/>
          <a:ext cx="662781" cy="662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4B1347-C6D7-4BC7-AA0C-EF2387ADBFE6}">
      <dsp:nvSpPr>
        <dsp:cNvPr id="0" name=""/>
        <dsp:cNvSpPr/>
      </dsp:nvSpPr>
      <dsp:spPr>
        <a:xfrm>
          <a:off x="6637489" y="0"/>
          <a:ext cx="3158430" cy="2651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100" b="1" kern="1200" dirty="0" smtClean="0"/>
            <a:t>September 2023 – december 2023</a:t>
          </a:r>
          <a:br>
            <a:rPr lang="da-DK" sz="1100" b="1" kern="1200" dirty="0" smtClean="0"/>
          </a:br>
          <a:r>
            <a:rPr lang="da-DK" sz="1100" b="0" kern="1200" dirty="0" smtClean="0"/>
            <a:t>Udsendelse og opfølgning på trivselsundersøgelse.</a:t>
          </a:r>
          <a:br>
            <a:rPr lang="da-DK" sz="1100" b="0" kern="1200" dirty="0" smtClean="0"/>
          </a:br>
          <a:r>
            <a:rPr lang="da-DK" sz="1100" b="0" kern="1200" dirty="0" smtClean="0"/>
            <a:t>Afholdelse af Medarbejderfest</a:t>
          </a:r>
          <a:br>
            <a:rPr lang="da-DK" sz="1100" b="0" kern="1200" dirty="0" smtClean="0"/>
          </a:br>
          <a:r>
            <a:rPr lang="da-DK" sz="1100" b="0" kern="1200" dirty="0" smtClean="0"/>
            <a:t>Afklaring af kommunernes rolle i forhold til ansvar for et eller flere ‘fagområder’ i forhold til kompetenceudvikling i DDH</a:t>
          </a:r>
          <a:br>
            <a:rPr lang="da-DK" sz="1100" b="0" kern="1200" dirty="0" smtClean="0"/>
          </a:br>
          <a:r>
            <a:rPr lang="da-DK" sz="1100" b="0" kern="1200" dirty="0" smtClean="0"/>
            <a:t>Evt. justering af DDH’s servicemål samt en præcisering af opgaver, der kan placeres i DDH og/eller en tydelig aftale for, hvad forventningen fra DDH’s side er til kommuner, der vælger at placere opgaver inden for DDH, der ‘særegnede’ for den enkelte kommune. </a:t>
          </a:r>
          <a:br>
            <a:rPr lang="da-DK" sz="1100" b="0" kern="1200" dirty="0" smtClean="0"/>
          </a:br>
          <a:r>
            <a:rPr lang="da-DK" sz="1100" b="0" kern="1200" dirty="0" smtClean="0"/>
            <a:t>Evaluering</a:t>
          </a:r>
          <a:br>
            <a:rPr lang="da-DK" sz="1100" b="0" kern="1200" dirty="0" smtClean="0"/>
          </a:br>
          <a:r>
            <a:rPr lang="da-DK" sz="1100" b="0" kern="1200" dirty="0" smtClean="0"/>
            <a:t> </a:t>
          </a:r>
          <a:br>
            <a:rPr lang="da-DK" sz="1100" b="0" kern="1200" dirty="0" smtClean="0"/>
          </a:br>
          <a:r>
            <a:rPr lang="da-DK" sz="1100" b="0" kern="1200" dirty="0" smtClean="0"/>
            <a:t/>
          </a:r>
          <a:br>
            <a:rPr lang="da-DK" sz="1100" b="0" kern="1200" dirty="0" smtClean="0"/>
          </a:br>
          <a:endParaRPr lang="da-DK" sz="1100" b="1" kern="1200" dirty="0"/>
        </a:p>
      </dsp:txBody>
      <dsp:txXfrm>
        <a:off x="6637489" y="0"/>
        <a:ext cx="3158430" cy="2651124"/>
      </dsp:txXfrm>
    </dsp:sp>
    <dsp:sp modelId="{0C36DB08-7789-41A0-8026-3D4396D58CAB}">
      <dsp:nvSpPr>
        <dsp:cNvPr id="0" name=""/>
        <dsp:cNvSpPr/>
      </dsp:nvSpPr>
      <dsp:spPr>
        <a:xfrm>
          <a:off x="7860373" y="2517004"/>
          <a:ext cx="662781" cy="662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47C27-07D5-415A-A62D-1268BDC6CA2B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1EC7B-3667-4DF4-8506-B7AAB7F2F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78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Tilbagemeldinger fra medarbejdere: 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EC7B-3667-4DF4-8506-B7AAB7F2F930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595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EC7B-3667-4DF4-8506-B7AAB7F2F930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3081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304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347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9314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948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5846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737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6943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809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9108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4483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954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DE396-72A9-43E4-9260-8B411E1874B4}" type="datetimeFigureOut">
              <a:rPr lang="da-DK" smtClean="0"/>
              <a:t>28-11-2022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6A396-457A-4314-B61C-8150360B8C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2362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b="1" dirty="0" smtClean="0"/>
              <a:t>Onboarding nye agenter og kommuner</a:t>
            </a:r>
            <a:endParaRPr lang="da-DK" b="1" dirty="0"/>
          </a:p>
        </p:txBody>
      </p:sp>
      <p:sp>
        <p:nvSpPr>
          <p:cNvPr id="8" name="Undertitel 7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da-DK" dirty="0" smtClean="0"/>
          </a:p>
          <a:p>
            <a:r>
              <a:rPr lang="da-DK" sz="2800" dirty="0" smtClean="0"/>
              <a:t>Repræsentantskabsmøde den 29. november 2022</a:t>
            </a:r>
            <a:endParaRPr lang="da-DK" sz="2800" dirty="0"/>
          </a:p>
          <a:p>
            <a:endParaRPr lang="da-DK" dirty="0" smtClean="0"/>
          </a:p>
          <a:p>
            <a:r>
              <a:rPr lang="da-DK" dirty="0" smtClean="0"/>
              <a:t>v/Marianne Riis Søborg og Jette Ingemann Hansen</a:t>
            </a:r>
            <a:endParaRPr lang="da-DK" dirty="0"/>
          </a:p>
        </p:txBody>
      </p:sp>
      <p:pic>
        <p:nvPicPr>
          <p:cNvPr id="7" name="Billede 6"/>
          <p:cNvPicPr/>
          <p:nvPr/>
        </p:nvPicPr>
        <p:blipFill>
          <a:blip r:embed="rId2"/>
          <a:stretch>
            <a:fillRect/>
          </a:stretch>
        </p:blipFill>
        <p:spPr>
          <a:xfrm>
            <a:off x="10429875" y="365125"/>
            <a:ext cx="1091565" cy="75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33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Baggrund									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b="1" dirty="0" smtClean="0"/>
              <a:t>Resultat af trivselsmåling i sensommeren 2021 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35% - manglende </a:t>
            </a:r>
            <a:r>
              <a:rPr lang="da-DK" dirty="0" smtClean="0">
                <a:solidFill>
                  <a:srgbClr val="FF0000"/>
                </a:solidFill>
              </a:rPr>
              <a:t>mening</a:t>
            </a:r>
            <a:r>
              <a:rPr lang="da-DK" dirty="0" smtClean="0"/>
              <a:t> i arbejdet i DDH</a:t>
            </a:r>
            <a:br>
              <a:rPr lang="da-DK" dirty="0" smtClean="0"/>
            </a:br>
            <a:r>
              <a:rPr lang="da-DK" dirty="0" smtClean="0"/>
              <a:t>27% - manglende </a:t>
            </a:r>
            <a:r>
              <a:rPr lang="da-DK" dirty="0" smtClean="0">
                <a:solidFill>
                  <a:srgbClr val="FF0000"/>
                </a:solidFill>
              </a:rPr>
              <a:t>motivation</a:t>
            </a:r>
            <a:r>
              <a:rPr lang="da-DK" dirty="0" smtClean="0"/>
              <a:t> og </a:t>
            </a:r>
            <a:r>
              <a:rPr lang="da-DK" dirty="0" smtClean="0">
                <a:solidFill>
                  <a:srgbClr val="FF0000"/>
                </a:solidFill>
              </a:rPr>
              <a:t>engagement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40% - manglende oplevelse af at være en del af et </a:t>
            </a:r>
            <a:r>
              <a:rPr lang="da-DK" dirty="0" smtClean="0">
                <a:solidFill>
                  <a:srgbClr val="FF0000"/>
                </a:solidFill>
              </a:rPr>
              <a:t>fællesskab</a:t>
            </a:r>
          </a:p>
          <a:p>
            <a:pPr marL="0" indent="0">
              <a:buNone/>
            </a:pPr>
            <a:r>
              <a:rPr lang="da-DK" dirty="0"/>
              <a:t>	</a:t>
            </a:r>
            <a:endParaRPr lang="da-DK" dirty="0" smtClean="0"/>
          </a:p>
          <a:p>
            <a:r>
              <a:rPr lang="da-DK" b="1" dirty="0" smtClean="0"/>
              <a:t>DDH’s servicemål i forhold til straksafklaring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Data indikerer store udsving mellem de deltagne kommuners evne til at medvirke til at indfri servicemål om minimum </a:t>
            </a:r>
            <a:r>
              <a:rPr lang="da-DK" dirty="0" smtClean="0">
                <a:solidFill>
                  <a:srgbClr val="FF0000"/>
                </a:solidFill>
              </a:rPr>
              <a:t>60% straksafklaring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 smtClean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8160" y="230188"/>
            <a:ext cx="1091279" cy="75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6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Resultatmål                                                 </a:t>
            </a:r>
            <a:endParaRPr lang="da-DK" b="1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277709"/>
              </p:ext>
            </p:extLst>
          </p:nvPr>
        </p:nvGraphicFramePr>
        <p:xfrm>
          <a:off x="838200" y="1825625"/>
          <a:ext cx="10515599" cy="4450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Billed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08160" y="230188"/>
            <a:ext cx="1091279" cy="75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74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 smtClean="0"/>
              <a:t>Tidsplan</a:t>
            </a:r>
            <a:endParaRPr lang="da-DK" b="1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957461"/>
              </p:ext>
            </p:extLst>
          </p:nvPr>
        </p:nvGraphicFramePr>
        <p:xfrm>
          <a:off x="698269" y="230188"/>
          <a:ext cx="10889673" cy="6627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Billed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08160" y="230188"/>
            <a:ext cx="1091279" cy="75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23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b="1" dirty="0" smtClean="0"/>
              <a:t/>
            </a:r>
            <a:br>
              <a:rPr lang="da-DK" b="1" dirty="0" smtClean="0"/>
            </a:br>
            <a:r>
              <a:rPr lang="da-DK" sz="4900" b="1" dirty="0" smtClean="0"/>
              <a:t>Drøftelse </a:t>
            </a:r>
            <a:r>
              <a:rPr lang="da-DK" sz="2400" b="1" dirty="0" smtClean="0"/>
              <a:t>med Repræsentantskab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Input og bemærkninger til projektet?</a:t>
            </a:r>
          </a:p>
          <a:p>
            <a:r>
              <a:rPr lang="da-DK" dirty="0" smtClean="0"/>
              <a:t>Forslag til yderligere tiltag, der skal bringes med ind?</a:t>
            </a:r>
          </a:p>
          <a:p>
            <a:r>
              <a:rPr lang="da-DK" dirty="0" smtClean="0"/>
              <a:t>Opbakning til at arbejde videre med Onboarding?</a:t>
            </a:r>
          </a:p>
          <a:p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8160" y="230188"/>
            <a:ext cx="1091279" cy="755970"/>
          </a:xfrm>
          <a:prstGeom prst="rect">
            <a:avLst/>
          </a:prstGeom>
        </p:spPr>
      </p:pic>
      <p:sp>
        <p:nvSpPr>
          <p:cNvPr id="6" name="Oval billedforklaring 5"/>
          <p:cNvSpPr/>
          <p:nvPr/>
        </p:nvSpPr>
        <p:spPr>
          <a:xfrm>
            <a:off x="917382" y="3810434"/>
            <a:ext cx="2061557" cy="139782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Skyformet billedforklaring 7"/>
          <p:cNvSpPr/>
          <p:nvPr/>
        </p:nvSpPr>
        <p:spPr>
          <a:xfrm>
            <a:off x="9268692" y="2854977"/>
            <a:ext cx="1420994" cy="163760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/>
          <p:cNvSpPr/>
          <p:nvPr/>
        </p:nvSpPr>
        <p:spPr>
          <a:xfrm>
            <a:off x="4851939" y="3915159"/>
            <a:ext cx="164640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a-DK" sz="88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  <a:endParaRPr lang="da-DK" sz="8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0" name="Eksplosion 1 9"/>
          <p:cNvSpPr/>
          <p:nvPr/>
        </p:nvSpPr>
        <p:spPr>
          <a:xfrm>
            <a:off x="6794269" y="5012575"/>
            <a:ext cx="1354975" cy="116438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/>
          <p:cNvSpPr/>
          <p:nvPr/>
        </p:nvSpPr>
        <p:spPr>
          <a:xfrm>
            <a:off x="3534401" y="3278019"/>
            <a:ext cx="151291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a-DK" sz="88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  <a:endParaRPr lang="da-DK" sz="8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830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6" ma:contentTypeDescription="Opret et nyt dokument." ma:contentTypeScope="" ma:versionID="616006088baf81e7a1897fc2f4e6abe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fc365bd2d317e0b22185b359920d8692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C894CF-7E1E-4FB9-8544-32B2D27D6084}"/>
</file>

<file path=customXml/itemProps2.xml><?xml version="1.0" encoding="utf-8"?>
<ds:datastoreItem xmlns:ds="http://schemas.openxmlformats.org/officeDocument/2006/customXml" ds:itemID="{B839F03B-A409-4B58-8C87-815D5995B295}"/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400</Words>
  <Application>Microsoft Office PowerPoint</Application>
  <PresentationFormat>Widescreen</PresentationFormat>
  <Paragraphs>40</Paragraphs>
  <Slides>5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Onboarding nye agenter og kommuner</vt:lpstr>
      <vt:lpstr>Baggrund         </vt:lpstr>
      <vt:lpstr>Resultatmål                                                 </vt:lpstr>
      <vt:lpstr>Tidsplan</vt:lpstr>
      <vt:lpstr> Drøftelse med Repræsentantskab</vt:lpstr>
    </vt:vector>
  </TitlesOfParts>
  <Company>Roskilde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Onboarding nye agenter og kommuner</dc:title>
  <dc:creator>Jette Ingemann Hansen</dc:creator>
  <cp:lastModifiedBy>Jette Ingemann Hansen</cp:lastModifiedBy>
  <cp:revision>20</cp:revision>
  <cp:lastPrinted>2022-11-28T11:54:29Z</cp:lastPrinted>
  <dcterms:created xsi:type="dcterms:W3CDTF">2022-11-25T08:55:06Z</dcterms:created>
  <dcterms:modified xsi:type="dcterms:W3CDTF">2022-11-28T12:02:25Z</dcterms:modified>
</cp:coreProperties>
</file>