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26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12374-EDE5-4B9E-9A9E-EFFDA2C2C3B9}" type="datetimeFigureOut">
              <a:rPr lang="da-DK" smtClean="0"/>
              <a:t>20-04-2023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DEDB1-FE55-4B6E-AD6B-82CF845A0D01}" type="slidenum">
              <a:rPr lang="da-DK" smtClean="0"/>
              <a:t>‹nr.›</a:t>
            </a:fld>
            <a:endParaRPr lang="da-DK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7009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12374-EDE5-4B9E-9A9E-EFFDA2C2C3B9}" type="datetimeFigureOut">
              <a:rPr lang="da-DK" smtClean="0"/>
              <a:t>20-04-2023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DEDB1-FE55-4B6E-AD6B-82CF845A0D0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347711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12374-EDE5-4B9E-9A9E-EFFDA2C2C3B9}" type="datetimeFigureOut">
              <a:rPr lang="da-DK" smtClean="0"/>
              <a:t>20-04-2023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DEDB1-FE55-4B6E-AD6B-82CF845A0D0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71501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12374-EDE5-4B9E-9A9E-EFFDA2C2C3B9}" type="datetimeFigureOut">
              <a:rPr lang="da-DK" smtClean="0"/>
              <a:t>20-04-2023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DEDB1-FE55-4B6E-AD6B-82CF845A0D0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418665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fsnitsoverskrif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12374-EDE5-4B9E-9A9E-EFFDA2C2C3B9}" type="datetimeFigureOut">
              <a:rPr lang="da-DK" smtClean="0"/>
              <a:t>20-04-2023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DEDB1-FE55-4B6E-AD6B-82CF845A0D01}" type="slidenum">
              <a:rPr lang="da-DK" smtClean="0"/>
              <a:t>‹nr.›</a:t>
            </a:fld>
            <a:endParaRPr lang="da-DK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507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12374-EDE5-4B9E-9A9E-EFFDA2C2C3B9}" type="datetimeFigureOut">
              <a:rPr lang="da-DK" smtClean="0"/>
              <a:t>20-04-2023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DEDB1-FE55-4B6E-AD6B-82CF845A0D0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06310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12374-EDE5-4B9E-9A9E-EFFDA2C2C3B9}" type="datetimeFigureOut">
              <a:rPr lang="da-DK" smtClean="0"/>
              <a:t>20-04-2023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DEDB1-FE55-4B6E-AD6B-82CF845A0D0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07403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12374-EDE5-4B9E-9A9E-EFFDA2C2C3B9}" type="datetimeFigureOut">
              <a:rPr lang="da-DK" smtClean="0"/>
              <a:t>20-04-2023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DEDB1-FE55-4B6E-AD6B-82CF845A0D0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323335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12374-EDE5-4B9E-9A9E-EFFDA2C2C3B9}" type="datetimeFigureOut">
              <a:rPr lang="da-DK" smtClean="0"/>
              <a:t>20-04-2023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DEDB1-FE55-4B6E-AD6B-82CF845A0D0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361605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2BC12374-EDE5-4B9E-9A9E-EFFDA2C2C3B9}" type="datetimeFigureOut">
              <a:rPr lang="da-DK" smtClean="0"/>
              <a:t>20-04-2023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98DEDB1-FE55-4B6E-AD6B-82CF845A0D0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738968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12374-EDE5-4B9E-9A9E-EFFDA2C2C3B9}" type="datetimeFigureOut">
              <a:rPr lang="da-DK" smtClean="0"/>
              <a:t>20-04-2023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DEDB1-FE55-4B6E-AD6B-82CF845A0D0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6738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2BC12374-EDE5-4B9E-9A9E-EFFDA2C2C3B9}" type="datetimeFigureOut">
              <a:rPr lang="da-DK" smtClean="0"/>
              <a:t>20-04-2023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198DEDB1-FE55-4B6E-AD6B-82CF845A0D01}" type="slidenum">
              <a:rPr lang="da-DK" smtClean="0"/>
              <a:t>‹nr.›</a:t>
            </a:fld>
            <a:endParaRPr lang="da-DK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52342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package" Target="../embeddings/Microsoft_Excel_Worksheet1.xlsx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F1935D1-6AC1-6CE9-61AD-81B6D25FDCA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DDH budget 2024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C33FFEC7-74F6-FCB5-FD34-00CD95C4DB1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/>
              <a:t>DDH kontaktcenter</a:t>
            </a:r>
          </a:p>
          <a:p>
            <a:r>
              <a:rPr lang="da-DK" dirty="0"/>
              <a:t>DDH chatbot (inkl. VOICE)</a:t>
            </a:r>
          </a:p>
        </p:txBody>
      </p:sp>
    </p:spTree>
    <p:extLst>
      <p:ext uri="{BB962C8B-B14F-4D97-AF65-F5344CB8AC3E}">
        <p14:creationId xmlns:p14="http://schemas.microsoft.com/office/powerpoint/2010/main" val="17411870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lede 1">
            <a:extLst>
              <a:ext uri="{FF2B5EF4-FFF2-40B4-BE49-F238E27FC236}">
                <a16:creationId xmlns:a16="http://schemas.microsoft.com/office/drawing/2014/main" id="{ECB6474D-D361-5D87-D099-ABA379F9F1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0920" y="919162"/>
            <a:ext cx="7134225" cy="5019675"/>
          </a:xfrm>
          <a:prstGeom prst="rect">
            <a:avLst/>
          </a:prstGeom>
        </p:spPr>
      </p:pic>
      <p:graphicFrame>
        <p:nvGraphicFramePr>
          <p:cNvPr id="3" name="Objekt 2">
            <a:extLst>
              <a:ext uri="{FF2B5EF4-FFF2-40B4-BE49-F238E27FC236}">
                <a16:creationId xmlns:a16="http://schemas.microsoft.com/office/drawing/2014/main" id="{D2A7DCE1-182C-423F-A63A-A0264A9AA14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7272399"/>
              </p:ext>
            </p:extLst>
          </p:nvPr>
        </p:nvGraphicFramePr>
        <p:xfrm>
          <a:off x="8567868" y="4174295"/>
          <a:ext cx="3143250" cy="1543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3143212" imgH="1543050" progId="Excel.Sheet.12">
                  <p:embed/>
                </p:oleObj>
              </mc:Choice>
              <mc:Fallback>
                <p:oleObj name="Worksheet" r:id="rId3" imgW="3143212" imgH="154305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567868" y="4174295"/>
                        <a:ext cx="3143250" cy="1543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Pil: højre 3">
            <a:extLst>
              <a:ext uri="{FF2B5EF4-FFF2-40B4-BE49-F238E27FC236}">
                <a16:creationId xmlns:a16="http://schemas.microsoft.com/office/drawing/2014/main" id="{FC8F9F34-E564-9E6B-118C-FB403514E190}"/>
              </a:ext>
            </a:extLst>
          </p:cNvPr>
          <p:cNvSpPr/>
          <p:nvPr/>
        </p:nvSpPr>
        <p:spPr>
          <a:xfrm>
            <a:off x="7382312" y="4790114"/>
            <a:ext cx="1124125" cy="2936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570979B2-4732-9C64-D1F8-7654134CA5BA}"/>
              </a:ext>
            </a:extLst>
          </p:cNvPr>
          <p:cNvSpPr txBox="1"/>
          <p:nvPr/>
        </p:nvSpPr>
        <p:spPr>
          <a:xfrm>
            <a:off x="201336" y="192947"/>
            <a:ext cx="55786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800" b="1" dirty="0"/>
              <a:t>Budget 2024_DDH kontaktcenter</a:t>
            </a:r>
          </a:p>
        </p:txBody>
      </p:sp>
    </p:spTree>
    <p:extLst>
      <p:ext uri="{BB962C8B-B14F-4D97-AF65-F5344CB8AC3E}">
        <p14:creationId xmlns:p14="http://schemas.microsoft.com/office/powerpoint/2010/main" val="24011282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felt 1">
            <a:extLst>
              <a:ext uri="{FF2B5EF4-FFF2-40B4-BE49-F238E27FC236}">
                <a16:creationId xmlns:a16="http://schemas.microsoft.com/office/drawing/2014/main" id="{C37D9A96-DB80-7CC2-A88C-4C045388F1DB}"/>
              </a:ext>
            </a:extLst>
          </p:cNvPr>
          <p:cNvSpPr txBox="1"/>
          <p:nvPr/>
        </p:nvSpPr>
        <p:spPr>
          <a:xfrm>
            <a:off x="201336" y="167780"/>
            <a:ext cx="55786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800" b="1" dirty="0"/>
              <a:t>Budget 2024_DDH Chatbot</a:t>
            </a:r>
          </a:p>
        </p:txBody>
      </p:sp>
      <p:graphicFrame>
        <p:nvGraphicFramePr>
          <p:cNvPr id="3" name="Objekt 2">
            <a:extLst>
              <a:ext uri="{FF2B5EF4-FFF2-40B4-BE49-F238E27FC236}">
                <a16:creationId xmlns:a16="http://schemas.microsoft.com/office/drawing/2014/main" id="{E4D9B3EF-8E90-0E0D-A914-E982FF1403D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9026085"/>
              </p:ext>
            </p:extLst>
          </p:nvPr>
        </p:nvGraphicFramePr>
        <p:xfrm>
          <a:off x="201336" y="1681671"/>
          <a:ext cx="6405831" cy="36621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5314835" imgH="3038481" progId="Excel.Sheet.12">
                  <p:embed/>
                </p:oleObj>
              </mc:Choice>
              <mc:Fallback>
                <p:oleObj name="Worksheet" r:id="rId2" imgW="5314835" imgH="3038481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01336" y="1681671"/>
                        <a:ext cx="6405831" cy="366211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kstfelt 3">
            <a:extLst>
              <a:ext uri="{FF2B5EF4-FFF2-40B4-BE49-F238E27FC236}">
                <a16:creationId xmlns:a16="http://schemas.microsoft.com/office/drawing/2014/main" id="{C90D89D8-1689-CD4C-D062-266F5756E18F}"/>
              </a:ext>
            </a:extLst>
          </p:cNvPr>
          <p:cNvSpPr txBox="1"/>
          <p:nvPr/>
        </p:nvSpPr>
        <p:spPr>
          <a:xfrm>
            <a:off x="7617201" y="2681731"/>
            <a:ext cx="3976381" cy="830997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a-DK" sz="1600" dirty="0"/>
              <a:t>Vi forventer at skulle bruge ekstra kræfter til at bygge i VOICE. Udgiften  er estimeret til en studentermedhjælp/projektansættelse</a:t>
            </a:r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7EF17D7D-BF43-D257-EF5F-FF7F4C95E242}"/>
              </a:ext>
            </a:extLst>
          </p:cNvPr>
          <p:cNvSpPr txBox="1"/>
          <p:nvPr/>
        </p:nvSpPr>
        <p:spPr>
          <a:xfrm>
            <a:off x="7617200" y="3711185"/>
            <a:ext cx="3976381" cy="830997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a-DK" sz="1600" dirty="0"/>
              <a:t>Vi forudser at der kan komme ekstra udgifter til at få yderligere funktionalitet til VOICE tilføjet/justeret.</a:t>
            </a:r>
          </a:p>
        </p:txBody>
      </p:sp>
      <p:sp>
        <p:nvSpPr>
          <p:cNvPr id="6" name="Tekstfelt 5">
            <a:extLst>
              <a:ext uri="{FF2B5EF4-FFF2-40B4-BE49-F238E27FC236}">
                <a16:creationId xmlns:a16="http://schemas.microsoft.com/office/drawing/2014/main" id="{B436E64C-CD33-FC48-33B0-521D2E37AB06}"/>
              </a:ext>
            </a:extLst>
          </p:cNvPr>
          <p:cNvSpPr txBox="1"/>
          <p:nvPr/>
        </p:nvSpPr>
        <p:spPr>
          <a:xfrm>
            <a:off x="7617200" y="4740639"/>
            <a:ext cx="3976381" cy="132343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a-DK" sz="1600" dirty="0"/>
              <a:t>Driftsudgifterne bliver større end oprindelig estimeret. Det skyldes bl.a. at vi pga. GDPR har være nødt til at entrere med en europæisk aktør (Vier.ai) i stedet for IBM’s sædvanlige underleverandør (twilio.com).</a:t>
            </a:r>
          </a:p>
        </p:txBody>
      </p:sp>
      <p:sp>
        <p:nvSpPr>
          <p:cNvPr id="7" name="Pil: højre 6">
            <a:extLst>
              <a:ext uri="{FF2B5EF4-FFF2-40B4-BE49-F238E27FC236}">
                <a16:creationId xmlns:a16="http://schemas.microsoft.com/office/drawing/2014/main" id="{0801019C-1496-85A5-79BD-40A762D1C44E}"/>
              </a:ext>
            </a:extLst>
          </p:cNvPr>
          <p:cNvSpPr/>
          <p:nvPr/>
        </p:nvSpPr>
        <p:spPr>
          <a:xfrm>
            <a:off x="6669248" y="3330429"/>
            <a:ext cx="872455" cy="9857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8" name="Pil: højre 7">
            <a:extLst>
              <a:ext uri="{FF2B5EF4-FFF2-40B4-BE49-F238E27FC236}">
                <a16:creationId xmlns:a16="http://schemas.microsoft.com/office/drawing/2014/main" id="{A0E1BB60-5608-EE5E-7898-E50F599D5D3B}"/>
              </a:ext>
            </a:extLst>
          </p:cNvPr>
          <p:cNvSpPr/>
          <p:nvPr/>
        </p:nvSpPr>
        <p:spPr>
          <a:xfrm>
            <a:off x="6639886" y="4212671"/>
            <a:ext cx="872455" cy="9857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9" name="Pil: højre 8">
            <a:extLst>
              <a:ext uri="{FF2B5EF4-FFF2-40B4-BE49-F238E27FC236}">
                <a16:creationId xmlns:a16="http://schemas.microsoft.com/office/drawing/2014/main" id="{5175AAD5-F59E-A747-EBB1-CED9BFCB3F21}"/>
              </a:ext>
            </a:extLst>
          </p:cNvPr>
          <p:cNvSpPr/>
          <p:nvPr/>
        </p:nvSpPr>
        <p:spPr>
          <a:xfrm rot="1415111">
            <a:off x="6610583" y="4691353"/>
            <a:ext cx="872455" cy="9857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05594550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ktiv">
  <a:themeElements>
    <a:clrScheme name="Retrospektiv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ktiv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tiv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24B8291D849F4459D7AB60B6E79C880" ma:contentTypeVersion="16" ma:contentTypeDescription="Opret et nyt dokument." ma:contentTypeScope="" ma:versionID="616006088baf81e7a1897fc2f4e6abea">
  <xsd:schema xmlns:xsd="http://www.w3.org/2001/XMLSchema" xmlns:xs="http://www.w3.org/2001/XMLSchema" xmlns:p="http://schemas.microsoft.com/office/2006/metadata/properties" xmlns:ns2="a408f06c-1694-489f-9cdc-5efa500d75a8" xmlns:ns3="31f27a57-5daa-4240-845d-578cc8bddeed" targetNamespace="http://schemas.microsoft.com/office/2006/metadata/properties" ma:root="true" ma:fieldsID="fc365bd2d317e0b22185b359920d8692" ns2:_="" ns3:_="">
    <xsd:import namespace="a408f06c-1694-489f-9cdc-5efa500d75a8"/>
    <xsd:import namespace="31f27a57-5daa-4240-845d-578cc8bddee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08f06c-1694-489f-9cdc-5efa500d75a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ledmærker" ma:readOnly="false" ma:fieldId="{5cf76f15-5ced-4ddc-b409-7134ff3c332f}" ma:taxonomyMulti="true" ma:sspId="3fe80aff-8094-4148-a725-0517f31fcd5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1f27a57-5daa-4240-845d-578cc8bddeed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32aa115-c284-453e-8f37-5cfa47456063}" ma:internalName="TaxCatchAll" ma:showField="CatchAllData" ma:web="31f27a57-5daa-4240-845d-578cc8bddee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1f27a57-5daa-4240-845d-578cc8bddeed" xsi:nil="true"/>
    <lcf76f155ced4ddcb4097134ff3c332f xmlns="a408f06c-1694-489f-9cdc-5efa500d75a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00C23136-68FE-4F2E-8F0C-BA036FA78600}"/>
</file>

<file path=customXml/itemProps2.xml><?xml version="1.0" encoding="utf-8"?>
<ds:datastoreItem xmlns:ds="http://schemas.openxmlformats.org/officeDocument/2006/customXml" ds:itemID="{20ADB0F6-F3AB-408F-83FA-FEC913DCCB0A}"/>
</file>

<file path=customXml/itemProps3.xml><?xml version="1.0" encoding="utf-8"?>
<ds:datastoreItem xmlns:ds="http://schemas.openxmlformats.org/officeDocument/2006/customXml" ds:itemID="{D2C349BD-45E0-4382-82D6-744FE3C0C0F1}"/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117</TotalTime>
  <Words>106</Words>
  <Application>Microsoft Office PowerPoint</Application>
  <PresentationFormat>Widescreen</PresentationFormat>
  <Paragraphs>8</Paragraphs>
  <Slides>3</Slides>
  <Notes>0</Notes>
  <HiddenSlides>0</HiddenSlides>
  <MMClips>0</MMClips>
  <ScaleCrop>false</ScaleCrop>
  <HeadingPairs>
    <vt:vector size="8" baseType="variant">
      <vt:variant>
        <vt:lpstr>Benyttede skrifttyper</vt:lpstr>
      </vt:variant>
      <vt:variant>
        <vt:i4>2</vt:i4>
      </vt:variant>
      <vt:variant>
        <vt:lpstr>Tema</vt:lpstr>
      </vt:variant>
      <vt:variant>
        <vt:i4>1</vt:i4>
      </vt:variant>
      <vt:variant>
        <vt:lpstr>Integrerede OLE-servere</vt:lpstr>
      </vt:variant>
      <vt:variant>
        <vt:i4>1</vt:i4>
      </vt:variant>
      <vt:variant>
        <vt:lpstr>Slidetitler</vt:lpstr>
      </vt:variant>
      <vt:variant>
        <vt:i4>3</vt:i4>
      </vt:variant>
    </vt:vector>
  </HeadingPairs>
  <TitlesOfParts>
    <vt:vector size="7" baseType="lpstr">
      <vt:lpstr>Calibri</vt:lpstr>
      <vt:lpstr>Calibri Light</vt:lpstr>
      <vt:lpstr>Retrospektiv</vt:lpstr>
      <vt:lpstr>Microsoft Excel-regneark</vt:lpstr>
      <vt:lpstr>DDH budget 2024</vt:lpstr>
      <vt:lpstr>PowerPoint-præsentation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DDH budget 2024</dc:title>
  <dc:creator>Torben Glock</dc:creator>
  <cp:lastModifiedBy>Torben Glock</cp:lastModifiedBy>
  <cp:revision>1</cp:revision>
  <dcterms:created xsi:type="dcterms:W3CDTF">2023-04-20T07:01:38Z</dcterms:created>
  <dcterms:modified xsi:type="dcterms:W3CDTF">2023-04-20T08:58:54Z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0x010100224B8291D849F4459D7AB60B6E79C880</vt:lpwstr>
  </property>
</Properties>
</file>