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6" r:id="rId6"/>
  </p:sldMasterIdLst>
  <p:notesMasterIdLst>
    <p:notesMasterId r:id="rId21"/>
  </p:notesMasterIdLst>
  <p:sldIdLst>
    <p:sldId id="263" r:id="rId7"/>
    <p:sldId id="264" r:id="rId8"/>
    <p:sldId id="360" r:id="rId9"/>
    <p:sldId id="357" r:id="rId10"/>
    <p:sldId id="359" r:id="rId11"/>
    <p:sldId id="358" r:id="rId12"/>
    <p:sldId id="362" r:id="rId13"/>
    <p:sldId id="361" r:id="rId14"/>
    <p:sldId id="262" r:id="rId15"/>
    <p:sldId id="256" r:id="rId16"/>
    <p:sldId id="366" r:id="rId17"/>
    <p:sldId id="365" r:id="rId18"/>
    <p:sldId id="367" r:id="rId19"/>
    <p:sldId id="368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FEC2CD-0349-BE3F-305C-3B8B29F91C50}" name="Rikke Bækgaard Christensen" initials="RC" userId="S::ribch@aarhus.dk::895b20d1-8a83-4427-801b-a124aada3673" providerId="AD"/>
  <p188:author id="{123C6DD8-B371-1B82-CD72-24C07A9CB8F5}" name="Anton Knudstrup Vest" initials="AV" userId="S::aknuv_halsnaes.dk#ext#@hjoerring.onmicrosoft.com::55614948-de8f-41f0-a36f-df363bdbae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20F28-8D73-FC5D-55A1-053AE64A35D7}" v="5" dt="2025-01-13T16:55:24.147"/>
    <p1510:client id="{4927229D-F27C-4FC6-A49E-CE44662B3BB1}" v="54" dt="2025-01-14T13:28:06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t layout 1 - Marker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yst layout 1 - Marker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4927229D-F27C-4FC6-A49E-CE44662B3BB1}"/>
    <pc:docChg chg="undo custSel addSld delSld modSld">
      <pc:chgData name="Rikke Bækgaard Christensen" userId="895b20d1-8a83-4427-801b-a124aada3673" providerId="ADAL" clId="{4927229D-F27C-4FC6-A49E-CE44662B3BB1}" dt="2025-01-14T13:28:06.228" v="339" actId="6549"/>
      <pc:docMkLst>
        <pc:docMk/>
      </pc:docMkLst>
      <pc:sldChg chg="modSp mod">
        <pc:chgData name="Rikke Bækgaard Christensen" userId="895b20d1-8a83-4427-801b-a124aada3673" providerId="ADAL" clId="{4927229D-F27C-4FC6-A49E-CE44662B3BB1}" dt="2025-01-10T08:34:50.131" v="32" actId="20577"/>
        <pc:sldMkLst>
          <pc:docMk/>
          <pc:sldMk cId="1141878315" sldId="262"/>
        </pc:sldMkLst>
        <pc:spChg chg="mod">
          <ac:chgData name="Rikke Bækgaard Christensen" userId="895b20d1-8a83-4427-801b-a124aada3673" providerId="ADAL" clId="{4927229D-F27C-4FC6-A49E-CE44662B3BB1}" dt="2025-01-10T08:34:50.131" v="32" actId="20577"/>
          <ac:spMkLst>
            <pc:docMk/>
            <pc:sldMk cId="1141878315" sldId="262"/>
            <ac:spMk id="211" creationId="{EE6D4252-E578-43E2-B07D-1BD8A9A87252}"/>
          </ac:spMkLst>
        </pc:spChg>
      </pc:sldChg>
      <pc:sldChg chg="modSp mod">
        <pc:chgData name="Rikke Bækgaard Christensen" userId="895b20d1-8a83-4427-801b-a124aada3673" providerId="ADAL" clId="{4927229D-F27C-4FC6-A49E-CE44662B3BB1}" dt="2025-01-14T13:28:06.228" v="339" actId="6549"/>
        <pc:sldMkLst>
          <pc:docMk/>
          <pc:sldMk cId="1130602947" sldId="264"/>
        </pc:sldMkLst>
        <pc:spChg chg="mod">
          <ac:chgData name="Rikke Bækgaard Christensen" userId="895b20d1-8a83-4427-801b-a124aada3673" providerId="ADAL" clId="{4927229D-F27C-4FC6-A49E-CE44662B3BB1}" dt="2025-01-14T13:28:06.228" v="339" actId="6549"/>
          <ac:spMkLst>
            <pc:docMk/>
            <pc:sldMk cId="1130602947" sldId="264"/>
            <ac:spMk id="3" creationId="{6BAA55F1-A3F3-E2AA-DE52-A658A21F4F59}"/>
          </ac:spMkLst>
        </pc:spChg>
      </pc:sldChg>
      <pc:sldChg chg="modSp mod">
        <pc:chgData name="Rikke Bækgaard Christensen" userId="895b20d1-8a83-4427-801b-a124aada3673" providerId="ADAL" clId="{4927229D-F27C-4FC6-A49E-CE44662B3BB1}" dt="2025-01-10T08:34:06.189" v="15" actId="1076"/>
        <pc:sldMkLst>
          <pc:docMk/>
          <pc:sldMk cId="2437087123" sldId="365"/>
        </pc:sldMkLst>
        <pc:spChg chg="mod">
          <ac:chgData name="Rikke Bækgaard Christensen" userId="895b20d1-8a83-4427-801b-a124aada3673" providerId="ADAL" clId="{4927229D-F27C-4FC6-A49E-CE44662B3BB1}" dt="2025-01-10T08:33:49.335" v="9" actId="1076"/>
          <ac:spMkLst>
            <pc:docMk/>
            <pc:sldMk cId="2437087123" sldId="365"/>
            <ac:spMk id="30" creationId="{343F39AA-4CB5-17A1-829F-EAC16B2D211E}"/>
          </ac:spMkLst>
        </pc:spChg>
        <pc:grpChg chg="mod">
          <ac:chgData name="Rikke Bækgaard Christensen" userId="895b20d1-8a83-4427-801b-a124aada3673" providerId="ADAL" clId="{4927229D-F27C-4FC6-A49E-CE44662B3BB1}" dt="2025-01-10T08:34:06.189" v="15" actId="1076"/>
          <ac:grpSpMkLst>
            <pc:docMk/>
            <pc:sldMk cId="2437087123" sldId="365"/>
            <ac:grpSpMk id="22" creationId="{9E5397D3-401A-6B16-8A24-FB22F70EE76E}"/>
          </ac:grpSpMkLst>
        </pc:grpChg>
      </pc:sldChg>
      <pc:sldChg chg="modSp mod">
        <pc:chgData name="Rikke Bækgaard Christensen" userId="895b20d1-8a83-4427-801b-a124aada3673" providerId="ADAL" clId="{4927229D-F27C-4FC6-A49E-CE44662B3BB1}" dt="2025-01-10T08:44:50.276" v="285" actId="20577"/>
        <pc:sldMkLst>
          <pc:docMk/>
          <pc:sldMk cId="4094381462" sldId="366"/>
        </pc:sldMkLst>
        <pc:spChg chg="mod">
          <ac:chgData name="Rikke Bækgaard Christensen" userId="895b20d1-8a83-4427-801b-a124aada3673" providerId="ADAL" clId="{4927229D-F27C-4FC6-A49E-CE44662B3BB1}" dt="2025-01-10T08:44:50.276" v="285" actId="20577"/>
          <ac:spMkLst>
            <pc:docMk/>
            <pc:sldMk cId="4094381462" sldId="366"/>
            <ac:spMk id="6" creationId="{B16575DD-92D8-0F95-8934-F501B8B72D38}"/>
          </ac:spMkLst>
        </pc:spChg>
      </pc:sldChg>
      <pc:sldChg chg="modSp mod">
        <pc:chgData name="Rikke Bækgaard Christensen" userId="895b20d1-8a83-4427-801b-a124aada3673" providerId="ADAL" clId="{4927229D-F27C-4FC6-A49E-CE44662B3BB1}" dt="2025-01-10T08:39:27.559" v="215" actId="20577"/>
        <pc:sldMkLst>
          <pc:docMk/>
          <pc:sldMk cId="418424604" sldId="367"/>
        </pc:sldMkLst>
        <pc:spChg chg="mod">
          <ac:chgData name="Rikke Bækgaard Christensen" userId="895b20d1-8a83-4427-801b-a124aada3673" providerId="ADAL" clId="{4927229D-F27C-4FC6-A49E-CE44662B3BB1}" dt="2025-01-10T08:39:27.559" v="215" actId="20577"/>
          <ac:spMkLst>
            <pc:docMk/>
            <pc:sldMk cId="418424604" sldId="367"/>
            <ac:spMk id="9" creationId="{88CE068B-6D17-0F82-019A-CEFBE2E315C6}"/>
          </ac:spMkLst>
        </pc:spChg>
      </pc:sldChg>
      <pc:sldChg chg="modSp add del mod">
        <pc:chgData name="Rikke Bækgaard Christensen" userId="895b20d1-8a83-4427-801b-a124aada3673" providerId="ADAL" clId="{4927229D-F27C-4FC6-A49E-CE44662B3BB1}" dt="2025-01-10T08:38:20.974" v="117" actId="47"/>
        <pc:sldMkLst>
          <pc:docMk/>
          <pc:sldMk cId="2394548168" sldId="368"/>
        </pc:sldMkLst>
        <pc:spChg chg="mod">
          <ac:chgData name="Rikke Bækgaard Christensen" userId="895b20d1-8a83-4427-801b-a124aada3673" providerId="ADAL" clId="{4927229D-F27C-4FC6-A49E-CE44662B3BB1}" dt="2025-01-10T08:38:07.437" v="114" actId="122"/>
          <ac:spMkLst>
            <pc:docMk/>
            <pc:sldMk cId="2394548168" sldId="368"/>
            <ac:spMk id="3" creationId="{A875AEE6-7BA2-F7EB-87FA-F375C17A9D81}"/>
          </ac:spMkLst>
        </pc:spChg>
      </pc:sldChg>
      <pc:sldChg chg="modSp add mod">
        <pc:chgData name="Rikke Bækgaard Christensen" userId="895b20d1-8a83-4427-801b-a124aada3673" providerId="ADAL" clId="{4927229D-F27C-4FC6-A49E-CE44662B3BB1}" dt="2025-01-10T08:39:49.647" v="246" actId="5793"/>
        <pc:sldMkLst>
          <pc:docMk/>
          <pc:sldMk cId="2974037994" sldId="368"/>
        </pc:sldMkLst>
        <pc:spChg chg="mod">
          <ac:chgData name="Rikke Bækgaard Christensen" userId="895b20d1-8a83-4427-801b-a124aada3673" providerId="ADAL" clId="{4927229D-F27C-4FC6-A49E-CE44662B3BB1}" dt="2025-01-10T08:39:49.647" v="246" actId="5793"/>
          <ac:spMkLst>
            <pc:docMk/>
            <pc:sldMk cId="2974037994" sldId="368"/>
            <ac:spMk id="3" creationId="{F10A62DC-3D8E-EC70-90B4-EE8AF7B37F36}"/>
          </ac:spMkLst>
        </pc:spChg>
      </pc:sldChg>
      <pc:sldChg chg="modSp add del mod setBg">
        <pc:chgData name="Rikke Bækgaard Christensen" userId="895b20d1-8a83-4427-801b-a124aada3673" providerId="ADAL" clId="{4927229D-F27C-4FC6-A49E-CE44662B3BB1}" dt="2025-01-10T08:36:32.415" v="75" actId="47"/>
        <pc:sldMkLst>
          <pc:docMk/>
          <pc:sldMk cId="4224597376" sldId="368"/>
        </pc:sldMkLst>
        <pc:spChg chg="mod">
          <ac:chgData name="Rikke Bækgaard Christensen" userId="895b20d1-8a83-4427-801b-a124aada3673" providerId="ADAL" clId="{4927229D-F27C-4FC6-A49E-CE44662B3BB1}" dt="2025-01-10T08:35:07.456" v="34" actId="27636"/>
          <ac:spMkLst>
            <pc:docMk/>
            <pc:sldMk cId="4224597376" sldId="368"/>
            <ac:spMk id="3" creationId="{4F26A880-8679-A0EE-A15E-D1FC7AA855AA}"/>
          </ac:spMkLst>
        </pc:spChg>
      </pc:sldChg>
    </pc:docChg>
  </pc:docChgLst>
  <pc:docChgLst>
    <pc:chgData name="Gæstebruger" userId="S::urn:spo:anon#09d38fc1395c9b80da5027dc83fb7c6e0591e5fa8d320b33d735274aad10d266::" providerId="AD" clId="Web-{B274ECD4-80C9-3105-6542-59C052A75D5B}"/>
    <pc:docChg chg="modSld">
      <pc:chgData name="Gæstebruger" userId="S::urn:spo:anon#09d38fc1395c9b80da5027dc83fb7c6e0591e5fa8d320b33d735274aad10d266::" providerId="AD" clId="Web-{B274ECD4-80C9-3105-6542-59C052A75D5B}" dt="2025-01-10T09:02:05.574" v="15" actId="20577"/>
      <pc:docMkLst>
        <pc:docMk/>
      </pc:docMkLst>
      <pc:sldChg chg="modSp">
        <pc:chgData name="Gæstebruger" userId="S::urn:spo:anon#09d38fc1395c9b80da5027dc83fb7c6e0591e5fa8d320b33d735274aad10d266::" providerId="AD" clId="Web-{B274ECD4-80C9-3105-6542-59C052A75D5B}" dt="2025-01-10T09:02:05.574" v="15" actId="20577"/>
        <pc:sldMkLst>
          <pc:docMk/>
          <pc:sldMk cId="1471720403" sldId="359"/>
        </pc:sldMkLst>
        <pc:spChg chg="mod">
          <ac:chgData name="Gæstebruger" userId="S::urn:spo:anon#09d38fc1395c9b80da5027dc83fb7c6e0591e5fa8d320b33d735274aad10d266::" providerId="AD" clId="Web-{B274ECD4-80C9-3105-6542-59C052A75D5B}" dt="2025-01-10T09:02:05.574" v="15" actId="20577"/>
          <ac:spMkLst>
            <pc:docMk/>
            <pc:sldMk cId="1471720403" sldId="359"/>
            <ac:spMk id="2" creationId="{B7DF1B91-6C5D-5C6A-4D0C-F6FB312A59C0}"/>
          </ac:spMkLst>
        </pc:spChg>
      </pc:sldChg>
    </pc:docChg>
  </pc:docChgLst>
  <pc:docChgLst>
    <pc:chgData name="Gæstebruger" userId="S::urn:spo:anon#09d38fc1395c9b80da5027dc83fb7c6e0591e5fa8d320b33d735274aad10d266::" providerId="AD" clId="Web-{F8ABA672-B83B-3C29-3170-2D644290F2A3}"/>
    <pc:docChg chg="modSld">
      <pc:chgData name="Gæstebruger" userId="S::urn:spo:anon#09d38fc1395c9b80da5027dc83fb7c6e0591e5fa8d320b33d735274aad10d266::" providerId="AD" clId="Web-{F8ABA672-B83B-3C29-3170-2D644290F2A3}" dt="2025-01-10T09:43:49.892" v="22" actId="20577"/>
      <pc:docMkLst>
        <pc:docMk/>
      </pc:docMkLst>
      <pc:sldChg chg="modSp">
        <pc:chgData name="Gæstebruger" userId="S::urn:spo:anon#09d38fc1395c9b80da5027dc83fb7c6e0591e5fa8d320b33d735274aad10d266::" providerId="AD" clId="Web-{F8ABA672-B83B-3C29-3170-2D644290F2A3}" dt="2025-01-10T09:40:46.761" v="14" actId="1076"/>
        <pc:sldMkLst>
          <pc:docMk/>
          <pc:sldMk cId="1471720403" sldId="359"/>
        </pc:sldMkLst>
        <pc:spChg chg="mod">
          <ac:chgData name="Gæstebruger" userId="S::urn:spo:anon#09d38fc1395c9b80da5027dc83fb7c6e0591e5fa8d320b33d735274aad10d266::" providerId="AD" clId="Web-{F8ABA672-B83B-3C29-3170-2D644290F2A3}" dt="2025-01-10T09:40:46.761" v="14" actId="1076"/>
          <ac:spMkLst>
            <pc:docMk/>
            <pc:sldMk cId="1471720403" sldId="359"/>
            <ac:spMk id="29" creationId="{FD2697CA-9697-354F-FB3A-16B27F203EE5}"/>
          </ac:spMkLst>
        </pc:spChg>
      </pc:sldChg>
      <pc:sldChg chg="modSp">
        <pc:chgData name="Gæstebruger" userId="S::urn:spo:anon#09d38fc1395c9b80da5027dc83fb7c6e0591e5fa8d320b33d735274aad10d266::" providerId="AD" clId="Web-{F8ABA672-B83B-3C29-3170-2D644290F2A3}" dt="2025-01-10T09:43:49.892" v="22" actId="20577"/>
        <pc:sldMkLst>
          <pc:docMk/>
          <pc:sldMk cId="4094381462" sldId="366"/>
        </pc:sldMkLst>
        <pc:spChg chg="mod">
          <ac:chgData name="Gæstebruger" userId="S::urn:spo:anon#09d38fc1395c9b80da5027dc83fb7c6e0591e5fa8d320b33d735274aad10d266::" providerId="AD" clId="Web-{F8ABA672-B83B-3C29-3170-2D644290F2A3}" dt="2025-01-10T09:43:49.892" v="22" actId="20577"/>
          <ac:spMkLst>
            <pc:docMk/>
            <pc:sldMk cId="4094381462" sldId="366"/>
            <ac:spMk id="6" creationId="{B16575DD-92D8-0F95-8934-F501B8B72D38}"/>
          </ac:spMkLst>
        </pc:spChg>
      </pc:sldChg>
    </pc:docChg>
  </pc:docChgLst>
  <pc:docChgLst>
    <pc:chgData name="Lene Hartig Danielsen" userId="S::lha@aarhus.dk::954ea971-3e91-4d5b-bbf9-bf8b0185135d" providerId="AD" clId="Web-{0DF20F28-8D73-FC5D-55A1-053AE64A35D7}"/>
    <pc:docChg chg="modSld">
      <pc:chgData name="Lene Hartig Danielsen" userId="S::lha@aarhus.dk::954ea971-3e91-4d5b-bbf9-bf8b0185135d" providerId="AD" clId="Web-{0DF20F28-8D73-FC5D-55A1-053AE64A35D7}" dt="2025-01-13T16:55:22.740" v="3" actId="20577"/>
      <pc:docMkLst>
        <pc:docMk/>
      </pc:docMkLst>
      <pc:sldChg chg="modSp">
        <pc:chgData name="Lene Hartig Danielsen" userId="S::lha@aarhus.dk::954ea971-3e91-4d5b-bbf9-bf8b0185135d" providerId="AD" clId="Web-{0DF20F28-8D73-FC5D-55A1-053AE64A35D7}" dt="2025-01-13T16:55:22.740" v="3" actId="20577"/>
        <pc:sldMkLst>
          <pc:docMk/>
          <pc:sldMk cId="1130602947" sldId="264"/>
        </pc:sldMkLst>
        <pc:spChg chg="mod">
          <ac:chgData name="Lene Hartig Danielsen" userId="S::lha@aarhus.dk::954ea971-3e91-4d5b-bbf9-bf8b0185135d" providerId="AD" clId="Web-{0DF20F28-8D73-FC5D-55A1-053AE64A35D7}" dt="2025-01-13T16:55:22.740" v="3" actId="20577"/>
          <ac:spMkLst>
            <pc:docMk/>
            <pc:sldMk cId="1130602947" sldId="264"/>
            <ac:spMk id="3" creationId="{6BAA55F1-A3F3-E2AA-DE52-A658A21F4F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1CA14-E5F4-4A95-A878-E604711A9BE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CB0A2-4B2D-4E9C-ACA9-46054B9613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070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36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F8256-C7B5-A131-C0B3-BFB59F736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EF2121E-692E-BDF5-62D1-45A8A0178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84337C-38A9-5E8D-6C3D-1E2BCB43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C274B5-80FA-46AA-2E1B-5BEA8BF1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49D8A6-85E5-D02B-EF52-6BFAA583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44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82A78-2510-B4C9-06D8-8A5FC031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C9CBBF3-2C57-BEC2-4342-1ABA8731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6B9FF0-4554-2F86-DBF2-67A8F4FA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75EF27-2679-A273-01CE-F58F34C8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911C5E-2967-F2B2-9E62-B10300CB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04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5CD2148-DDBA-C44D-DFCB-7296EB76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B53F694-2476-A956-E72E-CF3D79CEF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70C54C-039A-BAF9-DF1E-55680586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D31B34-EA20-EA1D-F501-6EFD533F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FFA3AB-BC09-08A6-C209-7965118E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75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43C5C46-EC90-4938-B8B9-2561E67D31C6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F97B113-5CAE-46E4-BB94-76A5AC81A3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3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786267" y="-26900"/>
            <a:ext cx="5459533" cy="6920767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85069" y="1720233"/>
            <a:ext cx="48528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4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35069" y="3676829"/>
            <a:ext cx="58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84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1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FEEA6-3F50-EF49-D6ED-68AC6E1F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BD1F1F-512B-8F0D-4E91-BB356BAD0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9E50B8-A3EB-925F-C80D-9769A064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5FDD8B-258F-9401-A4D3-0E797BA1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78AB9D-AC9B-F9C6-6BEE-66D55649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330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2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6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8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EA2A4-523E-842F-427B-0D8F6DE3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FF2E4B-4B44-EDE8-D3DA-130B39027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89D3A-8381-1062-14DC-11D042D3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1EB5CB-6E34-DF12-C091-FACEE338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A1A048-3F21-E8E9-07A1-0147A93E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6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E653-CB4C-2CC4-5D73-98D26046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F1543D-03A0-40B0-C2D9-23BC1502A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3F45CF9-E598-732C-C973-33682904B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FC66317-8E8E-4594-56AF-983952E1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F32EFD-8690-745B-0174-C693E2F7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D776AA-0209-5A85-F0EC-280E5ACC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81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7A8F-249F-A437-D4ED-E58F7DFC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26C408-E227-83BB-B6A8-3E3FAF32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EFA52C-A2EA-50A4-C7C8-65174E6F9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809C93A-FE99-D744-3FA5-9C3841899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0EE4239-D398-09A0-162D-0F8A96D83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06AA975-0A77-F580-5B44-18F9D7DA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375489B-A41A-734F-23D9-3AA908BC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0DB0750-CF74-C8B7-FD29-0F671F11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71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C4691-D4D9-6188-DD81-BC493B2D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BF75C87-5FF2-C8B3-8BCC-3A57DB30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6EDC396-2CFB-90DE-6365-3A28F916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CB77E2-3B72-4856-86DA-4D4122A2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802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3B86E70-4D39-6E9F-A65F-74C7A1E5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7623427-E5CF-D6C9-7FA3-01005FBF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AC63BD1-1405-6EB6-3D9C-732BC0FA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79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32971-5F56-10A9-0C08-70D5EEC9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98D8D3-F6E9-2197-79FF-A7EBF687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280AE72-8F6F-CD00-48B1-74A028670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86FCEF-B9DD-42B9-4347-39555031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1996DB9-6B43-53DE-994A-F7EE03FF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C32D9A9-474E-D1FA-6423-453C946D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4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DD786-1EEF-AE5D-CE1B-D386592B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052338E-89B4-5AA9-9AE9-D4D0113FE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CAAD0B-E316-7680-18F2-2C5029101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ACF4F7-2727-C1EF-C74B-EC0415CA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E0D7E8-794E-5431-5522-7B5490F5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64DA22-46F6-A76E-B3EC-D0C3069E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715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BDECE3F-796B-9E91-B38F-E0E88087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BB0925-84BA-CE72-ED89-F01409B37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9D456D-FF3A-ECDA-E2DB-6481BC74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D679-5929-4C49-9BDE-EC21580BE869}" type="datetimeFigureOut">
              <a:rPr lang="da-DK" smtClean="0"/>
              <a:t>14-01-2025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8A4C92-B3F5-7335-5E70-96229C4F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506F06-C024-EDA9-BE1E-2D086B27D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4FA1-3DB2-43A9-8C04-22224FB4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65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2329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5">
          <p15:clr>
            <a:srgbClr val="EA4335"/>
          </p15:clr>
        </p15:guide>
        <p15:guide id="2" orient="horz" pos="453">
          <p15:clr>
            <a:srgbClr val="EA4335"/>
          </p15:clr>
        </p15:guide>
        <p15:guide id="3" pos="7075">
          <p15:clr>
            <a:srgbClr val="EA4335"/>
          </p15:clr>
        </p15:guide>
        <p15:guide id="4" orient="horz" pos="386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4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10000" b="-11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6786267" y="-26900"/>
            <a:ext cx="5459533" cy="6920767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rgbClr val="0085A1"/>
          </a:solid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24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8140861" y="3938295"/>
            <a:ext cx="3559681" cy="47462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chemeClr val="lt1"/>
                </a:solidFill>
              </a:rPr>
              <a:t>Flere borgere skal få glæde af de digitale muligheder i Region Sjælland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6874866" y="1747777"/>
            <a:ext cx="4906097" cy="173923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Indsats for D</a:t>
            </a:r>
            <a:r>
              <a:rPr lang="da-DK">
                <a:solidFill>
                  <a:schemeClr val="lt1"/>
                </a:solidFill>
              </a:rPr>
              <a:t>i</a:t>
            </a:r>
            <a:r>
              <a:rPr lang="en">
                <a:solidFill>
                  <a:schemeClr val="lt1"/>
                </a:solidFill>
              </a:rPr>
              <a:t>gital inklusion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22"/>
          <p:cNvSpPr/>
          <p:nvPr/>
        </p:nvSpPr>
        <p:spPr>
          <a:xfrm flipH="1">
            <a:off x="7877235" y="-227400"/>
            <a:ext cx="6202900" cy="2576495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30ACF56-4E23-434A-82C9-C34794E963B3}"/>
              </a:ext>
            </a:extLst>
          </p:cNvPr>
          <p:cNvSpPr>
            <a:spLocks/>
          </p:cNvSpPr>
          <p:nvPr/>
        </p:nvSpPr>
        <p:spPr>
          <a:xfrm>
            <a:off x="10111008" y="5284509"/>
            <a:ext cx="1613236" cy="898624"/>
          </a:xfrm>
          <a:prstGeom prst="rect">
            <a:avLst/>
          </a:prstGeom>
          <a:blipFill>
            <a:blip r:embed="rId4"/>
            <a:srcRect/>
            <a:stretch>
              <a:fillRect l="-2429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24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-105663" y="-26899"/>
            <a:ext cx="7622836" cy="6884900"/>
          </a:xfrm>
          <a:prstGeom prst="rect">
            <a:avLst/>
          </a:prstGeom>
          <a:solidFill>
            <a:srgbClr val="0085A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24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517172" y="5733821"/>
            <a:ext cx="1009101" cy="1124180"/>
          </a:xfrm>
          <a:prstGeom prst="rect">
            <a:avLst/>
          </a:prstGeom>
          <a:solidFill>
            <a:srgbClr val="0085A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24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5E21978F-6467-5299-072A-FD98186D5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8251614" y="5207609"/>
            <a:ext cx="1748845" cy="8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3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1422" y="2838644"/>
            <a:ext cx="11381875" cy="76360"/>
          </a:xfrm>
          <a:prstGeom prst="rect">
            <a:avLst/>
          </a:prstGeom>
          <a:solidFill>
            <a:srgbClr val="191919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015826" y="4019879"/>
            <a:ext cx="8907471" cy="248054"/>
            <a:chOff x="0" y="0"/>
            <a:chExt cx="39721933" cy="11061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15826" y="4486549"/>
            <a:ext cx="8907471" cy="248054"/>
            <a:chOff x="0" y="0"/>
            <a:chExt cx="39721933" cy="11061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15826" y="4888861"/>
            <a:ext cx="8907471" cy="248054"/>
            <a:chOff x="0" y="0"/>
            <a:chExt cx="39721933" cy="11061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94826" y="5330812"/>
            <a:ext cx="8928471" cy="248639"/>
            <a:chOff x="0" y="0"/>
            <a:chExt cx="39721933" cy="11061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15826" y="5797482"/>
            <a:ext cx="8907471" cy="248054"/>
            <a:chOff x="0" y="0"/>
            <a:chExt cx="39721933" cy="11061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 rot="-5400000">
            <a:off x="5467397" y="4214180"/>
            <a:ext cx="3924079" cy="21060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4"/>
          <p:cNvSpPr/>
          <p:nvPr/>
        </p:nvSpPr>
        <p:spPr>
          <a:xfrm rot="-5400000">
            <a:off x="3985658" y="4214273"/>
            <a:ext cx="3924079" cy="20877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4465713" y="2156009"/>
            <a:ext cx="1481647" cy="671557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2973966" y="2156009"/>
            <a:ext cx="1481647" cy="671557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5957460" y="2156009"/>
            <a:ext cx="1481647" cy="671557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7449207" y="2156009"/>
            <a:ext cx="1481647" cy="671557"/>
          </a:xfrm>
          <a:prstGeom prst="rect">
            <a:avLst/>
          </a:prstGeom>
          <a:solidFill>
            <a:srgbClr val="2C92D5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41421" y="3655701"/>
            <a:ext cx="3336475" cy="18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DDH TEKNISK OPSÆTNING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004267" y="3124638"/>
            <a:ext cx="8919029" cy="248376"/>
            <a:chOff x="0" y="0"/>
            <a:chExt cx="39721933" cy="11061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015826" y="3553209"/>
            <a:ext cx="8907471" cy="248054"/>
            <a:chOff x="0" y="0"/>
            <a:chExt cx="39721933" cy="11061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 rot="-5400000">
            <a:off x="8469941" y="4214180"/>
            <a:ext cx="3924079" cy="21060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8949903" y="2156009"/>
            <a:ext cx="1481647" cy="671557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10441650" y="2156009"/>
            <a:ext cx="1481647" cy="671557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AutoShape 27"/>
          <p:cNvSpPr/>
          <p:nvPr/>
        </p:nvSpPr>
        <p:spPr>
          <a:xfrm rot="-5400000">
            <a:off x="6978340" y="4221536"/>
            <a:ext cx="3924079" cy="6351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41421" y="4507563"/>
            <a:ext cx="3336475" cy="18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ONBOARDING LEDER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1421" y="4916330"/>
            <a:ext cx="3336475" cy="18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ONBOARDING AGENT</a:t>
            </a:r>
          </a:p>
        </p:txBody>
      </p:sp>
      <p:sp>
        <p:nvSpPr>
          <p:cNvPr id="30" name="AutoShape 30"/>
          <p:cNvSpPr/>
          <p:nvPr/>
        </p:nvSpPr>
        <p:spPr>
          <a:xfrm>
            <a:off x="3384769" y="3702379"/>
            <a:ext cx="5546084" cy="5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3384769" y="3260958"/>
            <a:ext cx="49312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3403818" y="4144595"/>
            <a:ext cx="5546084" cy="5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AutoShape 33"/>
          <p:cNvSpPr/>
          <p:nvPr/>
        </p:nvSpPr>
        <p:spPr>
          <a:xfrm flipV="1">
            <a:off x="3403818" y="4610576"/>
            <a:ext cx="2317191" cy="127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AutoShape 34"/>
          <p:cNvSpPr/>
          <p:nvPr/>
        </p:nvSpPr>
        <p:spPr>
          <a:xfrm flipV="1">
            <a:off x="3459318" y="4992294"/>
            <a:ext cx="3845302" cy="3329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5914710" y="5451597"/>
            <a:ext cx="300839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8960465" y="5926267"/>
            <a:ext cx="1500925" cy="70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7389006" y="2927704"/>
            <a:ext cx="1541847" cy="3415315"/>
            <a:chOff x="0" y="0"/>
            <a:chExt cx="609125" cy="134926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09125" cy="1349260"/>
            </a:xfrm>
            <a:custGeom>
              <a:avLst/>
              <a:gdLst/>
              <a:ahLst/>
              <a:cxnLst/>
              <a:rect l="l" t="t" r="r" b="b"/>
              <a:pathLst>
                <a:path w="609125" h="1349260">
                  <a:moveTo>
                    <a:pt x="170721" y="0"/>
                  </a:moveTo>
                  <a:lnTo>
                    <a:pt x="438404" y="0"/>
                  </a:lnTo>
                  <a:cubicBezTo>
                    <a:pt x="483682" y="0"/>
                    <a:pt x="527105" y="17987"/>
                    <a:pt x="559122" y="50003"/>
                  </a:cubicBezTo>
                  <a:cubicBezTo>
                    <a:pt x="591138" y="82019"/>
                    <a:pt x="609125" y="125443"/>
                    <a:pt x="609125" y="170721"/>
                  </a:cubicBezTo>
                  <a:lnTo>
                    <a:pt x="609125" y="1178540"/>
                  </a:lnTo>
                  <a:cubicBezTo>
                    <a:pt x="609125" y="1223818"/>
                    <a:pt x="591138" y="1267241"/>
                    <a:pt x="559122" y="1299258"/>
                  </a:cubicBezTo>
                  <a:cubicBezTo>
                    <a:pt x="527105" y="1331274"/>
                    <a:pt x="483682" y="1349260"/>
                    <a:pt x="438404" y="1349260"/>
                  </a:cubicBezTo>
                  <a:lnTo>
                    <a:pt x="170721" y="1349260"/>
                  </a:lnTo>
                  <a:cubicBezTo>
                    <a:pt x="125443" y="1349260"/>
                    <a:pt x="82019" y="1331274"/>
                    <a:pt x="50003" y="1299258"/>
                  </a:cubicBezTo>
                  <a:cubicBezTo>
                    <a:pt x="17987" y="1267241"/>
                    <a:pt x="0" y="1223818"/>
                    <a:pt x="0" y="1178540"/>
                  </a:cubicBezTo>
                  <a:lnTo>
                    <a:pt x="0" y="170721"/>
                  </a:lnTo>
                  <a:cubicBezTo>
                    <a:pt x="0" y="125443"/>
                    <a:pt x="17987" y="82019"/>
                    <a:pt x="50003" y="50003"/>
                  </a:cubicBezTo>
                  <a:cubicBezTo>
                    <a:pt x="82019" y="17987"/>
                    <a:pt x="125443" y="0"/>
                    <a:pt x="170721" y="0"/>
                  </a:cubicBezTo>
                  <a:close/>
                </a:path>
              </a:pathLst>
            </a:custGeom>
            <a:solidFill>
              <a:srgbClr val="37C9EF">
                <a:alpha val="50980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609125" cy="13968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85005" y="3059070"/>
            <a:ext cx="2510152" cy="3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50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OPSTARTSMØDE M. KOMMUNER (Max 5 </a:t>
            </a:r>
            <a:r>
              <a:rPr lang="en-US" sz="1050" spc="53" err="1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kommuner</a:t>
            </a:r>
            <a:r>
              <a:rPr lang="en-US" sz="1050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 </a:t>
            </a:r>
            <a:r>
              <a:rPr lang="en-US" sz="1050" spc="53" err="1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i</a:t>
            </a:r>
            <a:r>
              <a:rPr lang="en-US" sz="1050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 </a:t>
            </a:r>
            <a:r>
              <a:rPr lang="en-US" sz="1050" spc="53" err="1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hver</a:t>
            </a:r>
            <a:r>
              <a:rPr lang="en-US" sz="1050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 </a:t>
            </a:r>
            <a:r>
              <a:rPr lang="en-US" sz="1050" spc="53" err="1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gruppe</a:t>
            </a:r>
            <a:r>
              <a:rPr lang="en-US" sz="1050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)</a:t>
            </a:r>
            <a:endParaRPr lang="en-US" sz="1066" spc="53">
              <a:solidFill>
                <a:srgbClr val="191919"/>
              </a:solidFill>
              <a:latin typeface="Aileron Regular"/>
              <a:ea typeface="Aileron Regular"/>
              <a:cs typeface="Aileron Regular"/>
              <a:sym typeface="Aileron Regular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213071" y="2391858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APRIL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732466" y="2363392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MAJ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187753" y="2363392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2"/>
              </a:lnSpc>
              <a:spcBef>
                <a:spcPct val="0"/>
              </a:spcBef>
            </a:pPr>
            <a:r>
              <a:rPr lang="en-US" sz="1467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JUNI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695759" y="2365276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JULI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41421" y="2455004"/>
            <a:ext cx="2083864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191919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AKTIVITETER HA2A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41449" y="4038212"/>
            <a:ext cx="2229659" cy="39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KOMMUNE: SELVBETJENING.NU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1421" y="5359072"/>
            <a:ext cx="3336475" cy="18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MED-LYT I EKSISTERENDE KOMMUNER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41421" y="5808882"/>
            <a:ext cx="3336475" cy="18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FØRSTE VAGT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216657" y="2363392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AUGUST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556797" y="2365276"/>
            <a:ext cx="1251354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SEPTEMBER</a:t>
            </a:r>
          </a:p>
        </p:txBody>
      </p:sp>
      <p:sp>
        <p:nvSpPr>
          <p:cNvPr id="51" name="AutoShape 51"/>
          <p:cNvSpPr/>
          <p:nvPr/>
        </p:nvSpPr>
        <p:spPr>
          <a:xfrm rot="-5400000">
            <a:off x="2525039" y="4133468"/>
            <a:ext cx="3924079" cy="20877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91E8A438-0466-82FF-4661-10F97BCB9449}"/>
              </a:ext>
            </a:extLst>
          </p:cNvPr>
          <p:cNvSpPr txBox="1">
            <a:spLocks/>
          </p:cNvSpPr>
          <p:nvPr/>
        </p:nvSpPr>
        <p:spPr>
          <a:xfrm>
            <a:off x="475236" y="513599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Tidsplan: </a:t>
            </a:r>
            <a:r>
              <a:rPr lang="da-DK" sz="3600" err="1">
                <a:latin typeface="Verdana" panose="020B0604030504040204" pitchFamily="34" charset="0"/>
                <a:ea typeface="Verdana" panose="020B0604030504040204" pitchFamily="34" charset="0"/>
              </a:rPr>
              <a:t>Onboarding</a:t>
            </a:r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 af kommuner til DDH </a:t>
            </a:r>
            <a:r>
              <a:rPr lang="da-DK" sz="3600" err="1">
                <a:latin typeface="Verdana" panose="020B0604030504040204" pitchFamily="34" charset="0"/>
                <a:ea typeface="Verdana" panose="020B0604030504040204" pitchFamily="34" charset="0"/>
              </a:rPr>
              <a:t>medlemsskab</a:t>
            </a:r>
            <a:endParaRPr lang="da-DK" sz="3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4011A-EF84-262F-3128-18A141C9A74A}"/>
              </a:ext>
            </a:extLst>
          </p:cNvPr>
          <p:cNvSpPr txBox="1">
            <a:spLocks/>
          </p:cNvSpPr>
          <p:nvPr/>
        </p:nvSpPr>
        <p:spPr>
          <a:xfrm>
            <a:off x="475236" y="833639"/>
            <a:ext cx="10515600" cy="739129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Afhængigheder til kommune rekrutteringen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16575DD-92D8-0F95-8934-F501B8B72D38}"/>
              </a:ext>
            </a:extLst>
          </p:cNvPr>
          <p:cNvSpPr txBox="1"/>
          <p:nvPr/>
        </p:nvSpPr>
        <p:spPr>
          <a:xfrm>
            <a:off x="774954" y="1939743"/>
            <a:ext cx="789279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Vi anbefaler, at vi opstarter kommunerne i grupper af max 5-7 kommuner afhængigt af, hvor mange, der rekrutteres</a:t>
            </a:r>
          </a:p>
          <a:p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DDH skal vide, hvilke kommuner, der skal opstartes, </a:t>
            </a:r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senest 3 måneder </a:t>
            </a: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(+1 måned til sommerferie)</a:t>
            </a:r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før deres faktiske opstart, hvor agenter besvarer kald.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Rekrutterede kommune skal afsætte tid hos kommende agenter til </a:t>
            </a:r>
            <a:r>
              <a:rPr lang="da-DK" err="1">
                <a:latin typeface="Verdana" panose="020B0604030504040204" pitchFamily="34" charset="0"/>
                <a:ea typeface="Verdana" panose="020B0604030504040204" pitchFamily="34" charset="0"/>
              </a:rPr>
              <a:t>onboarding</a:t>
            </a: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 fra april-august. </a:t>
            </a:r>
            <a:r>
              <a:rPr lang="da-DK" err="1">
                <a:latin typeface="Verdana" panose="020B0604030504040204" pitchFamily="34" charset="0"/>
                <a:ea typeface="Verdana" panose="020B0604030504040204" pitchFamily="34" charset="0"/>
              </a:rPr>
              <a:t>Onboarding</a:t>
            </a: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 aktiviteterne vil indebære: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E-lær kursus: 2 timer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Borgerserviceskolen fysisk kursus: 1 dag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latin typeface="Verdana"/>
                <a:ea typeface="Verdana"/>
              </a:rPr>
              <a:t>Mulighed for </a:t>
            </a:r>
            <a:r>
              <a:rPr lang="da-DK" err="1">
                <a:latin typeface="Verdana"/>
                <a:ea typeface="Verdana"/>
              </a:rPr>
              <a:t>medlyt</a:t>
            </a:r>
            <a:r>
              <a:rPr lang="da-DK">
                <a:latin typeface="Verdana"/>
                <a:ea typeface="Verdana"/>
              </a:rPr>
              <a:t> i eksisterende kommune: 1 dag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Afstemning af kommunikationsplan?</a:t>
            </a:r>
          </a:p>
          <a:p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2CB4-B9AD-C9C0-F3BA-15D0D5EA3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00B6D1B-3590-4EC1-C67A-68811215BD4D}"/>
              </a:ext>
            </a:extLst>
          </p:cNvPr>
          <p:cNvSpPr/>
          <p:nvPr/>
        </p:nvSpPr>
        <p:spPr>
          <a:xfrm flipV="1">
            <a:off x="372810" y="2905777"/>
            <a:ext cx="11550487" cy="45719"/>
          </a:xfrm>
          <a:prstGeom prst="rect">
            <a:avLst/>
          </a:prstGeom>
          <a:solidFill>
            <a:srgbClr val="191919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BDA98B4-0991-0D0B-30BB-F77882B4C3B0}"/>
              </a:ext>
            </a:extLst>
          </p:cNvPr>
          <p:cNvGrpSpPr/>
          <p:nvPr/>
        </p:nvGrpSpPr>
        <p:grpSpPr>
          <a:xfrm>
            <a:off x="3015826" y="4105604"/>
            <a:ext cx="8907471" cy="248054"/>
            <a:chOff x="0" y="0"/>
            <a:chExt cx="39721933" cy="110617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242803E-07BD-E8C5-C95E-9B3C4D648D56}"/>
                </a:ext>
              </a:extLst>
            </p:cNvPr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1E37CB0-7C31-2180-CAFF-4BB6C608EE46}"/>
              </a:ext>
            </a:extLst>
          </p:cNvPr>
          <p:cNvGrpSpPr/>
          <p:nvPr/>
        </p:nvGrpSpPr>
        <p:grpSpPr>
          <a:xfrm>
            <a:off x="3015826" y="4572274"/>
            <a:ext cx="8907471" cy="248054"/>
            <a:chOff x="0" y="0"/>
            <a:chExt cx="39721933" cy="110617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9651D8D-5E8D-6CF4-3BD4-DFE7D36096DC}"/>
                </a:ext>
              </a:extLst>
            </p:cNvPr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95FA2DAD-3659-3EC8-C600-DBB1B9BC29AA}"/>
              </a:ext>
            </a:extLst>
          </p:cNvPr>
          <p:cNvGrpSpPr/>
          <p:nvPr/>
        </p:nvGrpSpPr>
        <p:grpSpPr>
          <a:xfrm>
            <a:off x="3015826" y="4974586"/>
            <a:ext cx="8907471" cy="248054"/>
            <a:chOff x="0" y="0"/>
            <a:chExt cx="39721933" cy="110617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72D6432-17AA-69E0-7C3A-8C78A5B45593}"/>
                </a:ext>
              </a:extLst>
            </p:cNvPr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AutoShape 13">
            <a:extLst>
              <a:ext uri="{FF2B5EF4-FFF2-40B4-BE49-F238E27FC236}">
                <a16:creationId xmlns:a16="http://schemas.microsoft.com/office/drawing/2014/main" id="{AE4935FF-F9B6-57C0-BE90-A1B6CB50E25D}"/>
              </a:ext>
            </a:extLst>
          </p:cNvPr>
          <p:cNvSpPr/>
          <p:nvPr/>
        </p:nvSpPr>
        <p:spPr>
          <a:xfrm rot="-5400000">
            <a:off x="5953766" y="3788877"/>
            <a:ext cx="2926683" cy="45719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8D02A165-57A2-01A2-EC2A-1404E13CDEDD}"/>
              </a:ext>
            </a:extLst>
          </p:cNvPr>
          <p:cNvSpPr/>
          <p:nvPr/>
        </p:nvSpPr>
        <p:spPr>
          <a:xfrm rot="-5400000">
            <a:off x="4471935" y="3788878"/>
            <a:ext cx="2926683" cy="45719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7B68E04D-C586-C29E-3082-84980D533434}"/>
              </a:ext>
            </a:extLst>
          </p:cNvPr>
          <p:cNvSpPr/>
          <p:nvPr/>
        </p:nvSpPr>
        <p:spPr>
          <a:xfrm>
            <a:off x="4465713" y="2241734"/>
            <a:ext cx="1481647" cy="671557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A2EDCFF4-D378-7E61-F4F6-2FC1BD204B71}"/>
              </a:ext>
            </a:extLst>
          </p:cNvPr>
          <p:cNvSpPr/>
          <p:nvPr/>
        </p:nvSpPr>
        <p:spPr>
          <a:xfrm>
            <a:off x="2973966" y="2241734"/>
            <a:ext cx="1481647" cy="671557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319BBB8F-23FA-39A6-B7C0-C8CA8CA54F4E}"/>
              </a:ext>
            </a:extLst>
          </p:cNvPr>
          <p:cNvSpPr/>
          <p:nvPr/>
        </p:nvSpPr>
        <p:spPr>
          <a:xfrm>
            <a:off x="5957460" y="2241734"/>
            <a:ext cx="1481647" cy="671557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B36EDE38-2027-2B36-1D0E-A595B1196BA8}"/>
              </a:ext>
            </a:extLst>
          </p:cNvPr>
          <p:cNvSpPr/>
          <p:nvPr/>
        </p:nvSpPr>
        <p:spPr>
          <a:xfrm>
            <a:off x="7449207" y="2241734"/>
            <a:ext cx="1481647" cy="671557"/>
          </a:xfrm>
          <a:prstGeom prst="rect">
            <a:avLst/>
          </a:prstGeom>
          <a:solidFill>
            <a:srgbClr val="2C92D5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5942A78D-8368-4361-4D14-279D591AD33A}"/>
              </a:ext>
            </a:extLst>
          </p:cNvPr>
          <p:cNvSpPr txBox="1"/>
          <p:nvPr/>
        </p:nvSpPr>
        <p:spPr>
          <a:xfrm>
            <a:off x="378314" y="3574154"/>
            <a:ext cx="3336475" cy="39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PRODUKTION AF </a:t>
            </a:r>
          </a:p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SELVBETJENING.NU GUIDES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8D309881-379D-7F64-4118-5214EBF5BD14}"/>
              </a:ext>
            </a:extLst>
          </p:cNvPr>
          <p:cNvGrpSpPr/>
          <p:nvPr/>
        </p:nvGrpSpPr>
        <p:grpSpPr>
          <a:xfrm>
            <a:off x="3004267" y="3210363"/>
            <a:ext cx="8919029" cy="248376"/>
            <a:chOff x="0" y="0"/>
            <a:chExt cx="39721933" cy="110617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1C7B5E7-1515-5B21-F341-5A091369D9DF}"/>
                </a:ext>
              </a:extLst>
            </p:cNvPr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9E5397D3-401A-6B16-8A24-FB22F70EE76E}"/>
              </a:ext>
            </a:extLst>
          </p:cNvPr>
          <p:cNvGrpSpPr/>
          <p:nvPr/>
        </p:nvGrpSpPr>
        <p:grpSpPr>
          <a:xfrm>
            <a:off x="3015826" y="3638934"/>
            <a:ext cx="8907471" cy="248054"/>
            <a:chOff x="0" y="0"/>
            <a:chExt cx="39721933" cy="110617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F20AB6D-D62D-CABA-38FB-2493B336786A}"/>
                </a:ext>
              </a:extLst>
            </p:cNvPr>
            <p:cNvSpPr/>
            <p:nvPr/>
          </p:nvSpPr>
          <p:spPr>
            <a:xfrm>
              <a:off x="0" y="0"/>
              <a:ext cx="39723203" cy="1106170"/>
            </a:xfrm>
            <a:custGeom>
              <a:avLst/>
              <a:gdLst/>
              <a:ahLst/>
              <a:cxnLst/>
              <a:rect l="l" t="t" r="r" b="b"/>
              <a:pathLst>
                <a:path w="39723203" h="1106170">
                  <a:moveTo>
                    <a:pt x="3916948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9169482" y="0"/>
                  </a:lnTo>
                  <a:cubicBezTo>
                    <a:pt x="39475553" y="0"/>
                    <a:pt x="39723203" y="247650"/>
                    <a:pt x="39723203" y="553720"/>
                  </a:cubicBezTo>
                  <a:cubicBezTo>
                    <a:pt x="39721932" y="858520"/>
                    <a:pt x="39474282" y="1106170"/>
                    <a:pt x="39169482" y="110617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pPr defTabSz="609630"/>
              <a:endParaRPr lang="da-DK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AutoShape 24">
            <a:extLst>
              <a:ext uri="{FF2B5EF4-FFF2-40B4-BE49-F238E27FC236}">
                <a16:creationId xmlns:a16="http://schemas.microsoft.com/office/drawing/2014/main" id="{0B784993-4120-4665-63AE-61217644B2F1}"/>
              </a:ext>
            </a:extLst>
          </p:cNvPr>
          <p:cNvSpPr/>
          <p:nvPr/>
        </p:nvSpPr>
        <p:spPr>
          <a:xfrm rot="-5400000">
            <a:off x="8952014" y="3793173"/>
            <a:ext cx="2935274" cy="45720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AF054EE9-0E9F-9FAF-12C4-BBA2BE520460}"/>
              </a:ext>
            </a:extLst>
          </p:cNvPr>
          <p:cNvSpPr/>
          <p:nvPr/>
        </p:nvSpPr>
        <p:spPr>
          <a:xfrm>
            <a:off x="8949903" y="2241734"/>
            <a:ext cx="1481647" cy="671557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FF863DF1-051A-7245-9586-5292F6FF76CE}"/>
              </a:ext>
            </a:extLst>
          </p:cNvPr>
          <p:cNvSpPr/>
          <p:nvPr/>
        </p:nvSpPr>
        <p:spPr>
          <a:xfrm>
            <a:off x="10441650" y="2241734"/>
            <a:ext cx="1481647" cy="671557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31120A99-E8E8-5FA6-1F59-960A3B882BCF}"/>
              </a:ext>
            </a:extLst>
          </p:cNvPr>
          <p:cNvSpPr/>
          <p:nvPr/>
        </p:nvSpPr>
        <p:spPr>
          <a:xfrm rot="-5400000">
            <a:off x="7432525" y="3813708"/>
            <a:ext cx="2976342" cy="45719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2D51DCCB-4821-F982-C199-143D831CB700}"/>
              </a:ext>
            </a:extLst>
          </p:cNvPr>
          <p:cNvSpPr txBox="1"/>
          <p:nvPr/>
        </p:nvSpPr>
        <p:spPr>
          <a:xfrm>
            <a:off x="378314" y="4082437"/>
            <a:ext cx="2615191" cy="59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PRODUKTION AF E-LÆR MATERIALE TIL DDH AGENTER</a:t>
            </a:r>
          </a:p>
          <a:p>
            <a:pPr defTabSz="609630">
              <a:lnSpc>
                <a:spcPts val="1599"/>
              </a:lnSpc>
            </a:pPr>
            <a:endParaRPr lang="en-US" sz="1066" spc="53">
              <a:solidFill>
                <a:srgbClr val="191919"/>
              </a:solidFill>
              <a:latin typeface="Aileron Regular"/>
              <a:ea typeface="Aileron Regular"/>
              <a:cs typeface="Aileron Regular"/>
              <a:sym typeface="Aileron Regular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BDF3ADAC-B6AC-C9EE-C997-64134EF6B4AB}"/>
              </a:ext>
            </a:extLst>
          </p:cNvPr>
          <p:cNvSpPr txBox="1"/>
          <p:nvPr/>
        </p:nvSpPr>
        <p:spPr>
          <a:xfrm>
            <a:off x="378314" y="4619881"/>
            <a:ext cx="3336475" cy="18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AGENTER TAGER E-LÆR KURSUS</a:t>
            </a:r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343F39AA-4CB5-17A1-829F-EAC16B2D211E}"/>
              </a:ext>
            </a:extLst>
          </p:cNvPr>
          <p:cNvSpPr/>
          <p:nvPr/>
        </p:nvSpPr>
        <p:spPr>
          <a:xfrm flipV="1">
            <a:off x="4694740" y="3762960"/>
            <a:ext cx="1857611" cy="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525B6E1E-CD21-1106-D390-EE30E8EB4430}"/>
              </a:ext>
            </a:extLst>
          </p:cNvPr>
          <p:cNvSpPr/>
          <p:nvPr/>
        </p:nvSpPr>
        <p:spPr>
          <a:xfrm>
            <a:off x="4201613" y="3334551"/>
            <a:ext cx="49312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C2F68DBB-009C-2FAB-7F93-435676D0BD46}"/>
              </a:ext>
            </a:extLst>
          </p:cNvPr>
          <p:cNvSpPr/>
          <p:nvPr/>
        </p:nvSpPr>
        <p:spPr>
          <a:xfrm flipV="1">
            <a:off x="8071436" y="4677856"/>
            <a:ext cx="37367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A8A36B14-A409-EE16-B1A9-EA9807DBEE38}"/>
              </a:ext>
            </a:extLst>
          </p:cNvPr>
          <p:cNvSpPr txBox="1"/>
          <p:nvPr/>
        </p:nvSpPr>
        <p:spPr>
          <a:xfrm>
            <a:off x="372810" y="3108051"/>
            <a:ext cx="2510152" cy="39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OPSTARTSMØDE M REGION SJÆLLAND OG DDH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AC57B39B-E894-1848-C6CD-793F75BDF201}"/>
              </a:ext>
            </a:extLst>
          </p:cNvPr>
          <p:cNvSpPr txBox="1"/>
          <p:nvPr/>
        </p:nvSpPr>
        <p:spPr>
          <a:xfrm>
            <a:off x="3213071" y="2477583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JANUAR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D6890190-000D-1DD9-4439-EB64E8C4AD97}"/>
              </a:ext>
            </a:extLst>
          </p:cNvPr>
          <p:cNvSpPr txBox="1"/>
          <p:nvPr/>
        </p:nvSpPr>
        <p:spPr>
          <a:xfrm>
            <a:off x="4732466" y="2449117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FEBRUAR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6B3635FE-9FB0-F944-CFF7-80129A254D0D}"/>
              </a:ext>
            </a:extLst>
          </p:cNvPr>
          <p:cNvSpPr txBox="1"/>
          <p:nvPr/>
        </p:nvSpPr>
        <p:spPr>
          <a:xfrm>
            <a:off x="6187753" y="2449117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2"/>
              </a:lnSpc>
              <a:spcBef>
                <a:spcPct val="0"/>
              </a:spcBef>
            </a:pPr>
            <a:r>
              <a:rPr lang="en-US" sz="1467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MARTS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01DB3F6B-CFB7-16E7-7B85-9532009A7B92}"/>
              </a:ext>
            </a:extLst>
          </p:cNvPr>
          <p:cNvSpPr txBox="1"/>
          <p:nvPr/>
        </p:nvSpPr>
        <p:spPr>
          <a:xfrm>
            <a:off x="7695759" y="2451001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APRIL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5DFCCD03-FDFD-697B-3FFB-8616AD8F884B}"/>
              </a:ext>
            </a:extLst>
          </p:cNvPr>
          <p:cNvSpPr txBox="1"/>
          <p:nvPr/>
        </p:nvSpPr>
        <p:spPr>
          <a:xfrm>
            <a:off x="541421" y="2540729"/>
            <a:ext cx="2083864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191919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AKTIVITETER HA2B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E8441E8D-88DE-133A-BC6B-AFAE03AD902B}"/>
              </a:ext>
            </a:extLst>
          </p:cNvPr>
          <p:cNvSpPr txBox="1"/>
          <p:nvPr/>
        </p:nvSpPr>
        <p:spPr>
          <a:xfrm>
            <a:off x="378314" y="4971764"/>
            <a:ext cx="2407895" cy="39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599"/>
              </a:lnSpc>
            </a:pPr>
            <a:r>
              <a:rPr lang="en-US" sz="1066" spc="53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rPr>
              <a:t>REGION SJÆLLAND KALD BESVARES I DDH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D4773F3-F444-1848-0E14-3DD42ECB06EE}"/>
              </a:ext>
            </a:extLst>
          </p:cNvPr>
          <p:cNvSpPr txBox="1"/>
          <p:nvPr/>
        </p:nvSpPr>
        <p:spPr>
          <a:xfrm>
            <a:off x="9216657" y="2449117"/>
            <a:ext cx="98854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MAJ</a:t>
            </a: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29C6DCB2-0CA5-530C-D076-EED9190B9C8B}"/>
              </a:ext>
            </a:extLst>
          </p:cNvPr>
          <p:cNvSpPr txBox="1"/>
          <p:nvPr/>
        </p:nvSpPr>
        <p:spPr>
          <a:xfrm>
            <a:off x="10556797" y="2451001"/>
            <a:ext cx="1251354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  <a:spcBef>
                <a:spcPct val="0"/>
              </a:spcBef>
            </a:pPr>
            <a:r>
              <a:rPr lang="en-US" sz="1466" b="1" spc="57">
                <a:solidFill>
                  <a:srgbClr val="FFFFFF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rPr>
              <a:t>JUNI</a:t>
            </a:r>
          </a:p>
        </p:txBody>
      </p:sp>
      <p:sp>
        <p:nvSpPr>
          <p:cNvPr id="51" name="AutoShape 51">
            <a:extLst>
              <a:ext uri="{FF2B5EF4-FFF2-40B4-BE49-F238E27FC236}">
                <a16:creationId xmlns:a16="http://schemas.microsoft.com/office/drawing/2014/main" id="{90D9257D-09D4-BDB0-3408-7306A464C417}"/>
              </a:ext>
            </a:extLst>
          </p:cNvPr>
          <p:cNvSpPr/>
          <p:nvPr/>
        </p:nvSpPr>
        <p:spPr>
          <a:xfrm rot="-5400000" flipV="1">
            <a:off x="3016633" y="3748476"/>
            <a:ext cx="3007488" cy="45719"/>
          </a:xfrm>
          <a:prstGeom prst="rect">
            <a:avLst/>
          </a:prstGeom>
          <a:solidFill>
            <a:srgbClr val="191919">
              <a:alpha val="8627"/>
            </a:srgbClr>
          </a:solidFill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55552A00-F366-A41C-1C52-C3D23B10CAAC}"/>
              </a:ext>
            </a:extLst>
          </p:cNvPr>
          <p:cNvSpPr txBox="1">
            <a:spLocks/>
          </p:cNvSpPr>
          <p:nvPr/>
        </p:nvSpPr>
        <p:spPr>
          <a:xfrm>
            <a:off x="372810" y="346171"/>
            <a:ext cx="1168203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Tidsplan: Vejledning i digitale sundhedsløsninger gennem den Digitale Hotline</a:t>
            </a:r>
          </a:p>
        </p:txBody>
      </p:sp>
      <p:sp>
        <p:nvSpPr>
          <p:cNvPr id="53" name="AutoShape 30">
            <a:extLst>
              <a:ext uri="{FF2B5EF4-FFF2-40B4-BE49-F238E27FC236}">
                <a16:creationId xmlns:a16="http://schemas.microsoft.com/office/drawing/2014/main" id="{BC4FA443-712B-6873-A3B9-780376CF66AA}"/>
              </a:ext>
            </a:extLst>
          </p:cNvPr>
          <p:cNvSpPr/>
          <p:nvPr/>
        </p:nvSpPr>
        <p:spPr>
          <a:xfrm>
            <a:off x="4694740" y="4213321"/>
            <a:ext cx="3376696" cy="1160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pPr defTabSz="609630"/>
            <a:endParaRPr lang="da-DK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AEF76E6F-0BEC-5152-50E3-FD9017F5A5F0}"/>
              </a:ext>
            </a:extLst>
          </p:cNvPr>
          <p:cNvSpPr/>
          <p:nvPr/>
        </p:nvSpPr>
        <p:spPr>
          <a:xfrm>
            <a:off x="11725275" y="503894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708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F2086-A61D-4D6A-2D93-FD67BC325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 1">
            <a:extLst>
              <a:ext uri="{FF2B5EF4-FFF2-40B4-BE49-F238E27FC236}">
                <a16:creationId xmlns:a16="http://schemas.microsoft.com/office/drawing/2014/main" id="{4A29F030-C9FC-BA45-A58E-2EF3E36772F9}"/>
              </a:ext>
            </a:extLst>
          </p:cNvPr>
          <p:cNvSpPr txBox="1">
            <a:spLocks/>
          </p:cNvSpPr>
          <p:nvPr/>
        </p:nvSpPr>
        <p:spPr>
          <a:xfrm>
            <a:off x="372810" y="346171"/>
            <a:ext cx="1168203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Afhængigheder til Vejledning i digitale sundhedsløsninger gennem den Digitale Hotline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8CE068B-6D17-0F82-019A-CEFBE2E315C6}"/>
              </a:ext>
            </a:extLst>
          </p:cNvPr>
          <p:cNvSpPr txBox="1"/>
          <p:nvPr/>
        </p:nvSpPr>
        <p:spPr>
          <a:xfrm>
            <a:off x="755904" y="2263593"/>
            <a:ext cx="7077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err="1">
                <a:latin typeface="Verdana" panose="020B0604030504040204" pitchFamily="34" charset="0"/>
                <a:ea typeface="Verdana" panose="020B0604030504040204" pitchFamily="34" charset="0"/>
              </a:rPr>
              <a:t>Scopet</a:t>
            </a: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 for DDH kald skal klart defineres. Hvilke kald skal DDH tage, og hvilke tager </a:t>
            </a:r>
            <a:r>
              <a:rPr lang="da-DK" err="1">
                <a:latin typeface="Verdana" panose="020B0604030504040204" pitchFamily="34" charset="0"/>
                <a:ea typeface="Verdana" panose="020B0604030504040204" pitchFamily="34" charset="0"/>
              </a:rPr>
              <a:t>MinSP</a:t>
            </a: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 Support fortsat.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Forventet volumen på kald?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Ønsket tidspunkt for opstart?</a:t>
            </a:r>
          </a:p>
        </p:txBody>
      </p:sp>
    </p:spTree>
    <p:extLst>
      <p:ext uri="{BB962C8B-B14F-4D97-AF65-F5344CB8AC3E}">
        <p14:creationId xmlns:p14="http://schemas.microsoft.com/office/powerpoint/2010/main" val="41842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E236E-4070-F16D-B0CF-1552C02C7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0A62DC-3D8E-EC70-90B4-EE8AF7B3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12" y="2481942"/>
            <a:ext cx="5133393" cy="2192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 ALLE DE ANDRE TING </a:t>
            </a:r>
            <a:r>
              <a:rPr lang="da-DK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da-DK" sz="4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3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8CA8C-FA3E-4CD5-04FB-42BFFA89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AA55F1-A3F3-E2AA-DE52-A658A21F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845"/>
            <a:ext cx="10515600" cy="4200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P</a:t>
            </a:r>
            <a:r>
              <a:rPr lang="da-DK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raktikaliteter ved tilskud fra Region Sjælland, herunder afrapportering og regnskab</a:t>
            </a:r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Økonomi og forventet bemanding pr. kommune</a:t>
            </a:r>
          </a:p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Drøftelse om tidsplan for rekruttering og </a:t>
            </a:r>
            <a:r>
              <a:rPr lang="da-DK" err="1">
                <a:latin typeface="Verdana" panose="020B0604030504040204" pitchFamily="34" charset="0"/>
                <a:ea typeface="Verdana" panose="020B0604030504040204" pitchFamily="34" charset="0"/>
              </a:rPr>
              <a:t>onboarding</a:t>
            </a: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 af kommuner</a:t>
            </a:r>
          </a:p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Prioritering af aktiviteter HA2A og HA2B</a:t>
            </a:r>
          </a:p>
          <a:p>
            <a:pPr marL="0" indent="0">
              <a:buNone/>
            </a:pPr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605988-B4D0-422A-D135-CBEDFCA6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955" y="2861323"/>
            <a:ext cx="3883090" cy="992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5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ØKONOMI</a:t>
            </a:r>
          </a:p>
        </p:txBody>
      </p:sp>
    </p:spTree>
    <p:extLst>
      <p:ext uri="{BB962C8B-B14F-4D97-AF65-F5344CB8AC3E}">
        <p14:creationId xmlns:p14="http://schemas.microsoft.com/office/powerpoint/2010/main" val="78950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3EC64-56F8-C70D-CEC6-072F5EE7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Økonomi: </a:t>
            </a:r>
            <a:r>
              <a:rPr lang="da-DK" err="1">
                <a:latin typeface="Verdana" panose="020B0604030504040204" pitchFamily="34" charset="0"/>
                <a:ea typeface="Verdana" panose="020B0604030504040204" pitchFamily="34" charset="0"/>
              </a:rPr>
              <a:t>DDHs</a:t>
            </a:r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 økonomimodel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FD42208-958B-0A17-69A6-A0A859E5ACD8}"/>
              </a:ext>
            </a:extLst>
          </p:cNvPr>
          <p:cNvSpPr/>
          <p:nvPr/>
        </p:nvSpPr>
        <p:spPr>
          <a:xfrm>
            <a:off x="1119051" y="2532189"/>
            <a:ext cx="3823063" cy="180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  DRIFT</a:t>
            </a:r>
          </a:p>
          <a:p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  DDH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60C292F-4728-C042-F7DB-6D94F7BA9990}"/>
              </a:ext>
            </a:extLst>
          </p:cNvPr>
          <p:cNvSpPr txBox="1"/>
          <p:nvPr/>
        </p:nvSpPr>
        <p:spPr>
          <a:xfrm>
            <a:off x="2963092" y="3107021"/>
            <a:ext cx="1920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>
                <a:latin typeface="Verdana" panose="020B0604030504040204" pitchFamily="34" charset="0"/>
                <a:ea typeface="Verdana" panose="020B0604030504040204" pitchFamily="34" charset="0"/>
              </a:rPr>
              <a:t>Sekretariat </a:t>
            </a:r>
          </a:p>
          <a:p>
            <a:r>
              <a:rPr lang="da-DK" sz="1600" err="1">
                <a:latin typeface="Verdana" panose="020B0604030504040204" pitchFamily="34" charset="0"/>
                <a:ea typeface="Verdana" panose="020B0604030504040204" pitchFamily="34" charset="0"/>
              </a:rPr>
              <a:t>Puzzel</a:t>
            </a:r>
            <a:endParaRPr lang="da-DK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600">
                <a:latin typeface="Verdana" panose="020B0604030504040204" pitchFamily="34" charset="0"/>
                <a:ea typeface="Verdana" panose="020B0604030504040204" pitchFamily="34" charset="0"/>
              </a:rPr>
              <a:t>Selvbetjening.nu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88574F1-CAA3-B803-A9F4-343A15124A3E}"/>
              </a:ext>
            </a:extLst>
          </p:cNvPr>
          <p:cNvSpPr/>
          <p:nvPr/>
        </p:nvSpPr>
        <p:spPr>
          <a:xfrm>
            <a:off x="6596745" y="2508037"/>
            <a:ext cx="3823063" cy="180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EE76BA3-3364-2573-B13A-FD1D1D9DC8FF}"/>
              </a:ext>
            </a:extLst>
          </p:cNvPr>
          <p:cNvSpPr txBox="1"/>
          <p:nvPr/>
        </p:nvSpPr>
        <p:spPr>
          <a:xfrm>
            <a:off x="6914605" y="2716195"/>
            <a:ext cx="3405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BEMANDING </a:t>
            </a:r>
          </a:p>
          <a:p>
            <a:r>
              <a:rPr lang="da-DK"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DDH     </a:t>
            </a:r>
          </a:p>
          <a:p>
            <a:r>
              <a:rPr lang="da-DK"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KONTAKTCENTER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C99F14-BF4D-2CFF-7C04-186D41B02252}"/>
              </a:ext>
            </a:extLst>
          </p:cNvPr>
          <p:cNvCxnSpPr>
            <a:cxnSpLocks/>
          </p:cNvCxnSpPr>
          <p:nvPr/>
        </p:nvCxnSpPr>
        <p:spPr>
          <a:xfrm>
            <a:off x="5895703" y="1661332"/>
            <a:ext cx="0" cy="444626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1C2A0215-8907-965D-EAA8-A7AE22F50EBC}"/>
              </a:ext>
            </a:extLst>
          </p:cNvPr>
          <p:cNvCxnSpPr>
            <a:cxnSpLocks/>
          </p:cNvCxnSpPr>
          <p:nvPr/>
        </p:nvCxnSpPr>
        <p:spPr>
          <a:xfrm flipH="1">
            <a:off x="7698377" y="5169805"/>
            <a:ext cx="1837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ECA51AC-A3FD-2E76-92DE-3A63FD3D702E}"/>
              </a:ext>
            </a:extLst>
          </p:cNvPr>
          <p:cNvCxnSpPr>
            <a:cxnSpLocks/>
          </p:cNvCxnSpPr>
          <p:nvPr/>
        </p:nvCxnSpPr>
        <p:spPr>
          <a:xfrm>
            <a:off x="7698377" y="5828084"/>
            <a:ext cx="1837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77C3E361-9660-EB14-6B78-4E201E6A40E3}"/>
              </a:ext>
            </a:extLst>
          </p:cNvPr>
          <p:cNvSpPr txBox="1"/>
          <p:nvPr/>
        </p:nvSpPr>
        <p:spPr>
          <a:xfrm>
            <a:off x="7881259" y="1571787"/>
            <a:ext cx="165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/>
              <a:t>KOMMUNE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154CF83-F8A0-7A20-7981-7478A37DB0D6}"/>
              </a:ext>
            </a:extLst>
          </p:cNvPr>
          <p:cNvSpPr txBox="1"/>
          <p:nvPr/>
        </p:nvSpPr>
        <p:spPr>
          <a:xfrm>
            <a:off x="1650969" y="1623909"/>
            <a:ext cx="276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/>
              <a:t>REGION SJÆLLAND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3D0C3610-33AB-25E4-E7FF-BB4049EAF850}"/>
              </a:ext>
            </a:extLst>
          </p:cNvPr>
          <p:cNvSpPr txBox="1"/>
          <p:nvPr/>
        </p:nvSpPr>
        <p:spPr>
          <a:xfrm>
            <a:off x="7957367" y="4759468"/>
            <a:ext cx="131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Vagttimer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E48B715-10BD-9F32-1479-AF4E5D156D02}"/>
              </a:ext>
            </a:extLst>
          </p:cNvPr>
          <p:cNvSpPr txBox="1"/>
          <p:nvPr/>
        </p:nvSpPr>
        <p:spPr>
          <a:xfrm>
            <a:off x="9535886" y="5228093"/>
            <a:ext cx="135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Kommune</a:t>
            </a:r>
          </a:p>
        </p:txBody>
      </p:sp>
      <p:pic>
        <p:nvPicPr>
          <p:cNvPr id="27" name="Picture 2" descr="logo">
            <a:extLst>
              <a:ext uri="{FF2B5EF4-FFF2-40B4-BE49-F238E27FC236}">
                <a16:creationId xmlns:a16="http://schemas.microsoft.com/office/drawing/2014/main" id="{63DF712A-E7C7-F2D9-4F7D-F6FAC086E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6728847" y="5215958"/>
            <a:ext cx="815662" cy="4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63CAC68A-2922-EF9A-7C46-A6CC42BFADBA}"/>
              </a:ext>
            </a:extLst>
          </p:cNvPr>
          <p:cNvSpPr txBox="1"/>
          <p:nvPr/>
        </p:nvSpPr>
        <p:spPr>
          <a:xfrm>
            <a:off x="7809376" y="5874078"/>
            <a:ext cx="16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343 kr./time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62DB5F8-5F10-01E6-7801-FC23F524BBFD}"/>
              </a:ext>
            </a:extLst>
          </p:cNvPr>
          <p:cNvSpPr txBox="1"/>
          <p:nvPr/>
        </p:nvSpPr>
        <p:spPr>
          <a:xfrm>
            <a:off x="2132706" y="4793899"/>
            <a:ext cx="15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Drift DDH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C6C4972E-BBAF-E7CB-7E4E-4AD4CF56F28B}"/>
              </a:ext>
            </a:extLst>
          </p:cNvPr>
          <p:cNvCxnSpPr/>
          <p:nvPr/>
        </p:nvCxnSpPr>
        <p:spPr>
          <a:xfrm>
            <a:off x="1813686" y="5228093"/>
            <a:ext cx="18549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5920E312-2A0D-A48F-E5E8-4898843CCC92}"/>
              </a:ext>
            </a:extLst>
          </p:cNvPr>
          <p:cNvCxnSpPr>
            <a:cxnSpLocks/>
          </p:cNvCxnSpPr>
          <p:nvPr/>
        </p:nvCxnSpPr>
        <p:spPr>
          <a:xfrm flipH="1">
            <a:off x="696686" y="2248031"/>
            <a:ext cx="1039803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felt 37">
            <a:extLst>
              <a:ext uri="{FF2B5EF4-FFF2-40B4-BE49-F238E27FC236}">
                <a16:creationId xmlns:a16="http://schemas.microsoft.com/office/drawing/2014/main" id="{17ECF161-8B99-E35E-9F30-3C33624493D3}"/>
              </a:ext>
            </a:extLst>
          </p:cNvPr>
          <p:cNvSpPr txBox="1"/>
          <p:nvPr/>
        </p:nvSpPr>
        <p:spPr>
          <a:xfrm>
            <a:off x="1328316" y="5357732"/>
            <a:ext cx="313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%-dele af befolkningen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DEFB088A-8CE9-CD60-3E38-5C406F15DB93}"/>
              </a:ext>
            </a:extLst>
          </p:cNvPr>
          <p:cNvSpPr txBox="1"/>
          <p:nvPr/>
        </p:nvSpPr>
        <p:spPr>
          <a:xfrm>
            <a:off x="3655590" y="6457884"/>
            <a:ext cx="4891132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Beløbet faktureres ved udgangen af året</a:t>
            </a:r>
          </a:p>
        </p:txBody>
      </p:sp>
    </p:spTree>
    <p:extLst>
      <p:ext uri="{BB962C8B-B14F-4D97-AF65-F5344CB8AC3E}">
        <p14:creationId xmlns:p14="http://schemas.microsoft.com/office/powerpoint/2010/main" val="38847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D9FB8-6E1A-66E9-6C04-C29327924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F1B91-6C5D-5C6A-4D0C-F6FB312A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>
                <a:latin typeface="Verdana"/>
                <a:ea typeface="Verdana"/>
              </a:rPr>
              <a:t>DDHs</a:t>
            </a:r>
            <a:r>
              <a:rPr lang="da-DK">
                <a:latin typeface="Verdana"/>
                <a:ea typeface="Verdana"/>
              </a:rPr>
              <a:t> økonomimodel: Holbæk kommune eksempel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5398602-6737-42C6-7CD8-674AE381FFAD}"/>
              </a:ext>
            </a:extLst>
          </p:cNvPr>
          <p:cNvSpPr/>
          <p:nvPr/>
        </p:nvSpPr>
        <p:spPr>
          <a:xfrm>
            <a:off x="1119051" y="2712179"/>
            <a:ext cx="3823063" cy="180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  DRIFT</a:t>
            </a:r>
          </a:p>
          <a:p>
            <a:r>
              <a:rPr lang="da-DK" sz="3600">
                <a:latin typeface="Verdana" panose="020B0604030504040204" pitchFamily="34" charset="0"/>
                <a:ea typeface="Verdana" panose="020B0604030504040204" pitchFamily="34" charset="0"/>
              </a:rPr>
              <a:t>  DDH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CD5D703-52B0-4420-1D2C-19A9E2E6A408}"/>
              </a:ext>
            </a:extLst>
          </p:cNvPr>
          <p:cNvSpPr txBox="1"/>
          <p:nvPr/>
        </p:nvSpPr>
        <p:spPr>
          <a:xfrm>
            <a:off x="2963092" y="3287011"/>
            <a:ext cx="1920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>
                <a:latin typeface="Verdana" panose="020B0604030504040204" pitchFamily="34" charset="0"/>
                <a:ea typeface="Verdana" panose="020B0604030504040204" pitchFamily="34" charset="0"/>
              </a:rPr>
              <a:t>Sekretariat </a:t>
            </a:r>
          </a:p>
          <a:p>
            <a:r>
              <a:rPr lang="da-DK" sz="1600" err="1">
                <a:latin typeface="Verdana" panose="020B0604030504040204" pitchFamily="34" charset="0"/>
                <a:ea typeface="Verdana" panose="020B0604030504040204" pitchFamily="34" charset="0"/>
              </a:rPr>
              <a:t>Puzzel</a:t>
            </a:r>
            <a:endParaRPr lang="da-DK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600">
                <a:latin typeface="Verdana" panose="020B0604030504040204" pitchFamily="34" charset="0"/>
                <a:ea typeface="Verdana" panose="020B0604030504040204" pitchFamily="34" charset="0"/>
              </a:rPr>
              <a:t>Selvbetjening.nu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1628688-6ECF-DBFC-198A-7E94A3E4A926}"/>
              </a:ext>
            </a:extLst>
          </p:cNvPr>
          <p:cNvSpPr/>
          <p:nvPr/>
        </p:nvSpPr>
        <p:spPr>
          <a:xfrm>
            <a:off x="6596745" y="2688027"/>
            <a:ext cx="3823063" cy="180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60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689A3C9-5DB1-27DB-B1D4-7E69C986A6B4}"/>
              </a:ext>
            </a:extLst>
          </p:cNvPr>
          <p:cNvSpPr txBox="1"/>
          <p:nvPr/>
        </p:nvSpPr>
        <p:spPr>
          <a:xfrm>
            <a:off x="6914605" y="2896185"/>
            <a:ext cx="3405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BEMANDING </a:t>
            </a:r>
          </a:p>
          <a:p>
            <a:r>
              <a:rPr lang="da-DK"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DDH     </a:t>
            </a:r>
          </a:p>
          <a:p>
            <a:r>
              <a:rPr lang="da-DK"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KONTAKTCENTER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B00717-1F1F-5771-44D3-F7777EBF8F08}"/>
              </a:ext>
            </a:extLst>
          </p:cNvPr>
          <p:cNvCxnSpPr>
            <a:cxnSpLocks/>
          </p:cNvCxnSpPr>
          <p:nvPr/>
        </p:nvCxnSpPr>
        <p:spPr>
          <a:xfrm>
            <a:off x="5895703" y="1841322"/>
            <a:ext cx="0" cy="444626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8F3E7FDA-8E0E-21C7-F26F-40CBAFF75D42}"/>
              </a:ext>
            </a:extLst>
          </p:cNvPr>
          <p:cNvCxnSpPr>
            <a:cxnSpLocks/>
          </p:cNvCxnSpPr>
          <p:nvPr/>
        </p:nvCxnSpPr>
        <p:spPr>
          <a:xfrm flipH="1">
            <a:off x="7698377" y="5349795"/>
            <a:ext cx="1837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65F69C63-BEC2-095B-5028-EB747519F854}"/>
              </a:ext>
            </a:extLst>
          </p:cNvPr>
          <p:cNvCxnSpPr>
            <a:cxnSpLocks/>
          </p:cNvCxnSpPr>
          <p:nvPr/>
        </p:nvCxnSpPr>
        <p:spPr>
          <a:xfrm>
            <a:off x="7698377" y="6008074"/>
            <a:ext cx="1837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C8595D6E-17C1-6B3D-D854-03AEDE0043FF}"/>
              </a:ext>
            </a:extLst>
          </p:cNvPr>
          <p:cNvSpPr txBox="1"/>
          <p:nvPr/>
        </p:nvSpPr>
        <p:spPr>
          <a:xfrm>
            <a:off x="7881259" y="1751777"/>
            <a:ext cx="165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/>
              <a:t>KOMMUNE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DDFEA0E1-A30F-F44D-BA65-B7AC140DAF3A}"/>
              </a:ext>
            </a:extLst>
          </p:cNvPr>
          <p:cNvSpPr txBox="1"/>
          <p:nvPr/>
        </p:nvSpPr>
        <p:spPr>
          <a:xfrm>
            <a:off x="1650969" y="1803899"/>
            <a:ext cx="276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/>
              <a:t>REGION SJÆLLAND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F66B2DC2-9AB5-9CCC-232F-1BAC955D214B}"/>
              </a:ext>
            </a:extLst>
          </p:cNvPr>
          <p:cNvSpPr txBox="1"/>
          <p:nvPr/>
        </p:nvSpPr>
        <p:spPr>
          <a:xfrm>
            <a:off x="7045328" y="4817156"/>
            <a:ext cx="332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Vagttimer: 590 timer årligt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97903EB-891C-301A-6E0B-C88E05153072}"/>
              </a:ext>
            </a:extLst>
          </p:cNvPr>
          <p:cNvSpPr txBox="1"/>
          <p:nvPr/>
        </p:nvSpPr>
        <p:spPr>
          <a:xfrm>
            <a:off x="9535886" y="5495726"/>
            <a:ext cx="135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Kommune</a:t>
            </a:r>
          </a:p>
        </p:txBody>
      </p:sp>
      <p:pic>
        <p:nvPicPr>
          <p:cNvPr id="27" name="Picture 2" descr="logo">
            <a:extLst>
              <a:ext uri="{FF2B5EF4-FFF2-40B4-BE49-F238E27FC236}">
                <a16:creationId xmlns:a16="http://schemas.microsoft.com/office/drawing/2014/main" id="{5509C94D-56A0-7E99-1503-BC1484B10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6637497" y="5445940"/>
            <a:ext cx="815662" cy="4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C23B60AF-E6BD-95A8-1E03-28DD75E8577D}"/>
              </a:ext>
            </a:extLst>
          </p:cNvPr>
          <p:cNvSpPr txBox="1"/>
          <p:nvPr/>
        </p:nvSpPr>
        <p:spPr>
          <a:xfrm>
            <a:off x="7948908" y="6172075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202.605 kr.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FD2697CA-9697-354F-FB3A-16B27F203EE5}"/>
              </a:ext>
            </a:extLst>
          </p:cNvPr>
          <p:cNvSpPr txBox="1"/>
          <p:nvPr/>
        </p:nvSpPr>
        <p:spPr>
          <a:xfrm>
            <a:off x="1487940" y="4912567"/>
            <a:ext cx="345836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600">
                <a:solidFill>
                  <a:srgbClr val="000000"/>
                </a:solidFill>
                <a:latin typeface="Arial"/>
                <a:cs typeface="Arial"/>
              </a:rPr>
              <a:t>92.208,75 kr.* </a:t>
            </a:r>
            <a:endParaRPr lang="da-DK" sz="36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ctr"/>
            <a:r>
              <a:rPr lang="da-DK" sz="3600">
                <a:solidFill>
                  <a:srgbClr val="000000"/>
                </a:solidFill>
                <a:latin typeface="Arial"/>
                <a:cs typeface="Arial"/>
              </a:rPr>
              <a:t>- </a:t>
            </a:r>
            <a:endParaRPr lang="da-DK" sz="36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ctr"/>
            <a:r>
              <a:rPr lang="da-DK" sz="3600">
                <a:solidFill>
                  <a:srgbClr val="000000"/>
                </a:solidFill>
                <a:latin typeface="Arial"/>
                <a:cs typeface="Arial"/>
              </a:rPr>
              <a:t>128.170kr**</a:t>
            </a:r>
            <a:endParaRPr lang="da-DK" sz="36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da-DK" sz="3600">
              <a:latin typeface="Arial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CB4C9937-D6EE-88A1-4F2E-BD091C507067}"/>
              </a:ext>
            </a:extLst>
          </p:cNvPr>
          <p:cNvCxnSpPr>
            <a:cxnSpLocks/>
          </p:cNvCxnSpPr>
          <p:nvPr/>
        </p:nvCxnSpPr>
        <p:spPr>
          <a:xfrm flipH="1">
            <a:off x="696686" y="2428021"/>
            <a:ext cx="1039803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2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940F3E65-9D41-113A-D20C-B7D33ACF2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950460"/>
              </p:ext>
            </p:extLst>
          </p:nvPr>
        </p:nvGraphicFramePr>
        <p:xfrm>
          <a:off x="914400" y="2067462"/>
          <a:ext cx="6514011" cy="365870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454331">
                  <a:extLst>
                    <a:ext uri="{9D8B030D-6E8A-4147-A177-3AD203B41FA5}">
                      <a16:colId xmlns:a16="http://schemas.microsoft.com/office/drawing/2014/main" val="2052947389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247447783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65893277"/>
                    </a:ext>
                  </a:extLst>
                </a:gridCol>
                <a:gridCol w="1924594">
                  <a:extLst>
                    <a:ext uri="{9D8B030D-6E8A-4147-A177-3AD203B41FA5}">
                      <a16:colId xmlns:a16="http://schemas.microsoft.com/office/drawing/2014/main" val="1792445349"/>
                    </a:ext>
                  </a:extLst>
                </a:gridCol>
              </a:tblGrid>
              <a:tr h="231602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Kommune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Indbyggere 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Pris pr. år (oplæg)*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Pris pr. år (2025)**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15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Greve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52.157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65.196,25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90.622,79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99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Køge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62.574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78.217,50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108.722,33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29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Lejre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29.134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36.417,50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50.620,33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51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Roskilde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90.460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113.075,00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157.174,25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91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Solrød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24.414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30.517,50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42.419,33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83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Faxe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37.573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46.966,25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65.283,09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79940"/>
                  </a:ext>
                </a:extLst>
              </a:tr>
              <a:tr h="18860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Guldborgsund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60.035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75.043,75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104.310,81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90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Holbæk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73.767 </a:t>
                      </a:r>
                      <a:endParaRPr lang="da-DK" sz="10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92.208,75 </a:t>
                      </a:r>
                      <a:endParaRPr lang="da-DK" sz="10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128.170,16 </a:t>
                      </a:r>
                      <a:endParaRPr lang="da-DK" sz="10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5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Kalundborg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48.524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60.655,00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84.310,45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65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Lolland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39.846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49.807,50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69.232,43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42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Næstved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84.651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105.813,75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147.081,11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733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Odsherred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32.832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41.040,00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57.045,60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79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Ringsted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36.130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45.162,50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62.775,88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63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Slagelse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79.802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99.752,50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138.655,98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883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Sorø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30.523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38.153,75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53.033,71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493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Stevns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23.636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29.545,00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41.067,55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93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Vordingborg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45.810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57.262,50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79.594,88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36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851.868 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1.064.835,00 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1.480.120,65 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17625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30728270-3910-984F-F9C6-027560B8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Driftsøkonomi til Region Sjælland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D87400D-D091-0CFD-1FF2-AA5A92464777}"/>
              </a:ext>
            </a:extLst>
          </p:cNvPr>
          <p:cNvSpPr txBox="1"/>
          <p:nvPr/>
        </p:nvSpPr>
        <p:spPr>
          <a:xfrm>
            <a:off x="8255725" y="1951672"/>
            <a:ext cx="31873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*Er udregnet på baggrund af den forventelige udgift pr. borger, hvis alle 17 kommuner bliver en del af aftalen.</a:t>
            </a:r>
            <a:r>
              <a:rPr lang="da-DK"/>
              <a:t>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FB6BDFA-E584-C50B-85CC-B59F5519DB7A}"/>
              </a:ext>
            </a:extLst>
          </p:cNvPr>
          <p:cNvSpPr txBox="1"/>
          <p:nvPr/>
        </p:nvSpPr>
        <p:spPr>
          <a:xfrm>
            <a:off x="8280761" y="3896814"/>
            <a:ext cx="3137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**Er udregnet for det forhold, at der kun er færre kommuner, som deltager</a:t>
            </a:r>
          </a:p>
        </p:txBody>
      </p:sp>
    </p:spTree>
    <p:extLst>
      <p:ext uri="{BB962C8B-B14F-4D97-AF65-F5344CB8AC3E}">
        <p14:creationId xmlns:p14="http://schemas.microsoft.com/office/powerpoint/2010/main" val="261721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92DEA7F-F043-D488-13C9-BFF4CB4E3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75562"/>
              </p:ext>
            </p:extLst>
          </p:nvPr>
        </p:nvGraphicFramePr>
        <p:xfrm>
          <a:off x="1032070" y="1947862"/>
          <a:ext cx="7573450" cy="407230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483952">
                  <a:extLst>
                    <a:ext uri="{9D8B030D-6E8A-4147-A177-3AD203B41FA5}">
                      <a16:colId xmlns:a16="http://schemas.microsoft.com/office/drawing/2014/main" val="1922951312"/>
                    </a:ext>
                  </a:extLst>
                </a:gridCol>
                <a:gridCol w="1059588">
                  <a:extLst>
                    <a:ext uri="{9D8B030D-6E8A-4147-A177-3AD203B41FA5}">
                      <a16:colId xmlns:a16="http://schemas.microsoft.com/office/drawing/2014/main" val="3254043190"/>
                    </a:ext>
                  </a:extLst>
                </a:gridCol>
                <a:gridCol w="1657362">
                  <a:extLst>
                    <a:ext uri="{9D8B030D-6E8A-4147-A177-3AD203B41FA5}">
                      <a16:colId xmlns:a16="http://schemas.microsoft.com/office/drawing/2014/main" val="165578972"/>
                    </a:ext>
                  </a:extLst>
                </a:gridCol>
                <a:gridCol w="2372548">
                  <a:extLst>
                    <a:ext uri="{9D8B030D-6E8A-4147-A177-3AD203B41FA5}">
                      <a16:colId xmlns:a16="http://schemas.microsoft.com/office/drawing/2014/main" val="2618307470"/>
                    </a:ext>
                  </a:extLst>
                </a:gridCol>
              </a:tblGrid>
              <a:tr h="1866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Kommune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Vagttimer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Vagttimer pr. uge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Vagttimer pr. uge interval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82744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Greve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6- 11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73533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Køge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7-14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624855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Lejre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3-6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91276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Roskilde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11-20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28389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Solrød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3-5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1679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Faxe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4-8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61829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Guldborgsund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7-13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8117"/>
                  </a:ext>
                </a:extLst>
              </a:tr>
              <a:tr h="17758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Holbæk</a:t>
                      </a:r>
                      <a:endParaRPr lang="da-DK" sz="12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590</a:t>
                      </a:r>
                      <a:endParaRPr lang="da-DK" sz="12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  <a:endParaRPr lang="da-DK" sz="12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9-16</a:t>
                      </a:r>
                      <a:endParaRPr lang="da-DK" sz="12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6957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Kalundborg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6-11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1705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Lolland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5-9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542539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Næstved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10-18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6421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Odsherred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4-7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72725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Ringsted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4-8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032330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Slagelse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638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9-17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79540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Sorø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4-7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497348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Stevns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3-5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946232"/>
                  </a:ext>
                </a:extLst>
              </a:tr>
              <a:tr h="208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Vordingborg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5-10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49203"/>
                  </a:ext>
                </a:extLst>
              </a:tr>
              <a:tr h="3447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6.815 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142 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66070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13436DA9-D7CE-41B1-8DF3-7C464D34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>
                <a:latin typeface="Verdana" panose="020B0604030504040204" pitchFamily="34" charset="0"/>
                <a:ea typeface="Verdana" panose="020B0604030504040204" pitchFamily="34" charset="0"/>
              </a:rPr>
              <a:t>Forventede bemanding</a:t>
            </a:r>
          </a:p>
        </p:txBody>
      </p:sp>
    </p:spTree>
    <p:extLst>
      <p:ext uri="{BB962C8B-B14F-4D97-AF65-F5344CB8AC3E}">
        <p14:creationId xmlns:p14="http://schemas.microsoft.com/office/powerpoint/2010/main" val="315537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08BB1-1A42-1CD1-027C-D85115EA6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F94F66-637C-E46B-5268-FB0BB7E8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12" y="2481942"/>
            <a:ext cx="5133393" cy="21926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UDKAST TIL TIDSPLAN FOR AKTIVITETER HA2A &amp; HA2B</a:t>
            </a:r>
          </a:p>
        </p:txBody>
      </p:sp>
    </p:spTree>
    <p:extLst>
      <p:ext uri="{BB962C8B-B14F-4D97-AF65-F5344CB8AC3E}">
        <p14:creationId xmlns:p14="http://schemas.microsoft.com/office/powerpoint/2010/main" val="366229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Tidslinje" title="Tidslinje">
            <a:extLst>
              <a:ext uri="{FF2B5EF4-FFF2-40B4-BE49-F238E27FC236}">
                <a16:creationId xmlns:a16="http://schemas.microsoft.com/office/drawing/2014/main" id="{80E90EA6-F479-4B68-B9E1-1C3BA327F709}"/>
              </a:ext>
            </a:extLst>
          </p:cNvPr>
          <p:cNvGrpSpPr/>
          <p:nvPr/>
        </p:nvGrpSpPr>
        <p:grpSpPr>
          <a:xfrm>
            <a:off x="2249715" y="3392071"/>
            <a:ext cx="8927324" cy="210558"/>
            <a:chOff x="418011" y="3346265"/>
            <a:chExt cx="11214665" cy="165471"/>
          </a:xfrm>
        </p:grpSpPr>
        <p:cxnSp>
          <p:nvCxnSpPr>
            <p:cNvPr id="132" name="Lige forbindelse med pil 131">
              <a:extLst>
                <a:ext uri="{FF2B5EF4-FFF2-40B4-BE49-F238E27FC236}">
                  <a16:creationId xmlns:a16="http://schemas.microsoft.com/office/drawing/2014/main" id="{660CCE5D-ECB2-4A25-ABD8-9C08E3FC417B}"/>
                </a:ext>
              </a:extLst>
            </p:cNvPr>
            <p:cNvCxnSpPr>
              <a:cxnSpLocks/>
            </p:cNvCxnSpPr>
            <p:nvPr/>
          </p:nvCxnSpPr>
          <p:spPr>
            <a:xfrm>
              <a:off x="418011" y="3429000"/>
              <a:ext cx="11214665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Lige forbindelse 132">
              <a:extLst>
                <a:ext uri="{FF2B5EF4-FFF2-40B4-BE49-F238E27FC236}">
                  <a16:creationId xmlns:a16="http://schemas.microsoft.com/office/drawing/2014/main" id="{81BDAB50-CB43-4CDA-A153-680C3AD2A94E}"/>
                </a:ext>
              </a:extLst>
            </p:cNvPr>
            <p:cNvCxnSpPr>
              <a:cxnSpLocks/>
            </p:cNvCxnSpPr>
            <p:nvPr/>
          </p:nvCxnSpPr>
          <p:spPr>
            <a:xfrm>
              <a:off x="106747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Lige forbindelse 133">
              <a:extLst>
                <a:ext uri="{FF2B5EF4-FFF2-40B4-BE49-F238E27FC236}">
                  <a16:creationId xmlns:a16="http://schemas.microsoft.com/office/drawing/2014/main" id="{BC29E3BD-5A12-4FFD-B1C1-90F4794AE974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6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Lige forbindelse 144">
              <a:extLst>
                <a:ext uri="{FF2B5EF4-FFF2-40B4-BE49-F238E27FC236}">
                  <a16:creationId xmlns:a16="http://schemas.microsoft.com/office/drawing/2014/main" id="{F632B552-5CE0-4F61-8227-D17EF98991EB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6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Lige forbindelse 156">
              <a:extLst>
                <a:ext uri="{FF2B5EF4-FFF2-40B4-BE49-F238E27FC236}">
                  <a16:creationId xmlns:a16="http://schemas.microsoft.com/office/drawing/2014/main" id="{FCA0E0ED-2B0C-4C9D-A1D5-FDBDA765B8F9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Lige forbindelse 157">
              <a:extLst>
                <a:ext uri="{FF2B5EF4-FFF2-40B4-BE49-F238E27FC236}">
                  <a16:creationId xmlns:a16="http://schemas.microsoft.com/office/drawing/2014/main" id="{C0E97CC2-3A8F-4FE7-8870-B3E9D1ECACA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Lige forbindelse 158">
              <a:extLst>
                <a:ext uri="{FF2B5EF4-FFF2-40B4-BE49-F238E27FC236}">
                  <a16:creationId xmlns:a16="http://schemas.microsoft.com/office/drawing/2014/main" id="{3FD91290-3B48-4FA9-B818-25FA9E03C8CA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Lige forbindelse 159">
              <a:extLst>
                <a:ext uri="{FF2B5EF4-FFF2-40B4-BE49-F238E27FC236}">
                  <a16:creationId xmlns:a16="http://schemas.microsoft.com/office/drawing/2014/main" id="{D567788E-8E0F-4D00-8FF1-4B165095861B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Lige forbindelse 160">
              <a:extLst>
                <a:ext uri="{FF2B5EF4-FFF2-40B4-BE49-F238E27FC236}">
                  <a16:creationId xmlns:a16="http://schemas.microsoft.com/office/drawing/2014/main" id="{0CDC95D9-C03C-4F5D-AFB1-D0AE81264BC4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2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Lige forbindelse 161">
              <a:extLst>
                <a:ext uri="{FF2B5EF4-FFF2-40B4-BE49-F238E27FC236}">
                  <a16:creationId xmlns:a16="http://schemas.microsoft.com/office/drawing/2014/main" id="{1BF3CA6B-24E1-4940-AC23-5BCBBDE1ECF2}"/>
                </a:ext>
              </a:extLst>
            </p:cNvPr>
            <p:cNvCxnSpPr>
              <a:cxnSpLocks/>
            </p:cNvCxnSpPr>
            <p:nvPr/>
          </p:nvCxnSpPr>
          <p:spPr>
            <a:xfrm>
              <a:off x="624661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Lige forbindelse 162">
              <a:extLst>
                <a:ext uri="{FF2B5EF4-FFF2-40B4-BE49-F238E27FC236}">
                  <a16:creationId xmlns:a16="http://schemas.microsoft.com/office/drawing/2014/main" id="{6791226E-3A19-4DA3-AB9B-3EA9BD4F99CB}"/>
                </a:ext>
              </a:extLst>
            </p:cNvPr>
            <p:cNvCxnSpPr>
              <a:cxnSpLocks/>
            </p:cNvCxnSpPr>
            <p:nvPr/>
          </p:nvCxnSpPr>
          <p:spPr>
            <a:xfrm>
              <a:off x="689400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Lige forbindelse 163">
              <a:extLst>
                <a:ext uri="{FF2B5EF4-FFF2-40B4-BE49-F238E27FC236}">
                  <a16:creationId xmlns:a16="http://schemas.microsoft.com/office/drawing/2014/main" id="{4ECA7BD4-0732-4C8E-9491-C3022617866F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Lige forbindelse 164">
              <a:extLst>
                <a:ext uri="{FF2B5EF4-FFF2-40B4-BE49-F238E27FC236}">
                  <a16:creationId xmlns:a16="http://schemas.microsoft.com/office/drawing/2014/main" id="{966C6701-F2E7-4932-8C7E-DD6857011DF7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Lige forbindelse 165">
              <a:extLst>
                <a:ext uri="{FF2B5EF4-FFF2-40B4-BE49-F238E27FC236}">
                  <a16:creationId xmlns:a16="http://schemas.microsoft.com/office/drawing/2014/main" id="{29A24C7C-DD75-4CDA-8E9E-432042F4F352}"/>
                </a:ext>
              </a:extLst>
            </p:cNvPr>
            <p:cNvCxnSpPr>
              <a:cxnSpLocks/>
            </p:cNvCxnSpPr>
            <p:nvPr/>
          </p:nvCxnSpPr>
          <p:spPr>
            <a:xfrm>
              <a:off x="883618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Lige forbindelse 166">
              <a:extLst>
                <a:ext uri="{FF2B5EF4-FFF2-40B4-BE49-F238E27FC236}">
                  <a16:creationId xmlns:a16="http://schemas.microsoft.com/office/drawing/2014/main" id="{BE5916AC-0A29-43A7-B6B0-504998D9755F}"/>
                </a:ext>
              </a:extLst>
            </p:cNvPr>
            <p:cNvCxnSpPr>
              <a:cxnSpLocks/>
            </p:cNvCxnSpPr>
            <p:nvPr/>
          </p:nvCxnSpPr>
          <p:spPr>
            <a:xfrm>
              <a:off x="948357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Lige forbindelse 169">
              <a:extLst>
                <a:ext uri="{FF2B5EF4-FFF2-40B4-BE49-F238E27FC236}">
                  <a16:creationId xmlns:a16="http://schemas.microsoft.com/office/drawing/2014/main" id="{7CE8999A-CE76-47FC-BF29-60696446007F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Lige forbindelse 173">
              <a:extLst>
                <a:ext uri="{FF2B5EF4-FFF2-40B4-BE49-F238E27FC236}">
                  <a16:creationId xmlns:a16="http://schemas.microsoft.com/office/drawing/2014/main" id="{331041EE-1B35-41D4-8FBE-39465DC15FB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835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Pil: 180-graders milepæl 1" title="Tidslinjepil">
            <a:extLst>
              <a:ext uri="{FF2B5EF4-FFF2-40B4-BE49-F238E27FC236}">
                <a16:creationId xmlns:a16="http://schemas.microsoft.com/office/drawing/2014/main" id="{36189603-5B44-4AF3-AEC6-6281E5F556A7}"/>
              </a:ext>
            </a:extLst>
          </p:cNvPr>
          <p:cNvSpPr/>
          <p:nvPr/>
        </p:nvSpPr>
        <p:spPr>
          <a:xfrm rot="10800000" flipH="1">
            <a:off x="988387" y="3640358"/>
            <a:ext cx="1641975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80" name="Tekst til milepæl 1" title="Tekst til element">
            <a:extLst>
              <a:ext uri="{FF2B5EF4-FFF2-40B4-BE49-F238E27FC236}">
                <a16:creationId xmlns:a16="http://schemas.microsoft.com/office/drawing/2014/main" id="{A59FA398-8B0D-49E0-809E-6B58DA1A7F0E}"/>
              </a:ext>
            </a:extLst>
          </p:cNvPr>
          <p:cNvGrpSpPr/>
          <p:nvPr/>
        </p:nvGrpSpPr>
        <p:grpSpPr>
          <a:xfrm>
            <a:off x="2361400" y="1280787"/>
            <a:ext cx="1818141" cy="738128"/>
            <a:chOff x="517797" y="1259924"/>
            <a:chExt cx="1818141" cy="738128"/>
          </a:xfrm>
        </p:grpSpPr>
        <p:sp>
          <p:nvSpPr>
            <p:cNvPr id="181" name="Tekstfelt 180">
              <a:extLst>
                <a:ext uri="{FF2B5EF4-FFF2-40B4-BE49-F238E27FC236}">
                  <a16:creationId xmlns:a16="http://schemas.microsoft.com/office/drawing/2014/main" id="{6B5245E3-4035-4760-B649-EB7C65910BA3}"/>
                </a:ext>
              </a:extLst>
            </p:cNvPr>
            <p:cNvSpPr txBox="1"/>
            <p:nvPr/>
          </p:nvSpPr>
          <p:spPr>
            <a:xfrm>
              <a:off x="517797" y="1259924"/>
              <a:ext cx="17678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>
                  <a:latin typeface="Trebuchet MS" panose="020B0603020202020204" pitchFamily="34" charset="0"/>
                </a:rPr>
                <a:t>Opstartsmøde</a:t>
              </a:r>
            </a:p>
          </p:txBody>
        </p:sp>
        <p:sp>
          <p:nvSpPr>
            <p:cNvPr id="182" name="Tekstfelt 181">
              <a:extLst>
                <a:ext uri="{FF2B5EF4-FFF2-40B4-BE49-F238E27FC236}">
                  <a16:creationId xmlns:a16="http://schemas.microsoft.com/office/drawing/2014/main" id="{F43BA435-89FE-4FAB-966E-23D4EF0EC493}"/>
                </a:ext>
              </a:extLst>
            </p:cNvPr>
            <p:cNvSpPr txBox="1"/>
            <p:nvPr/>
          </p:nvSpPr>
          <p:spPr>
            <a:xfrm>
              <a:off x="568098" y="1578997"/>
              <a:ext cx="176784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Gennemgang af procesplan og dokumenter</a:t>
              </a:r>
            </a:p>
          </p:txBody>
        </p:sp>
        <p:sp>
          <p:nvSpPr>
            <p:cNvPr id="183" name="Tekstfelt 182">
              <a:extLst>
                <a:ext uri="{FF2B5EF4-FFF2-40B4-BE49-F238E27FC236}">
                  <a16:creationId xmlns:a16="http://schemas.microsoft.com/office/drawing/2014/main" id="{F6F2A7C3-0979-4ABB-95C5-9A102F3C1E88}"/>
                </a:ext>
              </a:extLst>
            </p:cNvPr>
            <p:cNvSpPr txBox="1"/>
            <p:nvPr/>
          </p:nvSpPr>
          <p:spPr>
            <a:xfrm>
              <a:off x="568099" y="1762315"/>
              <a:ext cx="1767839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da-DK" sz="1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85" name="Pil: 180-graders milepæl 2" title="Tidslinjepil">
            <a:extLst>
              <a:ext uri="{FF2B5EF4-FFF2-40B4-BE49-F238E27FC236}">
                <a16:creationId xmlns:a16="http://schemas.microsoft.com/office/drawing/2014/main" id="{9D37DFEE-3A11-4C0D-A12A-80512F7F58E6}"/>
              </a:ext>
            </a:extLst>
          </p:cNvPr>
          <p:cNvSpPr/>
          <p:nvPr/>
        </p:nvSpPr>
        <p:spPr>
          <a:xfrm flipV="1">
            <a:off x="3815972" y="3608627"/>
            <a:ext cx="1767837" cy="740251"/>
          </a:xfrm>
          <a:prstGeom prst="uturnArrow">
            <a:avLst>
              <a:gd name="adj1" fmla="val 37244"/>
              <a:gd name="adj2" fmla="val 17842"/>
              <a:gd name="adj3" fmla="val 20252"/>
              <a:gd name="adj4" fmla="val 52602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7" name="Forbindelse til milepæl 1" title="Forbindelseslinje">
            <a:extLst>
              <a:ext uri="{FF2B5EF4-FFF2-40B4-BE49-F238E27FC236}">
                <a16:creationId xmlns:a16="http://schemas.microsoft.com/office/drawing/2014/main" id="{65F26748-FD4D-4281-B2A8-9B2E2D2E1E28}"/>
              </a:ext>
            </a:extLst>
          </p:cNvPr>
          <p:cNvCxnSpPr>
            <a:cxnSpLocks/>
          </p:cNvCxnSpPr>
          <p:nvPr/>
        </p:nvCxnSpPr>
        <p:spPr>
          <a:xfrm flipH="1">
            <a:off x="4607124" y="4260742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Pil: 180-graders milepæl 3" title="Tidslinjepil">
            <a:extLst>
              <a:ext uri="{FF2B5EF4-FFF2-40B4-BE49-F238E27FC236}">
                <a16:creationId xmlns:a16="http://schemas.microsoft.com/office/drawing/2014/main" id="{1933FDD6-F066-4538-99D7-94C1D06624C3}"/>
              </a:ext>
            </a:extLst>
          </p:cNvPr>
          <p:cNvSpPr/>
          <p:nvPr/>
        </p:nvSpPr>
        <p:spPr>
          <a:xfrm>
            <a:off x="5364828" y="2239734"/>
            <a:ext cx="1204167" cy="1235070"/>
          </a:xfrm>
          <a:prstGeom prst="uturnArrow">
            <a:avLst>
              <a:gd name="adj1" fmla="val 23112"/>
              <a:gd name="adj2" fmla="val 13691"/>
              <a:gd name="adj3" fmla="val 22609"/>
              <a:gd name="adj4" fmla="val 52602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Milepælsgrafik" title="Milepælsgrafik">
            <a:extLst>
              <a:ext uri="{FF2B5EF4-FFF2-40B4-BE49-F238E27FC236}">
                <a16:creationId xmlns:a16="http://schemas.microsoft.com/office/drawing/2014/main" id="{913EAD05-5455-4B5E-8508-9C62E1EF0D52}"/>
              </a:ext>
            </a:extLst>
          </p:cNvPr>
          <p:cNvGrpSpPr/>
          <p:nvPr/>
        </p:nvGrpSpPr>
        <p:grpSpPr>
          <a:xfrm>
            <a:off x="5697853" y="2156999"/>
            <a:ext cx="464817" cy="464817"/>
            <a:chOff x="3764706" y="2101552"/>
            <a:chExt cx="464817" cy="464817"/>
          </a:xfrm>
        </p:grpSpPr>
        <p:sp>
          <p:nvSpPr>
            <p:cNvPr id="231" name="Ellipse 230" title="Cirkelbaggrund">
              <a:extLst>
                <a:ext uri="{FF2B5EF4-FFF2-40B4-BE49-F238E27FC236}">
                  <a16:creationId xmlns:a16="http://schemas.microsoft.com/office/drawing/2014/main" id="{D04A7E40-AE17-466D-B8F1-754FA6B9907D}"/>
                </a:ext>
              </a:extLst>
            </p:cNvPr>
            <p:cNvSpPr/>
            <p:nvPr/>
          </p:nvSpPr>
          <p:spPr>
            <a:xfrm>
              <a:off x="3764706" y="2101552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pic>
          <p:nvPicPr>
            <p:cNvPr id="233" name="Grafik 232" title="Ikon til milepæl">
              <a:extLst>
                <a:ext uri="{FF2B5EF4-FFF2-40B4-BE49-F238E27FC236}">
                  <a16:creationId xmlns:a16="http://schemas.microsoft.com/office/drawing/2014/main" id="{D5835B93-0E07-4B9D-86E8-710FE29E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8732" y="2154698"/>
              <a:ext cx="235505" cy="315487"/>
            </a:xfrm>
            <a:prstGeom prst="rect">
              <a:avLst/>
            </a:prstGeom>
          </p:spPr>
        </p:pic>
      </p:grpSp>
      <p:grpSp>
        <p:nvGrpSpPr>
          <p:cNvPr id="193" name="Tekst til milepæl 3" title="Tekst til element">
            <a:extLst>
              <a:ext uri="{FF2B5EF4-FFF2-40B4-BE49-F238E27FC236}">
                <a16:creationId xmlns:a16="http://schemas.microsoft.com/office/drawing/2014/main" id="{0439C5B7-9C38-40E2-8D97-5E778964EAD1}"/>
              </a:ext>
            </a:extLst>
          </p:cNvPr>
          <p:cNvGrpSpPr/>
          <p:nvPr/>
        </p:nvGrpSpPr>
        <p:grpSpPr>
          <a:xfrm>
            <a:off x="3752866" y="5357447"/>
            <a:ext cx="1767840" cy="822019"/>
            <a:chOff x="3095088" y="1176033"/>
            <a:chExt cx="1767840" cy="822019"/>
          </a:xfrm>
        </p:grpSpPr>
        <p:sp>
          <p:nvSpPr>
            <p:cNvPr id="194" name="Tekstfelt 193">
              <a:extLst>
                <a:ext uri="{FF2B5EF4-FFF2-40B4-BE49-F238E27FC236}">
                  <a16:creationId xmlns:a16="http://schemas.microsoft.com/office/drawing/2014/main" id="{57BE9E71-DFEF-4975-BCC6-C716CADF2553}"/>
                </a:ext>
              </a:extLst>
            </p:cNvPr>
            <p:cNvSpPr txBox="1"/>
            <p:nvPr/>
          </p:nvSpPr>
          <p:spPr>
            <a:xfrm>
              <a:off x="3095088" y="1176033"/>
              <a:ext cx="17678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>
                  <a:latin typeface="Trebuchet MS" panose="020B0603020202020204" pitchFamily="34" charset="0"/>
                </a:rPr>
                <a:t>IVR, teknik m.m. </a:t>
              </a:r>
            </a:p>
          </p:txBody>
        </p:sp>
        <p:sp>
          <p:nvSpPr>
            <p:cNvPr id="196" name="Tekstfelt 195">
              <a:extLst>
                <a:ext uri="{FF2B5EF4-FFF2-40B4-BE49-F238E27FC236}">
                  <a16:creationId xmlns:a16="http://schemas.microsoft.com/office/drawing/2014/main" id="{C2751D8C-2432-4EAC-9CAA-F95158DA6B0D}"/>
                </a:ext>
              </a:extLst>
            </p:cNvPr>
            <p:cNvSpPr txBox="1"/>
            <p:nvPr/>
          </p:nvSpPr>
          <p:spPr>
            <a:xfrm>
              <a:off x="3095089" y="1762315"/>
              <a:ext cx="1767839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da-DK" sz="1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98" name="Forbindelse til milepæl 1" title="Forbindelseslinje">
            <a:extLst>
              <a:ext uri="{FF2B5EF4-FFF2-40B4-BE49-F238E27FC236}">
                <a16:creationId xmlns:a16="http://schemas.microsoft.com/office/drawing/2014/main" id="{33CE460B-EDDE-4B77-A80A-B18C8292C77D}"/>
              </a:ext>
            </a:extLst>
          </p:cNvPr>
          <p:cNvCxnSpPr>
            <a:cxnSpLocks/>
          </p:cNvCxnSpPr>
          <p:nvPr/>
        </p:nvCxnSpPr>
        <p:spPr>
          <a:xfrm flipH="1">
            <a:off x="5948626" y="1691418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Tekst til milepæl 5" title="Tekst til element">
            <a:extLst>
              <a:ext uri="{FF2B5EF4-FFF2-40B4-BE49-F238E27FC236}">
                <a16:creationId xmlns:a16="http://schemas.microsoft.com/office/drawing/2014/main" id="{BFB56E2D-6AC2-44DC-BB7B-423C3393A995}"/>
              </a:ext>
            </a:extLst>
          </p:cNvPr>
          <p:cNvGrpSpPr/>
          <p:nvPr/>
        </p:nvGrpSpPr>
        <p:grpSpPr>
          <a:xfrm>
            <a:off x="4967959" y="314026"/>
            <a:ext cx="1846220" cy="789832"/>
            <a:chOff x="6204928" y="1249272"/>
            <a:chExt cx="1846220" cy="789832"/>
          </a:xfrm>
        </p:grpSpPr>
        <p:sp>
          <p:nvSpPr>
            <p:cNvPr id="205" name="Tekstfelt 204">
              <a:extLst>
                <a:ext uri="{FF2B5EF4-FFF2-40B4-BE49-F238E27FC236}">
                  <a16:creationId xmlns:a16="http://schemas.microsoft.com/office/drawing/2014/main" id="{6C6BF4F5-4187-4C24-91F8-B0334FE9A105}"/>
                </a:ext>
              </a:extLst>
            </p:cNvPr>
            <p:cNvSpPr txBox="1"/>
            <p:nvPr/>
          </p:nvSpPr>
          <p:spPr>
            <a:xfrm>
              <a:off x="6211865" y="1249272"/>
              <a:ext cx="17678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>
                  <a:latin typeface="Trebuchet MS" panose="020B0603020202020204" pitchFamily="34" charset="0"/>
                </a:rPr>
                <a:t>Selvbetjening.nu</a:t>
              </a:r>
            </a:p>
          </p:txBody>
        </p:sp>
        <p:sp>
          <p:nvSpPr>
            <p:cNvPr id="206" name="Tekstfelt 205">
              <a:extLst>
                <a:ext uri="{FF2B5EF4-FFF2-40B4-BE49-F238E27FC236}">
                  <a16:creationId xmlns:a16="http://schemas.microsoft.com/office/drawing/2014/main" id="{AF85AC23-D6EA-4B23-98AE-B44CC72A87D9}"/>
                </a:ext>
              </a:extLst>
            </p:cNvPr>
            <p:cNvSpPr txBox="1"/>
            <p:nvPr/>
          </p:nvSpPr>
          <p:spPr>
            <a:xfrm>
              <a:off x="6204928" y="1578146"/>
              <a:ext cx="176784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Klargøring af guides</a:t>
              </a:r>
            </a:p>
          </p:txBody>
        </p:sp>
        <p:sp>
          <p:nvSpPr>
            <p:cNvPr id="207" name="Tekstfelt 206">
              <a:extLst>
                <a:ext uri="{FF2B5EF4-FFF2-40B4-BE49-F238E27FC236}">
                  <a16:creationId xmlns:a16="http://schemas.microsoft.com/office/drawing/2014/main" id="{1CC75737-AFD3-48E5-832B-7658C285FA83}"/>
                </a:ext>
              </a:extLst>
            </p:cNvPr>
            <p:cNvSpPr txBox="1"/>
            <p:nvPr/>
          </p:nvSpPr>
          <p:spPr>
            <a:xfrm>
              <a:off x="6283309" y="1803367"/>
              <a:ext cx="1767839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da-DK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Skal være klar inden 1. vagt</a:t>
              </a:r>
            </a:p>
          </p:txBody>
        </p:sp>
      </p:grpSp>
      <p:grpSp>
        <p:nvGrpSpPr>
          <p:cNvPr id="213" name="Tekst til milepæl 6" title="Tekst til element">
            <a:extLst>
              <a:ext uri="{FF2B5EF4-FFF2-40B4-BE49-F238E27FC236}">
                <a16:creationId xmlns:a16="http://schemas.microsoft.com/office/drawing/2014/main" id="{9F717C98-ECB0-4B40-8494-A87D968ACD50}"/>
              </a:ext>
            </a:extLst>
          </p:cNvPr>
          <p:cNvGrpSpPr/>
          <p:nvPr/>
        </p:nvGrpSpPr>
        <p:grpSpPr>
          <a:xfrm>
            <a:off x="5880638" y="5394153"/>
            <a:ext cx="3228762" cy="1632550"/>
            <a:chOff x="7194651" y="4906485"/>
            <a:chExt cx="2503137" cy="802878"/>
          </a:xfrm>
        </p:grpSpPr>
        <p:sp>
          <p:nvSpPr>
            <p:cNvPr id="214" name="Tekstfelt 213">
              <a:extLst>
                <a:ext uri="{FF2B5EF4-FFF2-40B4-BE49-F238E27FC236}">
                  <a16:creationId xmlns:a16="http://schemas.microsoft.com/office/drawing/2014/main" id="{F2E111CE-6E3B-451A-B1CA-D4EDF27F1F15}"/>
                </a:ext>
              </a:extLst>
            </p:cNvPr>
            <p:cNvSpPr txBox="1"/>
            <p:nvPr/>
          </p:nvSpPr>
          <p:spPr>
            <a:xfrm>
              <a:off x="7194651" y="4906485"/>
              <a:ext cx="2370017" cy="1362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>
                  <a:latin typeface="Trebuchet MS" panose="020B0603020202020204" pitchFamily="34" charset="0"/>
                </a:rPr>
                <a:t>Onboarding af:</a:t>
              </a:r>
            </a:p>
          </p:txBody>
        </p:sp>
        <p:sp>
          <p:nvSpPr>
            <p:cNvPr id="215" name="Tekstfelt 214">
              <a:extLst>
                <a:ext uri="{FF2B5EF4-FFF2-40B4-BE49-F238E27FC236}">
                  <a16:creationId xmlns:a16="http://schemas.microsoft.com/office/drawing/2014/main" id="{2252438A-0F18-493A-9B41-1705B30B4723}"/>
                </a:ext>
              </a:extLst>
            </p:cNvPr>
            <p:cNvSpPr txBox="1"/>
            <p:nvPr/>
          </p:nvSpPr>
          <p:spPr>
            <a:xfrm>
              <a:off x="7327771" y="5073640"/>
              <a:ext cx="2370017" cy="635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da-DK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A: Ledelse: E-lær</a:t>
              </a:r>
            </a:p>
            <a:p>
              <a:pPr rtl="0"/>
              <a:r>
                <a:rPr lang="da-DK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B: Agent: E-lær</a:t>
              </a:r>
            </a:p>
            <a:p>
              <a:pPr rtl="0"/>
              <a:r>
                <a:rPr lang="da-DK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C: Agent: Borgerserviceskolen (fysisk kursus)</a:t>
              </a:r>
            </a:p>
            <a:p>
              <a:pPr rtl="0"/>
              <a:r>
                <a:rPr lang="da-DK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sp>
          <p:nvSpPr>
            <p:cNvPr id="216" name="Tekstfelt 215">
              <a:extLst>
                <a:ext uri="{FF2B5EF4-FFF2-40B4-BE49-F238E27FC236}">
                  <a16:creationId xmlns:a16="http://schemas.microsoft.com/office/drawing/2014/main" id="{76D2DF04-A543-4288-B812-7AE614CDECA7}"/>
                </a:ext>
              </a:extLst>
            </p:cNvPr>
            <p:cNvSpPr txBox="1"/>
            <p:nvPr/>
          </p:nvSpPr>
          <p:spPr>
            <a:xfrm>
              <a:off x="7594889" y="5377923"/>
              <a:ext cx="1767839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da-DK" sz="1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10" name="Pil: 180-graders milepæl 7" title="Tidslinjepil">
            <a:extLst>
              <a:ext uri="{FF2B5EF4-FFF2-40B4-BE49-F238E27FC236}">
                <a16:creationId xmlns:a16="http://schemas.microsoft.com/office/drawing/2014/main" id="{058AE435-1F45-4B7B-8E34-B4AABA51CC48}"/>
              </a:ext>
            </a:extLst>
          </p:cNvPr>
          <p:cNvSpPr/>
          <p:nvPr/>
        </p:nvSpPr>
        <p:spPr>
          <a:xfrm>
            <a:off x="8229306" y="2816748"/>
            <a:ext cx="2055383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1" name="Varighed 7" title="Tekst til varighed">
            <a:extLst>
              <a:ext uri="{FF2B5EF4-FFF2-40B4-BE49-F238E27FC236}">
                <a16:creationId xmlns:a16="http://schemas.microsoft.com/office/drawing/2014/main" id="{EE6D4252-E578-43E2-B07D-1BD8A9A87252}"/>
              </a:ext>
            </a:extLst>
          </p:cNvPr>
          <p:cNvSpPr txBox="1"/>
          <p:nvPr/>
        </p:nvSpPr>
        <p:spPr>
          <a:xfrm>
            <a:off x="8321014" y="2513879"/>
            <a:ext cx="18278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da-DK" sz="12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Inden første vagt</a:t>
            </a:r>
          </a:p>
        </p:txBody>
      </p:sp>
      <p:cxnSp>
        <p:nvCxnSpPr>
          <p:cNvPr id="99" name="Forbindelse til milepæl 1" title="Forbindelseslinje">
            <a:extLst>
              <a:ext uri="{FF2B5EF4-FFF2-40B4-BE49-F238E27FC236}">
                <a16:creationId xmlns:a16="http://schemas.microsoft.com/office/drawing/2014/main" id="{63529282-517A-4B10-89E2-0FD11D256738}"/>
              </a:ext>
            </a:extLst>
          </p:cNvPr>
          <p:cNvCxnSpPr>
            <a:cxnSpLocks/>
          </p:cNvCxnSpPr>
          <p:nvPr/>
        </p:nvCxnSpPr>
        <p:spPr>
          <a:xfrm flipH="1">
            <a:off x="9256997" y="2035241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Forbindelse til lancering" title="Forbindelseslinje">
            <a:extLst>
              <a:ext uri="{FF2B5EF4-FFF2-40B4-BE49-F238E27FC236}">
                <a16:creationId xmlns:a16="http://schemas.microsoft.com/office/drawing/2014/main" id="{B9C1D786-BB48-4CC7-8273-A3DF0DFCB266}"/>
              </a:ext>
            </a:extLst>
          </p:cNvPr>
          <p:cNvCxnSpPr>
            <a:cxnSpLocks/>
          </p:cNvCxnSpPr>
          <p:nvPr/>
        </p:nvCxnSpPr>
        <p:spPr>
          <a:xfrm>
            <a:off x="10670094" y="3936000"/>
            <a:ext cx="0" cy="43170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Tekst til milepæl 7" title="Tekst til element">
            <a:extLst>
              <a:ext uri="{FF2B5EF4-FFF2-40B4-BE49-F238E27FC236}">
                <a16:creationId xmlns:a16="http://schemas.microsoft.com/office/drawing/2014/main" id="{B8D93E6F-FCFD-4751-9199-7AB157111B64}"/>
              </a:ext>
            </a:extLst>
          </p:cNvPr>
          <p:cNvGrpSpPr/>
          <p:nvPr/>
        </p:nvGrpSpPr>
        <p:grpSpPr>
          <a:xfrm>
            <a:off x="8149822" y="643751"/>
            <a:ext cx="2181426" cy="805367"/>
            <a:chOff x="9361820" y="1270541"/>
            <a:chExt cx="2076553" cy="464571"/>
          </a:xfrm>
        </p:grpSpPr>
        <p:sp>
          <p:nvSpPr>
            <p:cNvPr id="226" name="Tekstfelt 225">
              <a:extLst>
                <a:ext uri="{FF2B5EF4-FFF2-40B4-BE49-F238E27FC236}">
                  <a16:creationId xmlns:a16="http://schemas.microsoft.com/office/drawing/2014/main" id="{8F8EBB4A-906D-4B4E-9C8D-2D01E7086702}"/>
                </a:ext>
              </a:extLst>
            </p:cNvPr>
            <p:cNvSpPr txBox="1"/>
            <p:nvPr/>
          </p:nvSpPr>
          <p:spPr>
            <a:xfrm>
              <a:off x="9361820" y="1270541"/>
              <a:ext cx="2076553" cy="159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>
                  <a:latin typeface="Trebuchet MS" panose="020B0603020202020204" pitchFamily="34" charset="0"/>
                </a:rPr>
                <a:t>Med-Lyt i kommune</a:t>
              </a:r>
            </a:p>
          </p:txBody>
        </p:sp>
        <p:sp>
          <p:nvSpPr>
            <p:cNvPr id="227" name="Tekstfelt 226">
              <a:extLst>
                <a:ext uri="{FF2B5EF4-FFF2-40B4-BE49-F238E27FC236}">
                  <a16:creationId xmlns:a16="http://schemas.microsoft.com/office/drawing/2014/main" id="{2DD0E340-2933-4D6A-AB6B-9CAB6C5D06E9}"/>
                </a:ext>
              </a:extLst>
            </p:cNvPr>
            <p:cNvSpPr txBox="1"/>
            <p:nvPr/>
          </p:nvSpPr>
          <p:spPr>
            <a:xfrm>
              <a:off x="9516176" y="1468803"/>
              <a:ext cx="1767840" cy="2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Agenter skal have mulighed for at være på med-lyt i en kommune før opstart</a:t>
              </a:r>
            </a:p>
          </p:txBody>
        </p:sp>
      </p:grpSp>
      <p:grpSp>
        <p:nvGrpSpPr>
          <p:cNvPr id="235" name="Grafik til lancering" title="Grafik til lancering">
            <a:extLst>
              <a:ext uri="{FF2B5EF4-FFF2-40B4-BE49-F238E27FC236}">
                <a16:creationId xmlns:a16="http://schemas.microsoft.com/office/drawing/2014/main" id="{EE7BDC36-5F29-455C-B739-3B266E64CA8C}"/>
              </a:ext>
            </a:extLst>
          </p:cNvPr>
          <p:cNvGrpSpPr/>
          <p:nvPr/>
        </p:nvGrpSpPr>
        <p:grpSpPr>
          <a:xfrm>
            <a:off x="10310775" y="3181405"/>
            <a:ext cx="680539" cy="680539"/>
            <a:chOff x="10961301" y="3355525"/>
            <a:chExt cx="680539" cy="680539"/>
          </a:xfrm>
        </p:grpSpPr>
        <p:sp>
          <p:nvSpPr>
            <p:cNvPr id="236" name="Ellipse 235" title="Cirkel til lancering">
              <a:extLst>
                <a:ext uri="{FF2B5EF4-FFF2-40B4-BE49-F238E27FC236}">
                  <a16:creationId xmlns:a16="http://schemas.microsoft.com/office/drawing/2014/main" id="{C2680208-3C44-427A-8695-8FD5BD8AAF59}"/>
                </a:ext>
              </a:extLst>
            </p:cNvPr>
            <p:cNvSpPr/>
            <p:nvPr/>
          </p:nvSpPr>
          <p:spPr>
            <a:xfrm>
              <a:off x="10961301" y="3355525"/>
              <a:ext cx="680539" cy="6805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pic>
          <p:nvPicPr>
            <p:cNvPr id="237" name="Grafik 236" title="Ikon til lancering">
              <a:extLst>
                <a:ext uri="{FF2B5EF4-FFF2-40B4-BE49-F238E27FC236}">
                  <a16:creationId xmlns:a16="http://schemas.microsoft.com/office/drawing/2014/main" id="{4ADF9E33-C612-4489-A970-8A8264C44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02868" y="3548145"/>
              <a:ext cx="235505" cy="315487"/>
            </a:xfrm>
            <a:prstGeom prst="rect">
              <a:avLst/>
            </a:prstGeom>
          </p:spPr>
        </p:pic>
      </p:grpSp>
      <p:grpSp>
        <p:nvGrpSpPr>
          <p:cNvPr id="238" name="Tekst til milepælen Lancering" title="Tekst til element">
            <a:extLst>
              <a:ext uri="{FF2B5EF4-FFF2-40B4-BE49-F238E27FC236}">
                <a16:creationId xmlns:a16="http://schemas.microsoft.com/office/drawing/2014/main" id="{5B8632A9-13B7-425C-908B-4D706C125BED}"/>
              </a:ext>
            </a:extLst>
          </p:cNvPr>
          <p:cNvGrpSpPr/>
          <p:nvPr/>
        </p:nvGrpSpPr>
        <p:grpSpPr>
          <a:xfrm>
            <a:off x="9712850" y="5085301"/>
            <a:ext cx="1767840" cy="703845"/>
            <a:chOff x="10393870" y="4930774"/>
            <a:chExt cx="1767840" cy="444513"/>
          </a:xfrm>
        </p:grpSpPr>
        <p:sp>
          <p:nvSpPr>
            <p:cNvPr id="239" name="Tekstfelt 238">
              <a:extLst>
                <a:ext uri="{FF2B5EF4-FFF2-40B4-BE49-F238E27FC236}">
                  <a16:creationId xmlns:a16="http://schemas.microsoft.com/office/drawing/2014/main" id="{91D454EC-4400-4DAC-9F48-C016E301B8D4}"/>
                </a:ext>
              </a:extLst>
            </p:cNvPr>
            <p:cNvSpPr txBox="1"/>
            <p:nvPr/>
          </p:nvSpPr>
          <p:spPr>
            <a:xfrm>
              <a:off x="10393870" y="4930774"/>
              <a:ext cx="17678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>
                  <a:latin typeface="Trebuchet MS" panose="020B0603020202020204" pitchFamily="34" charset="0"/>
                </a:rPr>
                <a:t>1. vagt</a:t>
              </a:r>
            </a:p>
          </p:txBody>
        </p:sp>
        <p:sp>
          <p:nvSpPr>
            <p:cNvPr id="240" name="Tekstfelt 239">
              <a:extLst>
                <a:ext uri="{FF2B5EF4-FFF2-40B4-BE49-F238E27FC236}">
                  <a16:creationId xmlns:a16="http://schemas.microsoft.com/office/drawing/2014/main" id="{373BC807-CB25-43DF-B8C7-A5319C0C7977}"/>
                </a:ext>
              </a:extLst>
            </p:cNvPr>
            <p:cNvSpPr txBox="1"/>
            <p:nvPr/>
          </p:nvSpPr>
          <p:spPr>
            <a:xfrm>
              <a:off x="10393870" y="5180911"/>
              <a:ext cx="1767840" cy="1943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Første vagt i vagtplanen tages – det fejres!!!</a:t>
              </a:r>
            </a:p>
          </p:txBody>
        </p:sp>
      </p:grpSp>
      <p:grpSp>
        <p:nvGrpSpPr>
          <p:cNvPr id="9" name="Kortsigtet milepæl" title="Kortsigtet milepæl">
            <a:extLst>
              <a:ext uri="{FF2B5EF4-FFF2-40B4-BE49-F238E27FC236}">
                <a16:creationId xmlns:a16="http://schemas.microsoft.com/office/drawing/2014/main" id="{2E4470D9-3E2E-FE0B-55EA-DC7A9553378A}"/>
              </a:ext>
            </a:extLst>
          </p:cNvPr>
          <p:cNvGrpSpPr/>
          <p:nvPr/>
        </p:nvGrpSpPr>
        <p:grpSpPr>
          <a:xfrm>
            <a:off x="2962183" y="1964984"/>
            <a:ext cx="464817" cy="464817"/>
            <a:chOff x="7634775" y="3713610"/>
            <a:chExt cx="464817" cy="464817"/>
          </a:xfrm>
          <a:solidFill>
            <a:schemeClr val="accent6"/>
          </a:solidFill>
        </p:grpSpPr>
        <p:sp>
          <p:nvSpPr>
            <p:cNvPr id="10" name="Ellipse 9" title="Cirkelbaggrund">
              <a:extLst>
                <a:ext uri="{FF2B5EF4-FFF2-40B4-BE49-F238E27FC236}">
                  <a16:creationId xmlns:a16="http://schemas.microsoft.com/office/drawing/2014/main" id="{9A0F93CC-E0F0-ED0C-9406-45E1D99C14BC}"/>
                </a:ext>
              </a:extLst>
            </p:cNvPr>
            <p:cNvSpPr/>
            <p:nvPr/>
          </p:nvSpPr>
          <p:spPr>
            <a:xfrm>
              <a:off x="7634775" y="3713610"/>
              <a:ext cx="464817" cy="4648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0556AA3F-63F8-9643-22B5-529C6D940DA6}"/>
                </a:ext>
              </a:extLst>
            </p:cNvPr>
            <p:cNvSpPr txBox="1"/>
            <p:nvPr/>
          </p:nvSpPr>
          <p:spPr>
            <a:xfrm>
              <a:off x="7755026" y="3780959"/>
              <a:ext cx="224314" cy="3171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200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</a:p>
          </p:txBody>
        </p:sp>
      </p:grpSp>
      <p:cxnSp>
        <p:nvCxnSpPr>
          <p:cNvPr id="16" name="Forbindelse til milepæl 1" title="Forbindelseslinje">
            <a:extLst>
              <a:ext uri="{FF2B5EF4-FFF2-40B4-BE49-F238E27FC236}">
                <a16:creationId xmlns:a16="http://schemas.microsoft.com/office/drawing/2014/main" id="{6A16F37A-DB61-4915-B98C-5EA42490F97C}"/>
              </a:ext>
            </a:extLst>
          </p:cNvPr>
          <p:cNvCxnSpPr>
            <a:cxnSpLocks/>
          </p:cNvCxnSpPr>
          <p:nvPr/>
        </p:nvCxnSpPr>
        <p:spPr>
          <a:xfrm flipH="1">
            <a:off x="3191938" y="2544559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Kortsigtet milepæl" title="Kortsigtet milepæl">
            <a:extLst>
              <a:ext uri="{FF2B5EF4-FFF2-40B4-BE49-F238E27FC236}">
                <a16:creationId xmlns:a16="http://schemas.microsoft.com/office/drawing/2014/main" id="{9D737290-3CAE-4F62-02C1-FD20E6589CB5}"/>
              </a:ext>
            </a:extLst>
          </p:cNvPr>
          <p:cNvGrpSpPr/>
          <p:nvPr/>
        </p:nvGrpSpPr>
        <p:grpSpPr>
          <a:xfrm>
            <a:off x="4374716" y="4757658"/>
            <a:ext cx="464817" cy="464817"/>
            <a:chOff x="7634775" y="3713610"/>
            <a:chExt cx="464817" cy="464817"/>
          </a:xfrm>
          <a:solidFill>
            <a:schemeClr val="accent6"/>
          </a:solidFill>
        </p:grpSpPr>
        <p:sp>
          <p:nvSpPr>
            <p:cNvPr id="26" name="Ellipse 25" title="Cirkelbaggrund">
              <a:extLst>
                <a:ext uri="{FF2B5EF4-FFF2-40B4-BE49-F238E27FC236}">
                  <a16:creationId xmlns:a16="http://schemas.microsoft.com/office/drawing/2014/main" id="{652636F1-F6E9-714D-7AA3-D041F66338AA}"/>
                </a:ext>
              </a:extLst>
            </p:cNvPr>
            <p:cNvSpPr/>
            <p:nvPr/>
          </p:nvSpPr>
          <p:spPr>
            <a:xfrm>
              <a:off x="7634775" y="3713610"/>
              <a:ext cx="464817" cy="4648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EE30EA58-01F9-FD71-8AC6-283BD7BEDB1C}"/>
                </a:ext>
              </a:extLst>
            </p:cNvPr>
            <p:cNvSpPr txBox="1"/>
            <p:nvPr/>
          </p:nvSpPr>
          <p:spPr>
            <a:xfrm>
              <a:off x="7755026" y="3780959"/>
              <a:ext cx="224314" cy="3171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200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</a:p>
          </p:txBody>
        </p:sp>
      </p:grpSp>
      <p:grpSp>
        <p:nvGrpSpPr>
          <p:cNvPr id="244" name="Kortsigtet milepæl" title="Kortsigtet milepæl">
            <a:extLst>
              <a:ext uri="{FF2B5EF4-FFF2-40B4-BE49-F238E27FC236}">
                <a16:creationId xmlns:a16="http://schemas.microsoft.com/office/drawing/2014/main" id="{17EF2940-5FE5-B0EB-9906-E70BAC4B262F}"/>
              </a:ext>
            </a:extLst>
          </p:cNvPr>
          <p:cNvGrpSpPr/>
          <p:nvPr/>
        </p:nvGrpSpPr>
        <p:grpSpPr>
          <a:xfrm>
            <a:off x="5697852" y="1122867"/>
            <a:ext cx="464817" cy="464817"/>
            <a:chOff x="7634775" y="3713610"/>
            <a:chExt cx="464817" cy="464817"/>
          </a:xfrm>
          <a:solidFill>
            <a:schemeClr val="accent6"/>
          </a:solidFill>
        </p:grpSpPr>
        <p:sp>
          <p:nvSpPr>
            <p:cNvPr id="245" name="Ellipse 244" title="Cirkelbaggrund">
              <a:extLst>
                <a:ext uri="{FF2B5EF4-FFF2-40B4-BE49-F238E27FC236}">
                  <a16:creationId xmlns:a16="http://schemas.microsoft.com/office/drawing/2014/main" id="{8808B258-2478-9E44-4B9E-14AC0D5338D1}"/>
                </a:ext>
              </a:extLst>
            </p:cNvPr>
            <p:cNvSpPr/>
            <p:nvPr/>
          </p:nvSpPr>
          <p:spPr>
            <a:xfrm>
              <a:off x="7634775" y="3713610"/>
              <a:ext cx="464817" cy="4648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246" name="Tekstfelt 245">
              <a:extLst>
                <a:ext uri="{FF2B5EF4-FFF2-40B4-BE49-F238E27FC236}">
                  <a16:creationId xmlns:a16="http://schemas.microsoft.com/office/drawing/2014/main" id="{FF4327BD-4721-EF94-5980-CBCA044BC6E0}"/>
                </a:ext>
              </a:extLst>
            </p:cNvPr>
            <p:cNvSpPr txBox="1"/>
            <p:nvPr/>
          </p:nvSpPr>
          <p:spPr>
            <a:xfrm>
              <a:off x="7755026" y="3780959"/>
              <a:ext cx="224314" cy="3171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200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</a:p>
          </p:txBody>
        </p:sp>
      </p:grpSp>
      <p:grpSp>
        <p:nvGrpSpPr>
          <p:cNvPr id="250" name="Kortsigtet milepæl" title="Kortsigtet milepæl">
            <a:extLst>
              <a:ext uri="{FF2B5EF4-FFF2-40B4-BE49-F238E27FC236}">
                <a16:creationId xmlns:a16="http://schemas.microsoft.com/office/drawing/2014/main" id="{B4EC50A1-EDC9-0133-26BC-048C2CEE4525}"/>
              </a:ext>
            </a:extLst>
          </p:cNvPr>
          <p:cNvGrpSpPr/>
          <p:nvPr/>
        </p:nvGrpSpPr>
        <p:grpSpPr>
          <a:xfrm>
            <a:off x="9002542" y="1465145"/>
            <a:ext cx="464817" cy="464817"/>
            <a:chOff x="7634775" y="3713610"/>
            <a:chExt cx="464817" cy="464817"/>
          </a:xfrm>
          <a:solidFill>
            <a:schemeClr val="accent6"/>
          </a:solidFill>
        </p:grpSpPr>
        <p:sp>
          <p:nvSpPr>
            <p:cNvPr id="251" name="Ellipse 250" title="Cirkelbaggrund">
              <a:extLst>
                <a:ext uri="{FF2B5EF4-FFF2-40B4-BE49-F238E27FC236}">
                  <a16:creationId xmlns:a16="http://schemas.microsoft.com/office/drawing/2014/main" id="{2CE393A1-10DD-0D5F-8A42-7214BAD17561}"/>
                </a:ext>
              </a:extLst>
            </p:cNvPr>
            <p:cNvSpPr/>
            <p:nvPr/>
          </p:nvSpPr>
          <p:spPr>
            <a:xfrm>
              <a:off x="7634775" y="3713610"/>
              <a:ext cx="464817" cy="4648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252" name="Tekstfelt 251">
              <a:extLst>
                <a:ext uri="{FF2B5EF4-FFF2-40B4-BE49-F238E27FC236}">
                  <a16:creationId xmlns:a16="http://schemas.microsoft.com/office/drawing/2014/main" id="{1EECA481-4745-779F-A5EA-A43110ECE957}"/>
                </a:ext>
              </a:extLst>
            </p:cNvPr>
            <p:cNvSpPr txBox="1"/>
            <p:nvPr/>
          </p:nvSpPr>
          <p:spPr>
            <a:xfrm>
              <a:off x="7755026" y="3780959"/>
              <a:ext cx="224314" cy="3171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2000">
                  <a:solidFill>
                    <a:schemeClr val="bg1"/>
                  </a:solidFill>
                  <a:latin typeface="Trebuchet MS" panose="020B0603020202020204" pitchFamily="34" charset="0"/>
                </a:rPr>
                <a:t>5</a:t>
              </a:r>
            </a:p>
          </p:txBody>
        </p:sp>
      </p:grpSp>
      <p:grpSp>
        <p:nvGrpSpPr>
          <p:cNvPr id="253" name="Kortsigtet milepæl" title="Kortsigtet milepæl">
            <a:extLst>
              <a:ext uri="{FF2B5EF4-FFF2-40B4-BE49-F238E27FC236}">
                <a16:creationId xmlns:a16="http://schemas.microsoft.com/office/drawing/2014/main" id="{9896CE65-3BAE-C359-2B13-242C7030B09C}"/>
              </a:ext>
            </a:extLst>
          </p:cNvPr>
          <p:cNvGrpSpPr/>
          <p:nvPr/>
        </p:nvGrpSpPr>
        <p:grpSpPr>
          <a:xfrm>
            <a:off x="10437685" y="4500975"/>
            <a:ext cx="464817" cy="464817"/>
            <a:chOff x="7634775" y="3713610"/>
            <a:chExt cx="464817" cy="464817"/>
          </a:xfrm>
          <a:solidFill>
            <a:schemeClr val="accent6"/>
          </a:solidFill>
        </p:grpSpPr>
        <p:sp>
          <p:nvSpPr>
            <p:cNvPr id="254" name="Ellipse 253" title="Cirkelbaggrund">
              <a:extLst>
                <a:ext uri="{FF2B5EF4-FFF2-40B4-BE49-F238E27FC236}">
                  <a16:creationId xmlns:a16="http://schemas.microsoft.com/office/drawing/2014/main" id="{C3049A74-6C3F-BE22-C1E2-BC60662F2A2E}"/>
                </a:ext>
              </a:extLst>
            </p:cNvPr>
            <p:cNvSpPr/>
            <p:nvPr/>
          </p:nvSpPr>
          <p:spPr>
            <a:xfrm>
              <a:off x="7634775" y="3713610"/>
              <a:ext cx="464817" cy="4648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255" name="Tekstfelt 254">
              <a:extLst>
                <a:ext uri="{FF2B5EF4-FFF2-40B4-BE49-F238E27FC236}">
                  <a16:creationId xmlns:a16="http://schemas.microsoft.com/office/drawing/2014/main" id="{CDC62348-3046-7993-8A8B-3597DD33B85E}"/>
                </a:ext>
              </a:extLst>
            </p:cNvPr>
            <p:cNvSpPr txBox="1"/>
            <p:nvPr/>
          </p:nvSpPr>
          <p:spPr>
            <a:xfrm>
              <a:off x="7755026" y="3780959"/>
              <a:ext cx="224314" cy="3171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2000">
                  <a:solidFill>
                    <a:schemeClr val="bg1"/>
                  </a:solidFill>
                  <a:latin typeface="Trebuchet MS" panose="020B0603020202020204" pitchFamily="34" charset="0"/>
                </a:rPr>
                <a:t>6</a:t>
              </a:r>
            </a:p>
          </p:txBody>
        </p:sp>
      </p:grpSp>
      <p:sp>
        <p:nvSpPr>
          <p:cNvPr id="21" name="Pil: 180-graders milepæl 6a" title="Tidslinjepil">
            <a:extLst>
              <a:ext uri="{FF2B5EF4-FFF2-40B4-BE49-F238E27FC236}">
                <a16:creationId xmlns:a16="http://schemas.microsoft.com/office/drawing/2014/main" id="{61AD6EBA-30B1-C9CC-C239-B62BD4999A9D}"/>
              </a:ext>
            </a:extLst>
          </p:cNvPr>
          <p:cNvSpPr/>
          <p:nvPr/>
        </p:nvSpPr>
        <p:spPr>
          <a:xfrm flipV="1">
            <a:off x="6290053" y="3557539"/>
            <a:ext cx="893304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6" name="Pil: 180-graders milepæl 6b" title="Tidslinjepil">
            <a:extLst>
              <a:ext uri="{FF2B5EF4-FFF2-40B4-BE49-F238E27FC236}">
                <a16:creationId xmlns:a16="http://schemas.microsoft.com/office/drawing/2014/main" id="{625F691C-1D08-7E36-98A0-29C540D4C594}"/>
              </a:ext>
            </a:extLst>
          </p:cNvPr>
          <p:cNvSpPr/>
          <p:nvPr/>
        </p:nvSpPr>
        <p:spPr>
          <a:xfrm>
            <a:off x="6936863" y="2906574"/>
            <a:ext cx="893882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0" name="Kortsigtet milepæl" title="Kortsigtet milepæl">
            <a:extLst>
              <a:ext uri="{FF2B5EF4-FFF2-40B4-BE49-F238E27FC236}">
                <a16:creationId xmlns:a16="http://schemas.microsoft.com/office/drawing/2014/main" id="{44C3A948-162D-D623-AE58-7526DB79AE17}"/>
              </a:ext>
            </a:extLst>
          </p:cNvPr>
          <p:cNvGrpSpPr/>
          <p:nvPr/>
        </p:nvGrpSpPr>
        <p:grpSpPr>
          <a:xfrm>
            <a:off x="7151396" y="2791766"/>
            <a:ext cx="464817" cy="464817"/>
            <a:chOff x="8281874" y="2663225"/>
            <a:chExt cx="464817" cy="464817"/>
          </a:xfrm>
        </p:grpSpPr>
        <p:sp>
          <p:nvSpPr>
            <p:cNvPr id="101" name="Ellipse 100" title="Cirkelbaggrund">
              <a:extLst>
                <a:ext uri="{FF2B5EF4-FFF2-40B4-BE49-F238E27FC236}">
                  <a16:creationId xmlns:a16="http://schemas.microsoft.com/office/drawing/2014/main" id="{B9B6A5B4-9E4B-0A64-BDC5-D4F975A70EF8}"/>
                </a:ext>
              </a:extLst>
            </p:cNvPr>
            <p:cNvSpPr/>
            <p:nvPr/>
          </p:nvSpPr>
          <p:spPr>
            <a:xfrm>
              <a:off x="8281874" y="2663225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102" name="Tekstfelt 101">
              <a:extLst>
                <a:ext uri="{FF2B5EF4-FFF2-40B4-BE49-F238E27FC236}">
                  <a16:creationId xmlns:a16="http://schemas.microsoft.com/office/drawing/2014/main" id="{84328BDF-933D-A7E9-C8C1-63F5EE01AFFD}"/>
                </a:ext>
              </a:extLst>
            </p:cNvPr>
            <p:cNvSpPr txBox="1"/>
            <p:nvPr/>
          </p:nvSpPr>
          <p:spPr>
            <a:xfrm>
              <a:off x="8314425" y="2818690"/>
              <a:ext cx="39971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1000">
                  <a:solidFill>
                    <a:schemeClr val="bg1"/>
                  </a:solidFill>
                  <a:latin typeface="Trebuchet MS" panose="020B0603020202020204" pitchFamily="34" charset="0"/>
                </a:rPr>
                <a:t>B</a:t>
              </a:r>
            </a:p>
          </p:txBody>
        </p:sp>
      </p:grpSp>
      <p:sp>
        <p:nvSpPr>
          <p:cNvPr id="103" name="Pil: 180-graders milepæl 6c" title="Tidslinjepil">
            <a:extLst>
              <a:ext uri="{FF2B5EF4-FFF2-40B4-BE49-F238E27FC236}">
                <a16:creationId xmlns:a16="http://schemas.microsoft.com/office/drawing/2014/main" id="{95B5B6BD-687D-D4B4-3AEE-B393B84D06F2}"/>
              </a:ext>
            </a:extLst>
          </p:cNvPr>
          <p:cNvSpPr/>
          <p:nvPr/>
        </p:nvSpPr>
        <p:spPr>
          <a:xfrm flipV="1">
            <a:off x="7584832" y="3557539"/>
            <a:ext cx="893304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4" name="Kortsigtet milepæl" title="Kortsigtet milepæl">
            <a:extLst>
              <a:ext uri="{FF2B5EF4-FFF2-40B4-BE49-F238E27FC236}">
                <a16:creationId xmlns:a16="http://schemas.microsoft.com/office/drawing/2014/main" id="{17985E17-EE4C-51A0-1925-1A799B6D9511}"/>
              </a:ext>
            </a:extLst>
          </p:cNvPr>
          <p:cNvGrpSpPr/>
          <p:nvPr/>
        </p:nvGrpSpPr>
        <p:grpSpPr>
          <a:xfrm>
            <a:off x="7799076" y="3842151"/>
            <a:ext cx="464817" cy="464817"/>
            <a:chOff x="8929554" y="3713610"/>
            <a:chExt cx="464817" cy="464817"/>
          </a:xfrm>
        </p:grpSpPr>
        <p:sp>
          <p:nvSpPr>
            <p:cNvPr id="105" name="Ellipse 104" title="Cirkelbaggrund">
              <a:extLst>
                <a:ext uri="{FF2B5EF4-FFF2-40B4-BE49-F238E27FC236}">
                  <a16:creationId xmlns:a16="http://schemas.microsoft.com/office/drawing/2014/main" id="{13DF01C3-357C-E638-31B8-4D40A3680E0C}"/>
                </a:ext>
              </a:extLst>
            </p:cNvPr>
            <p:cNvSpPr/>
            <p:nvPr/>
          </p:nvSpPr>
          <p:spPr>
            <a:xfrm>
              <a:off x="8929554" y="3713610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106" name="Tekstfelt 105">
              <a:extLst>
                <a:ext uri="{FF2B5EF4-FFF2-40B4-BE49-F238E27FC236}">
                  <a16:creationId xmlns:a16="http://schemas.microsoft.com/office/drawing/2014/main" id="{8C86D983-7278-0D28-1E64-D072EC36F10E}"/>
                </a:ext>
              </a:extLst>
            </p:cNvPr>
            <p:cNvSpPr txBox="1"/>
            <p:nvPr/>
          </p:nvSpPr>
          <p:spPr>
            <a:xfrm>
              <a:off x="8962105" y="3869424"/>
              <a:ext cx="39971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1000">
                  <a:solidFill>
                    <a:schemeClr val="bg1"/>
                  </a:solidFill>
                  <a:latin typeface="Trebuchet MS" panose="020B0603020202020204" pitchFamily="34" charset="0"/>
                </a:rPr>
                <a:t>C</a:t>
              </a:r>
            </a:p>
          </p:txBody>
        </p:sp>
      </p:grpSp>
      <p:sp>
        <p:nvSpPr>
          <p:cNvPr id="107" name="Krøllet parentes til grupperede elementer" title="Parentes til gruppering">
            <a:extLst>
              <a:ext uri="{FF2B5EF4-FFF2-40B4-BE49-F238E27FC236}">
                <a16:creationId xmlns:a16="http://schemas.microsoft.com/office/drawing/2014/main" id="{90D58FE5-5ECD-D5EC-22F2-8F0770BBE583}"/>
              </a:ext>
            </a:extLst>
          </p:cNvPr>
          <p:cNvSpPr/>
          <p:nvPr/>
        </p:nvSpPr>
        <p:spPr>
          <a:xfrm rot="5400000">
            <a:off x="7155494" y="3451055"/>
            <a:ext cx="457201" cy="2188082"/>
          </a:xfrm>
          <a:prstGeom prst="rightBrace">
            <a:avLst>
              <a:gd name="adj1" fmla="val 44270"/>
              <a:gd name="adj2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da-DK">
              <a:latin typeface="Trebuchet MS" panose="020B0603020202020204" pitchFamily="34" charset="0"/>
            </a:endParaRPr>
          </a:p>
        </p:txBody>
      </p:sp>
      <p:grpSp>
        <p:nvGrpSpPr>
          <p:cNvPr id="108" name="Kortsigtet milepæl" title="Kortsigtet milepæl">
            <a:extLst>
              <a:ext uri="{FF2B5EF4-FFF2-40B4-BE49-F238E27FC236}">
                <a16:creationId xmlns:a16="http://schemas.microsoft.com/office/drawing/2014/main" id="{2596D8B9-F297-126A-AE55-08C5CB1AE9EB}"/>
              </a:ext>
            </a:extLst>
          </p:cNvPr>
          <p:cNvGrpSpPr/>
          <p:nvPr/>
        </p:nvGrpSpPr>
        <p:grpSpPr>
          <a:xfrm>
            <a:off x="6500129" y="3834802"/>
            <a:ext cx="464817" cy="464817"/>
            <a:chOff x="8281874" y="2663225"/>
            <a:chExt cx="464817" cy="464817"/>
          </a:xfrm>
        </p:grpSpPr>
        <p:sp>
          <p:nvSpPr>
            <p:cNvPr id="109" name="Ellipse 108" title="Cirkelbaggrund">
              <a:extLst>
                <a:ext uri="{FF2B5EF4-FFF2-40B4-BE49-F238E27FC236}">
                  <a16:creationId xmlns:a16="http://schemas.microsoft.com/office/drawing/2014/main" id="{871BAF66-DD40-FF34-AB41-565261BE25A6}"/>
                </a:ext>
              </a:extLst>
            </p:cNvPr>
            <p:cNvSpPr/>
            <p:nvPr/>
          </p:nvSpPr>
          <p:spPr>
            <a:xfrm>
              <a:off x="8281874" y="2663225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110" name="Tekstfelt 109">
              <a:extLst>
                <a:ext uri="{FF2B5EF4-FFF2-40B4-BE49-F238E27FC236}">
                  <a16:creationId xmlns:a16="http://schemas.microsoft.com/office/drawing/2014/main" id="{9143B138-E28D-18CB-5B0E-361D93603CC4}"/>
                </a:ext>
              </a:extLst>
            </p:cNvPr>
            <p:cNvSpPr txBox="1"/>
            <p:nvPr/>
          </p:nvSpPr>
          <p:spPr>
            <a:xfrm>
              <a:off x="8314425" y="2818690"/>
              <a:ext cx="39971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1000">
                  <a:solidFill>
                    <a:schemeClr val="bg1"/>
                  </a:solidFill>
                  <a:latin typeface="Trebuchet MS" panose="020B0603020202020204" pitchFamily="34" charset="0"/>
                </a:rPr>
                <a:t>A</a:t>
              </a:r>
            </a:p>
          </p:txBody>
        </p:sp>
      </p:grpSp>
      <p:grpSp>
        <p:nvGrpSpPr>
          <p:cNvPr id="112" name="Kortsigtet milepæl" title="Kortsigtet milepæl">
            <a:extLst>
              <a:ext uri="{FF2B5EF4-FFF2-40B4-BE49-F238E27FC236}">
                <a16:creationId xmlns:a16="http://schemas.microsoft.com/office/drawing/2014/main" id="{B6D26C88-C222-310F-BCE1-564DE7AA8251}"/>
              </a:ext>
            </a:extLst>
          </p:cNvPr>
          <p:cNvGrpSpPr/>
          <p:nvPr/>
        </p:nvGrpSpPr>
        <p:grpSpPr>
          <a:xfrm>
            <a:off x="7145762" y="4836055"/>
            <a:ext cx="464817" cy="464817"/>
            <a:chOff x="7634775" y="3713610"/>
            <a:chExt cx="464817" cy="464817"/>
          </a:xfrm>
          <a:solidFill>
            <a:schemeClr val="accent6"/>
          </a:solidFill>
        </p:grpSpPr>
        <p:sp>
          <p:nvSpPr>
            <p:cNvPr id="113" name="Ellipse 112" title="Cirkelbaggrund">
              <a:extLst>
                <a:ext uri="{FF2B5EF4-FFF2-40B4-BE49-F238E27FC236}">
                  <a16:creationId xmlns:a16="http://schemas.microsoft.com/office/drawing/2014/main" id="{8B76D875-243F-AADC-B3DD-9CED7D3D0D50}"/>
                </a:ext>
              </a:extLst>
            </p:cNvPr>
            <p:cNvSpPr/>
            <p:nvPr/>
          </p:nvSpPr>
          <p:spPr>
            <a:xfrm>
              <a:off x="7634775" y="3713610"/>
              <a:ext cx="464817" cy="4648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114" name="Tekstfelt 113">
              <a:extLst>
                <a:ext uri="{FF2B5EF4-FFF2-40B4-BE49-F238E27FC236}">
                  <a16:creationId xmlns:a16="http://schemas.microsoft.com/office/drawing/2014/main" id="{DEB85BAC-A4DD-7940-DC1A-47CE65473DF1}"/>
                </a:ext>
              </a:extLst>
            </p:cNvPr>
            <p:cNvSpPr txBox="1"/>
            <p:nvPr/>
          </p:nvSpPr>
          <p:spPr>
            <a:xfrm>
              <a:off x="7755026" y="3780959"/>
              <a:ext cx="224314" cy="3171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200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</a:p>
          </p:txBody>
        </p:sp>
      </p:grpSp>
      <p:sp>
        <p:nvSpPr>
          <p:cNvPr id="2" name="Pil: 180-graders milepæl 1" title="Tidslinjepil">
            <a:extLst>
              <a:ext uri="{FF2B5EF4-FFF2-40B4-BE49-F238E27FC236}">
                <a16:creationId xmlns:a16="http://schemas.microsoft.com/office/drawing/2014/main" id="{D65FC678-3146-C84B-8494-CB38A7B30DC7}"/>
              </a:ext>
            </a:extLst>
          </p:cNvPr>
          <p:cNvSpPr/>
          <p:nvPr/>
        </p:nvSpPr>
        <p:spPr>
          <a:xfrm>
            <a:off x="2402114" y="2976239"/>
            <a:ext cx="1641975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89" name="Kortsigtet milepæl" title="Kortsigtet milepæl">
            <a:extLst>
              <a:ext uri="{FF2B5EF4-FFF2-40B4-BE49-F238E27FC236}">
                <a16:creationId xmlns:a16="http://schemas.microsoft.com/office/drawing/2014/main" id="{C5584425-3A9F-22E2-E2A5-C0370F154A73}"/>
              </a:ext>
            </a:extLst>
          </p:cNvPr>
          <p:cNvGrpSpPr/>
          <p:nvPr/>
        </p:nvGrpSpPr>
        <p:grpSpPr>
          <a:xfrm>
            <a:off x="887326" y="2670319"/>
            <a:ext cx="464817" cy="464817"/>
            <a:chOff x="7634775" y="3713610"/>
            <a:chExt cx="464817" cy="464817"/>
          </a:xfrm>
          <a:solidFill>
            <a:schemeClr val="accent6"/>
          </a:solidFill>
        </p:grpSpPr>
        <p:sp>
          <p:nvSpPr>
            <p:cNvPr id="190" name="Ellipse 189" title="Cirkelbaggrund">
              <a:extLst>
                <a:ext uri="{FF2B5EF4-FFF2-40B4-BE49-F238E27FC236}">
                  <a16:creationId xmlns:a16="http://schemas.microsoft.com/office/drawing/2014/main" id="{54CB2B84-B722-A4FD-D67E-FBAC9B0BAB51}"/>
                </a:ext>
              </a:extLst>
            </p:cNvPr>
            <p:cNvSpPr/>
            <p:nvPr/>
          </p:nvSpPr>
          <p:spPr>
            <a:xfrm>
              <a:off x="7634775" y="3713610"/>
              <a:ext cx="464817" cy="4648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191" name="Tekstfelt 190">
              <a:extLst>
                <a:ext uri="{FF2B5EF4-FFF2-40B4-BE49-F238E27FC236}">
                  <a16:creationId xmlns:a16="http://schemas.microsoft.com/office/drawing/2014/main" id="{F7EAA809-A568-128E-3543-285733594FAA}"/>
                </a:ext>
              </a:extLst>
            </p:cNvPr>
            <p:cNvSpPr txBox="1"/>
            <p:nvPr/>
          </p:nvSpPr>
          <p:spPr>
            <a:xfrm>
              <a:off x="7755026" y="3780959"/>
              <a:ext cx="224314" cy="3171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2000">
                  <a:solidFill>
                    <a:schemeClr val="bg1"/>
                  </a:solidFill>
                  <a:latin typeface="Trebuchet MS" panose="020B0603020202020204" pitchFamily="34" charset="0"/>
                </a:rPr>
                <a:t>0</a:t>
              </a:r>
            </a:p>
          </p:txBody>
        </p:sp>
      </p:grpSp>
      <p:cxnSp>
        <p:nvCxnSpPr>
          <p:cNvPr id="195" name="Forbindelse til milepæl 1" title="Forbindelseslinje">
            <a:extLst>
              <a:ext uri="{FF2B5EF4-FFF2-40B4-BE49-F238E27FC236}">
                <a16:creationId xmlns:a16="http://schemas.microsoft.com/office/drawing/2014/main" id="{6D3E290C-0779-303D-EE26-F608ED47DA4F}"/>
              </a:ext>
            </a:extLst>
          </p:cNvPr>
          <p:cNvCxnSpPr>
            <a:cxnSpLocks/>
          </p:cNvCxnSpPr>
          <p:nvPr/>
        </p:nvCxnSpPr>
        <p:spPr>
          <a:xfrm flipH="1">
            <a:off x="1119735" y="3206640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Tekst til milepæl 1" title="Tekst til element">
            <a:extLst>
              <a:ext uri="{FF2B5EF4-FFF2-40B4-BE49-F238E27FC236}">
                <a16:creationId xmlns:a16="http://schemas.microsoft.com/office/drawing/2014/main" id="{4D918358-D5F5-ECEE-BD39-3EB15B05D6D3}"/>
              </a:ext>
            </a:extLst>
          </p:cNvPr>
          <p:cNvGrpSpPr/>
          <p:nvPr/>
        </p:nvGrpSpPr>
        <p:grpSpPr>
          <a:xfrm>
            <a:off x="288617" y="1906921"/>
            <a:ext cx="1980613" cy="770121"/>
            <a:chOff x="568097" y="1270541"/>
            <a:chExt cx="1980613" cy="770121"/>
          </a:xfrm>
        </p:grpSpPr>
        <p:sp>
          <p:nvSpPr>
            <p:cNvPr id="198" name="Tekstfelt 197">
              <a:extLst>
                <a:ext uri="{FF2B5EF4-FFF2-40B4-BE49-F238E27FC236}">
                  <a16:creationId xmlns:a16="http://schemas.microsoft.com/office/drawing/2014/main" id="{2B966CDA-D716-0B94-7298-822F249777A2}"/>
                </a:ext>
              </a:extLst>
            </p:cNvPr>
            <p:cNvSpPr txBox="1"/>
            <p:nvPr/>
          </p:nvSpPr>
          <p:spPr>
            <a:xfrm>
              <a:off x="568097" y="1270541"/>
              <a:ext cx="19806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>
                  <a:latin typeface="Trebuchet MS" panose="020B0603020202020204" pitchFamily="34" charset="0"/>
                </a:rPr>
                <a:t>Samarbejdsaftale</a:t>
              </a:r>
            </a:p>
          </p:txBody>
        </p:sp>
        <p:sp>
          <p:nvSpPr>
            <p:cNvPr id="199" name="Tekstfelt 198">
              <a:extLst>
                <a:ext uri="{FF2B5EF4-FFF2-40B4-BE49-F238E27FC236}">
                  <a16:creationId xmlns:a16="http://schemas.microsoft.com/office/drawing/2014/main" id="{80A8BCA5-8436-7064-5B8B-F56CC7AB24B5}"/>
                </a:ext>
              </a:extLst>
            </p:cNvPr>
            <p:cNvSpPr txBox="1"/>
            <p:nvPr/>
          </p:nvSpPr>
          <p:spPr>
            <a:xfrm>
              <a:off x="568098" y="1578997"/>
              <a:ext cx="176784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da-DK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Kommunen underskriver samarbejdsaftale, og er officielt med i DDH</a:t>
              </a:r>
            </a:p>
          </p:txBody>
        </p:sp>
        <p:sp>
          <p:nvSpPr>
            <p:cNvPr id="200" name="Tekstfelt 199">
              <a:extLst>
                <a:ext uri="{FF2B5EF4-FFF2-40B4-BE49-F238E27FC236}">
                  <a16:creationId xmlns:a16="http://schemas.microsoft.com/office/drawing/2014/main" id="{47673980-4766-D361-587C-DD8F0211FB16}"/>
                </a:ext>
              </a:extLst>
            </p:cNvPr>
            <p:cNvSpPr txBox="1"/>
            <p:nvPr/>
          </p:nvSpPr>
          <p:spPr>
            <a:xfrm>
              <a:off x="568098" y="1746669"/>
              <a:ext cx="1767839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da-DK" sz="1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87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0DDAF2-D6E0-4763-9F54-5C47C58E0781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A09EFE-0551-459F-AFD8-E50FC1C45958}">
  <ds:schemaRefs>
    <ds:schemaRef ds:uri="31f27a57-5daa-4240-845d-578cc8bddeed"/>
    <ds:schemaRef ds:uri="a408f06c-1694-489f-9cdc-5efa500d75a8"/>
    <ds:schemaRef ds:uri="c11389db-8a63-4157-959b-8cde3635c85d"/>
    <ds:schemaRef ds:uri="e0d6a534-ec38-4c0c-b443-974b7bdecf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5B4770-C280-44D7-B1CF-815B68643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Office-tema</vt:lpstr>
      <vt:lpstr>Marketing Newsletter</vt:lpstr>
      <vt:lpstr>Office Theme</vt:lpstr>
      <vt:lpstr>Indsats for Digital inklusion</vt:lpstr>
      <vt:lpstr>Dagsorden</vt:lpstr>
      <vt:lpstr>PowerPoint Presentation</vt:lpstr>
      <vt:lpstr>Økonomi: DDHs økonomimodel</vt:lpstr>
      <vt:lpstr>DDHs økonomimodel: Holbæk kommune eksempel</vt:lpstr>
      <vt:lpstr>Driftsøkonomi til Region Sjælland</vt:lpstr>
      <vt:lpstr>Forventede bemanding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Bækgaard Christensen</dc:creator>
  <cp:revision>1</cp:revision>
  <dcterms:created xsi:type="dcterms:W3CDTF">2023-06-09T10:14:22Z</dcterms:created>
  <dcterms:modified xsi:type="dcterms:W3CDTF">2025-01-14T13:28:10Z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