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98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950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468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9275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116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4591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7512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1446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295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075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041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31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389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703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297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633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322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E18F-92A3-4F34-BC1A-F01ECFC79A5C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DC5FD-685C-4465-B7C3-AF4382F93B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4986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BF7EA-07E0-FEEE-9C42-26DFBAA1A7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Strategiske pejlemærker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B559352-C2B5-0E92-E74A-EDAA541CB6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Digital Inklusion &amp; Beredskab</a:t>
            </a:r>
          </a:p>
          <a:p>
            <a:r>
              <a:rPr lang="da-DK" dirty="0"/>
              <a:t>V/Lone Bjørn Madsen (Horsens)</a:t>
            </a:r>
          </a:p>
        </p:txBody>
      </p:sp>
    </p:spTree>
    <p:extLst>
      <p:ext uri="{BB962C8B-B14F-4D97-AF65-F5344CB8AC3E}">
        <p14:creationId xmlns:p14="http://schemas.microsoft.com/office/powerpoint/2010/main" val="287942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3BAE2-92A5-6254-0B19-F78032AF7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DIGITAL INKLUSION</a:t>
            </a:r>
            <a:br>
              <a:rPr lang="da-DK" dirty="0"/>
            </a:br>
            <a:r>
              <a:rPr lang="da-DK" sz="2000" i="1" dirty="0"/>
              <a:t>Repræsentantskabsmødet 16.05.2024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ACFD9A-2C11-8BD6-E122-CA6CD249E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Digital inklusion: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Borgerne skal have hjælpen, hvor der er – ikke i Borgerservice. 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’Hjælpe-univers’. Hjælp til venner, pårørende og frivillige (organisationer).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Mobilisere lokalsamfundet mere (ex. Bartendere) 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Videndeling af gode cases for ’dem, der hjælper’ 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Flere ’eksterne’ penge (afdæk mulighederne) 	</a:t>
            </a:r>
          </a:p>
          <a:p>
            <a:pPr marL="0" indent="0">
              <a:buNone/>
            </a:pPr>
            <a:endParaRPr lang="da-DK" sz="18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3E8A9A-DA4B-4F12-9331-219EBE523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776" y="0"/>
            <a:ext cx="9176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4DCE7A-0E46-404B-9E0D-E93DC7B2A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DD673B7-F6B7-43EE-936B-D09F3A337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8177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2966E6-12AC-1BD7-B962-EC6410CC1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849" y="643466"/>
            <a:ext cx="3846292" cy="5205943"/>
          </a:xfrm>
        </p:spPr>
        <p:txBody>
          <a:bodyPr anchor="b">
            <a:normAutofit/>
          </a:bodyPr>
          <a:lstStyle/>
          <a:p>
            <a:pPr algn="r"/>
            <a:r>
              <a:rPr lang="da-DK" sz="4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Digital inklusion</a:t>
            </a:r>
            <a:br>
              <a:rPr lang="da-DK" sz="4400" dirty="0">
                <a:solidFill>
                  <a:schemeClr val="accent1"/>
                </a:solidFill>
              </a:rPr>
            </a:br>
            <a:br>
              <a:rPr lang="da-DK" sz="4400" dirty="0">
                <a:solidFill>
                  <a:schemeClr val="accent1"/>
                </a:solidFill>
              </a:rPr>
            </a:br>
            <a:br>
              <a:rPr lang="da-DK" sz="4400" dirty="0">
                <a:solidFill>
                  <a:schemeClr val="accent1"/>
                </a:solidFill>
              </a:rPr>
            </a:br>
            <a:br>
              <a:rPr lang="da-DK" sz="4400" dirty="0">
                <a:solidFill>
                  <a:schemeClr val="accent1"/>
                </a:solidFill>
              </a:rPr>
            </a:br>
            <a:r>
              <a:rPr lang="da-DK" sz="4400" dirty="0">
                <a:solidFill>
                  <a:schemeClr val="accent1"/>
                </a:solidFill>
              </a:rPr>
              <a:t>Region Sjælland (partnerskab)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803041-86B2-38CB-2314-B9ACF0052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965200"/>
            <a:ext cx="5410207" cy="488420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600" dirty="0"/>
              <a:t>To potentielle projekter:</a:t>
            </a:r>
          </a:p>
          <a:p>
            <a:endParaRPr lang="da-DK" sz="16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600" b="0" i="0" u="none" strike="noStrike" baseline="0" dirty="0">
                <a:latin typeface="Verdana" panose="020B0604030504040204" pitchFamily="34" charset="0"/>
              </a:rPr>
              <a:t>DDH vejleder i Regionen: Vejledning i de forskellige konkrete anvendelsesområder og grundlæggende funktioner i udvalgte digitale sundhedsløsninger via et pilotprojekt med DDH. Den tekniske support til Min Sundhedsplatform fortsætter uændret i Region Sjælland-regi og pilotprojektet med DDH bliver et supplement hertil. </a:t>
            </a:r>
          </a:p>
          <a:p>
            <a:endParaRPr lang="da-DK" sz="16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600" b="0" i="0" u="none" strike="noStrike" baseline="0" dirty="0">
                <a:latin typeface="Verdana" panose="020B0604030504040204" pitchFamily="34" charset="0"/>
              </a:rPr>
              <a:t>Udbredelse af DDH i Region Sjælland kommuner: Sideløbende tilbydes et antal kommuner i Region Sjælland at blive en del af det tværkommunale samarbejde Den Digitale Hotline på lige vilkår med eksisterende medlemskommuner. </a:t>
            </a:r>
          </a:p>
          <a:p>
            <a:pPr marL="0" indent="0">
              <a:buNone/>
            </a:pPr>
            <a:r>
              <a:rPr lang="da-DK" sz="1600" b="0" i="0" u="none" strike="noStrike" baseline="0" dirty="0">
                <a:latin typeface="Verdana" panose="020B0604030504040204" pitchFamily="34" charset="0"/>
              </a:rPr>
              <a:t>	</a:t>
            </a:r>
          </a:p>
          <a:p>
            <a:pPr marL="0" indent="0">
              <a:buNone/>
            </a:pP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317980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660CBA-8FCC-5D21-323C-34F66BF85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Beredskab</a:t>
            </a:r>
            <a:br>
              <a:rPr lang="da-DK" dirty="0"/>
            </a:br>
            <a:r>
              <a:rPr lang="da-DK" sz="1800" i="1" dirty="0"/>
              <a:t>Repræsentantskabsmødet 16.05.2024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D02B6F-70F6-C02F-794F-4FE6D7D6E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Beredskab: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Lave skabelon for administrationsgrundlag 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Plan for fordeling af vagter under en krise. 	</a:t>
            </a:r>
            <a:endParaRPr lang="da-DK" sz="1800" b="0" i="0" u="none" strike="noStrike" baseline="0" dirty="0">
              <a:latin typeface="Verdana" panose="020B0604030504040204" pitchFamily="34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Lave action Cards 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Dynamisk IVR – fx ændring ved forhøjet vandstand 	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Lovændringer? IT – fx AULA. KL og KOMBIT kan anvende DDH 	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Mulighed for samarbejde om et fælles kommunalt cyberværn (KL) 	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Lave fælles materiale om DDH/Hjælp på tværs af alle kommuner 		</a:t>
            </a:r>
          </a:p>
          <a:p>
            <a:pPr marL="0" indent="0">
              <a:buNone/>
            </a:pPr>
            <a:endParaRPr lang="da-DK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6784019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830638-EF9B-4C02-BCD5-59E98B4BD69B}"/>
</file>

<file path=customXml/itemProps2.xml><?xml version="1.0" encoding="utf-8"?>
<ds:datastoreItem xmlns:ds="http://schemas.openxmlformats.org/officeDocument/2006/customXml" ds:itemID="{21538BFA-39A3-4E10-97F7-8555E6456C70}"/>
</file>

<file path=customXml/itemProps3.xml><?xml version="1.0" encoding="utf-8"?>
<ds:datastoreItem xmlns:ds="http://schemas.openxmlformats.org/officeDocument/2006/customXml" ds:itemID="{19D3108B-C8A4-4CBD-9A53-ADEE92D45FB0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62</TotalTime>
  <Words>241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Verdana</vt:lpstr>
      <vt:lpstr>Berlin</vt:lpstr>
      <vt:lpstr>Strategiske pejlemærker</vt:lpstr>
      <vt:lpstr>DIGITAL INKLUSION Repræsentantskabsmødet 16.05.2024</vt:lpstr>
      <vt:lpstr>Digital inklusion    Region Sjælland (partnerskab)</vt:lpstr>
      <vt:lpstr>Beredskab Repræsentantskabsmødet 16.05.2024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Torben Glock</dc:creator>
  <cp:lastModifiedBy>Torben Glock</cp:lastModifiedBy>
  <cp:revision>1</cp:revision>
  <dcterms:created xsi:type="dcterms:W3CDTF">2024-11-12T13:41:29Z</dcterms:created>
  <dcterms:modified xsi:type="dcterms:W3CDTF">2024-11-12T14:44:11Z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