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63" r:id="rId6"/>
    <p:sldId id="259" r:id="rId7"/>
    <p:sldId id="261" r:id="rId8"/>
    <p:sldId id="2142532717" r:id="rId9"/>
    <p:sldId id="2142532721" r:id="rId10"/>
    <p:sldId id="2142532719" r:id="rId11"/>
    <p:sldId id="2142532723" r:id="rId12"/>
    <p:sldId id="2142532724" r:id="rId13"/>
    <p:sldId id="2142532718" r:id="rId14"/>
    <p:sldId id="2142532650" r:id="rId15"/>
    <p:sldId id="2142532652" r:id="rId16"/>
    <p:sldId id="2142532722" r:id="rId17"/>
    <p:sldId id="2142532666" r:id="rId18"/>
    <p:sldId id="2142532668" r:id="rId19"/>
    <p:sldId id="2142532647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3" autoAdjust="0"/>
  </p:normalViewPr>
  <p:slideViewPr>
    <p:cSldViewPr snapToGrid="0">
      <p:cViewPr varScale="1">
        <p:scale>
          <a:sx n="101" d="100"/>
          <a:sy n="101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E0EA0315-94CB-4408-B0F6-EC941322A31E}"/>
    <pc:docChg chg="undo custSel addSld delSld modSld sldOrd">
      <pc:chgData name="Rikke Bækgaard Christensen" userId="895b20d1-8a83-4427-801b-a124aada3673" providerId="ADAL" clId="{E0EA0315-94CB-4408-B0F6-EC941322A31E}" dt="2023-02-17T11:52:21.484" v="1990" actId="478"/>
      <pc:docMkLst>
        <pc:docMk/>
      </pc:docMkLst>
      <pc:sldChg chg="modSp mod">
        <pc:chgData name="Rikke Bækgaard Christensen" userId="895b20d1-8a83-4427-801b-a124aada3673" providerId="ADAL" clId="{E0EA0315-94CB-4408-B0F6-EC941322A31E}" dt="2023-02-17T10:53:43.936" v="830" actId="1076"/>
        <pc:sldMkLst>
          <pc:docMk/>
          <pc:sldMk cId="4186338527" sldId="257"/>
        </pc:sldMkLst>
        <pc:spChg chg="mod">
          <ac:chgData name="Rikke Bækgaard Christensen" userId="895b20d1-8a83-4427-801b-a124aada3673" providerId="ADAL" clId="{E0EA0315-94CB-4408-B0F6-EC941322A31E}" dt="2023-02-17T10:24:05.623" v="60" actId="27636"/>
          <ac:spMkLst>
            <pc:docMk/>
            <pc:sldMk cId="4186338527" sldId="257"/>
            <ac:spMk id="4" creationId="{00000000-0000-0000-0000-000000000000}"/>
          </ac:spMkLst>
        </pc:spChg>
        <pc:picChg chg="mod">
          <ac:chgData name="Rikke Bækgaard Christensen" userId="895b20d1-8a83-4427-801b-a124aada3673" providerId="ADAL" clId="{E0EA0315-94CB-4408-B0F6-EC941322A31E}" dt="2023-02-17T10:53:43.936" v="830" actId="1076"/>
          <ac:picMkLst>
            <pc:docMk/>
            <pc:sldMk cId="4186338527" sldId="257"/>
            <ac:picMk id="7" creationId="{00000000-0000-0000-0000-000000000000}"/>
          </ac:picMkLst>
        </pc:picChg>
      </pc:sldChg>
      <pc:sldChg chg="modSp">
        <pc:chgData name="Rikke Bækgaard Christensen" userId="895b20d1-8a83-4427-801b-a124aada3673" providerId="ADAL" clId="{E0EA0315-94CB-4408-B0F6-EC941322A31E}" dt="2023-02-17T10:23:50.114" v="36" actId="20577"/>
        <pc:sldMkLst>
          <pc:docMk/>
          <pc:sldMk cId="3956740066" sldId="259"/>
        </pc:sldMkLst>
        <pc:graphicFrameChg chg="mod">
          <ac:chgData name="Rikke Bækgaard Christensen" userId="895b20d1-8a83-4427-801b-a124aada3673" providerId="ADAL" clId="{E0EA0315-94CB-4408-B0F6-EC941322A31E}" dt="2023-02-17T10:23:50.114" v="36" actId="20577"/>
          <ac:graphicFrameMkLst>
            <pc:docMk/>
            <pc:sldMk cId="3956740066" sldId="259"/>
            <ac:graphicFrameMk id="4" creationId="{00000000-0000-0000-0000-000000000000}"/>
          </ac:graphicFrameMkLst>
        </pc:graphicFrameChg>
      </pc:sldChg>
      <pc:sldChg chg="addSp delSp modSp new del mod">
        <pc:chgData name="Rikke Bækgaard Christensen" userId="895b20d1-8a83-4427-801b-a124aada3673" providerId="ADAL" clId="{E0EA0315-94CB-4408-B0F6-EC941322A31E}" dt="2023-02-17T10:43:32.329" v="564" actId="47"/>
        <pc:sldMkLst>
          <pc:docMk/>
          <pc:sldMk cId="1856712680" sldId="260"/>
        </pc:sldMkLst>
        <pc:spChg chg="del">
          <ac:chgData name="Rikke Bækgaard Christensen" userId="895b20d1-8a83-4427-801b-a124aada3673" providerId="ADAL" clId="{E0EA0315-94CB-4408-B0F6-EC941322A31E}" dt="2023-02-17T10:24:17.799" v="62" actId="478"/>
          <ac:spMkLst>
            <pc:docMk/>
            <pc:sldMk cId="1856712680" sldId="260"/>
            <ac:spMk id="2" creationId="{DDF64C82-009D-0BB4-8AF2-7D2EF011B438}"/>
          </ac:spMkLst>
        </pc:spChg>
        <pc:spChg chg="del">
          <ac:chgData name="Rikke Bækgaard Christensen" userId="895b20d1-8a83-4427-801b-a124aada3673" providerId="ADAL" clId="{E0EA0315-94CB-4408-B0F6-EC941322A31E}" dt="2023-02-17T10:24:19.289" v="63" actId="478"/>
          <ac:spMkLst>
            <pc:docMk/>
            <pc:sldMk cId="1856712680" sldId="260"/>
            <ac:spMk id="3" creationId="{9736868C-7B9A-0953-03EB-98ACF991CC46}"/>
          </ac:spMkLst>
        </pc:spChg>
        <pc:spChg chg="add mod">
          <ac:chgData name="Rikke Bækgaard Christensen" userId="895b20d1-8a83-4427-801b-a124aada3673" providerId="ADAL" clId="{E0EA0315-94CB-4408-B0F6-EC941322A31E}" dt="2023-02-17T10:36:06.597" v="240" actId="1076"/>
          <ac:spMkLst>
            <pc:docMk/>
            <pc:sldMk cId="1856712680" sldId="260"/>
            <ac:spMk id="5" creationId="{60F37880-AA79-C976-6CAB-9809353AD8B2}"/>
          </ac:spMkLst>
        </pc:spChg>
        <pc:spChg chg="add mod">
          <ac:chgData name="Rikke Bækgaard Christensen" userId="895b20d1-8a83-4427-801b-a124aada3673" providerId="ADAL" clId="{E0EA0315-94CB-4408-B0F6-EC941322A31E}" dt="2023-02-17T10:31:56.966" v="120" actId="20577"/>
          <ac:spMkLst>
            <pc:docMk/>
            <pc:sldMk cId="1856712680" sldId="260"/>
            <ac:spMk id="6" creationId="{4B2E1B58-5DDC-61B7-C76E-0EE5B416D77D}"/>
          </ac:spMkLst>
        </pc:spChg>
        <pc:spChg chg="add mod">
          <ac:chgData name="Rikke Bækgaard Christensen" userId="895b20d1-8a83-4427-801b-a124aada3673" providerId="ADAL" clId="{E0EA0315-94CB-4408-B0F6-EC941322A31E}" dt="2023-02-17T10:32:13.084" v="130" actId="1076"/>
          <ac:spMkLst>
            <pc:docMk/>
            <pc:sldMk cId="1856712680" sldId="260"/>
            <ac:spMk id="7" creationId="{0DE8A625-0C6E-76E0-8A59-47944E055FD8}"/>
          </ac:spMkLst>
        </pc:spChg>
        <pc:spChg chg="add del">
          <ac:chgData name="Rikke Bækgaard Christensen" userId="895b20d1-8a83-4427-801b-a124aada3673" providerId="ADAL" clId="{E0EA0315-94CB-4408-B0F6-EC941322A31E}" dt="2023-02-17T10:42:43.147" v="560" actId="22"/>
          <ac:spMkLst>
            <pc:docMk/>
            <pc:sldMk cId="1856712680" sldId="260"/>
            <ac:spMk id="9" creationId="{403ABC81-0181-368A-1B52-CF70D11C8F46}"/>
          </ac:spMkLst>
        </pc:spChg>
        <pc:graphicFrameChg chg="add mod modGraphic">
          <ac:chgData name="Rikke Bækgaard Christensen" userId="895b20d1-8a83-4427-801b-a124aada3673" providerId="ADAL" clId="{E0EA0315-94CB-4408-B0F6-EC941322A31E}" dt="2023-02-17T10:43:23.761" v="563"/>
          <ac:graphicFrameMkLst>
            <pc:docMk/>
            <pc:sldMk cId="1856712680" sldId="260"/>
            <ac:graphicFrameMk id="4" creationId="{1062824E-13D1-D72E-5785-613EBE0BF4CB}"/>
          </ac:graphicFrameMkLst>
        </pc:graphicFrameChg>
      </pc:sldChg>
      <pc:sldChg chg="addSp modSp add mod">
        <pc:chgData name="Rikke Bækgaard Christensen" userId="895b20d1-8a83-4427-801b-a124aada3673" providerId="ADAL" clId="{E0EA0315-94CB-4408-B0F6-EC941322A31E}" dt="2023-02-17T11:38:31.181" v="1670" actId="207"/>
        <pc:sldMkLst>
          <pc:docMk/>
          <pc:sldMk cId="363772170" sldId="261"/>
        </pc:sldMkLst>
        <pc:spChg chg="add mod">
          <ac:chgData name="Rikke Bækgaard Christensen" userId="895b20d1-8a83-4427-801b-a124aada3673" providerId="ADAL" clId="{E0EA0315-94CB-4408-B0F6-EC941322A31E}" dt="2023-02-17T11:38:31.181" v="1670" actId="207"/>
          <ac:spMkLst>
            <pc:docMk/>
            <pc:sldMk cId="363772170" sldId="261"/>
            <ac:spMk id="2" creationId="{CA6DE975-59CA-9B5C-B463-B8D128919383}"/>
          </ac:spMkLst>
        </pc:spChg>
        <pc:spChg chg="mod">
          <ac:chgData name="Rikke Bækgaard Christensen" userId="895b20d1-8a83-4427-801b-a124aada3673" providerId="ADAL" clId="{E0EA0315-94CB-4408-B0F6-EC941322A31E}" dt="2023-02-17T10:52:45.155" v="811" actId="1076"/>
          <ac:spMkLst>
            <pc:docMk/>
            <pc:sldMk cId="363772170" sldId="261"/>
            <ac:spMk id="5" creationId="{60F37880-AA79-C976-6CAB-9809353AD8B2}"/>
          </ac:spMkLst>
        </pc:spChg>
        <pc:spChg chg="mod">
          <ac:chgData name="Rikke Bækgaard Christensen" userId="895b20d1-8a83-4427-801b-a124aada3673" providerId="ADAL" clId="{E0EA0315-94CB-4408-B0F6-EC941322A31E}" dt="2023-02-17T10:52:41.134" v="810" actId="1076"/>
          <ac:spMkLst>
            <pc:docMk/>
            <pc:sldMk cId="363772170" sldId="261"/>
            <ac:spMk id="6" creationId="{4B2E1B58-5DDC-61B7-C76E-0EE5B416D77D}"/>
          </ac:spMkLst>
        </pc:spChg>
        <pc:spChg chg="mod">
          <ac:chgData name="Rikke Bækgaard Christensen" userId="895b20d1-8a83-4427-801b-a124aada3673" providerId="ADAL" clId="{E0EA0315-94CB-4408-B0F6-EC941322A31E}" dt="2023-02-17T10:52:48.144" v="812" actId="1076"/>
          <ac:spMkLst>
            <pc:docMk/>
            <pc:sldMk cId="363772170" sldId="261"/>
            <ac:spMk id="7" creationId="{0DE8A625-0C6E-76E0-8A59-47944E055FD8}"/>
          </ac:spMkLst>
        </pc:spChg>
        <pc:graphicFrameChg chg="mod">
          <ac:chgData name="Rikke Bækgaard Christensen" userId="895b20d1-8a83-4427-801b-a124aada3673" providerId="ADAL" clId="{E0EA0315-94CB-4408-B0F6-EC941322A31E}" dt="2023-02-17T10:56:16.563" v="927"/>
          <ac:graphicFrameMkLst>
            <pc:docMk/>
            <pc:sldMk cId="363772170" sldId="261"/>
            <ac:graphicFrameMk id="4" creationId="{1062824E-13D1-D72E-5785-613EBE0BF4CB}"/>
          </ac:graphicFrameMkLst>
        </pc:graphicFrameChg>
      </pc:sldChg>
      <pc:sldChg chg="addSp delSp modSp new del mod">
        <pc:chgData name="Rikke Bækgaard Christensen" userId="895b20d1-8a83-4427-801b-a124aada3673" providerId="ADAL" clId="{E0EA0315-94CB-4408-B0F6-EC941322A31E}" dt="2023-02-17T10:52:02.805" v="805" actId="47"/>
        <pc:sldMkLst>
          <pc:docMk/>
          <pc:sldMk cId="2966264730" sldId="262"/>
        </pc:sldMkLst>
        <pc:spChg chg="del mod">
          <ac:chgData name="Rikke Bækgaard Christensen" userId="895b20d1-8a83-4427-801b-a124aada3673" providerId="ADAL" clId="{E0EA0315-94CB-4408-B0F6-EC941322A31E}" dt="2023-02-17T10:43:53.970" v="568" actId="478"/>
          <ac:spMkLst>
            <pc:docMk/>
            <pc:sldMk cId="2966264730" sldId="262"/>
            <ac:spMk id="2" creationId="{ED4A5BFD-2647-42BF-1C0E-F79A52209416}"/>
          </ac:spMkLst>
        </pc:spChg>
        <pc:spChg chg="del">
          <ac:chgData name="Rikke Bækgaard Christensen" userId="895b20d1-8a83-4427-801b-a124aada3673" providerId="ADAL" clId="{E0EA0315-94CB-4408-B0F6-EC941322A31E}" dt="2023-02-17T10:43:50.761" v="566" actId="478"/>
          <ac:spMkLst>
            <pc:docMk/>
            <pc:sldMk cId="2966264730" sldId="262"/>
            <ac:spMk id="3" creationId="{1CEF706E-7718-B210-6A86-791ED089A596}"/>
          </ac:spMkLst>
        </pc:spChg>
        <pc:spChg chg="add del mod">
          <ac:chgData name="Rikke Bækgaard Christensen" userId="895b20d1-8a83-4427-801b-a124aada3673" providerId="ADAL" clId="{E0EA0315-94CB-4408-B0F6-EC941322A31E}" dt="2023-02-17T10:45:36.746" v="584" actId="21"/>
          <ac:spMkLst>
            <pc:docMk/>
            <pc:sldMk cId="2966264730" sldId="262"/>
            <ac:spMk id="6" creationId="{6EB08F42-AF88-CADC-874E-6FFBADD0C736}"/>
          </ac:spMkLst>
        </pc:spChg>
        <pc:graphicFrameChg chg="add del mod">
          <ac:chgData name="Rikke Bækgaard Christensen" userId="895b20d1-8a83-4427-801b-a124aada3673" providerId="ADAL" clId="{E0EA0315-94CB-4408-B0F6-EC941322A31E}" dt="2023-02-17T10:43:58.687" v="570"/>
          <ac:graphicFrameMkLst>
            <pc:docMk/>
            <pc:sldMk cId="2966264730" sldId="262"/>
            <ac:graphicFrameMk id="4" creationId="{0DFCB0EA-0C4F-0695-3C5B-2D13087E3DDB}"/>
          </ac:graphicFrameMkLst>
        </pc:graphicFrameChg>
      </pc:sldChg>
      <pc:sldChg chg="addSp delSp modSp new mod">
        <pc:chgData name="Rikke Bækgaard Christensen" userId="895b20d1-8a83-4427-801b-a124aada3673" providerId="ADAL" clId="{E0EA0315-94CB-4408-B0F6-EC941322A31E}" dt="2023-02-17T10:53:46.204" v="831"/>
        <pc:sldMkLst>
          <pc:docMk/>
          <pc:sldMk cId="3446720024" sldId="263"/>
        </pc:sldMkLst>
        <pc:spChg chg="mod">
          <ac:chgData name="Rikke Bækgaard Christensen" userId="895b20d1-8a83-4427-801b-a124aada3673" providerId="ADAL" clId="{E0EA0315-94CB-4408-B0F6-EC941322A31E}" dt="2023-02-17T10:47:52.488" v="604" actId="2711"/>
          <ac:spMkLst>
            <pc:docMk/>
            <pc:sldMk cId="3446720024" sldId="263"/>
            <ac:spMk id="2" creationId="{F06A797A-EAD1-86B8-CFBA-C953392C0A48}"/>
          </ac:spMkLst>
        </pc:spChg>
        <pc:spChg chg="add del mod">
          <ac:chgData name="Rikke Bækgaard Christensen" userId="895b20d1-8a83-4427-801b-a124aada3673" providerId="ADAL" clId="{E0EA0315-94CB-4408-B0F6-EC941322A31E}" dt="2023-02-17T10:53:36.421" v="829" actId="27636"/>
          <ac:spMkLst>
            <pc:docMk/>
            <pc:sldMk cId="3446720024" sldId="263"/>
            <ac:spMk id="3" creationId="{DCCB7E4F-7533-7888-8CC4-BB5442A7FC61}"/>
          </ac:spMkLst>
        </pc:spChg>
        <pc:graphicFrameChg chg="add del mod">
          <ac:chgData name="Rikke Bækgaard Christensen" userId="895b20d1-8a83-4427-801b-a124aada3673" providerId="ADAL" clId="{E0EA0315-94CB-4408-B0F6-EC941322A31E}" dt="2023-02-17T10:48:17.009" v="607"/>
          <ac:graphicFrameMkLst>
            <pc:docMk/>
            <pc:sldMk cId="3446720024" sldId="263"/>
            <ac:graphicFrameMk id="4" creationId="{754423F7-31EA-CE65-A8A0-8E2891BDFC59}"/>
          </ac:graphicFrameMkLst>
        </pc:graphicFrameChg>
        <pc:graphicFrameChg chg="add del mod">
          <ac:chgData name="Rikke Bækgaard Christensen" userId="895b20d1-8a83-4427-801b-a124aada3673" providerId="ADAL" clId="{E0EA0315-94CB-4408-B0F6-EC941322A31E}" dt="2023-02-17T10:48:45.937" v="619"/>
          <ac:graphicFrameMkLst>
            <pc:docMk/>
            <pc:sldMk cId="3446720024" sldId="263"/>
            <ac:graphicFrameMk id="5" creationId="{C6D79794-35E5-2824-2716-463B9DA5F539}"/>
          </ac:graphicFrameMkLst>
        </pc:graphicFrameChg>
        <pc:picChg chg="add mod">
          <ac:chgData name="Rikke Bækgaard Christensen" userId="895b20d1-8a83-4427-801b-a124aada3673" providerId="ADAL" clId="{E0EA0315-94CB-4408-B0F6-EC941322A31E}" dt="2023-02-17T10:53:46.204" v="831"/>
          <ac:picMkLst>
            <pc:docMk/>
            <pc:sldMk cId="3446720024" sldId="263"/>
            <ac:picMk id="6" creationId="{47F354B3-7A0B-0FB5-6060-693B9461A764}"/>
          </ac:picMkLst>
        </pc:picChg>
      </pc:sldChg>
      <pc:sldChg chg="delSp new del mod">
        <pc:chgData name="Rikke Bækgaard Christensen" userId="895b20d1-8a83-4427-801b-a124aada3673" providerId="ADAL" clId="{E0EA0315-94CB-4408-B0F6-EC941322A31E}" dt="2023-02-17T11:02:36.108" v="933" actId="47"/>
        <pc:sldMkLst>
          <pc:docMk/>
          <pc:sldMk cId="497619492" sldId="264"/>
        </pc:sldMkLst>
        <pc:spChg chg="del">
          <ac:chgData name="Rikke Bækgaard Christensen" userId="895b20d1-8a83-4427-801b-a124aada3673" providerId="ADAL" clId="{E0EA0315-94CB-4408-B0F6-EC941322A31E}" dt="2023-02-17T10:56:34.813" v="930" actId="478"/>
          <ac:spMkLst>
            <pc:docMk/>
            <pc:sldMk cId="497619492" sldId="264"/>
            <ac:spMk id="2" creationId="{B7E2EE23-38C3-E1E1-1633-995E258593F3}"/>
          </ac:spMkLst>
        </pc:spChg>
        <pc:spChg chg="del">
          <ac:chgData name="Rikke Bækgaard Christensen" userId="895b20d1-8a83-4427-801b-a124aada3673" providerId="ADAL" clId="{E0EA0315-94CB-4408-B0F6-EC941322A31E}" dt="2023-02-17T10:56:33.131" v="929" actId="478"/>
          <ac:spMkLst>
            <pc:docMk/>
            <pc:sldMk cId="497619492" sldId="264"/>
            <ac:spMk id="3" creationId="{ACFCCFC1-F069-14A6-B4A0-2831A93455DF}"/>
          </ac:spMkLst>
        </pc:spChg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2494553949" sldId="2142532647"/>
        </pc:sldMkLst>
      </pc:sldChg>
      <pc:sldChg chg="addSp delSp modSp add mod">
        <pc:chgData name="Rikke Bækgaard Christensen" userId="895b20d1-8a83-4427-801b-a124aada3673" providerId="ADAL" clId="{E0EA0315-94CB-4408-B0F6-EC941322A31E}" dt="2023-02-17T11:52:21.484" v="1990" actId="478"/>
        <pc:sldMkLst>
          <pc:docMk/>
          <pc:sldMk cId="3413187318" sldId="2142532650"/>
        </pc:sldMkLst>
        <pc:picChg chg="add del mod">
          <ac:chgData name="Rikke Bækgaard Christensen" userId="895b20d1-8a83-4427-801b-a124aada3673" providerId="ADAL" clId="{E0EA0315-94CB-4408-B0F6-EC941322A31E}" dt="2023-02-17T11:52:21.484" v="1990" actId="478"/>
          <ac:picMkLst>
            <pc:docMk/>
            <pc:sldMk cId="3413187318" sldId="2142532650"/>
            <ac:picMk id="18" creationId="{9BF54B0D-39B3-5F43-C4FC-4970834A2967}"/>
          </ac:picMkLst>
        </pc:picChg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3862999214" sldId="2142532652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1364843049" sldId="2142532654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649514885" sldId="2142532655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1000646006" sldId="2142532656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4075342443" sldId="2142532657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3098985006" sldId="2142532658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2587104059" sldId="2142532661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2376525933" sldId="2142532663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1677306126" sldId="2142532664"/>
        </pc:sldMkLst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2780162859" sldId="2142532666"/>
        </pc:sldMkLst>
      </pc:sldChg>
      <pc:sldChg chg="modSp add del mod ord">
        <pc:chgData name="Rikke Bækgaard Christensen" userId="895b20d1-8a83-4427-801b-a124aada3673" providerId="ADAL" clId="{E0EA0315-94CB-4408-B0F6-EC941322A31E}" dt="2023-02-17T11:45:55.999" v="1943"/>
        <pc:sldMkLst>
          <pc:docMk/>
          <pc:sldMk cId="3557459005" sldId="2142532667"/>
        </pc:sldMkLst>
        <pc:spChg chg="mod">
          <ac:chgData name="Rikke Bækgaard Christensen" userId="895b20d1-8a83-4427-801b-a124aada3673" providerId="ADAL" clId="{E0EA0315-94CB-4408-B0F6-EC941322A31E}" dt="2023-02-17T11:25:28.900" v="1407" actId="20577"/>
          <ac:spMkLst>
            <pc:docMk/>
            <pc:sldMk cId="3557459005" sldId="2142532667"/>
            <ac:spMk id="9" creationId="{D23FF87C-BAA1-E64E-7093-676D03273EE1}"/>
          </ac:spMkLst>
        </pc:spChg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3389533834" sldId="2142532668"/>
        </pc:sldMkLst>
      </pc:sldChg>
      <pc:sldChg chg="addSp delSp modSp add mod modNotesTx">
        <pc:chgData name="Rikke Bækgaard Christensen" userId="895b20d1-8a83-4427-801b-a124aada3673" providerId="ADAL" clId="{E0EA0315-94CB-4408-B0F6-EC941322A31E}" dt="2023-02-17T11:48:42.723" v="1981" actId="1076"/>
        <pc:sldMkLst>
          <pc:docMk/>
          <pc:sldMk cId="1367584938" sldId="2142532717"/>
        </pc:sldMkLst>
        <pc:spChg chg="del">
          <ac:chgData name="Rikke Bækgaard Christensen" userId="895b20d1-8a83-4427-801b-a124aada3673" providerId="ADAL" clId="{E0EA0315-94CB-4408-B0F6-EC941322A31E}" dt="2023-02-17T11:04:17.652" v="1006" actId="478"/>
          <ac:spMkLst>
            <pc:docMk/>
            <pc:sldMk cId="1367584938" sldId="2142532717"/>
            <ac:spMk id="2" creationId="{C6E06EB1-5C97-BF35-406F-CCF46C5E21ED}"/>
          </ac:spMkLst>
        </pc:spChg>
        <pc:spChg chg="mod">
          <ac:chgData name="Rikke Bækgaard Christensen" userId="895b20d1-8a83-4427-801b-a124aada3673" providerId="ADAL" clId="{E0EA0315-94CB-4408-B0F6-EC941322A31E}" dt="2023-02-17T11:48:35.273" v="1980" actId="1076"/>
          <ac:spMkLst>
            <pc:docMk/>
            <pc:sldMk cId="1367584938" sldId="2142532717"/>
            <ac:spMk id="3" creationId="{D93C1AF1-9B7B-83EB-37AF-E823397F70FD}"/>
          </ac:spMkLst>
        </pc:spChg>
        <pc:spChg chg="mod">
          <ac:chgData name="Rikke Bækgaard Christensen" userId="895b20d1-8a83-4427-801b-a124aada3673" providerId="ADAL" clId="{E0EA0315-94CB-4408-B0F6-EC941322A31E}" dt="2023-02-17T11:48:42.723" v="1981" actId="1076"/>
          <ac:spMkLst>
            <pc:docMk/>
            <pc:sldMk cId="1367584938" sldId="2142532717"/>
            <ac:spMk id="5" creationId="{BFFB71B4-FB3A-5341-B308-2D6EFE8926A5}"/>
          </ac:spMkLst>
        </pc:spChg>
        <pc:spChg chg="del">
          <ac:chgData name="Rikke Bækgaard Christensen" userId="895b20d1-8a83-4427-801b-a124aada3673" providerId="ADAL" clId="{E0EA0315-94CB-4408-B0F6-EC941322A31E}" dt="2023-02-17T11:03:29.253" v="975" actId="478"/>
          <ac:spMkLst>
            <pc:docMk/>
            <pc:sldMk cId="1367584938" sldId="2142532717"/>
            <ac:spMk id="6" creationId="{64FBC7F1-03C4-BD8B-AAD9-5570C582620E}"/>
          </ac:spMkLst>
        </pc:spChg>
        <pc:spChg chg="mod">
          <ac:chgData name="Rikke Bækgaard Christensen" userId="895b20d1-8a83-4427-801b-a124aada3673" providerId="ADAL" clId="{E0EA0315-94CB-4408-B0F6-EC941322A31E}" dt="2023-02-17T11:37:08.034" v="1650" actId="1076"/>
          <ac:spMkLst>
            <pc:docMk/>
            <pc:sldMk cId="1367584938" sldId="2142532717"/>
            <ac:spMk id="7" creationId="{6DFAC007-5F65-1550-448F-8321E4CC7252}"/>
          </ac:spMkLst>
        </pc:spChg>
        <pc:spChg chg="del">
          <ac:chgData name="Rikke Bækgaard Christensen" userId="895b20d1-8a83-4427-801b-a124aada3673" providerId="ADAL" clId="{E0EA0315-94CB-4408-B0F6-EC941322A31E}" dt="2023-02-17T11:03:30.632" v="976" actId="478"/>
          <ac:spMkLst>
            <pc:docMk/>
            <pc:sldMk cId="1367584938" sldId="2142532717"/>
            <ac:spMk id="8" creationId="{C96AFF43-45E6-45B9-7FDA-1516FAF45D27}"/>
          </ac:spMkLst>
        </pc:spChg>
        <pc:spChg chg="del">
          <ac:chgData name="Rikke Bækgaard Christensen" userId="895b20d1-8a83-4427-801b-a124aada3673" providerId="ADAL" clId="{E0EA0315-94CB-4408-B0F6-EC941322A31E}" dt="2023-02-17T11:04:08.475" v="1001" actId="478"/>
          <ac:spMkLst>
            <pc:docMk/>
            <pc:sldMk cId="1367584938" sldId="2142532717"/>
            <ac:spMk id="9" creationId="{097A91B1-A276-C012-B5BD-284FC79D4DC6}"/>
          </ac:spMkLst>
        </pc:spChg>
        <pc:spChg chg="del">
          <ac:chgData name="Rikke Bækgaard Christensen" userId="895b20d1-8a83-4427-801b-a124aada3673" providerId="ADAL" clId="{E0EA0315-94CB-4408-B0F6-EC941322A31E}" dt="2023-02-17T11:04:11.336" v="1002" actId="478"/>
          <ac:spMkLst>
            <pc:docMk/>
            <pc:sldMk cId="1367584938" sldId="2142532717"/>
            <ac:spMk id="10" creationId="{F5B9E4C2-9A4C-C1BF-DC7D-E17EB87B2034}"/>
          </ac:spMkLst>
        </pc:spChg>
        <pc:spChg chg="del">
          <ac:chgData name="Rikke Bækgaard Christensen" userId="895b20d1-8a83-4427-801b-a124aada3673" providerId="ADAL" clId="{E0EA0315-94CB-4408-B0F6-EC941322A31E}" dt="2023-02-17T11:04:16.022" v="1005" actId="478"/>
          <ac:spMkLst>
            <pc:docMk/>
            <pc:sldMk cId="1367584938" sldId="2142532717"/>
            <ac:spMk id="11" creationId="{8087FDD6-BE1E-E21C-F9A7-2EF69CD460DD}"/>
          </ac:spMkLst>
        </pc:spChg>
        <pc:spChg chg="add del mod">
          <ac:chgData name="Rikke Bækgaard Christensen" userId="895b20d1-8a83-4427-801b-a124aada3673" providerId="ADAL" clId="{E0EA0315-94CB-4408-B0F6-EC941322A31E}" dt="2023-02-17T11:05:41.004" v="1010" actId="478"/>
          <ac:spMkLst>
            <pc:docMk/>
            <pc:sldMk cId="1367584938" sldId="2142532717"/>
            <ac:spMk id="12" creationId="{184DF66C-CB08-CEEC-DAA7-FCA751CCA7DF}"/>
          </ac:spMkLst>
        </pc:spChg>
        <pc:spChg chg="add mod">
          <ac:chgData name="Rikke Bækgaard Christensen" userId="895b20d1-8a83-4427-801b-a124aada3673" providerId="ADAL" clId="{E0EA0315-94CB-4408-B0F6-EC941322A31E}" dt="2023-02-17T11:38:51.686" v="1672" actId="1076"/>
          <ac:spMkLst>
            <pc:docMk/>
            <pc:sldMk cId="1367584938" sldId="2142532717"/>
            <ac:spMk id="13" creationId="{8832F136-191F-9C95-CE74-2565CA1B18EC}"/>
          </ac:spMkLst>
        </pc:spChg>
        <pc:spChg chg="add mod">
          <ac:chgData name="Rikke Bækgaard Christensen" userId="895b20d1-8a83-4427-801b-a124aada3673" providerId="ADAL" clId="{E0EA0315-94CB-4408-B0F6-EC941322A31E}" dt="2023-02-17T11:38:58.963" v="1674" actId="1076"/>
          <ac:spMkLst>
            <pc:docMk/>
            <pc:sldMk cId="1367584938" sldId="2142532717"/>
            <ac:spMk id="14" creationId="{9E55E5F6-4172-67D4-E343-16E39833F3F6}"/>
          </ac:spMkLst>
        </pc:spChg>
        <pc:spChg chg="add mod">
          <ac:chgData name="Rikke Bækgaard Christensen" userId="895b20d1-8a83-4427-801b-a124aada3673" providerId="ADAL" clId="{E0EA0315-94CB-4408-B0F6-EC941322A31E}" dt="2023-02-17T11:39:00.963" v="1675" actId="1076"/>
          <ac:spMkLst>
            <pc:docMk/>
            <pc:sldMk cId="1367584938" sldId="2142532717"/>
            <ac:spMk id="15" creationId="{E3FC8CF2-498B-90DA-27F2-DA513C567AFB}"/>
          </ac:spMkLst>
        </pc:spChg>
        <pc:spChg chg="add mod">
          <ac:chgData name="Rikke Bækgaard Christensen" userId="895b20d1-8a83-4427-801b-a124aada3673" providerId="ADAL" clId="{E0EA0315-94CB-4408-B0F6-EC941322A31E}" dt="2023-02-17T11:32:32.429" v="1509" actId="1076"/>
          <ac:spMkLst>
            <pc:docMk/>
            <pc:sldMk cId="1367584938" sldId="2142532717"/>
            <ac:spMk id="16" creationId="{6A848FE3-72EA-20A0-16BA-7D2DCD10E9BA}"/>
          </ac:spMkLst>
        </pc:spChg>
        <pc:spChg chg="add mod">
          <ac:chgData name="Rikke Bækgaard Christensen" userId="895b20d1-8a83-4427-801b-a124aada3673" providerId="ADAL" clId="{E0EA0315-94CB-4408-B0F6-EC941322A31E}" dt="2023-02-17T11:48:20.987" v="1977" actId="1076"/>
          <ac:spMkLst>
            <pc:docMk/>
            <pc:sldMk cId="1367584938" sldId="2142532717"/>
            <ac:spMk id="17" creationId="{00ABE8AB-E716-BBB5-3E73-8253DB0831F6}"/>
          </ac:spMkLst>
        </pc:spChg>
        <pc:spChg chg="del">
          <ac:chgData name="Rikke Bækgaard Christensen" userId="895b20d1-8a83-4427-801b-a124aada3673" providerId="ADAL" clId="{E0EA0315-94CB-4408-B0F6-EC941322A31E}" dt="2023-02-17T11:04:06.442" v="1000" actId="478"/>
          <ac:spMkLst>
            <pc:docMk/>
            <pc:sldMk cId="1367584938" sldId="2142532717"/>
            <ac:spMk id="18" creationId="{A443C5BB-47FB-30D2-8377-9E5420CD7D36}"/>
          </ac:spMkLst>
        </pc:spChg>
        <pc:spChg chg="add mod">
          <ac:chgData name="Rikke Bækgaard Christensen" userId="895b20d1-8a83-4427-801b-a124aada3673" providerId="ADAL" clId="{E0EA0315-94CB-4408-B0F6-EC941322A31E}" dt="2023-02-17T11:32:42.994" v="1511" actId="1076"/>
          <ac:spMkLst>
            <pc:docMk/>
            <pc:sldMk cId="1367584938" sldId="2142532717"/>
            <ac:spMk id="19" creationId="{67C649CD-5F19-D5B7-6832-9E2B7C7DE2F0}"/>
          </ac:spMkLst>
        </pc:spChg>
        <pc:spChg chg="add mod">
          <ac:chgData name="Rikke Bækgaard Christensen" userId="895b20d1-8a83-4427-801b-a124aada3673" providerId="ADAL" clId="{E0EA0315-94CB-4408-B0F6-EC941322A31E}" dt="2023-02-17T11:32:05.884" v="1505" actId="1076"/>
          <ac:spMkLst>
            <pc:docMk/>
            <pc:sldMk cId="1367584938" sldId="2142532717"/>
            <ac:spMk id="20" creationId="{63F60408-1A13-4F82-0243-5C82146581E9}"/>
          </ac:spMkLst>
        </pc:spChg>
        <pc:spChg chg="add mod">
          <ac:chgData name="Rikke Bækgaard Christensen" userId="895b20d1-8a83-4427-801b-a124aada3673" providerId="ADAL" clId="{E0EA0315-94CB-4408-B0F6-EC941322A31E}" dt="2023-02-17T11:32:05.884" v="1505" actId="1076"/>
          <ac:spMkLst>
            <pc:docMk/>
            <pc:sldMk cId="1367584938" sldId="2142532717"/>
            <ac:spMk id="21" creationId="{0EAD83F5-8A87-7F87-754A-F164C0D9AC3A}"/>
          </ac:spMkLst>
        </pc:spChg>
        <pc:spChg chg="add mod">
          <ac:chgData name="Rikke Bækgaard Christensen" userId="895b20d1-8a83-4427-801b-a124aada3673" providerId="ADAL" clId="{E0EA0315-94CB-4408-B0F6-EC941322A31E}" dt="2023-02-17T11:32:05.884" v="1505" actId="1076"/>
          <ac:spMkLst>
            <pc:docMk/>
            <pc:sldMk cId="1367584938" sldId="2142532717"/>
            <ac:spMk id="22" creationId="{EE57E58A-FDAD-4534-674F-5EA13C5725BC}"/>
          </ac:spMkLst>
        </pc:spChg>
        <pc:spChg chg="del">
          <ac:chgData name="Rikke Bækgaard Christensen" userId="895b20d1-8a83-4427-801b-a124aada3673" providerId="ADAL" clId="{E0EA0315-94CB-4408-B0F6-EC941322A31E}" dt="2023-02-17T11:04:13.066" v="1003" actId="478"/>
          <ac:spMkLst>
            <pc:docMk/>
            <pc:sldMk cId="1367584938" sldId="2142532717"/>
            <ac:spMk id="23" creationId="{4D48562D-4A96-2CA6-0ACD-DDE150888249}"/>
          </ac:spMkLst>
        </pc:spChg>
        <pc:spChg chg="del">
          <ac:chgData name="Rikke Bækgaard Christensen" userId="895b20d1-8a83-4427-801b-a124aada3673" providerId="ADAL" clId="{E0EA0315-94CB-4408-B0F6-EC941322A31E}" dt="2023-02-17T11:04:14.402" v="1004" actId="478"/>
          <ac:spMkLst>
            <pc:docMk/>
            <pc:sldMk cId="1367584938" sldId="2142532717"/>
            <ac:spMk id="24" creationId="{50BBC991-2F61-1D2C-E4F9-981E2AA84CA3}"/>
          </ac:spMkLst>
        </pc:spChg>
        <pc:spChg chg="del">
          <ac:chgData name="Rikke Bækgaard Christensen" userId="895b20d1-8a83-4427-801b-a124aada3673" providerId="ADAL" clId="{E0EA0315-94CB-4408-B0F6-EC941322A31E}" dt="2023-02-17T11:04:18.897" v="1007" actId="478"/>
          <ac:spMkLst>
            <pc:docMk/>
            <pc:sldMk cId="1367584938" sldId="2142532717"/>
            <ac:spMk id="25" creationId="{BA1E2857-7C98-0994-357F-F31C8544E51C}"/>
          </ac:spMkLst>
        </pc:spChg>
        <pc:spChg chg="del">
          <ac:chgData name="Rikke Bækgaard Christensen" userId="895b20d1-8a83-4427-801b-a124aada3673" providerId="ADAL" clId="{E0EA0315-94CB-4408-B0F6-EC941322A31E}" dt="2023-02-17T11:04:20.386" v="1008" actId="478"/>
          <ac:spMkLst>
            <pc:docMk/>
            <pc:sldMk cId="1367584938" sldId="2142532717"/>
            <ac:spMk id="26" creationId="{7B2AD2CE-CCC9-14ED-8957-D9291237FDEB}"/>
          </ac:spMkLst>
        </pc:spChg>
        <pc:spChg chg="del">
          <ac:chgData name="Rikke Bækgaard Christensen" userId="895b20d1-8a83-4427-801b-a124aada3673" providerId="ADAL" clId="{E0EA0315-94CB-4408-B0F6-EC941322A31E}" dt="2023-02-17T11:03:01.439" v="948" actId="478"/>
          <ac:spMkLst>
            <pc:docMk/>
            <pc:sldMk cId="1367584938" sldId="2142532717"/>
            <ac:spMk id="27" creationId="{578C79DB-CCFE-2AE5-5536-E9D3CE2A469C}"/>
          </ac:spMkLst>
        </pc:spChg>
        <pc:spChg chg="add mod">
          <ac:chgData name="Rikke Bækgaard Christensen" userId="895b20d1-8a83-4427-801b-a124aada3673" providerId="ADAL" clId="{E0EA0315-94CB-4408-B0F6-EC941322A31E}" dt="2023-02-17T11:31:49.540" v="1503" actId="1076"/>
          <ac:spMkLst>
            <pc:docMk/>
            <pc:sldMk cId="1367584938" sldId="2142532717"/>
            <ac:spMk id="28" creationId="{343C500A-F560-38CF-2A25-0AFE43AC7E80}"/>
          </ac:spMkLst>
        </pc:spChg>
        <pc:spChg chg="add mod">
          <ac:chgData name="Rikke Bækgaard Christensen" userId="895b20d1-8a83-4427-801b-a124aada3673" providerId="ADAL" clId="{E0EA0315-94CB-4408-B0F6-EC941322A31E}" dt="2023-02-17T11:31:49.540" v="1503" actId="1076"/>
          <ac:spMkLst>
            <pc:docMk/>
            <pc:sldMk cId="1367584938" sldId="2142532717"/>
            <ac:spMk id="29" creationId="{DC062FF6-EB10-E921-BF23-5A6D9EF6ED60}"/>
          </ac:spMkLst>
        </pc:spChg>
        <pc:spChg chg="add mod">
          <ac:chgData name="Rikke Bækgaard Christensen" userId="895b20d1-8a83-4427-801b-a124aada3673" providerId="ADAL" clId="{E0EA0315-94CB-4408-B0F6-EC941322A31E}" dt="2023-02-17T11:31:49.540" v="1503" actId="1076"/>
          <ac:spMkLst>
            <pc:docMk/>
            <pc:sldMk cId="1367584938" sldId="2142532717"/>
            <ac:spMk id="30" creationId="{9B9DFB05-6990-875A-9CFD-5948B8E41573}"/>
          </ac:spMkLst>
        </pc:spChg>
        <pc:spChg chg="add mod">
          <ac:chgData name="Rikke Bækgaard Christensen" userId="895b20d1-8a83-4427-801b-a124aada3673" providerId="ADAL" clId="{E0EA0315-94CB-4408-B0F6-EC941322A31E}" dt="2023-02-17T11:33:36.912" v="1543" actId="20577"/>
          <ac:spMkLst>
            <pc:docMk/>
            <pc:sldMk cId="1367584938" sldId="2142532717"/>
            <ac:spMk id="31" creationId="{F5B8960F-0828-D8F4-AEA3-3A3581F580BF}"/>
          </ac:spMkLst>
        </pc:spChg>
        <pc:spChg chg="add del mod">
          <ac:chgData name="Rikke Bækgaard Christensen" userId="895b20d1-8a83-4427-801b-a124aada3673" providerId="ADAL" clId="{E0EA0315-94CB-4408-B0F6-EC941322A31E}" dt="2023-02-17T11:27:17.409" v="1435" actId="478"/>
          <ac:spMkLst>
            <pc:docMk/>
            <pc:sldMk cId="1367584938" sldId="2142532717"/>
            <ac:spMk id="32" creationId="{23E9428B-18C2-DD2E-8323-6C99242042D9}"/>
          </ac:spMkLst>
        </pc:spChg>
        <pc:spChg chg="add mod">
          <ac:chgData name="Rikke Bækgaard Christensen" userId="895b20d1-8a83-4427-801b-a124aada3673" providerId="ADAL" clId="{E0EA0315-94CB-4408-B0F6-EC941322A31E}" dt="2023-02-17T11:32:38.228" v="1510" actId="1076"/>
          <ac:spMkLst>
            <pc:docMk/>
            <pc:sldMk cId="1367584938" sldId="2142532717"/>
            <ac:spMk id="33" creationId="{A5B5BD64-5B2F-1AB8-88DF-6F661149FF67}"/>
          </ac:spMkLst>
        </pc:spChg>
        <pc:spChg chg="add mod">
          <ac:chgData name="Rikke Bækgaard Christensen" userId="895b20d1-8a83-4427-801b-a124aada3673" providerId="ADAL" clId="{E0EA0315-94CB-4408-B0F6-EC941322A31E}" dt="2023-02-17T11:39:59.667" v="1678" actId="1076"/>
          <ac:spMkLst>
            <pc:docMk/>
            <pc:sldMk cId="1367584938" sldId="2142532717"/>
            <ac:spMk id="34" creationId="{52593FDB-B9B7-E359-A058-716DDF439993}"/>
          </ac:spMkLst>
        </pc:spChg>
        <pc:spChg chg="add mod">
          <ac:chgData name="Rikke Bækgaard Christensen" userId="895b20d1-8a83-4427-801b-a124aada3673" providerId="ADAL" clId="{E0EA0315-94CB-4408-B0F6-EC941322A31E}" dt="2023-02-17T11:48:11.388" v="1976" actId="20577"/>
          <ac:spMkLst>
            <pc:docMk/>
            <pc:sldMk cId="1367584938" sldId="2142532717"/>
            <ac:spMk id="35" creationId="{D7178695-C5EA-C91E-9FFC-99B48D62BEF2}"/>
          </ac:spMkLst>
        </pc:spChg>
        <pc:spChg chg="add mod">
          <ac:chgData name="Rikke Bækgaard Christensen" userId="895b20d1-8a83-4427-801b-a124aada3673" providerId="ADAL" clId="{E0EA0315-94CB-4408-B0F6-EC941322A31E}" dt="2023-02-17T11:39:59.667" v="1678" actId="1076"/>
          <ac:spMkLst>
            <pc:docMk/>
            <pc:sldMk cId="1367584938" sldId="2142532717"/>
            <ac:spMk id="36" creationId="{6AC523C9-CAD9-10FB-DC5F-E3A165D84914}"/>
          </ac:spMkLst>
        </pc:spChg>
        <pc:spChg chg="add mod">
          <ac:chgData name="Rikke Bækgaard Christensen" userId="895b20d1-8a83-4427-801b-a124aada3673" providerId="ADAL" clId="{E0EA0315-94CB-4408-B0F6-EC941322A31E}" dt="2023-02-17T11:37:18.848" v="1653" actId="1076"/>
          <ac:spMkLst>
            <pc:docMk/>
            <pc:sldMk cId="1367584938" sldId="2142532717"/>
            <ac:spMk id="37" creationId="{6F8384AA-B2C0-08DA-560A-B64AC980F923}"/>
          </ac:spMkLst>
        </pc:spChg>
      </pc:sldChg>
      <pc:sldChg chg="addSp delSp modSp new mod">
        <pc:chgData name="Rikke Bækgaard Christensen" userId="895b20d1-8a83-4427-801b-a124aada3673" providerId="ADAL" clId="{E0EA0315-94CB-4408-B0F6-EC941322A31E}" dt="2023-02-17T11:52:14.712" v="1986"/>
        <pc:sldMkLst>
          <pc:docMk/>
          <pc:sldMk cId="3381578378" sldId="2142532718"/>
        </pc:sldMkLst>
        <pc:spChg chg="mod">
          <ac:chgData name="Rikke Bækgaard Christensen" userId="895b20d1-8a83-4427-801b-a124aada3673" providerId="ADAL" clId="{E0EA0315-94CB-4408-B0F6-EC941322A31E}" dt="2023-02-17T11:21:05.673" v="1357" actId="2711"/>
          <ac:spMkLst>
            <pc:docMk/>
            <pc:sldMk cId="3381578378" sldId="2142532718"/>
            <ac:spMk id="2" creationId="{D9FE6E71-DC73-0464-84C7-63CB4E06ED0D}"/>
          </ac:spMkLst>
        </pc:spChg>
        <pc:spChg chg="add del mod">
          <ac:chgData name="Rikke Bækgaard Christensen" userId="895b20d1-8a83-4427-801b-a124aada3673" providerId="ADAL" clId="{E0EA0315-94CB-4408-B0F6-EC941322A31E}" dt="2023-02-17T11:44:08.281" v="1908" actId="27636"/>
          <ac:spMkLst>
            <pc:docMk/>
            <pc:sldMk cId="3381578378" sldId="2142532718"/>
            <ac:spMk id="3" creationId="{67BD3C9C-9D79-CC32-A197-9E8C8DE8ABCC}"/>
          </ac:spMkLst>
        </pc:spChg>
        <pc:spChg chg="add del mod">
          <ac:chgData name="Rikke Bækgaard Christensen" userId="895b20d1-8a83-4427-801b-a124aada3673" providerId="ADAL" clId="{E0EA0315-94CB-4408-B0F6-EC941322A31E}" dt="2023-02-17T11:20:37.669" v="1347"/>
          <ac:spMkLst>
            <pc:docMk/>
            <pc:sldMk cId="3381578378" sldId="2142532718"/>
            <ac:spMk id="4" creationId="{B5711D94-D9BA-0997-BACB-0C70D114987E}"/>
          </ac:spMkLst>
        </pc:spChg>
        <pc:picChg chg="add mod">
          <ac:chgData name="Rikke Bækgaard Christensen" userId="895b20d1-8a83-4427-801b-a124aada3673" providerId="ADAL" clId="{E0EA0315-94CB-4408-B0F6-EC941322A31E}" dt="2023-02-17T11:52:14.712" v="1986"/>
          <ac:picMkLst>
            <pc:docMk/>
            <pc:sldMk cId="3381578378" sldId="2142532718"/>
            <ac:picMk id="5" creationId="{94D68F0F-2FB8-08E2-38F9-E387B1AA26AA}"/>
          </ac:picMkLst>
        </pc:picChg>
      </pc:sldChg>
      <pc:sldChg chg="delSp modSp new mod">
        <pc:chgData name="Rikke Bækgaard Christensen" userId="895b20d1-8a83-4427-801b-a124aada3673" providerId="ADAL" clId="{E0EA0315-94CB-4408-B0F6-EC941322A31E}" dt="2023-02-17T11:25:57.251" v="1422" actId="20577"/>
        <pc:sldMkLst>
          <pc:docMk/>
          <pc:sldMk cId="2884941275" sldId="2142532719"/>
        </pc:sldMkLst>
        <pc:spChg chg="mod">
          <ac:chgData name="Rikke Bækgaard Christensen" userId="895b20d1-8a83-4427-801b-a124aada3673" providerId="ADAL" clId="{E0EA0315-94CB-4408-B0F6-EC941322A31E}" dt="2023-02-17T11:25:57.251" v="1422" actId="20577"/>
          <ac:spMkLst>
            <pc:docMk/>
            <pc:sldMk cId="2884941275" sldId="2142532719"/>
            <ac:spMk id="2" creationId="{CAA44182-68D8-1728-1694-C2A102CB0A8F}"/>
          </ac:spMkLst>
        </pc:spChg>
        <pc:spChg chg="del">
          <ac:chgData name="Rikke Bækgaard Christensen" userId="895b20d1-8a83-4427-801b-a124aada3673" providerId="ADAL" clId="{E0EA0315-94CB-4408-B0F6-EC941322A31E}" dt="2023-02-17T11:24:10.384" v="1386" actId="478"/>
          <ac:spMkLst>
            <pc:docMk/>
            <pc:sldMk cId="2884941275" sldId="2142532719"/>
            <ac:spMk id="3" creationId="{A5C28924-EF71-AC05-3F39-5C99AF25C4A9}"/>
          </ac:spMkLst>
        </pc:spChg>
      </pc:sldChg>
      <pc:sldChg chg="modSp new del mod">
        <pc:chgData name="Rikke Bækgaard Christensen" userId="895b20d1-8a83-4427-801b-a124aada3673" providerId="ADAL" clId="{E0EA0315-94CB-4408-B0F6-EC941322A31E}" dt="2023-02-17T11:23:52.812" v="1378" actId="47"/>
        <pc:sldMkLst>
          <pc:docMk/>
          <pc:sldMk cId="3844179595" sldId="2142532719"/>
        </pc:sldMkLst>
        <pc:spChg chg="mod">
          <ac:chgData name="Rikke Bækgaard Christensen" userId="895b20d1-8a83-4427-801b-a124aada3673" providerId="ADAL" clId="{E0EA0315-94CB-4408-B0F6-EC941322A31E}" dt="2023-02-17T11:22:18.557" v="1376"/>
          <ac:spMkLst>
            <pc:docMk/>
            <pc:sldMk cId="3844179595" sldId="2142532719"/>
            <ac:spMk id="3" creationId="{1FB41861-C171-A3DA-5E90-F25F72740667}"/>
          </ac:spMkLst>
        </pc:spChg>
      </pc:sldChg>
      <pc:sldChg chg="addSp modSp new mod">
        <pc:chgData name="Rikke Bækgaard Christensen" userId="895b20d1-8a83-4427-801b-a124aada3673" providerId="ADAL" clId="{E0EA0315-94CB-4408-B0F6-EC941322A31E}" dt="2023-02-17T11:52:06.381" v="1983"/>
        <pc:sldMkLst>
          <pc:docMk/>
          <pc:sldMk cId="1093259526" sldId="2142532720"/>
        </pc:sldMkLst>
        <pc:spChg chg="mod">
          <ac:chgData name="Rikke Bækgaard Christensen" userId="895b20d1-8a83-4427-801b-a124aada3673" providerId="ADAL" clId="{E0EA0315-94CB-4408-B0F6-EC941322A31E}" dt="2023-02-17T11:40:40.754" v="1710" actId="20577"/>
          <ac:spMkLst>
            <pc:docMk/>
            <pc:sldMk cId="1093259526" sldId="2142532720"/>
            <ac:spMk id="2" creationId="{82530224-699E-9ADD-218A-689175D115BD}"/>
          </ac:spMkLst>
        </pc:spChg>
        <pc:spChg chg="mod">
          <ac:chgData name="Rikke Bækgaard Christensen" userId="895b20d1-8a83-4427-801b-a124aada3673" providerId="ADAL" clId="{E0EA0315-94CB-4408-B0F6-EC941322A31E}" dt="2023-02-17T11:43:14.315" v="1812" actId="20577"/>
          <ac:spMkLst>
            <pc:docMk/>
            <pc:sldMk cId="1093259526" sldId="2142532720"/>
            <ac:spMk id="3" creationId="{6F6D84C9-0B8D-6C7F-3E66-5326A9F76C02}"/>
          </ac:spMkLst>
        </pc:spChg>
        <pc:picChg chg="add mod">
          <ac:chgData name="Rikke Bækgaard Christensen" userId="895b20d1-8a83-4427-801b-a124aada3673" providerId="ADAL" clId="{E0EA0315-94CB-4408-B0F6-EC941322A31E}" dt="2023-02-17T11:52:06.381" v="1983"/>
          <ac:picMkLst>
            <pc:docMk/>
            <pc:sldMk cId="1093259526" sldId="2142532720"/>
            <ac:picMk id="4" creationId="{B330CF2E-2AAC-D5C2-46A1-5B847ECFB21B}"/>
          </ac:picMkLst>
        </pc:picChg>
      </pc:sldChg>
      <pc:sldChg chg="addSp delSp modSp new mod">
        <pc:chgData name="Rikke Bækgaard Christensen" userId="895b20d1-8a83-4427-801b-a124aada3673" providerId="ADAL" clId="{E0EA0315-94CB-4408-B0F6-EC941322A31E}" dt="2023-02-17T11:52:04.393" v="1982"/>
        <pc:sldMkLst>
          <pc:docMk/>
          <pc:sldMk cId="2235972139" sldId="2142532721"/>
        </pc:sldMkLst>
        <pc:spChg chg="del">
          <ac:chgData name="Rikke Bækgaard Christensen" userId="895b20d1-8a83-4427-801b-a124aada3673" providerId="ADAL" clId="{E0EA0315-94CB-4408-B0F6-EC941322A31E}" dt="2023-02-17T11:43:22.114" v="1813" actId="478"/>
          <ac:spMkLst>
            <pc:docMk/>
            <pc:sldMk cId="2235972139" sldId="2142532721"/>
            <ac:spMk id="2" creationId="{98173802-C661-23E7-6179-5EA8D798269F}"/>
          </ac:spMkLst>
        </pc:spChg>
        <pc:spChg chg="mod">
          <ac:chgData name="Rikke Bækgaard Christensen" userId="895b20d1-8a83-4427-801b-a124aada3673" providerId="ADAL" clId="{E0EA0315-94CB-4408-B0F6-EC941322A31E}" dt="2023-02-17T11:43:53.887" v="1895" actId="20577"/>
          <ac:spMkLst>
            <pc:docMk/>
            <pc:sldMk cId="2235972139" sldId="2142532721"/>
            <ac:spMk id="3" creationId="{38918287-B709-7B0E-456E-2D3AFD07B9D6}"/>
          </ac:spMkLst>
        </pc:spChg>
        <pc:spChg chg="add mod">
          <ac:chgData name="Rikke Bækgaard Christensen" userId="895b20d1-8a83-4427-801b-a124aada3673" providerId="ADAL" clId="{E0EA0315-94CB-4408-B0F6-EC941322A31E}" dt="2023-02-17T11:43:26.352" v="1822" actId="20577"/>
          <ac:spMkLst>
            <pc:docMk/>
            <pc:sldMk cId="2235972139" sldId="2142532721"/>
            <ac:spMk id="4" creationId="{419C73E9-F658-6341-5F9F-DC2BE9D31FD5}"/>
          </ac:spMkLst>
        </pc:spChg>
        <pc:picChg chg="add mod">
          <ac:chgData name="Rikke Bækgaard Christensen" userId="895b20d1-8a83-4427-801b-a124aada3673" providerId="ADAL" clId="{E0EA0315-94CB-4408-B0F6-EC941322A31E}" dt="2023-02-17T11:52:04.393" v="1982"/>
          <ac:picMkLst>
            <pc:docMk/>
            <pc:sldMk cId="2235972139" sldId="2142532721"/>
            <ac:picMk id="5" creationId="{A66DD584-3C3C-4757-6810-099841B020C9}"/>
          </ac:picMkLst>
        </pc:picChg>
      </pc:sldChg>
      <pc:sldChg chg="add">
        <pc:chgData name="Rikke Bækgaard Christensen" userId="895b20d1-8a83-4427-801b-a124aada3673" providerId="ADAL" clId="{E0EA0315-94CB-4408-B0F6-EC941322A31E}" dt="2023-02-17T11:44:53.540" v="1909"/>
        <pc:sldMkLst>
          <pc:docMk/>
          <pc:sldMk cId="3100059841" sldId="2142532722"/>
        </pc:sldMkLst>
      </pc:sldChg>
      <pc:sldChg chg="addSp modSp new mod">
        <pc:chgData name="Rikke Bækgaard Christensen" userId="895b20d1-8a83-4427-801b-a124aada3673" providerId="ADAL" clId="{E0EA0315-94CB-4408-B0F6-EC941322A31E}" dt="2023-02-17T11:52:09.516" v="1984"/>
        <pc:sldMkLst>
          <pc:docMk/>
          <pc:sldMk cId="1741453878" sldId="2142532723"/>
        </pc:sldMkLst>
        <pc:spChg chg="mod">
          <ac:chgData name="Rikke Bækgaard Christensen" userId="895b20d1-8a83-4427-801b-a124aada3673" providerId="ADAL" clId="{E0EA0315-94CB-4408-B0F6-EC941322A31E}" dt="2023-02-17T11:46:18.503" v="1952" actId="20577"/>
          <ac:spMkLst>
            <pc:docMk/>
            <pc:sldMk cId="1741453878" sldId="2142532723"/>
            <ac:spMk id="2" creationId="{591CD217-8603-F064-4B3E-AF00332FA64A}"/>
          </ac:spMkLst>
        </pc:spChg>
        <pc:spChg chg="mod">
          <ac:chgData name="Rikke Bækgaard Christensen" userId="895b20d1-8a83-4427-801b-a124aada3673" providerId="ADAL" clId="{E0EA0315-94CB-4408-B0F6-EC941322A31E}" dt="2023-02-17T11:46:36.987" v="1955"/>
          <ac:spMkLst>
            <pc:docMk/>
            <pc:sldMk cId="1741453878" sldId="2142532723"/>
            <ac:spMk id="3" creationId="{9368DFC2-E681-7E8D-EE38-FBA928226AA6}"/>
          </ac:spMkLst>
        </pc:spChg>
        <pc:picChg chg="add mod">
          <ac:chgData name="Rikke Bækgaard Christensen" userId="895b20d1-8a83-4427-801b-a124aada3673" providerId="ADAL" clId="{E0EA0315-94CB-4408-B0F6-EC941322A31E}" dt="2023-02-17T11:52:09.516" v="1984"/>
          <ac:picMkLst>
            <pc:docMk/>
            <pc:sldMk cId="1741453878" sldId="2142532723"/>
            <ac:picMk id="4" creationId="{45FDEC7B-E304-22CC-5B23-05F3F9305648}"/>
          </ac:picMkLst>
        </pc:picChg>
      </pc:sldChg>
      <pc:sldChg chg="addSp modSp new mod">
        <pc:chgData name="Rikke Bækgaard Christensen" userId="895b20d1-8a83-4427-801b-a124aada3673" providerId="ADAL" clId="{E0EA0315-94CB-4408-B0F6-EC941322A31E}" dt="2023-02-17T11:52:11.689" v="1985"/>
        <pc:sldMkLst>
          <pc:docMk/>
          <pc:sldMk cId="1555369333" sldId="2142532724"/>
        </pc:sldMkLst>
        <pc:spChg chg="mod">
          <ac:chgData name="Rikke Bækgaard Christensen" userId="895b20d1-8a83-4427-801b-a124aada3673" providerId="ADAL" clId="{E0EA0315-94CB-4408-B0F6-EC941322A31E}" dt="2023-02-17T11:46:49.921" v="1960"/>
          <ac:spMkLst>
            <pc:docMk/>
            <pc:sldMk cId="1555369333" sldId="2142532724"/>
            <ac:spMk id="2" creationId="{EDF08C3D-92D2-4890-D5E8-9929EE45C60F}"/>
          </ac:spMkLst>
        </pc:spChg>
        <pc:spChg chg="mod">
          <ac:chgData name="Rikke Bækgaard Christensen" userId="895b20d1-8a83-4427-801b-a124aada3673" providerId="ADAL" clId="{E0EA0315-94CB-4408-B0F6-EC941322A31E}" dt="2023-02-17T11:47:21.008" v="1974" actId="113"/>
          <ac:spMkLst>
            <pc:docMk/>
            <pc:sldMk cId="1555369333" sldId="2142532724"/>
            <ac:spMk id="3" creationId="{3A0A8395-9797-4B4D-EE1A-989DD3FD2F6B}"/>
          </ac:spMkLst>
        </pc:spChg>
        <pc:spChg chg="add mod">
          <ac:chgData name="Rikke Bækgaard Christensen" userId="895b20d1-8a83-4427-801b-a124aada3673" providerId="ADAL" clId="{E0EA0315-94CB-4408-B0F6-EC941322A31E}" dt="2023-02-17T11:47:15.976" v="1972" actId="1076"/>
          <ac:spMkLst>
            <pc:docMk/>
            <pc:sldMk cId="1555369333" sldId="2142532724"/>
            <ac:spMk id="4" creationId="{90EA5F63-9AFB-4FC2-6B9F-FF6A2763543F}"/>
          </ac:spMkLst>
        </pc:spChg>
        <pc:picChg chg="add mod">
          <ac:chgData name="Rikke Bækgaard Christensen" userId="895b20d1-8a83-4427-801b-a124aada3673" providerId="ADAL" clId="{E0EA0315-94CB-4408-B0F6-EC941322A31E}" dt="2023-02-17T11:52:11.689" v="1985"/>
          <ac:picMkLst>
            <pc:docMk/>
            <pc:sldMk cId="1555369333" sldId="2142532724"/>
            <ac:picMk id="5" creationId="{64C02093-F8F7-5019-6661-6E8233F5F938}"/>
          </ac:picMkLst>
        </pc:picChg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1964239422" sldId="2142532724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2170369969" sldId="2142532725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2001432173" sldId="2142532726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4011882991" sldId="2142532727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3416439165" sldId="2142532728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2368924260" sldId="2142532729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3709140311" sldId="2142532730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2015326389" sldId="2142532731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1067082276" sldId="2142532732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485619918" sldId="2142532733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447513634" sldId="2142532734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1358328214" sldId="2142532735"/>
        </pc:sldMkLst>
      </pc:sldChg>
      <pc:sldChg chg="add del">
        <pc:chgData name="Rikke Bækgaard Christensen" userId="895b20d1-8a83-4427-801b-a124aada3673" providerId="ADAL" clId="{E0EA0315-94CB-4408-B0F6-EC941322A31E}" dt="2023-02-17T11:45:55.999" v="1943"/>
        <pc:sldMkLst>
          <pc:docMk/>
          <pc:sldMk cId="812644168" sldId="2142532736"/>
        </pc:sldMkLst>
      </pc:sldChg>
    </pc:docChg>
  </pc:docChgLst>
  <pc:docChgLst>
    <pc:chgData name="Rikke Bækgaard Christensen" userId="895b20d1-8a83-4427-801b-a124aada3673" providerId="ADAL" clId="{C39D707A-E3C7-415A-B231-05A54907C85B}"/>
    <pc:docChg chg="undo custSel delSld modSld">
      <pc:chgData name="Rikke Bækgaard Christensen" userId="895b20d1-8a83-4427-801b-a124aada3673" providerId="ADAL" clId="{C39D707A-E3C7-415A-B231-05A54907C85B}" dt="2023-02-23T09:11:34.499" v="222" actId="47"/>
      <pc:docMkLst>
        <pc:docMk/>
      </pc:docMkLst>
      <pc:sldChg chg="modSp mod">
        <pc:chgData name="Rikke Bækgaard Christensen" userId="895b20d1-8a83-4427-801b-a124aada3673" providerId="ADAL" clId="{C39D707A-E3C7-415A-B231-05A54907C85B}" dt="2023-02-23T08:59:21.025" v="212" actId="20577"/>
        <pc:sldMkLst>
          <pc:docMk/>
          <pc:sldMk cId="363772170" sldId="261"/>
        </pc:sldMkLst>
        <pc:spChg chg="mod">
          <ac:chgData name="Rikke Bækgaard Christensen" userId="895b20d1-8a83-4427-801b-a124aada3673" providerId="ADAL" clId="{C39D707A-E3C7-415A-B231-05A54907C85B}" dt="2023-02-23T08:41:53.059" v="134" actId="1076"/>
          <ac:spMkLst>
            <pc:docMk/>
            <pc:sldMk cId="363772170" sldId="261"/>
            <ac:spMk id="2" creationId="{CA6DE975-59CA-9B5C-B463-B8D128919383}"/>
          </ac:spMkLst>
        </pc:spChg>
        <pc:spChg chg="mod">
          <ac:chgData name="Rikke Bækgaard Christensen" userId="895b20d1-8a83-4427-801b-a124aada3673" providerId="ADAL" clId="{C39D707A-E3C7-415A-B231-05A54907C85B}" dt="2023-02-23T08:18:10.409" v="72" actId="1076"/>
          <ac:spMkLst>
            <pc:docMk/>
            <pc:sldMk cId="363772170" sldId="261"/>
            <ac:spMk id="5" creationId="{60F37880-AA79-C976-6CAB-9809353AD8B2}"/>
          </ac:spMkLst>
        </pc:spChg>
        <pc:spChg chg="mod">
          <ac:chgData name="Rikke Bækgaard Christensen" userId="895b20d1-8a83-4427-801b-a124aada3673" providerId="ADAL" clId="{C39D707A-E3C7-415A-B231-05A54907C85B}" dt="2023-02-23T08:18:10.409" v="72" actId="1076"/>
          <ac:spMkLst>
            <pc:docMk/>
            <pc:sldMk cId="363772170" sldId="261"/>
            <ac:spMk id="6" creationId="{4B2E1B58-5DDC-61B7-C76E-0EE5B416D77D}"/>
          </ac:spMkLst>
        </pc:spChg>
        <pc:spChg chg="mod">
          <ac:chgData name="Rikke Bækgaard Christensen" userId="895b20d1-8a83-4427-801b-a124aada3673" providerId="ADAL" clId="{C39D707A-E3C7-415A-B231-05A54907C85B}" dt="2023-02-23T08:18:10.409" v="72" actId="1076"/>
          <ac:spMkLst>
            <pc:docMk/>
            <pc:sldMk cId="363772170" sldId="261"/>
            <ac:spMk id="7" creationId="{0DE8A625-0C6E-76E0-8A59-47944E055FD8}"/>
          </ac:spMkLst>
        </pc:spChg>
        <pc:graphicFrameChg chg="mod">
          <ac:chgData name="Rikke Bækgaard Christensen" userId="895b20d1-8a83-4427-801b-a124aada3673" providerId="ADAL" clId="{C39D707A-E3C7-415A-B231-05A54907C85B}" dt="2023-02-23T08:59:21.025" v="212" actId="20577"/>
          <ac:graphicFrameMkLst>
            <pc:docMk/>
            <pc:sldMk cId="363772170" sldId="261"/>
            <ac:graphicFrameMk id="4" creationId="{1062824E-13D1-D72E-5785-613EBE0BF4CB}"/>
          </ac:graphicFrameMkLst>
        </pc:graphicFrameChg>
      </pc:sldChg>
      <pc:sldChg chg="del">
        <pc:chgData name="Rikke Bækgaard Christensen" userId="895b20d1-8a83-4427-801b-a124aada3673" providerId="ADAL" clId="{C39D707A-E3C7-415A-B231-05A54907C85B}" dt="2023-02-23T09:01:42.947" v="216" actId="47"/>
        <pc:sldMkLst>
          <pc:docMk/>
          <pc:sldMk cId="1364843049" sldId="2142532654"/>
        </pc:sldMkLst>
      </pc:sldChg>
      <pc:sldChg chg="del">
        <pc:chgData name="Rikke Bækgaard Christensen" userId="895b20d1-8a83-4427-801b-a124aada3673" providerId="ADAL" clId="{C39D707A-E3C7-415A-B231-05A54907C85B}" dt="2023-02-23T09:01:38.028" v="213" actId="47"/>
        <pc:sldMkLst>
          <pc:docMk/>
          <pc:sldMk cId="649514885" sldId="2142532655"/>
        </pc:sldMkLst>
      </pc:sldChg>
      <pc:sldChg chg="del">
        <pc:chgData name="Rikke Bækgaard Christensen" userId="895b20d1-8a83-4427-801b-a124aada3673" providerId="ADAL" clId="{C39D707A-E3C7-415A-B231-05A54907C85B}" dt="2023-02-23T09:01:48.071" v="219" actId="47"/>
        <pc:sldMkLst>
          <pc:docMk/>
          <pc:sldMk cId="1000646006" sldId="2142532656"/>
        </pc:sldMkLst>
      </pc:sldChg>
      <pc:sldChg chg="del">
        <pc:chgData name="Rikke Bækgaard Christensen" userId="895b20d1-8a83-4427-801b-a124aada3673" providerId="ADAL" clId="{C39D707A-E3C7-415A-B231-05A54907C85B}" dt="2023-02-23T09:01:39.786" v="215" actId="47"/>
        <pc:sldMkLst>
          <pc:docMk/>
          <pc:sldMk cId="4075342443" sldId="2142532657"/>
        </pc:sldMkLst>
      </pc:sldChg>
      <pc:sldChg chg="del">
        <pc:chgData name="Rikke Bækgaard Christensen" userId="895b20d1-8a83-4427-801b-a124aada3673" providerId="ADAL" clId="{C39D707A-E3C7-415A-B231-05A54907C85B}" dt="2023-02-23T09:01:38.680" v="214" actId="47"/>
        <pc:sldMkLst>
          <pc:docMk/>
          <pc:sldMk cId="3098985006" sldId="2142532658"/>
        </pc:sldMkLst>
      </pc:sldChg>
      <pc:sldChg chg="del">
        <pc:chgData name="Rikke Bækgaard Christensen" userId="895b20d1-8a83-4427-801b-a124aada3673" providerId="ADAL" clId="{C39D707A-E3C7-415A-B231-05A54907C85B}" dt="2023-02-23T09:01:43.697" v="217" actId="47"/>
        <pc:sldMkLst>
          <pc:docMk/>
          <pc:sldMk cId="2587104059" sldId="2142532661"/>
        </pc:sldMkLst>
      </pc:sldChg>
      <pc:sldChg chg="del">
        <pc:chgData name="Rikke Bækgaard Christensen" userId="895b20d1-8a83-4427-801b-a124aada3673" providerId="ADAL" clId="{C39D707A-E3C7-415A-B231-05A54907C85B}" dt="2023-02-23T09:01:44.411" v="218" actId="47"/>
        <pc:sldMkLst>
          <pc:docMk/>
          <pc:sldMk cId="2376525933" sldId="2142532663"/>
        </pc:sldMkLst>
      </pc:sldChg>
      <pc:sldChg chg="del">
        <pc:chgData name="Rikke Bækgaard Christensen" userId="895b20d1-8a83-4427-801b-a124aada3673" providerId="ADAL" clId="{C39D707A-E3C7-415A-B231-05A54907C85B}" dt="2023-02-23T09:01:48.817" v="220" actId="47"/>
        <pc:sldMkLst>
          <pc:docMk/>
          <pc:sldMk cId="1677306126" sldId="2142532664"/>
        </pc:sldMkLst>
      </pc:sldChg>
      <pc:sldChg chg="delSp modSp mod">
        <pc:chgData name="Rikke Bækgaard Christensen" userId="895b20d1-8a83-4427-801b-a124aada3673" providerId="ADAL" clId="{C39D707A-E3C7-415A-B231-05A54907C85B}" dt="2023-02-23T08:58:33.307" v="207" actId="14100"/>
        <pc:sldMkLst>
          <pc:docMk/>
          <pc:sldMk cId="1367584938" sldId="2142532717"/>
        </pc:sldMkLst>
        <pc:spChg chg="mod">
          <ac:chgData name="Rikke Bækgaard Christensen" userId="895b20d1-8a83-4427-801b-a124aada3673" providerId="ADAL" clId="{C39D707A-E3C7-415A-B231-05A54907C85B}" dt="2023-02-23T08:53:47.411" v="172" actId="1076"/>
          <ac:spMkLst>
            <pc:docMk/>
            <pc:sldMk cId="1367584938" sldId="2142532717"/>
            <ac:spMk id="3" creationId="{D93C1AF1-9B7B-83EB-37AF-E823397F70FD}"/>
          </ac:spMkLst>
        </pc:spChg>
        <pc:spChg chg="mod">
          <ac:chgData name="Rikke Bækgaard Christensen" userId="895b20d1-8a83-4427-801b-a124aada3673" providerId="ADAL" clId="{C39D707A-E3C7-415A-B231-05A54907C85B}" dt="2023-02-23T08:53:02.109" v="158" actId="1076"/>
          <ac:spMkLst>
            <pc:docMk/>
            <pc:sldMk cId="1367584938" sldId="2142532717"/>
            <ac:spMk id="5" creationId="{BFFB71B4-FB3A-5341-B308-2D6EFE8926A5}"/>
          </ac:spMkLst>
        </pc:spChg>
        <pc:spChg chg="mod">
          <ac:chgData name="Rikke Bækgaard Christensen" userId="895b20d1-8a83-4427-801b-a124aada3673" providerId="ADAL" clId="{C39D707A-E3C7-415A-B231-05A54907C85B}" dt="2023-02-23T08:58:33.307" v="207" actId="14100"/>
          <ac:spMkLst>
            <pc:docMk/>
            <pc:sldMk cId="1367584938" sldId="2142532717"/>
            <ac:spMk id="7" creationId="{6DFAC007-5F65-1550-448F-8321E4CC7252}"/>
          </ac:spMkLst>
        </pc:spChg>
        <pc:spChg chg="mod">
          <ac:chgData name="Rikke Bækgaard Christensen" userId="895b20d1-8a83-4427-801b-a124aada3673" providerId="ADAL" clId="{C39D707A-E3C7-415A-B231-05A54907C85B}" dt="2023-02-23T08:53:47.411" v="172" actId="1076"/>
          <ac:spMkLst>
            <pc:docMk/>
            <pc:sldMk cId="1367584938" sldId="2142532717"/>
            <ac:spMk id="13" creationId="{8832F136-191F-9C95-CE74-2565CA1B18EC}"/>
          </ac:spMkLst>
        </pc:spChg>
        <pc:spChg chg="mod">
          <ac:chgData name="Rikke Bækgaard Christensen" userId="895b20d1-8a83-4427-801b-a124aada3673" providerId="ADAL" clId="{C39D707A-E3C7-415A-B231-05A54907C85B}" dt="2023-02-23T08:53:47.411" v="172" actId="1076"/>
          <ac:spMkLst>
            <pc:docMk/>
            <pc:sldMk cId="1367584938" sldId="2142532717"/>
            <ac:spMk id="14" creationId="{9E55E5F6-4172-67D4-E343-16E39833F3F6}"/>
          </ac:spMkLst>
        </pc:spChg>
        <pc:spChg chg="mod">
          <ac:chgData name="Rikke Bækgaard Christensen" userId="895b20d1-8a83-4427-801b-a124aada3673" providerId="ADAL" clId="{C39D707A-E3C7-415A-B231-05A54907C85B}" dt="2023-02-23T08:53:47.411" v="172" actId="1076"/>
          <ac:spMkLst>
            <pc:docMk/>
            <pc:sldMk cId="1367584938" sldId="2142532717"/>
            <ac:spMk id="15" creationId="{E3FC8CF2-498B-90DA-27F2-DA513C567AFB}"/>
          </ac:spMkLst>
        </pc:spChg>
        <pc:spChg chg="del mod">
          <ac:chgData name="Rikke Bækgaard Christensen" userId="895b20d1-8a83-4427-801b-a124aada3673" providerId="ADAL" clId="{C39D707A-E3C7-415A-B231-05A54907C85B}" dt="2023-02-23T08:44:38.544" v="137" actId="478"/>
          <ac:spMkLst>
            <pc:docMk/>
            <pc:sldMk cId="1367584938" sldId="2142532717"/>
            <ac:spMk id="16" creationId="{6A848FE3-72EA-20A0-16BA-7D2DCD10E9BA}"/>
          </ac:spMkLst>
        </pc:spChg>
        <pc:spChg chg="mod">
          <ac:chgData name="Rikke Bækgaard Christensen" userId="895b20d1-8a83-4427-801b-a124aada3673" providerId="ADAL" clId="{C39D707A-E3C7-415A-B231-05A54907C85B}" dt="2023-02-23T08:53:02.109" v="158" actId="1076"/>
          <ac:spMkLst>
            <pc:docMk/>
            <pc:sldMk cId="1367584938" sldId="2142532717"/>
            <ac:spMk id="17" creationId="{00ABE8AB-E716-BBB5-3E73-8253DB0831F6}"/>
          </ac:spMkLst>
        </pc:spChg>
        <pc:spChg chg="mod">
          <ac:chgData name="Rikke Bækgaard Christensen" userId="895b20d1-8a83-4427-801b-a124aada3673" providerId="ADAL" clId="{C39D707A-E3C7-415A-B231-05A54907C85B}" dt="2023-02-23T08:53:02.109" v="158" actId="1076"/>
          <ac:spMkLst>
            <pc:docMk/>
            <pc:sldMk cId="1367584938" sldId="2142532717"/>
            <ac:spMk id="19" creationId="{67C649CD-5F19-D5B7-6832-9E2B7C7DE2F0}"/>
          </ac:spMkLst>
        </pc:spChg>
        <pc:spChg chg="del">
          <ac:chgData name="Rikke Bækgaard Christensen" userId="895b20d1-8a83-4427-801b-a124aada3673" providerId="ADAL" clId="{C39D707A-E3C7-415A-B231-05A54907C85B}" dt="2023-02-23T08:45:54.529" v="140" actId="478"/>
          <ac:spMkLst>
            <pc:docMk/>
            <pc:sldMk cId="1367584938" sldId="2142532717"/>
            <ac:spMk id="20" creationId="{63F60408-1A13-4F82-0243-5C82146581E9}"/>
          </ac:spMkLst>
        </pc:spChg>
        <pc:spChg chg="mod">
          <ac:chgData name="Rikke Bækgaard Christensen" userId="895b20d1-8a83-4427-801b-a124aada3673" providerId="ADAL" clId="{C39D707A-E3C7-415A-B231-05A54907C85B}" dt="2023-02-23T08:55:49.148" v="202" actId="20577"/>
          <ac:spMkLst>
            <pc:docMk/>
            <pc:sldMk cId="1367584938" sldId="2142532717"/>
            <ac:spMk id="21" creationId="{0EAD83F5-8A87-7F87-754A-F164C0D9AC3A}"/>
          </ac:spMkLst>
        </pc:spChg>
        <pc:spChg chg="mod">
          <ac:chgData name="Rikke Bækgaard Christensen" userId="895b20d1-8a83-4427-801b-a124aada3673" providerId="ADAL" clId="{C39D707A-E3C7-415A-B231-05A54907C85B}" dt="2023-02-23T08:53:02.109" v="158" actId="1076"/>
          <ac:spMkLst>
            <pc:docMk/>
            <pc:sldMk cId="1367584938" sldId="2142532717"/>
            <ac:spMk id="22" creationId="{EE57E58A-FDAD-4534-674F-5EA13C5725BC}"/>
          </ac:spMkLst>
        </pc:spChg>
        <pc:spChg chg="mod">
          <ac:chgData name="Rikke Bækgaard Christensen" userId="895b20d1-8a83-4427-801b-a124aada3673" providerId="ADAL" clId="{C39D707A-E3C7-415A-B231-05A54907C85B}" dt="2023-02-23T08:53:57.040" v="173" actId="1076"/>
          <ac:spMkLst>
            <pc:docMk/>
            <pc:sldMk cId="1367584938" sldId="2142532717"/>
            <ac:spMk id="28" creationId="{343C500A-F560-38CF-2A25-0AFE43AC7E80}"/>
          </ac:spMkLst>
        </pc:spChg>
        <pc:spChg chg="mod">
          <ac:chgData name="Rikke Bækgaard Christensen" userId="895b20d1-8a83-4427-801b-a124aada3673" providerId="ADAL" clId="{C39D707A-E3C7-415A-B231-05A54907C85B}" dt="2023-02-23T08:53:57.040" v="173" actId="1076"/>
          <ac:spMkLst>
            <pc:docMk/>
            <pc:sldMk cId="1367584938" sldId="2142532717"/>
            <ac:spMk id="29" creationId="{DC062FF6-EB10-E921-BF23-5A6D9EF6ED60}"/>
          </ac:spMkLst>
        </pc:spChg>
        <pc:spChg chg="mod">
          <ac:chgData name="Rikke Bækgaard Christensen" userId="895b20d1-8a83-4427-801b-a124aada3673" providerId="ADAL" clId="{C39D707A-E3C7-415A-B231-05A54907C85B}" dt="2023-02-23T08:55:23.537" v="193" actId="1076"/>
          <ac:spMkLst>
            <pc:docMk/>
            <pc:sldMk cId="1367584938" sldId="2142532717"/>
            <ac:spMk id="30" creationId="{9B9DFB05-6990-875A-9CFD-5948B8E41573}"/>
          </ac:spMkLst>
        </pc:spChg>
        <pc:spChg chg="mod">
          <ac:chgData name="Rikke Bækgaard Christensen" userId="895b20d1-8a83-4427-801b-a124aada3673" providerId="ADAL" clId="{C39D707A-E3C7-415A-B231-05A54907C85B}" dt="2023-02-23T08:56:05.444" v="203" actId="1076"/>
          <ac:spMkLst>
            <pc:docMk/>
            <pc:sldMk cId="1367584938" sldId="2142532717"/>
            <ac:spMk id="31" creationId="{F5B8960F-0828-D8F4-AEA3-3A3581F580BF}"/>
          </ac:spMkLst>
        </pc:spChg>
        <pc:spChg chg="mod">
          <ac:chgData name="Rikke Bækgaard Christensen" userId="895b20d1-8a83-4427-801b-a124aada3673" providerId="ADAL" clId="{C39D707A-E3C7-415A-B231-05A54907C85B}" dt="2023-02-23T08:53:02.109" v="158" actId="1076"/>
          <ac:spMkLst>
            <pc:docMk/>
            <pc:sldMk cId="1367584938" sldId="2142532717"/>
            <ac:spMk id="33" creationId="{A5B5BD64-5B2F-1AB8-88DF-6F661149FF67}"/>
          </ac:spMkLst>
        </pc:spChg>
        <pc:spChg chg="del mod">
          <ac:chgData name="Rikke Bækgaard Christensen" userId="895b20d1-8a83-4427-801b-a124aada3673" providerId="ADAL" clId="{C39D707A-E3C7-415A-B231-05A54907C85B}" dt="2023-02-23T08:52:46.754" v="155" actId="478"/>
          <ac:spMkLst>
            <pc:docMk/>
            <pc:sldMk cId="1367584938" sldId="2142532717"/>
            <ac:spMk id="34" creationId="{52593FDB-B9B7-E359-A058-716DDF439993}"/>
          </ac:spMkLst>
        </pc:spChg>
        <pc:spChg chg="del mod">
          <ac:chgData name="Rikke Bækgaard Christensen" userId="895b20d1-8a83-4427-801b-a124aada3673" providerId="ADAL" clId="{C39D707A-E3C7-415A-B231-05A54907C85B}" dt="2023-02-23T08:52:44.606" v="154" actId="478"/>
          <ac:spMkLst>
            <pc:docMk/>
            <pc:sldMk cId="1367584938" sldId="2142532717"/>
            <ac:spMk id="35" creationId="{D7178695-C5EA-C91E-9FFC-99B48D62BEF2}"/>
          </ac:spMkLst>
        </pc:spChg>
        <pc:spChg chg="del mod">
          <ac:chgData name="Rikke Bækgaard Christensen" userId="895b20d1-8a83-4427-801b-a124aada3673" providerId="ADAL" clId="{C39D707A-E3C7-415A-B231-05A54907C85B}" dt="2023-02-23T08:32:44.017" v="122" actId="478"/>
          <ac:spMkLst>
            <pc:docMk/>
            <pc:sldMk cId="1367584938" sldId="2142532717"/>
            <ac:spMk id="36" creationId="{6AC523C9-CAD9-10FB-DC5F-E3A165D84914}"/>
          </ac:spMkLst>
        </pc:spChg>
        <pc:spChg chg="del mod">
          <ac:chgData name="Rikke Bækgaard Christensen" userId="895b20d1-8a83-4427-801b-a124aada3673" providerId="ADAL" clId="{C39D707A-E3C7-415A-B231-05A54907C85B}" dt="2023-02-23T08:52:49.236" v="156" actId="478"/>
          <ac:spMkLst>
            <pc:docMk/>
            <pc:sldMk cId="1367584938" sldId="2142532717"/>
            <ac:spMk id="37" creationId="{6F8384AA-B2C0-08DA-560A-B64AC980F923}"/>
          </ac:spMkLst>
        </pc:spChg>
        <pc:graphicFrameChg chg="mod modGraphic">
          <ac:chgData name="Rikke Bækgaard Christensen" userId="895b20d1-8a83-4427-801b-a124aada3673" providerId="ADAL" clId="{C39D707A-E3C7-415A-B231-05A54907C85B}" dt="2023-02-23T08:53:28.243" v="169" actId="20577"/>
          <ac:graphicFrameMkLst>
            <pc:docMk/>
            <pc:sldMk cId="1367584938" sldId="2142532717"/>
            <ac:graphicFrameMk id="4" creationId="{339E70A1-2245-D384-9F41-B48D46689B66}"/>
          </ac:graphicFrameMkLst>
        </pc:graphicFrameChg>
      </pc:sldChg>
      <pc:sldChg chg="del">
        <pc:chgData name="Rikke Bækgaard Christensen" userId="895b20d1-8a83-4427-801b-a124aada3673" providerId="ADAL" clId="{C39D707A-E3C7-415A-B231-05A54907C85B}" dt="2023-02-23T09:11:34.499" v="222" actId="47"/>
        <pc:sldMkLst>
          <pc:docMk/>
          <pc:sldMk cId="1093259526" sldId="2142532720"/>
        </pc:sldMkLst>
      </pc:sldChg>
      <pc:sldChg chg="modSp mod">
        <pc:chgData name="Rikke Bækgaard Christensen" userId="895b20d1-8a83-4427-801b-a124aada3673" providerId="ADAL" clId="{C39D707A-E3C7-415A-B231-05A54907C85B}" dt="2023-02-23T09:05:09.217" v="221" actId="20577"/>
        <pc:sldMkLst>
          <pc:docMk/>
          <pc:sldMk cId="2235972139" sldId="2142532721"/>
        </pc:sldMkLst>
        <pc:spChg chg="mod">
          <ac:chgData name="Rikke Bækgaard Christensen" userId="895b20d1-8a83-4427-801b-a124aada3673" providerId="ADAL" clId="{C39D707A-E3C7-415A-B231-05A54907C85B}" dt="2023-02-23T09:05:09.217" v="221" actId="20577"/>
          <ac:spMkLst>
            <pc:docMk/>
            <pc:sldMk cId="2235972139" sldId="2142532721"/>
            <ac:spMk id="3" creationId="{38918287-B709-7B0E-456E-2D3AFD07B9D6}"/>
          </ac:spMkLst>
        </pc:spChg>
      </pc:sldChg>
    </pc:docChg>
  </pc:docChgLst>
  <pc:docChgLst>
    <pc:chgData name="Torben Glock" userId="11106b89-72de-413e-b65b-8a42fa6400a0" providerId="ADAL" clId="{BD857656-4A19-491A-9AE5-026FA6572F2E}"/>
    <pc:docChg chg="modSld">
      <pc:chgData name="Torben Glock" userId="11106b89-72de-413e-b65b-8a42fa6400a0" providerId="ADAL" clId="{BD857656-4A19-491A-9AE5-026FA6572F2E}" dt="2023-03-14T06:26:40.171" v="50" actId="20577"/>
      <pc:docMkLst>
        <pc:docMk/>
      </pc:docMkLst>
      <pc:sldChg chg="modSp mod">
        <pc:chgData name="Torben Glock" userId="11106b89-72de-413e-b65b-8a42fa6400a0" providerId="ADAL" clId="{BD857656-4A19-491A-9AE5-026FA6572F2E}" dt="2023-03-14T06:26:40.171" v="50" actId="20577"/>
        <pc:sldMkLst>
          <pc:docMk/>
          <pc:sldMk cId="2235972139" sldId="2142532721"/>
        </pc:sldMkLst>
        <pc:spChg chg="mod">
          <ac:chgData name="Torben Glock" userId="11106b89-72de-413e-b65b-8a42fa6400a0" providerId="ADAL" clId="{BD857656-4A19-491A-9AE5-026FA6572F2E}" dt="2023-03-14T06:26:40.171" v="50" actId="20577"/>
          <ac:spMkLst>
            <pc:docMk/>
            <pc:sldMk cId="2235972139" sldId="2142532721"/>
            <ac:spMk id="3" creationId="{38918287-B709-7B0E-456E-2D3AFD07B9D6}"/>
          </ac:spMkLst>
        </pc:spChg>
        <pc:spChg chg="mod">
          <ac:chgData name="Torben Glock" userId="11106b89-72de-413e-b65b-8a42fa6400a0" providerId="ADAL" clId="{BD857656-4A19-491A-9AE5-026FA6572F2E}" dt="2023-03-14T06:26:19.211" v="11" actId="20577"/>
          <ac:spMkLst>
            <pc:docMk/>
            <pc:sldMk cId="2235972139" sldId="2142532721"/>
            <ac:spMk id="4" creationId="{419C73E9-F658-6341-5F9F-DC2BE9D31FD5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D106A-BBE3-400D-907C-9CB07CC9AC39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8416681-90D6-4897-B5EA-DFE5364A87BA}">
      <dgm:prSet phldrT="[Tekst]"/>
      <dgm:spPr/>
      <dgm:t>
        <a:bodyPr/>
        <a:lstStyle/>
        <a:p>
          <a:pPr algn="ctr"/>
          <a:r>
            <a:rPr lang="da-DK" dirty="0" err="1"/>
            <a:t>Onboarding</a:t>
          </a:r>
          <a:r>
            <a:rPr lang="da-DK" dirty="0"/>
            <a:t> og fastholdelse af medarbejdere og kommuner</a:t>
          </a:r>
        </a:p>
      </dgm:t>
    </dgm:pt>
    <dgm:pt modelId="{984C2686-10DC-4FF2-A72A-E5DF5C2921C1}" type="parTrans" cxnId="{58C6040A-6D8C-472E-BEB3-088ABD7C9B90}">
      <dgm:prSet/>
      <dgm:spPr/>
      <dgm:t>
        <a:bodyPr/>
        <a:lstStyle/>
        <a:p>
          <a:pPr algn="l"/>
          <a:endParaRPr lang="da-DK"/>
        </a:p>
      </dgm:t>
    </dgm:pt>
    <dgm:pt modelId="{5860475E-636D-467C-B9AB-6006EABEC26E}" type="sibTrans" cxnId="{58C6040A-6D8C-472E-BEB3-088ABD7C9B90}">
      <dgm:prSet/>
      <dgm:spPr/>
      <dgm:t>
        <a:bodyPr/>
        <a:lstStyle/>
        <a:p>
          <a:pPr algn="l"/>
          <a:endParaRPr lang="da-DK"/>
        </a:p>
      </dgm:t>
    </dgm:pt>
    <dgm:pt modelId="{DE2A3441-9AFA-4877-814C-6B5971E132DF}">
      <dgm:prSet phldrT="[Tekst]"/>
      <dgm:spPr/>
      <dgm:t>
        <a:bodyPr/>
        <a:lstStyle/>
        <a:p>
          <a:pPr algn="l"/>
          <a:r>
            <a:rPr lang="da-DK"/>
            <a:t>Intro og uddannelse</a:t>
          </a:r>
        </a:p>
      </dgm:t>
    </dgm:pt>
    <dgm:pt modelId="{C0E3DC92-4843-4BC3-B899-846EA4C9A3AF}" type="parTrans" cxnId="{058F00FB-F263-4442-BBE4-20517532C721}">
      <dgm:prSet/>
      <dgm:spPr/>
      <dgm:t>
        <a:bodyPr/>
        <a:lstStyle/>
        <a:p>
          <a:pPr algn="l"/>
          <a:endParaRPr lang="da-DK"/>
        </a:p>
      </dgm:t>
    </dgm:pt>
    <dgm:pt modelId="{74CCF759-0973-41EB-8FB8-6C2734E0D51A}" type="sibTrans" cxnId="{058F00FB-F263-4442-BBE4-20517532C721}">
      <dgm:prSet/>
      <dgm:spPr/>
      <dgm:t>
        <a:bodyPr/>
        <a:lstStyle/>
        <a:p>
          <a:pPr algn="l"/>
          <a:endParaRPr lang="da-DK"/>
        </a:p>
      </dgm:t>
    </dgm:pt>
    <dgm:pt modelId="{F52CC486-8642-4E19-8E55-C37D52A17AFF}">
      <dgm:prSet phldrT="[Tekst]"/>
      <dgm:spPr/>
      <dgm:t>
        <a:bodyPr/>
        <a:lstStyle/>
        <a:p>
          <a:pPr algn="l"/>
          <a:r>
            <a:rPr lang="da-DK"/>
            <a:t>Kvalitet</a:t>
          </a:r>
        </a:p>
        <a:p>
          <a:pPr algn="l"/>
          <a:r>
            <a:rPr lang="da-DK"/>
            <a:t>'DDH tættere på'</a:t>
          </a:r>
        </a:p>
      </dgm:t>
    </dgm:pt>
    <dgm:pt modelId="{941FAFF5-8336-45CF-8F59-AEC1905C681E}" type="parTrans" cxnId="{011A8522-B417-4672-8CC1-B46B4F83B09A}">
      <dgm:prSet/>
      <dgm:spPr/>
      <dgm:t>
        <a:bodyPr/>
        <a:lstStyle/>
        <a:p>
          <a:pPr algn="l"/>
          <a:endParaRPr lang="da-DK"/>
        </a:p>
      </dgm:t>
    </dgm:pt>
    <dgm:pt modelId="{6E2A1980-0A34-499B-973B-0E51971F40F7}" type="sibTrans" cxnId="{011A8522-B417-4672-8CC1-B46B4F83B09A}">
      <dgm:prSet/>
      <dgm:spPr/>
      <dgm:t>
        <a:bodyPr/>
        <a:lstStyle/>
        <a:p>
          <a:pPr algn="l"/>
          <a:endParaRPr lang="da-DK"/>
        </a:p>
      </dgm:t>
    </dgm:pt>
    <dgm:pt modelId="{39FB2B04-DC69-4E7C-AC52-262487CC6470}">
      <dgm:prSet phldrT="[Tekst]"/>
      <dgm:spPr/>
      <dgm:t>
        <a:bodyPr/>
        <a:lstStyle/>
        <a:p>
          <a:pPr algn="l"/>
          <a:r>
            <a:rPr lang="da-DK" dirty="0"/>
            <a:t>Organisationsspor</a:t>
          </a:r>
        </a:p>
      </dgm:t>
    </dgm:pt>
    <dgm:pt modelId="{9F431A27-91E6-4247-8EDD-3CFA716B9554}" type="parTrans" cxnId="{E5404A99-B828-4CD8-BA76-ADA878872AED}">
      <dgm:prSet/>
      <dgm:spPr/>
      <dgm:t>
        <a:bodyPr/>
        <a:lstStyle/>
        <a:p>
          <a:pPr algn="l"/>
          <a:endParaRPr lang="da-DK"/>
        </a:p>
      </dgm:t>
    </dgm:pt>
    <dgm:pt modelId="{BB3D887A-E35F-4405-9416-4D8B46BFCB7D}" type="sibTrans" cxnId="{E5404A99-B828-4CD8-BA76-ADA878872AED}">
      <dgm:prSet/>
      <dgm:spPr/>
      <dgm:t>
        <a:bodyPr/>
        <a:lstStyle/>
        <a:p>
          <a:pPr algn="l"/>
          <a:endParaRPr lang="da-DK"/>
        </a:p>
      </dgm:t>
    </dgm:pt>
    <dgm:pt modelId="{4566406B-1627-4ECE-A411-EEC6D0A79DFD}">
      <dgm:prSet phldrT="[Tekst]"/>
      <dgm:spPr/>
      <dgm:t>
        <a:bodyPr/>
        <a:lstStyle/>
        <a:p>
          <a:pPr algn="l"/>
          <a:r>
            <a:rPr lang="da-DK"/>
            <a:t>Vidensdeling og aftaler</a:t>
          </a:r>
        </a:p>
      </dgm:t>
    </dgm:pt>
    <dgm:pt modelId="{1D1516ED-2B1E-4EFB-A92E-05EC9A84D1DF}" type="parTrans" cxnId="{F10C6970-976F-4F97-AF5A-3A83C9E86BBC}">
      <dgm:prSet/>
      <dgm:spPr/>
      <dgm:t>
        <a:bodyPr/>
        <a:lstStyle/>
        <a:p>
          <a:pPr algn="l"/>
          <a:endParaRPr lang="da-DK"/>
        </a:p>
      </dgm:t>
    </dgm:pt>
    <dgm:pt modelId="{9133825A-AD20-43B2-A103-4B2C51AA1950}" type="sibTrans" cxnId="{F10C6970-976F-4F97-AF5A-3A83C9E86BBC}">
      <dgm:prSet/>
      <dgm:spPr/>
      <dgm:t>
        <a:bodyPr/>
        <a:lstStyle/>
        <a:p>
          <a:pPr algn="l"/>
          <a:endParaRPr lang="da-DK"/>
        </a:p>
      </dgm:t>
    </dgm:pt>
    <dgm:pt modelId="{2D0D1379-FD51-4D67-930F-D79415FE4630}">
      <dgm:prSet phldrT="[Tekst]"/>
      <dgm:spPr/>
      <dgm:t>
        <a:bodyPr/>
        <a:lstStyle/>
        <a:p>
          <a:pPr algn="l"/>
          <a:r>
            <a:rPr lang="da-DK" dirty="0"/>
            <a:t>Faglig udvikling/læring</a:t>
          </a:r>
        </a:p>
      </dgm:t>
    </dgm:pt>
    <dgm:pt modelId="{436F72D0-339C-4117-B00D-EE98DDCA1CF7}" type="parTrans" cxnId="{F55C580E-4AFA-43C8-86A2-EEF102D1720D}">
      <dgm:prSet/>
      <dgm:spPr/>
      <dgm:t>
        <a:bodyPr/>
        <a:lstStyle/>
        <a:p>
          <a:pPr algn="l"/>
          <a:endParaRPr lang="da-DK"/>
        </a:p>
      </dgm:t>
    </dgm:pt>
    <dgm:pt modelId="{274C5C80-8023-4F22-BE66-4C688C5012C6}" type="sibTrans" cxnId="{F55C580E-4AFA-43C8-86A2-EEF102D1720D}">
      <dgm:prSet/>
      <dgm:spPr/>
      <dgm:t>
        <a:bodyPr/>
        <a:lstStyle/>
        <a:p>
          <a:pPr algn="l"/>
          <a:endParaRPr lang="da-DK"/>
        </a:p>
      </dgm:t>
    </dgm:pt>
    <dgm:pt modelId="{46F574C8-59D0-45A1-A89F-5C2D09B28928}">
      <dgm:prSet phldrT="[Tekst]"/>
      <dgm:spPr/>
      <dgm:t>
        <a:bodyPr/>
        <a:lstStyle/>
        <a:p>
          <a:pPr algn="l"/>
          <a:r>
            <a:rPr lang="da-DK"/>
            <a:t>Kulturspor</a:t>
          </a:r>
        </a:p>
      </dgm:t>
    </dgm:pt>
    <dgm:pt modelId="{A37658D2-88C5-4D18-8F99-D6E5FA542884}" type="parTrans" cxnId="{390D5975-93DA-4106-B6B3-1DA5EED0F889}">
      <dgm:prSet/>
      <dgm:spPr/>
      <dgm:t>
        <a:bodyPr/>
        <a:lstStyle/>
        <a:p>
          <a:pPr algn="l"/>
          <a:endParaRPr lang="da-DK"/>
        </a:p>
      </dgm:t>
    </dgm:pt>
    <dgm:pt modelId="{E1E6DD24-76BE-4AA4-82EA-58FD2EAA4585}" type="sibTrans" cxnId="{390D5975-93DA-4106-B6B3-1DA5EED0F889}">
      <dgm:prSet/>
      <dgm:spPr/>
      <dgm:t>
        <a:bodyPr/>
        <a:lstStyle/>
        <a:p>
          <a:pPr algn="l"/>
          <a:endParaRPr lang="da-DK"/>
        </a:p>
      </dgm:t>
    </dgm:pt>
    <dgm:pt modelId="{7FDD9C77-6729-4876-8D4A-798EA849FA39}">
      <dgm:prSet phldrT="[Tekst]"/>
      <dgm:spPr/>
      <dgm:t>
        <a:bodyPr/>
        <a:lstStyle/>
        <a:p>
          <a:pPr algn="l"/>
          <a:r>
            <a:rPr lang="da-DK"/>
            <a:t>Vi</a:t>
          </a:r>
        </a:p>
      </dgm:t>
    </dgm:pt>
    <dgm:pt modelId="{09C8EEAA-A5FF-4FDC-A32D-B36A8BF9BA80}" type="parTrans" cxnId="{72E4ABC2-C8A9-4826-B084-75F50A77C28F}">
      <dgm:prSet/>
      <dgm:spPr/>
      <dgm:t>
        <a:bodyPr/>
        <a:lstStyle/>
        <a:p>
          <a:pPr algn="l"/>
          <a:endParaRPr lang="da-DK"/>
        </a:p>
      </dgm:t>
    </dgm:pt>
    <dgm:pt modelId="{D94645CC-4F53-477E-86E5-68EDD604D205}" type="sibTrans" cxnId="{72E4ABC2-C8A9-4826-B084-75F50A77C28F}">
      <dgm:prSet/>
      <dgm:spPr/>
      <dgm:t>
        <a:bodyPr/>
        <a:lstStyle/>
        <a:p>
          <a:pPr algn="l"/>
          <a:endParaRPr lang="da-DK"/>
        </a:p>
      </dgm:t>
    </dgm:pt>
    <dgm:pt modelId="{BF0FBFC7-B1CC-4053-9A25-DDDE9B9553C9}">
      <dgm:prSet phldrT="[Tekst]"/>
      <dgm:spPr/>
      <dgm:t>
        <a:bodyPr/>
        <a:lstStyle/>
        <a:p>
          <a:pPr algn="l"/>
          <a:r>
            <a:rPr lang="da-DK"/>
            <a:t>Inddragelse</a:t>
          </a:r>
        </a:p>
      </dgm:t>
    </dgm:pt>
    <dgm:pt modelId="{B6D59109-D1A4-4343-B849-481B38E99993}" type="parTrans" cxnId="{9AC4B246-92B2-4908-81EE-5D291CD58D47}">
      <dgm:prSet/>
      <dgm:spPr/>
      <dgm:t>
        <a:bodyPr/>
        <a:lstStyle/>
        <a:p>
          <a:pPr algn="l"/>
          <a:endParaRPr lang="da-DK"/>
        </a:p>
      </dgm:t>
    </dgm:pt>
    <dgm:pt modelId="{A8377A19-90CE-4110-86B2-667C9F5BE8CF}" type="sibTrans" cxnId="{9AC4B246-92B2-4908-81EE-5D291CD58D47}">
      <dgm:prSet/>
      <dgm:spPr/>
      <dgm:t>
        <a:bodyPr/>
        <a:lstStyle/>
        <a:p>
          <a:pPr algn="l"/>
          <a:endParaRPr lang="da-DK"/>
        </a:p>
      </dgm:t>
    </dgm:pt>
    <dgm:pt modelId="{0ED8C6F2-52FA-47A9-B565-46F56B6EAF4A}" type="pres">
      <dgm:prSet presAssocID="{E07D106A-BBE3-400D-907C-9CB07CC9AC3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4991424-D9E9-490C-99DB-A0EC37D9553A}" type="pres">
      <dgm:prSet presAssocID="{E07D106A-BBE3-400D-907C-9CB07CC9AC39}" presName="outerBox" presStyleCnt="0"/>
      <dgm:spPr/>
    </dgm:pt>
    <dgm:pt modelId="{8075C8DF-8CC4-49DB-B7F9-EAE1ACE0655D}" type="pres">
      <dgm:prSet presAssocID="{E07D106A-BBE3-400D-907C-9CB07CC9AC39}" presName="outerBoxParent" presStyleLbl="node1" presStyleIdx="0" presStyleCnt="3" custLinFactNeighborY="-17866"/>
      <dgm:spPr/>
    </dgm:pt>
    <dgm:pt modelId="{85B64173-B97E-49E4-BED7-2CAADA57A059}" type="pres">
      <dgm:prSet presAssocID="{E07D106A-BBE3-400D-907C-9CB07CC9AC39}" presName="outerBoxChildren" presStyleCnt="0"/>
      <dgm:spPr/>
    </dgm:pt>
    <dgm:pt modelId="{7ED16989-5151-4533-B911-32BB065B376E}" type="pres">
      <dgm:prSet presAssocID="{DE2A3441-9AFA-4877-814C-6B5971E132DF}" presName="oChild" presStyleLbl="fgAcc1" presStyleIdx="0" presStyleCnt="6">
        <dgm:presLayoutVars>
          <dgm:bulletEnabled val="1"/>
        </dgm:presLayoutVars>
      </dgm:prSet>
      <dgm:spPr/>
    </dgm:pt>
    <dgm:pt modelId="{985C501C-8659-4DEC-9DC0-B7998C33E46D}" type="pres">
      <dgm:prSet presAssocID="{74CCF759-0973-41EB-8FB8-6C2734E0D51A}" presName="outerSibTrans" presStyleCnt="0"/>
      <dgm:spPr/>
    </dgm:pt>
    <dgm:pt modelId="{63F0ECFC-4314-422D-9EA1-C546F3CAF56F}" type="pres">
      <dgm:prSet presAssocID="{F52CC486-8642-4E19-8E55-C37D52A17AFF}" presName="oChild" presStyleLbl="fgAcc1" presStyleIdx="1" presStyleCnt="6" custLinFactNeighborX="-1705" custLinFactNeighborY="69629">
        <dgm:presLayoutVars>
          <dgm:bulletEnabled val="1"/>
        </dgm:presLayoutVars>
      </dgm:prSet>
      <dgm:spPr/>
    </dgm:pt>
    <dgm:pt modelId="{DE464068-B4E7-4515-ABD9-DEFABD971048}" type="pres">
      <dgm:prSet presAssocID="{E07D106A-BBE3-400D-907C-9CB07CC9AC39}" presName="middleBox" presStyleCnt="0"/>
      <dgm:spPr/>
    </dgm:pt>
    <dgm:pt modelId="{CA05FBB8-70F7-4483-AAE8-34EAD53BCFE2}" type="pres">
      <dgm:prSet presAssocID="{E07D106A-BBE3-400D-907C-9CB07CC9AC39}" presName="middleBoxParent" presStyleLbl="node1" presStyleIdx="1" presStyleCnt="3"/>
      <dgm:spPr/>
    </dgm:pt>
    <dgm:pt modelId="{9F714E89-962F-47A5-AB9F-F194E5707D86}" type="pres">
      <dgm:prSet presAssocID="{E07D106A-BBE3-400D-907C-9CB07CC9AC39}" presName="middleBoxChildren" presStyleCnt="0"/>
      <dgm:spPr/>
    </dgm:pt>
    <dgm:pt modelId="{B31F75CB-4F51-427B-8919-21263B3CF8F5}" type="pres">
      <dgm:prSet presAssocID="{4566406B-1627-4ECE-A411-EEC6D0A79DFD}" presName="mChild" presStyleLbl="fgAcc1" presStyleIdx="2" presStyleCnt="6">
        <dgm:presLayoutVars>
          <dgm:bulletEnabled val="1"/>
        </dgm:presLayoutVars>
      </dgm:prSet>
      <dgm:spPr/>
    </dgm:pt>
    <dgm:pt modelId="{73973E22-A8B1-4D81-8BD8-B65457084684}" type="pres">
      <dgm:prSet presAssocID="{9133825A-AD20-43B2-A103-4B2C51AA1950}" presName="middleSibTrans" presStyleCnt="0"/>
      <dgm:spPr/>
    </dgm:pt>
    <dgm:pt modelId="{DADA8426-786E-4DBC-B683-662FF0601D90}" type="pres">
      <dgm:prSet presAssocID="{2D0D1379-FD51-4D67-930F-D79415FE4630}" presName="mChild" presStyleLbl="fgAcc1" presStyleIdx="3" presStyleCnt="6">
        <dgm:presLayoutVars>
          <dgm:bulletEnabled val="1"/>
        </dgm:presLayoutVars>
      </dgm:prSet>
      <dgm:spPr/>
    </dgm:pt>
    <dgm:pt modelId="{1DDC94E6-8E46-4137-AAAA-B8DEAE04E92B}" type="pres">
      <dgm:prSet presAssocID="{E07D106A-BBE3-400D-907C-9CB07CC9AC39}" presName="centerBox" presStyleCnt="0"/>
      <dgm:spPr/>
    </dgm:pt>
    <dgm:pt modelId="{CB1151FB-CB37-42E3-B8F9-B73291B1D2BA}" type="pres">
      <dgm:prSet presAssocID="{E07D106A-BBE3-400D-907C-9CB07CC9AC39}" presName="centerBoxParent" presStyleLbl="node1" presStyleIdx="2" presStyleCnt="3"/>
      <dgm:spPr/>
    </dgm:pt>
    <dgm:pt modelId="{8DB861F5-E0F4-4E9B-B101-1A2C69F977D3}" type="pres">
      <dgm:prSet presAssocID="{E07D106A-BBE3-400D-907C-9CB07CC9AC39}" presName="centerBoxChildren" presStyleCnt="0"/>
      <dgm:spPr/>
    </dgm:pt>
    <dgm:pt modelId="{6D5E7AC9-B175-4420-A98E-F7EF43C1E0A9}" type="pres">
      <dgm:prSet presAssocID="{7FDD9C77-6729-4876-8D4A-798EA849FA39}" presName="cChild" presStyleLbl="fgAcc1" presStyleIdx="4" presStyleCnt="6">
        <dgm:presLayoutVars>
          <dgm:bulletEnabled val="1"/>
        </dgm:presLayoutVars>
      </dgm:prSet>
      <dgm:spPr/>
    </dgm:pt>
    <dgm:pt modelId="{91EC38F9-36F8-44E7-94CC-45EC1C4CCE25}" type="pres">
      <dgm:prSet presAssocID="{D94645CC-4F53-477E-86E5-68EDD604D205}" presName="centerSibTrans" presStyleCnt="0"/>
      <dgm:spPr/>
    </dgm:pt>
    <dgm:pt modelId="{7451F36D-C7BC-4A68-9CD4-B4C3ADD0578A}" type="pres">
      <dgm:prSet presAssocID="{BF0FBFC7-B1CC-4053-9A25-DDDE9B9553C9}" presName="cChild" presStyleLbl="fgAcc1" presStyleIdx="5" presStyleCnt="6" custScaleX="78572" custScaleY="105533">
        <dgm:presLayoutVars>
          <dgm:bulletEnabled val="1"/>
        </dgm:presLayoutVars>
      </dgm:prSet>
      <dgm:spPr/>
    </dgm:pt>
  </dgm:ptLst>
  <dgm:cxnLst>
    <dgm:cxn modelId="{58C6040A-6D8C-472E-BEB3-088ABD7C9B90}" srcId="{E07D106A-BBE3-400D-907C-9CB07CC9AC39}" destId="{38416681-90D6-4897-B5EA-DFE5364A87BA}" srcOrd="0" destOrd="0" parTransId="{984C2686-10DC-4FF2-A72A-E5DF5C2921C1}" sibTransId="{5860475E-636D-467C-B9AB-6006EABEC26E}"/>
    <dgm:cxn modelId="{F55C580E-4AFA-43C8-86A2-EEF102D1720D}" srcId="{39FB2B04-DC69-4E7C-AC52-262487CC6470}" destId="{2D0D1379-FD51-4D67-930F-D79415FE4630}" srcOrd="1" destOrd="0" parTransId="{436F72D0-339C-4117-B00D-EE98DDCA1CF7}" sibTransId="{274C5C80-8023-4F22-BE66-4C688C5012C6}"/>
    <dgm:cxn modelId="{011A8522-B417-4672-8CC1-B46B4F83B09A}" srcId="{38416681-90D6-4897-B5EA-DFE5364A87BA}" destId="{F52CC486-8642-4E19-8E55-C37D52A17AFF}" srcOrd="1" destOrd="0" parTransId="{941FAFF5-8336-45CF-8F59-AEC1905C681E}" sibTransId="{6E2A1980-0A34-499B-973B-0E51971F40F7}"/>
    <dgm:cxn modelId="{CA883C3F-6864-47F3-9383-322F5A0C8D17}" type="presOf" srcId="{4566406B-1627-4ECE-A411-EEC6D0A79DFD}" destId="{B31F75CB-4F51-427B-8919-21263B3CF8F5}" srcOrd="0" destOrd="0" presId="urn:microsoft.com/office/officeart/2005/8/layout/target2"/>
    <dgm:cxn modelId="{EF34D642-E9ED-4EFA-A6B5-9CC9D60F242C}" type="presOf" srcId="{39FB2B04-DC69-4E7C-AC52-262487CC6470}" destId="{CA05FBB8-70F7-4483-AAE8-34EAD53BCFE2}" srcOrd="0" destOrd="0" presId="urn:microsoft.com/office/officeart/2005/8/layout/target2"/>
    <dgm:cxn modelId="{F9A5D863-6E0B-4B2B-9ABA-2165E1FE7950}" type="presOf" srcId="{BF0FBFC7-B1CC-4053-9A25-DDDE9B9553C9}" destId="{7451F36D-C7BC-4A68-9CD4-B4C3ADD0578A}" srcOrd="0" destOrd="0" presId="urn:microsoft.com/office/officeart/2005/8/layout/target2"/>
    <dgm:cxn modelId="{9AC4B246-92B2-4908-81EE-5D291CD58D47}" srcId="{46F574C8-59D0-45A1-A89F-5C2D09B28928}" destId="{BF0FBFC7-B1CC-4053-9A25-DDDE9B9553C9}" srcOrd="1" destOrd="0" parTransId="{B6D59109-D1A4-4343-B849-481B38E99993}" sibTransId="{A8377A19-90CE-4110-86B2-667C9F5BE8CF}"/>
    <dgm:cxn modelId="{F10C6970-976F-4F97-AF5A-3A83C9E86BBC}" srcId="{39FB2B04-DC69-4E7C-AC52-262487CC6470}" destId="{4566406B-1627-4ECE-A411-EEC6D0A79DFD}" srcOrd="0" destOrd="0" parTransId="{1D1516ED-2B1E-4EFB-A92E-05EC9A84D1DF}" sibTransId="{9133825A-AD20-43B2-A103-4B2C51AA1950}"/>
    <dgm:cxn modelId="{390D5975-93DA-4106-B6B3-1DA5EED0F889}" srcId="{E07D106A-BBE3-400D-907C-9CB07CC9AC39}" destId="{46F574C8-59D0-45A1-A89F-5C2D09B28928}" srcOrd="2" destOrd="0" parTransId="{A37658D2-88C5-4D18-8F99-D6E5FA542884}" sibTransId="{E1E6DD24-76BE-4AA4-82EA-58FD2EAA4585}"/>
    <dgm:cxn modelId="{A2844459-96E4-4371-BF26-95C031CAADFD}" type="presOf" srcId="{2D0D1379-FD51-4D67-930F-D79415FE4630}" destId="{DADA8426-786E-4DBC-B683-662FF0601D90}" srcOrd="0" destOrd="0" presId="urn:microsoft.com/office/officeart/2005/8/layout/target2"/>
    <dgm:cxn modelId="{6E7B567D-54F3-491A-85D4-864124030407}" type="presOf" srcId="{46F574C8-59D0-45A1-A89F-5C2D09B28928}" destId="{CB1151FB-CB37-42E3-B8F9-B73291B1D2BA}" srcOrd="0" destOrd="0" presId="urn:microsoft.com/office/officeart/2005/8/layout/target2"/>
    <dgm:cxn modelId="{0F022381-A749-4A31-87DB-9DA57FCFC89D}" type="presOf" srcId="{DE2A3441-9AFA-4877-814C-6B5971E132DF}" destId="{7ED16989-5151-4533-B911-32BB065B376E}" srcOrd="0" destOrd="0" presId="urn:microsoft.com/office/officeart/2005/8/layout/target2"/>
    <dgm:cxn modelId="{E5404A99-B828-4CD8-BA76-ADA878872AED}" srcId="{E07D106A-BBE3-400D-907C-9CB07CC9AC39}" destId="{39FB2B04-DC69-4E7C-AC52-262487CC6470}" srcOrd="1" destOrd="0" parTransId="{9F431A27-91E6-4247-8EDD-3CFA716B9554}" sibTransId="{BB3D887A-E35F-4405-9416-4D8B46BFCB7D}"/>
    <dgm:cxn modelId="{9AF7079D-3F3A-4291-88BF-C5978D87D5D7}" type="presOf" srcId="{7FDD9C77-6729-4876-8D4A-798EA849FA39}" destId="{6D5E7AC9-B175-4420-A98E-F7EF43C1E0A9}" srcOrd="0" destOrd="0" presId="urn:microsoft.com/office/officeart/2005/8/layout/target2"/>
    <dgm:cxn modelId="{7CB762A1-947E-40E0-9B97-57408602AB8F}" type="presOf" srcId="{F52CC486-8642-4E19-8E55-C37D52A17AFF}" destId="{63F0ECFC-4314-422D-9EA1-C546F3CAF56F}" srcOrd="0" destOrd="0" presId="urn:microsoft.com/office/officeart/2005/8/layout/target2"/>
    <dgm:cxn modelId="{F5BB0EBF-6849-4E71-9782-ACA8DF1844DC}" type="presOf" srcId="{E07D106A-BBE3-400D-907C-9CB07CC9AC39}" destId="{0ED8C6F2-52FA-47A9-B565-46F56B6EAF4A}" srcOrd="0" destOrd="0" presId="urn:microsoft.com/office/officeart/2005/8/layout/target2"/>
    <dgm:cxn modelId="{72E4ABC2-C8A9-4826-B084-75F50A77C28F}" srcId="{46F574C8-59D0-45A1-A89F-5C2D09B28928}" destId="{7FDD9C77-6729-4876-8D4A-798EA849FA39}" srcOrd="0" destOrd="0" parTransId="{09C8EEAA-A5FF-4FDC-A32D-B36A8BF9BA80}" sibTransId="{D94645CC-4F53-477E-86E5-68EDD604D205}"/>
    <dgm:cxn modelId="{13A680E4-22C8-43C2-95CF-6995457177DB}" type="presOf" srcId="{38416681-90D6-4897-B5EA-DFE5364A87BA}" destId="{8075C8DF-8CC4-49DB-B7F9-EAE1ACE0655D}" srcOrd="0" destOrd="0" presId="urn:microsoft.com/office/officeart/2005/8/layout/target2"/>
    <dgm:cxn modelId="{058F00FB-F263-4442-BBE4-20517532C721}" srcId="{38416681-90D6-4897-B5EA-DFE5364A87BA}" destId="{DE2A3441-9AFA-4877-814C-6B5971E132DF}" srcOrd="0" destOrd="0" parTransId="{C0E3DC92-4843-4BC3-B899-846EA4C9A3AF}" sibTransId="{74CCF759-0973-41EB-8FB8-6C2734E0D51A}"/>
    <dgm:cxn modelId="{F755F5C1-2075-45E5-964E-20CCDAA4EE4B}" type="presParOf" srcId="{0ED8C6F2-52FA-47A9-B565-46F56B6EAF4A}" destId="{94991424-D9E9-490C-99DB-A0EC37D9553A}" srcOrd="0" destOrd="0" presId="urn:microsoft.com/office/officeart/2005/8/layout/target2"/>
    <dgm:cxn modelId="{4461C283-0F34-456B-8D44-E3DD51451F46}" type="presParOf" srcId="{94991424-D9E9-490C-99DB-A0EC37D9553A}" destId="{8075C8DF-8CC4-49DB-B7F9-EAE1ACE0655D}" srcOrd="0" destOrd="0" presId="urn:microsoft.com/office/officeart/2005/8/layout/target2"/>
    <dgm:cxn modelId="{D10BFF42-56EE-49EB-88A2-37082069DFEF}" type="presParOf" srcId="{94991424-D9E9-490C-99DB-A0EC37D9553A}" destId="{85B64173-B97E-49E4-BED7-2CAADA57A059}" srcOrd="1" destOrd="0" presId="urn:microsoft.com/office/officeart/2005/8/layout/target2"/>
    <dgm:cxn modelId="{F6ABB49E-889F-402F-B51F-B83CC1C876D1}" type="presParOf" srcId="{85B64173-B97E-49E4-BED7-2CAADA57A059}" destId="{7ED16989-5151-4533-B911-32BB065B376E}" srcOrd="0" destOrd="0" presId="urn:microsoft.com/office/officeart/2005/8/layout/target2"/>
    <dgm:cxn modelId="{67CC70E5-262A-49C4-9E24-5FBDB445F423}" type="presParOf" srcId="{85B64173-B97E-49E4-BED7-2CAADA57A059}" destId="{985C501C-8659-4DEC-9DC0-B7998C33E46D}" srcOrd="1" destOrd="0" presId="urn:microsoft.com/office/officeart/2005/8/layout/target2"/>
    <dgm:cxn modelId="{B7A8E448-6145-4142-92BE-60EBABC0B825}" type="presParOf" srcId="{85B64173-B97E-49E4-BED7-2CAADA57A059}" destId="{63F0ECFC-4314-422D-9EA1-C546F3CAF56F}" srcOrd="2" destOrd="0" presId="urn:microsoft.com/office/officeart/2005/8/layout/target2"/>
    <dgm:cxn modelId="{DC4ABCAF-DC6C-41EC-88A3-88361511B5E2}" type="presParOf" srcId="{0ED8C6F2-52FA-47A9-B565-46F56B6EAF4A}" destId="{DE464068-B4E7-4515-ABD9-DEFABD971048}" srcOrd="1" destOrd="0" presId="urn:microsoft.com/office/officeart/2005/8/layout/target2"/>
    <dgm:cxn modelId="{3736C356-B9AF-48DF-A446-FC19E0A1CB85}" type="presParOf" srcId="{DE464068-B4E7-4515-ABD9-DEFABD971048}" destId="{CA05FBB8-70F7-4483-AAE8-34EAD53BCFE2}" srcOrd="0" destOrd="0" presId="urn:microsoft.com/office/officeart/2005/8/layout/target2"/>
    <dgm:cxn modelId="{E0AC6C5E-8155-48FA-92C5-79510F67A6C7}" type="presParOf" srcId="{DE464068-B4E7-4515-ABD9-DEFABD971048}" destId="{9F714E89-962F-47A5-AB9F-F194E5707D86}" srcOrd="1" destOrd="0" presId="urn:microsoft.com/office/officeart/2005/8/layout/target2"/>
    <dgm:cxn modelId="{23DDA1F3-CE79-4BF6-8EAE-CBBBC0CC9E67}" type="presParOf" srcId="{9F714E89-962F-47A5-AB9F-F194E5707D86}" destId="{B31F75CB-4F51-427B-8919-21263B3CF8F5}" srcOrd="0" destOrd="0" presId="urn:microsoft.com/office/officeart/2005/8/layout/target2"/>
    <dgm:cxn modelId="{2A2C3AB8-888C-492D-AC19-F896FF344558}" type="presParOf" srcId="{9F714E89-962F-47A5-AB9F-F194E5707D86}" destId="{73973E22-A8B1-4D81-8BD8-B65457084684}" srcOrd="1" destOrd="0" presId="urn:microsoft.com/office/officeart/2005/8/layout/target2"/>
    <dgm:cxn modelId="{AE370272-59EA-445B-BD0F-B42CAF5B9BDB}" type="presParOf" srcId="{9F714E89-962F-47A5-AB9F-F194E5707D86}" destId="{DADA8426-786E-4DBC-B683-662FF0601D90}" srcOrd="2" destOrd="0" presId="urn:microsoft.com/office/officeart/2005/8/layout/target2"/>
    <dgm:cxn modelId="{291A4982-3B4A-4822-A0E1-9818609B68D6}" type="presParOf" srcId="{0ED8C6F2-52FA-47A9-B565-46F56B6EAF4A}" destId="{1DDC94E6-8E46-4137-AAAA-B8DEAE04E92B}" srcOrd="2" destOrd="0" presId="urn:microsoft.com/office/officeart/2005/8/layout/target2"/>
    <dgm:cxn modelId="{83D37B78-63FC-4DCC-92A4-AD810E3DDDEE}" type="presParOf" srcId="{1DDC94E6-8E46-4137-AAAA-B8DEAE04E92B}" destId="{CB1151FB-CB37-42E3-B8F9-B73291B1D2BA}" srcOrd="0" destOrd="0" presId="urn:microsoft.com/office/officeart/2005/8/layout/target2"/>
    <dgm:cxn modelId="{C9DB1300-596A-45EE-A760-56B87051AE5B}" type="presParOf" srcId="{1DDC94E6-8E46-4137-AAAA-B8DEAE04E92B}" destId="{8DB861F5-E0F4-4E9B-B101-1A2C69F977D3}" srcOrd="1" destOrd="0" presId="urn:microsoft.com/office/officeart/2005/8/layout/target2"/>
    <dgm:cxn modelId="{856DE895-260B-4C24-950D-7BC14FEB7A6A}" type="presParOf" srcId="{8DB861F5-E0F4-4E9B-B101-1A2C69F977D3}" destId="{6D5E7AC9-B175-4420-A98E-F7EF43C1E0A9}" srcOrd="0" destOrd="0" presId="urn:microsoft.com/office/officeart/2005/8/layout/target2"/>
    <dgm:cxn modelId="{70583892-45C9-4BEE-98FC-0E2C3A41EED4}" type="presParOf" srcId="{8DB861F5-E0F4-4E9B-B101-1A2C69F977D3}" destId="{91EC38F9-36F8-44E7-94CC-45EC1C4CCE25}" srcOrd="1" destOrd="0" presId="urn:microsoft.com/office/officeart/2005/8/layout/target2"/>
    <dgm:cxn modelId="{C101C4A5-66E0-4A8D-932B-51A6431C72BF}" type="presParOf" srcId="{8DB861F5-E0F4-4E9B-B101-1A2C69F977D3}" destId="{7451F36D-C7BC-4A68-9CD4-B4C3ADD0578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0877B-D627-4BD9-8E81-DB362598568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3C7EA8-7387-428E-B756-BA454B669D6B}">
      <dgm:prSet phldrT="[Tekst]" custT="1"/>
      <dgm:spPr>
        <a:solidFill>
          <a:schemeClr val="accent6"/>
        </a:solidFill>
      </dgm:spPr>
      <dgm:t>
        <a:bodyPr/>
        <a:lstStyle/>
        <a:p>
          <a:pPr algn="l"/>
          <a:r>
            <a:rPr lang="da-DK" sz="1700" dirty="0">
              <a:latin typeface="Arial" panose="020B0604020202020204" pitchFamily="34" charset="0"/>
              <a:cs typeface="Arial" panose="020B0604020202020204" pitchFamily="34" charset="0"/>
            </a:rPr>
            <a:t>Ny Velkomstpakke</a:t>
          </a:r>
        </a:p>
        <a:p>
          <a:pPr algn="l"/>
          <a:endParaRPr lang="da-DK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sz="1700" dirty="0">
              <a:latin typeface="Arial" panose="020B0604020202020204" pitchFamily="34" charset="0"/>
              <a:cs typeface="Arial" panose="020B0604020202020204" pitchFamily="34" charset="0"/>
            </a:rPr>
            <a:t>Tjekliste for den gode modtagelse</a:t>
          </a:r>
        </a:p>
        <a:p>
          <a:pPr algn="l"/>
          <a:endParaRPr lang="da-DK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sz="1700" dirty="0">
              <a:latin typeface="Arial" panose="020B0604020202020204" pitchFamily="34" charset="0"/>
              <a:cs typeface="Arial" panose="020B0604020202020204" pitchFamily="34" charset="0"/>
            </a:rPr>
            <a:t>Hjemmeside </a:t>
          </a:r>
        </a:p>
      </dgm:t>
    </dgm:pt>
    <dgm:pt modelId="{1ADC79DD-9B85-45D9-B3F9-5678ED01F756}" type="parTrans" cxnId="{E18696B3-9260-433B-A367-B148751BCEB4}">
      <dgm:prSet/>
      <dgm:spPr/>
      <dgm:t>
        <a:bodyPr/>
        <a:lstStyle/>
        <a:p>
          <a:endParaRPr lang="da-DK"/>
        </a:p>
      </dgm:t>
    </dgm:pt>
    <dgm:pt modelId="{D1FA7FB4-29CD-41F4-B06F-371F07918128}" type="sibTrans" cxnId="{E18696B3-9260-433B-A367-B148751BCEB4}">
      <dgm:prSet/>
      <dgm:spPr/>
      <dgm:t>
        <a:bodyPr/>
        <a:lstStyle/>
        <a:p>
          <a:endParaRPr lang="da-DK"/>
        </a:p>
      </dgm:t>
    </dgm:pt>
    <dgm:pt modelId="{CDA197CE-914B-436B-9B6B-AD069A37DA23}">
      <dgm:prSet phldrT="[Tekst]"/>
      <dgm:spPr>
        <a:solidFill>
          <a:srgbClr val="00B0F0"/>
        </a:solidFill>
      </dgm:spPr>
      <dgm:t>
        <a:bodyPr/>
        <a:lstStyle/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Medarbejderhåndbog</a:t>
          </a: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Lederhåndbog</a:t>
          </a:r>
        </a:p>
        <a:p>
          <a:pPr algn="l"/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Ny undervisningsform</a:t>
          </a: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- E-learning</a:t>
          </a: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- Konsulent undervisning</a:t>
          </a: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- Kompetenceudvikling</a:t>
          </a:r>
        </a:p>
        <a:p>
          <a:pPr algn="l"/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Netværksgrupper</a:t>
          </a:r>
        </a:p>
      </dgm:t>
    </dgm:pt>
    <dgm:pt modelId="{2B56A01A-4466-4BD1-8CA5-BEBF268F70D7}" type="parTrans" cxnId="{609B0801-ED06-44BA-B36B-7908F3A5D18A}">
      <dgm:prSet/>
      <dgm:spPr/>
      <dgm:t>
        <a:bodyPr/>
        <a:lstStyle/>
        <a:p>
          <a:endParaRPr lang="da-DK"/>
        </a:p>
      </dgm:t>
    </dgm:pt>
    <dgm:pt modelId="{373C2A44-5043-452C-92DB-668F9B9D7026}" type="sibTrans" cxnId="{609B0801-ED06-44BA-B36B-7908F3A5D18A}">
      <dgm:prSet/>
      <dgm:spPr/>
      <dgm:t>
        <a:bodyPr/>
        <a:lstStyle/>
        <a:p>
          <a:endParaRPr lang="da-DK"/>
        </a:p>
      </dgm:t>
    </dgm:pt>
    <dgm:pt modelId="{BA4B8ECD-7C6F-46C7-AE28-91D01A36A643}">
      <dgm:prSet phldrT="[Tekst]"/>
      <dgm:spPr>
        <a:solidFill>
          <a:schemeClr val="accent4"/>
        </a:solidFill>
      </dgm:spPr>
      <dgm:t>
        <a:bodyPr/>
        <a:lstStyle/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Nyhedsbrev &amp; </a:t>
          </a:r>
          <a:r>
            <a:rPr lang="da-DK" dirty="0" err="1">
              <a:latin typeface="Arial" panose="020B0604020202020204" pitchFamily="34" charset="0"/>
              <a:cs typeface="Arial" panose="020B0604020202020204" pitchFamily="34" charset="0"/>
            </a:rPr>
            <a:t>Yammer</a:t>
          </a:r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Chatbot Dag</a:t>
          </a:r>
        </a:p>
        <a:p>
          <a:pPr algn="l"/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Medarbejder dag</a:t>
          </a:r>
        </a:p>
        <a:p>
          <a:pPr algn="l"/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Trivselsundersøgelse</a:t>
          </a:r>
        </a:p>
        <a:p>
          <a:pPr algn="l"/>
          <a:endParaRPr lang="da-DK" dirty="0"/>
        </a:p>
      </dgm:t>
    </dgm:pt>
    <dgm:pt modelId="{705D1E80-8615-478E-BED6-BDC56A7ECDB0}" type="parTrans" cxnId="{F0B29B76-BBCB-406F-8FB6-2E84B0170840}">
      <dgm:prSet/>
      <dgm:spPr/>
      <dgm:t>
        <a:bodyPr/>
        <a:lstStyle/>
        <a:p>
          <a:endParaRPr lang="da-DK"/>
        </a:p>
      </dgm:t>
    </dgm:pt>
    <dgm:pt modelId="{AF0A5615-4D8D-42EB-9E8D-01C5416E5E62}" type="sibTrans" cxnId="{F0B29B76-BBCB-406F-8FB6-2E84B0170840}">
      <dgm:prSet/>
      <dgm:spPr/>
      <dgm:t>
        <a:bodyPr/>
        <a:lstStyle/>
        <a:p>
          <a:endParaRPr lang="da-DK"/>
        </a:p>
      </dgm:t>
    </dgm:pt>
    <dgm:pt modelId="{A989C229-3984-43A3-BEC1-B7CF92CFD930}" type="pres">
      <dgm:prSet presAssocID="{0470877B-D627-4BD9-8E81-DB3625985683}" presName="Name0" presStyleCnt="0">
        <dgm:presLayoutVars>
          <dgm:dir/>
          <dgm:resizeHandles val="exact"/>
        </dgm:presLayoutVars>
      </dgm:prSet>
      <dgm:spPr/>
    </dgm:pt>
    <dgm:pt modelId="{974C4C97-3C4A-44B9-8B29-7353E942AEB5}" type="pres">
      <dgm:prSet presAssocID="{0470877B-D627-4BD9-8E81-DB3625985683}" presName="bkgdShp" presStyleLbl="alignAccFollowNode1" presStyleIdx="0" presStyleCnt="1" custLinFactNeighborX="0" custLinFactNeighborY="-7492"/>
      <dgm:spPr/>
    </dgm:pt>
    <dgm:pt modelId="{14166BE7-1EDE-48BB-84B6-0E124AA0FF84}" type="pres">
      <dgm:prSet presAssocID="{0470877B-D627-4BD9-8E81-DB3625985683}" presName="linComp" presStyleCnt="0"/>
      <dgm:spPr/>
    </dgm:pt>
    <dgm:pt modelId="{44BEF9DE-DF27-4AC6-AB7B-19C9183FD966}" type="pres">
      <dgm:prSet presAssocID="{6D3C7EA8-7387-428E-B756-BA454B669D6B}" presName="compNode" presStyleCnt="0"/>
      <dgm:spPr/>
    </dgm:pt>
    <dgm:pt modelId="{E40F4277-6F81-4CC3-A5FA-171CA1B263F7}" type="pres">
      <dgm:prSet presAssocID="{6D3C7EA8-7387-428E-B756-BA454B669D6B}" presName="node" presStyleLbl="node1" presStyleIdx="0" presStyleCnt="3">
        <dgm:presLayoutVars>
          <dgm:bulletEnabled val="1"/>
        </dgm:presLayoutVars>
      </dgm:prSet>
      <dgm:spPr/>
    </dgm:pt>
    <dgm:pt modelId="{8AC15FB4-676E-42CC-867E-1E5D7863EABC}" type="pres">
      <dgm:prSet presAssocID="{6D3C7EA8-7387-428E-B756-BA454B669D6B}" presName="invisiNode" presStyleLbl="node1" presStyleIdx="0" presStyleCnt="3"/>
      <dgm:spPr/>
    </dgm:pt>
    <dgm:pt modelId="{132EEC40-B180-4C9E-B6BE-CE0CADE3D880}" type="pres">
      <dgm:prSet presAssocID="{6D3C7EA8-7387-428E-B756-BA454B669D6B}" presName="imagNode" presStyleLbl="fgImgPlace1" presStyleIdx="0" presStyleCnt="3" custLinFactX="100000" custLinFactNeighborX="119232" custLinFactNeighborY="-8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Hænder, der holder hinanden"/>
        </a:ext>
      </dgm:extLst>
    </dgm:pt>
    <dgm:pt modelId="{53B25358-43FF-43A5-B7D5-0E6219E27768}" type="pres">
      <dgm:prSet presAssocID="{D1FA7FB4-29CD-41F4-B06F-371F07918128}" presName="sibTrans" presStyleLbl="sibTrans2D1" presStyleIdx="0" presStyleCnt="0"/>
      <dgm:spPr/>
    </dgm:pt>
    <dgm:pt modelId="{85C4EDC7-AB88-4F53-BBB1-ADD206E6AC15}" type="pres">
      <dgm:prSet presAssocID="{CDA197CE-914B-436B-9B6B-AD069A37DA23}" presName="compNode" presStyleCnt="0"/>
      <dgm:spPr/>
    </dgm:pt>
    <dgm:pt modelId="{5DEEF277-C6A5-410B-9260-6B2EB9A665F3}" type="pres">
      <dgm:prSet presAssocID="{CDA197CE-914B-436B-9B6B-AD069A37DA23}" presName="node" presStyleLbl="node1" presStyleIdx="1" presStyleCnt="3">
        <dgm:presLayoutVars>
          <dgm:bulletEnabled val="1"/>
        </dgm:presLayoutVars>
      </dgm:prSet>
      <dgm:spPr/>
    </dgm:pt>
    <dgm:pt modelId="{7AB6B52A-5709-456E-A9FE-6872CB96E0FB}" type="pres">
      <dgm:prSet presAssocID="{CDA197CE-914B-436B-9B6B-AD069A37DA23}" presName="invisiNode" presStyleLbl="node1" presStyleIdx="1" presStyleCnt="3"/>
      <dgm:spPr/>
    </dgm:pt>
    <dgm:pt modelId="{D2931466-6A0C-4595-967C-67E368F64ED3}" type="pres">
      <dgm:prSet presAssocID="{CDA197CE-914B-436B-9B6B-AD069A37DA23}" presName="imagNode" presStyleLbl="fgImgPlace1" presStyleIdx="1" presStyleCnt="3" custLinFactX="-8899" custLinFactNeighborX="-100000" custLinFactNeighborY="-4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Team på fire personer, der bruger computeren i callcenter"/>
        </a:ext>
      </dgm:extLst>
    </dgm:pt>
    <dgm:pt modelId="{4C0D4B32-0366-4747-9CDE-4231876A7A1A}" type="pres">
      <dgm:prSet presAssocID="{373C2A44-5043-452C-92DB-668F9B9D7026}" presName="sibTrans" presStyleLbl="sibTrans2D1" presStyleIdx="0" presStyleCnt="0"/>
      <dgm:spPr/>
    </dgm:pt>
    <dgm:pt modelId="{FF813E6D-BE22-4F32-9489-6C1E4F3C21DD}" type="pres">
      <dgm:prSet presAssocID="{BA4B8ECD-7C6F-46C7-AE28-91D01A36A643}" presName="compNode" presStyleCnt="0"/>
      <dgm:spPr/>
    </dgm:pt>
    <dgm:pt modelId="{D85537CC-7780-48AC-A502-8117150FB491}" type="pres">
      <dgm:prSet presAssocID="{BA4B8ECD-7C6F-46C7-AE28-91D01A36A643}" presName="node" presStyleLbl="node1" presStyleIdx="2" presStyleCnt="3">
        <dgm:presLayoutVars>
          <dgm:bulletEnabled val="1"/>
        </dgm:presLayoutVars>
      </dgm:prSet>
      <dgm:spPr/>
    </dgm:pt>
    <dgm:pt modelId="{09E5388F-310D-4BB9-B7C9-FD2E88F6A846}" type="pres">
      <dgm:prSet presAssocID="{BA4B8ECD-7C6F-46C7-AE28-91D01A36A643}" presName="invisiNode" presStyleLbl="node1" presStyleIdx="2" presStyleCnt="3"/>
      <dgm:spPr/>
    </dgm:pt>
    <dgm:pt modelId="{EC050CB7-372F-4995-A9FC-5805F1256DCF}" type="pres">
      <dgm:prSet presAssocID="{BA4B8ECD-7C6F-46C7-AE28-91D01A36A643}" presName="imagNode" presStyleLbl="fgImgPlace1" presStyleIdx="2" presStyleCnt="3" custLinFactX="-7003" custLinFactNeighborX="-100000" custLinFactNeighborY="-20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Metalkugler forbundet i et net"/>
        </a:ext>
      </dgm:extLst>
    </dgm:pt>
  </dgm:ptLst>
  <dgm:cxnLst>
    <dgm:cxn modelId="{609B0801-ED06-44BA-B36B-7908F3A5D18A}" srcId="{0470877B-D627-4BD9-8E81-DB3625985683}" destId="{CDA197CE-914B-436B-9B6B-AD069A37DA23}" srcOrd="1" destOrd="0" parTransId="{2B56A01A-4466-4BD1-8CA5-BEBF268F70D7}" sibTransId="{373C2A44-5043-452C-92DB-668F9B9D7026}"/>
    <dgm:cxn modelId="{BBE85061-13BD-45BE-AA6F-85600CD31B62}" type="presOf" srcId="{CDA197CE-914B-436B-9B6B-AD069A37DA23}" destId="{5DEEF277-C6A5-410B-9260-6B2EB9A665F3}" srcOrd="0" destOrd="0" presId="urn:microsoft.com/office/officeart/2005/8/layout/pList2"/>
    <dgm:cxn modelId="{B8790C42-2338-4984-B2FA-74B95EE45E9E}" type="presOf" srcId="{6D3C7EA8-7387-428E-B756-BA454B669D6B}" destId="{E40F4277-6F81-4CC3-A5FA-171CA1B263F7}" srcOrd="0" destOrd="0" presId="urn:microsoft.com/office/officeart/2005/8/layout/pList2"/>
    <dgm:cxn modelId="{0CECD353-6F84-41CB-87B9-10495E6BD43F}" type="presOf" srcId="{0470877B-D627-4BD9-8E81-DB3625985683}" destId="{A989C229-3984-43A3-BEC1-B7CF92CFD930}" srcOrd="0" destOrd="0" presId="urn:microsoft.com/office/officeart/2005/8/layout/pList2"/>
    <dgm:cxn modelId="{F0B29B76-BBCB-406F-8FB6-2E84B0170840}" srcId="{0470877B-D627-4BD9-8E81-DB3625985683}" destId="{BA4B8ECD-7C6F-46C7-AE28-91D01A36A643}" srcOrd="2" destOrd="0" parTransId="{705D1E80-8615-478E-BED6-BDC56A7ECDB0}" sibTransId="{AF0A5615-4D8D-42EB-9E8D-01C5416E5E62}"/>
    <dgm:cxn modelId="{1D4F4A89-4435-400B-8CEA-ED69AD3B83AE}" type="presOf" srcId="{D1FA7FB4-29CD-41F4-B06F-371F07918128}" destId="{53B25358-43FF-43A5-B7D5-0E6219E27768}" srcOrd="0" destOrd="0" presId="urn:microsoft.com/office/officeart/2005/8/layout/pList2"/>
    <dgm:cxn modelId="{E18696B3-9260-433B-A367-B148751BCEB4}" srcId="{0470877B-D627-4BD9-8E81-DB3625985683}" destId="{6D3C7EA8-7387-428E-B756-BA454B669D6B}" srcOrd="0" destOrd="0" parTransId="{1ADC79DD-9B85-45D9-B3F9-5678ED01F756}" sibTransId="{D1FA7FB4-29CD-41F4-B06F-371F07918128}"/>
    <dgm:cxn modelId="{0E5B50E5-26DA-4A73-A321-0F470921F9DF}" type="presOf" srcId="{BA4B8ECD-7C6F-46C7-AE28-91D01A36A643}" destId="{D85537CC-7780-48AC-A502-8117150FB491}" srcOrd="0" destOrd="0" presId="urn:microsoft.com/office/officeart/2005/8/layout/pList2"/>
    <dgm:cxn modelId="{0308E5FA-EB3D-4A70-82B1-FA6E673E2772}" type="presOf" srcId="{373C2A44-5043-452C-92DB-668F9B9D7026}" destId="{4C0D4B32-0366-4747-9CDE-4231876A7A1A}" srcOrd="0" destOrd="0" presId="urn:microsoft.com/office/officeart/2005/8/layout/pList2"/>
    <dgm:cxn modelId="{07B97CCC-967F-4CCD-9F3C-B0F8DCBA792D}" type="presParOf" srcId="{A989C229-3984-43A3-BEC1-B7CF92CFD930}" destId="{974C4C97-3C4A-44B9-8B29-7353E942AEB5}" srcOrd="0" destOrd="0" presId="urn:microsoft.com/office/officeart/2005/8/layout/pList2"/>
    <dgm:cxn modelId="{A452F5DE-D959-4C59-81DB-DEDEBA15DC65}" type="presParOf" srcId="{A989C229-3984-43A3-BEC1-B7CF92CFD930}" destId="{14166BE7-1EDE-48BB-84B6-0E124AA0FF84}" srcOrd="1" destOrd="0" presId="urn:microsoft.com/office/officeart/2005/8/layout/pList2"/>
    <dgm:cxn modelId="{EF194F8F-AE3A-4201-8B8F-138745773F8A}" type="presParOf" srcId="{14166BE7-1EDE-48BB-84B6-0E124AA0FF84}" destId="{44BEF9DE-DF27-4AC6-AB7B-19C9183FD966}" srcOrd="0" destOrd="0" presId="urn:microsoft.com/office/officeart/2005/8/layout/pList2"/>
    <dgm:cxn modelId="{BA9DE8E2-1D01-4AFE-8CAE-75301E821ECA}" type="presParOf" srcId="{44BEF9DE-DF27-4AC6-AB7B-19C9183FD966}" destId="{E40F4277-6F81-4CC3-A5FA-171CA1B263F7}" srcOrd="0" destOrd="0" presId="urn:microsoft.com/office/officeart/2005/8/layout/pList2"/>
    <dgm:cxn modelId="{A55C4FA6-EE02-47AF-80AB-2A6A90CCC532}" type="presParOf" srcId="{44BEF9DE-DF27-4AC6-AB7B-19C9183FD966}" destId="{8AC15FB4-676E-42CC-867E-1E5D7863EABC}" srcOrd="1" destOrd="0" presId="urn:microsoft.com/office/officeart/2005/8/layout/pList2"/>
    <dgm:cxn modelId="{B4588E8A-DC85-4D51-90C1-0EA03516FCBF}" type="presParOf" srcId="{44BEF9DE-DF27-4AC6-AB7B-19C9183FD966}" destId="{132EEC40-B180-4C9E-B6BE-CE0CADE3D880}" srcOrd="2" destOrd="0" presId="urn:microsoft.com/office/officeart/2005/8/layout/pList2"/>
    <dgm:cxn modelId="{1488DC34-1034-4BB0-872B-4F5CD4CB43D2}" type="presParOf" srcId="{14166BE7-1EDE-48BB-84B6-0E124AA0FF84}" destId="{53B25358-43FF-43A5-B7D5-0E6219E27768}" srcOrd="1" destOrd="0" presId="urn:microsoft.com/office/officeart/2005/8/layout/pList2"/>
    <dgm:cxn modelId="{5B631DA0-57E7-4FD0-8BAC-28B1AF6A99C6}" type="presParOf" srcId="{14166BE7-1EDE-48BB-84B6-0E124AA0FF84}" destId="{85C4EDC7-AB88-4F53-BBB1-ADD206E6AC15}" srcOrd="2" destOrd="0" presId="urn:microsoft.com/office/officeart/2005/8/layout/pList2"/>
    <dgm:cxn modelId="{AC6A2CED-5848-4281-8E46-E936CB05B6B5}" type="presParOf" srcId="{85C4EDC7-AB88-4F53-BBB1-ADD206E6AC15}" destId="{5DEEF277-C6A5-410B-9260-6B2EB9A665F3}" srcOrd="0" destOrd="0" presId="urn:microsoft.com/office/officeart/2005/8/layout/pList2"/>
    <dgm:cxn modelId="{2FEAA47E-F2B3-47F9-AD97-91C60D7DC1FF}" type="presParOf" srcId="{85C4EDC7-AB88-4F53-BBB1-ADD206E6AC15}" destId="{7AB6B52A-5709-456E-A9FE-6872CB96E0FB}" srcOrd="1" destOrd="0" presId="urn:microsoft.com/office/officeart/2005/8/layout/pList2"/>
    <dgm:cxn modelId="{2779D4BC-A594-4B90-8B80-9E6A121CF505}" type="presParOf" srcId="{85C4EDC7-AB88-4F53-BBB1-ADD206E6AC15}" destId="{D2931466-6A0C-4595-967C-67E368F64ED3}" srcOrd="2" destOrd="0" presId="urn:microsoft.com/office/officeart/2005/8/layout/pList2"/>
    <dgm:cxn modelId="{EB72ABAD-C783-4A22-9C45-E1737BD56C3F}" type="presParOf" srcId="{14166BE7-1EDE-48BB-84B6-0E124AA0FF84}" destId="{4C0D4B32-0366-4747-9CDE-4231876A7A1A}" srcOrd="3" destOrd="0" presId="urn:microsoft.com/office/officeart/2005/8/layout/pList2"/>
    <dgm:cxn modelId="{A23D2D4A-DC75-42C4-9A59-EB4AB0F5052D}" type="presParOf" srcId="{14166BE7-1EDE-48BB-84B6-0E124AA0FF84}" destId="{FF813E6D-BE22-4F32-9489-6C1E4F3C21DD}" srcOrd="4" destOrd="0" presId="urn:microsoft.com/office/officeart/2005/8/layout/pList2"/>
    <dgm:cxn modelId="{5B565314-C58B-457A-8BFF-BF0019F1F2F4}" type="presParOf" srcId="{FF813E6D-BE22-4F32-9489-6C1E4F3C21DD}" destId="{D85537CC-7780-48AC-A502-8117150FB491}" srcOrd="0" destOrd="0" presId="urn:microsoft.com/office/officeart/2005/8/layout/pList2"/>
    <dgm:cxn modelId="{3E0ED910-B468-4928-A021-2CC127F81C99}" type="presParOf" srcId="{FF813E6D-BE22-4F32-9489-6C1E4F3C21DD}" destId="{09E5388F-310D-4BB9-B7C9-FD2E88F6A846}" srcOrd="1" destOrd="0" presId="urn:microsoft.com/office/officeart/2005/8/layout/pList2"/>
    <dgm:cxn modelId="{992F0237-340D-488D-9347-BE253D7BAFB1}" type="presParOf" srcId="{FF813E6D-BE22-4F32-9489-6C1E4F3C21DD}" destId="{EC050CB7-372F-4995-A9FC-5805F1256DC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5C8DF-8CC4-49DB-B7F9-EAE1ACE0655D}">
      <dsp:nvSpPr>
        <dsp:cNvPr id="0" name=""/>
        <dsp:cNvSpPr/>
      </dsp:nvSpPr>
      <dsp:spPr>
        <a:xfrm>
          <a:off x="0" y="0"/>
          <a:ext cx="10515599" cy="476226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69605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 err="1"/>
            <a:t>Onboarding</a:t>
          </a:r>
          <a:r>
            <a:rPr lang="da-DK" sz="3200" kern="1200" dirty="0"/>
            <a:t> og fastholdelse af medarbejdere og kommuner</a:t>
          </a:r>
        </a:p>
      </dsp:txBody>
      <dsp:txXfrm>
        <a:off x="118560" y="118560"/>
        <a:ext cx="10278479" cy="4525149"/>
      </dsp:txXfrm>
    </dsp:sp>
    <dsp:sp modelId="{7ED16989-5151-4533-B911-32BB065B376E}">
      <dsp:nvSpPr>
        <dsp:cNvPr id="0" name=""/>
        <dsp:cNvSpPr/>
      </dsp:nvSpPr>
      <dsp:spPr>
        <a:xfrm>
          <a:off x="262889" y="1190567"/>
          <a:ext cx="1577339" cy="1627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Intro og uddannelse</a:t>
          </a:r>
        </a:p>
      </dsp:txBody>
      <dsp:txXfrm>
        <a:off x="311398" y="1239076"/>
        <a:ext cx="1480321" cy="1530710"/>
      </dsp:txXfrm>
    </dsp:sp>
    <dsp:sp modelId="{63F0ECFC-4314-422D-9EA1-C546F3CAF56F}">
      <dsp:nvSpPr>
        <dsp:cNvPr id="0" name=""/>
        <dsp:cNvSpPr/>
      </dsp:nvSpPr>
      <dsp:spPr>
        <a:xfrm>
          <a:off x="235996" y="2948941"/>
          <a:ext cx="1577339" cy="1627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Kvalitet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'DDH tættere på'</a:t>
          </a:r>
        </a:p>
      </dsp:txBody>
      <dsp:txXfrm>
        <a:off x="284505" y="2997450"/>
        <a:ext cx="1480321" cy="1530710"/>
      </dsp:txXfrm>
    </dsp:sp>
    <dsp:sp modelId="{CA05FBB8-70F7-4483-AAE8-34EAD53BCFE2}">
      <dsp:nvSpPr>
        <dsp:cNvPr id="0" name=""/>
        <dsp:cNvSpPr/>
      </dsp:nvSpPr>
      <dsp:spPr>
        <a:xfrm>
          <a:off x="2103119" y="1190567"/>
          <a:ext cx="8149589" cy="333358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116829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Organisationsspor</a:t>
          </a:r>
        </a:p>
      </dsp:txBody>
      <dsp:txXfrm>
        <a:off x="2205638" y="1293086"/>
        <a:ext cx="7944551" cy="3128550"/>
      </dsp:txXfrm>
    </dsp:sp>
    <dsp:sp modelId="{B31F75CB-4F51-427B-8919-21263B3CF8F5}">
      <dsp:nvSpPr>
        <dsp:cNvPr id="0" name=""/>
        <dsp:cNvSpPr/>
      </dsp:nvSpPr>
      <dsp:spPr>
        <a:xfrm>
          <a:off x="2306859" y="2357323"/>
          <a:ext cx="1629917" cy="9200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Vidensdeling og aftaler</a:t>
          </a:r>
        </a:p>
      </dsp:txBody>
      <dsp:txXfrm>
        <a:off x="2335153" y="2385617"/>
        <a:ext cx="1573329" cy="863444"/>
      </dsp:txXfrm>
    </dsp:sp>
    <dsp:sp modelId="{DADA8426-786E-4DBC-B683-662FF0601D90}">
      <dsp:nvSpPr>
        <dsp:cNvPr id="0" name=""/>
        <dsp:cNvSpPr/>
      </dsp:nvSpPr>
      <dsp:spPr>
        <a:xfrm>
          <a:off x="2306859" y="3353065"/>
          <a:ext cx="1629917" cy="9200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Faglig udvikling/læring</a:t>
          </a:r>
        </a:p>
      </dsp:txBody>
      <dsp:txXfrm>
        <a:off x="2335153" y="3381359"/>
        <a:ext cx="1573329" cy="863444"/>
      </dsp:txXfrm>
    </dsp:sp>
    <dsp:sp modelId="{CB1151FB-CB37-42E3-B8F9-B73291B1D2BA}">
      <dsp:nvSpPr>
        <dsp:cNvPr id="0" name=""/>
        <dsp:cNvSpPr/>
      </dsp:nvSpPr>
      <dsp:spPr>
        <a:xfrm>
          <a:off x="4153661" y="2381134"/>
          <a:ext cx="5836157" cy="1904907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075215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/>
            <a:t>Kulturspor</a:t>
          </a:r>
        </a:p>
      </dsp:txBody>
      <dsp:txXfrm>
        <a:off x="4212243" y="2439716"/>
        <a:ext cx="5718993" cy="1787743"/>
      </dsp:txXfrm>
    </dsp:sp>
    <dsp:sp modelId="{6D5E7AC9-B175-4420-A98E-F7EF43C1E0A9}">
      <dsp:nvSpPr>
        <dsp:cNvPr id="0" name=""/>
        <dsp:cNvSpPr/>
      </dsp:nvSpPr>
      <dsp:spPr>
        <a:xfrm>
          <a:off x="4299565" y="3238342"/>
          <a:ext cx="3053723" cy="8572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Vi</a:t>
          </a:r>
        </a:p>
      </dsp:txBody>
      <dsp:txXfrm>
        <a:off x="4325927" y="3264704"/>
        <a:ext cx="3000999" cy="804484"/>
      </dsp:txXfrm>
    </dsp:sp>
    <dsp:sp modelId="{7451F36D-C7BC-4A68-9CD4-B4C3ADD0578A}">
      <dsp:nvSpPr>
        <dsp:cNvPr id="0" name=""/>
        <dsp:cNvSpPr/>
      </dsp:nvSpPr>
      <dsp:spPr>
        <a:xfrm>
          <a:off x="7440166" y="3214628"/>
          <a:ext cx="2399371" cy="9046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Inddragelse</a:t>
          </a:r>
        </a:p>
      </dsp:txBody>
      <dsp:txXfrm>
        <a:off x="7467987" y="3242449"/>
        <a:ext cx="2343729" cy="848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C4C97-3C4A-44B9-8B29-7353E942AEB5}">
      <dsp:nvSpPr>
        <dsp:cNvPr id="0" name=""/>
        <dsp:cNvSpPr/>
      </dsp:nvSpPr>
      <dsp:spPr>
        <a:xfrm>
          <a:off x="0" y="0"/>
          <a:ext cx="10408257" cy="22478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EEC40-B180-4C9E-B6BE-CE0CADE3D880}">
      <dsp:nvSpPr>
        <dsp:cNvPr id="0" name=""/>
        <dsp:cNvSpPr/>
      </dsp:nvSpPr>
      <dsp:spPr>
        <a:xfrm>
          <a:off x="7015102" y="286070"/>
          <a:ext cx="3057425" cy="16484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F4277-6F81-4CC3-A5FA-171CA1B263F7}">
      <dsp:nvSpPr>
        <dsp:cNvPr id="0" name=""/>
        <dsp:cNvSpPr/>
      </dsp:nvSpPr>
      <dsp:spPr>
        <a:xfrm rot="10800000">
          <a:off x="312247" y="2247899"/>
          <a:ext cx="3057425" cy="2747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latin typeface="Arial" panose="020B0604020202020204" pitchFamily="34" charset="0"/>
              <a:cs typeface="Arial" panose="020B0604020202020204" pitchFamily="34" charset="0"/>
            </a:rPr>
            <a:t>Ny Velkomstpakke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latin typeface="Arial" panose="020B0604020202020204" pitchFamily="34" charset="0"/>
              <a:cs typeface="Arial" panose="020B0604020202020204" pitchFamily="34" charset="0"/>
            </a:rPr>
            <a:t>Tjekliste for den gode modtagelse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latin typeface="Arial" panose="020B0604020202020204" pitchFamily="34" charset="0"/>
              <a:cs typeface="Arial" panose="020B0604020202020204" pitchFamily="34" charset="0"/>
            </a:rPr>
            <a:t>Hjemmeside </a:t>
          </a:r>
        </a:p>
      </dsp:txBody>
      <dsp:txXfrm rot="10800000">
        <a:off x="396740" y="2247899"/>
        <a:ext cx="2888439" cy="2662940"/>
      </dsp:txXfrm>
    </dsp:sp>
    <dsp:sp modelId="{D2931466-6A0C-4595-967C-67E368F64ED3}">
      <dsp:nvSpPr>
        <dsp:cNvPr id="0" name=""/>
        <dsp:cNvSpPr/>
      </dsp:nvSpPr>
      <dsp:spPr>
        <a:xfrm>
          <a:off x="345909" y="292895"/>
          <a:ext cx="3057425" cy="16484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EF277-C6A5-410B-9260-6B2EB9A665F3}">
      <dsp:nvSpPr>
        <dsp:cNvPr id="0" name=""/>
        <dsp:cNvSpPr/>
      </dsp:nvSpPr>
      <dsp:spPr>
        <a:xfrm rot="10800000">
          <a:off x="3675415" y="2247899"/>
          <a:ext cx="3057425" cy="2747433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Medarbejderhåndbog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Lederhåndbog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Ny undervisningsform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- E-learning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- Konsulent undervisning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- Kompetenceudvikling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Netværksgrupper</a:t>
          </a:r>
        </a:p>
      </dsp:txBody>
      <dsp:txXfrm rot="10800000">
        <a:off x="3759908" y="2247899"/>
        <a:ext cx="2888439" cy="2662940"/>
      </dsp:txXfrm>
    </dsp:sp>
    <dsp:sp modelId="{EC050CB7-372F-4995-A9FC-5805F1256DCF}">
      <dsp:nvSpPr>
        <dsp:cNvPr id="0" name=""/>
        <dsp:cNvSpPr/>
      </dsp:nvSpPr>
      <dsp:spPr>
        <a:xfrm>
          <a:off x="3767046" y="265596"/>
          <a:ext cx="3057425" cy="16484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537CC-7780-48AC-A502-8117150FB491}">
      <dsp:nvSpPr>
        <dsp:cNvPr id="0" name=""/>
        <dsp:cNvSpPr/>
      </dsp:nvSpPr>
      <dsp:spPr>
        <a:xfrm rot="10800000">
          <a:off x="7038583" y="2247899"/>
          <a:ext cx="3057425" cy="2747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Nyhedsbrev &amp; </a:t>
          </a:r>
          <a:r>
            <a:rPr lang="da-DK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Yammer</a:t>
          </a:r>
          <a:endParaRPr lang="da-DK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Chatbot Dag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Medarbejder dag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Arial" panose="020B0604020202020204" pitchFamily="34" charset="0"/>
              <a:cs typeface="Arial" panose="020B0604020202020204" pitchFamily="34" charset="0"/>
            </a:rPr>
            <a:t>Trivselsundersøgelse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 dirty="0"/>
        </a:p>
      </dsp:txBody>
      <dsp:txXfrm rot="10800000">
        <a:off x="7123076" y="2247899"/>
        <a:ext cx="2888439" cy="2662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2445-70C4-409B-A522-3DBB04F331F9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8FE5-0982-485B-BF78-AC4147A637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0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EC7B-3667-4DF4-8506-B7AAB7F2F93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08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CB333-9E3A-4471-A2E7-1871D39D612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34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543C9-2AA6-42CF-B147-3EA8AD9F44C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6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974A-FC56-4EBE-B99C-BF3BE8E55B5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17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er nok en bedre løsning – kombination af 2 fysiske og 2 digitale møder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543C9-2AA6-42CF-B147-3EA8AD9F44C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Kommunerne med gult er Styregruppe kommuner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543C9-2AA6-42CF-B147-3EA8AD9F44C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28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Kommunerne med rød er kommuner uden en Chatbot superbruger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543C9-2AA6-42CF-B147-3EA8AD9F44C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F5582-0542-4DB7-6EB4-544BEAE6F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C31B8A-AE68-4F95-31E2-29693E55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11B4C1-CA2E-2225-19CA-557DCF4E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223EEC-D335-7396-D41C-78492D0E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9DEBCF-C8FD-1E64-8708-32FDE5EE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09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0A07D-139F-4DA8-7B07-5C9A497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67FDBF-C6C7-2CF2-491B-7B636D443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9329EF-3E57-71B3-137E-BD971ED6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ADF54C-2796-604C-E014-388DC34B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C8E2E6-9F5E-7EE4-311A-5A97A1B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99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D99BC9-18B0-2FE7-F083-D243ED3D4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D4CDFF8-0AEF-6A2B-1730-D1F1A121A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D82863-5D9E-6DD8-2031-CD2CC32F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F5E729-C1A6-6EE8-8D73-F8D66FBE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B33299-79A3-9E71-9CFC-2DFF2275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C0909-B258-3A91-7035-88F5284E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0A74A2-F3B7-70DC-2EE4-B9042164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3780AC-E985-1642-1EC6-849E485B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743AFD-C235-F56F-E5A2-67817A67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38520A-F479-B8EF-CCE8-09B14F67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28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7F04-A923-7619-2508-42267710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714F94-648C-F3C4-E6EE-F779A8E1D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232E87-B010-C693-50A5-40B6C924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23559B-D738-5CEE-BF4D-A2B158A6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52EFF4-F988-6C36-2A07-52B090D5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7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901D3-A910-BB04-3FD6-0241D420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271595-925B-CFEA-7E67-9F8D33762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274323-817F-DC58-B68A-7C3CA7C05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0334C8-FEDE-0F19-D856-6B1D7ED7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DAFD3D-0AFA-80DB-8CCF-139AF5E9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CFB87F-C083-FA67-18AA-E1371FDA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1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53801-528F-ED30-2411-16123E04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C126E6-6A97-2D61-6C30-8539BBF0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17A999-7DBD-692D-D4F6-D16563F8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DEE99D-E140-689E-BA52-5FB912513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5C04B98-7CCE-4BE1-9278-D4DD40081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65F67B9-7BA7-9947-0559-D5D9B4E4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F00D088-7C12-E65B-B2C2-FF410C44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A66CDB1-084B-F727-B1A0-D203484C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52A72-66FC-8467-E7F3-044C3F6D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D08B1E0-B198-7D33-D9FB-48A5F007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A75FCE-C0FA-90E3-72F9-38C7EAE6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B2BD7B-BCA1-AA8B-E02C-D94E3FC4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8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FB201C8-F1BB-8275-860B-6293578D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C685BF-CC5B-293B-DE27-DA70EBC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219DD7-0A6A-BF66-746F-CD341055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402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AEE27-20D3-EDD6-3254-75B5592B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2AC7BE-76A5-2211-C1CC-C7877A48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F90565-8033-704F-0DCD-72B0242D2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E25E42-9100-8FE4-1CB2-C2ECE736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574D90-5477-1EAB-F078-FF0F589E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26098A-E739-80DD-6F52-2A5FBDC4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1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866A2-5AF7-FDD2-419A-E309FA9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3B3F8E-623F-4285-2356-49E21F7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0F852B-A6D2-4899-6133-8A9B4160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D9B1FD-2ED5-F760-212A-BDE3FBE4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F41E274-FD07-F43B-51E3-FCBC5E81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86EF3DC-402D-7B9B-CBC2-14B3CB0F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22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906FDD-2518-3CB7-E60E-446BB7D6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338D39-E440-E079-3205-32FE05D9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BFFB27-E8E9-8C6D-0F00-B5FF15C9B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1A64-F401-44C5-8DA1-3A14650A882F}" type="datetimeFigureOut">
              <a:rPr lang="da-DK" smtClean="0"/>
              <a:t>14-03-2023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034533-E49C-358F-2DCE-B06F01D61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1549B0-02D2-1101-A889-F93354F67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b="1" dirty="0" err="1"/>
              <a:t>Onboarding</a:t>
            </a:r>
            <a:r>
              <a:rPr lang="da-DK" b="1" dirty="0"/>
              <a:t> og fastholdelse af agenter og kommuner</a:t>
            </a: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dirty="0"/>
          </a:p>
          <a:p>
            <a:r>
              <a:rPr lang="da-DK" sz="2800" dirty="0"/>
              <a:t>Styregruppemøde den 7. marts 2023</a:t>
            </a:r>
          </a:p>
          <a:p>
            <a:endParaRPr lang="da-DK" dirty="0"/>
          </a:p>
          <a:p>
            <a:r>
              <a:rPr lang="da-DK" dirty="0"/>
              <a:t>v/ Jette Ingemann Hansen</a:t>
            </a:r>
          </a:p>
        </p:txBody>
      </p:sp>
      <p:pic>
        <p:nvPicPr>
          <p:cNvPr id="7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396930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3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E6E71-DC73-0464-84C7-63CB4E06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Bilag: E-learning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BD3C9C-9D79-CC32-A197-9E8C8DE8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Forslag til E-læringsmoduler til brug for </a:t>
            </a: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nye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medarbejdere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oduler: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Velkomst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Puzzel</a:t>
            </a:r>
            <a:b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Gennemgang af funktioner, som log på, omstilling ’varmt og koldt’, Hente borger ind i forbindelse med varm omstilling, kø oversigt m.v.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Sb.nu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Yammer</a:t>
            </a:r>
            <a:endParaRPr lang="da-D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Vagter uden for normal åbningstid – når du ikke kan stille om, hvordan gør du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Nedbrud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Herudover 8-10 E-læringsvideoer arbejdsgang på de største (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antal henvendelser) emner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4D68F0F-2FB8-08E2-38F9-E387B1AA2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404882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7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Kommuner i Danmark - Wikipedia, den frie encyklopædi">
            <a:extLst>
              <a:ext uri="{FF2B5EF4-FFF2-40B4-BE49-F238E27FC236}">
                <a16:creationId xmlns:a16="http://schemas.microsoft.com/office/drawing/2014/main" id="{4CF0A206-0C1B-46F6-A901-5DABA178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5" y="0"/>
            <a:ext cx="5897291" cy="69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kstfelt 101">
            <a:extLst>
              <a:ext uri="{FF2B5EF4-FFF2-40B4-BE49-F238E27FC236}">
                <a16:creationId xmlns:a16="http://schemas.microsoft.com/office/drawing/2014/main" id="{5DF97B7A-9204-4E4D-84E4-F59CE717161F}"/>
              </a:ext>
            </a:extLst>
          </p:cNvPr>
          <p:cNvSpPr txBox="1"/>
          <p:nvPr/>
        </p:nvSpPr>
        <p:spPr>
          <a:xfrm>
            <a:off x="7054182" y="989083"/>
            <a:ext cx="418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DDH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Netværk</a:t>
            </a:r>
            <a:endParaRPr kumimoji="0" lang="en-GB" sz="40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7C9263F-0BA6-0B5F-0B8F-301B441B7375}"/>
              </a:ext>
            </a:extLst>
          </p:cNvPr>
          <p:cNvSpPr txBox="1"/>
          <p:nvPr/>
        </p:nvSpPr>
        <p:spPr>
          <a:xfrm>
            <a:off x="7164465" y="2107763"/>
            <a:ext cx="4185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Der er 39 DDH medlemskommuner</a:t>
            </a:r>
          </a:p>
          <a:p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31 kommuner anvender både DDH Kontaktcenter og DDH Chatbotten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3 kommuner anvender kun DDH Kontaktcenter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5 kommuner anvender kun DDH Chatbot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ECFA8C-B75B-8F07-D1AB-B9538E2FC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6176" y="3242821"/>
            <a:ext cx="868667" cy="613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B2DE0B-21C6-515E-E715-22AC5886B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0357" y="464002"/>
            <a:ext cx="868667" cy="6138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79ADFD-679C-D0C3-0BA8-66DFDAC1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690" y="700645"/>
            <a:ext cx="868667" cy="6138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5A1CED-9BE6-FD2E-F410-7DC37783D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7" y="1007567"/>
            <a:ext cx="868667" cy="6138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2E3EF6-1CFD-663B-DCE1-A808B27D9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6615" y="1083125"/>
            <a:ext cx="868667" cy="6138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4AA5BFF-ED86-96BB-3BA6-9FF118F22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6" y="1457866"/>
            <a:ext cx="868667" cy="6138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D815F9-7F84-2AEE-C6B4-5B5AE9EE9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1605" y="1745934"/>
            <a:ext cx="868667" cy="6138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01BAB4-3E2D-6A08-58B5-BD68667FE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722" y="1812925"/>
            <a:ext cx="868667" cy="6138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D6CD92-E84C-75F1-F017-91CC353A5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3797" y="2119847"/>
            <a:ext cx="868667" cy="61384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707598-35BE-7F9B-6739-E4342F16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5047" y="1879916"/>
            <a:ext cx="868667" cy="6138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5BCD8C-1EC1-C7E9-916F-9A0D4FC6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96" y="2488640"/>
            <a:ext cx="868667" cy="6138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20CE7E7-7C8E-1E5E-524F-2E9AF90A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5676" y="2498880"/>
            <a:ext cx="868667" cy="61384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567E4B-4E62-AD50-B5A6-5BE59B886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729" y="2792931"/>
            <a:ext cx="868667" cy="61384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43FE6B5-C2A0-DF0E-9C25-7EF6BF92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797" y="2583849"/>
            <a:ext cx="868667" cy="61384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AC54FFC-C1FD-650E-8AAB-2BCFF515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338" y="2407072"/>
            <a:ext cx="868667" cy="61384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492BB2D-02AC-F9A6-A571-8B0715303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777" y="2498880"/>
            <a:ext cx="868667" cy="6138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D8D0C36-F72B-DA21-8EE1-9CCB29EB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6182" y="2970550"/>
            <a:ext cx="868667" cy="61384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0342991-3550-A88B-A592-7180A7B4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198" y="2890411"/>
            <a:ext cx="868667" cy="61384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6CD8C8A-AE56-6C3D-81FE-77613E928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868" y="3144304"/>
            <a:ext cx="868667" cy="61384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98A75C1-C3F9-6036-990E-3CCA1A27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510" y="3384428"/>
            <a:ext cx="868667" cy="61384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7CC0AB-281E-98F7-06EF-D2333316E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515" y="3374614"/>
            <a:ext cx="868667" cy="6138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4E3D659-79FA-B433-9CD2-27C766F0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607" y="3669003"/>
            <a:ext cx="868667" cy="61384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091DA8E-31C5-6C51-5B0F-15DAE9C57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2916" y="3656693"/>
            <a:ext cx="868667" cy="61384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89613A0-7D36-A286-50D6-8B212D7EF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5773" y="3554685"/>
            <a:ext cx="868667" cy="61384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7311A5-E63C-8AB6-20AC-22E48098B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5715" y="3844494"/>
            <a:ext cx="868667" cy="61384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9D6CE29-1434-3364-DAB8-564613EB3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1477" y="776203"/>
            <a:ext cx="868667" cy="61384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F2F5A3-FAB6-41BE-6D3C-6EF6FFD19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6486" y="4168529"/>
            <a:ext cx="868667" cy="6138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98860AD-3AD8-E863-E650-85249B0F8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3941" y="4282847"/>
            <a:ext cx="868667" cy="61384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2B01907-8982-91FD-A003-44EFA2D12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341" y="3611844"/>
            <a:ext cx="868667" cy="61384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E56AE97-2448-7F7B-3638-B71E4D1F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775" y="3476660"/>
            <a:ext cx="868667" cy="61384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24DCEEC-E283-B02B-F5BF-D7B80B80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5512" y="3892965"/>
            <a:ext cx="868667" cy="61384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16DA6B-2110-4E31-9DE2-A0303F9A7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627" y="4151416"/>
            <a:ext cx="868667" cy="6138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331A2F2-4AD1-3FB4-FF01-52D98726D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200" y="3747289"/>
            <a:ext cx="868667" cy="61384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A427A0D-DACC-D978-FD51-52BB925E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1494" y="3730176"/>
            <a:ext cx="868667" cy="61384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5B2E16-D803-26B1-A0B6-5C87C6AB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540" y="1634672"/>
            <a:ext cx="868667" cy="6138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3E7A77F-D788-4953-23C0-369503D47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5766" y="3145452"/>
            <a:ext cx="868667" cy="6138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1BB138-A399-A526-359F-FA35407C6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1031" y="4067733"/>
            <a:ext cx="868667" cy="6138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8DAA09-215D-DA9A-2FE4-BF763DB73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4969" y="4049573"/>
            <a:ext cx="868667" cy="613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00273D-B46C-00D2-EC80-4F6AC1B67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3230" y="2051771"/>
            <a:ext cx="868667" cy="6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E08FB-C14C-9287-D8DF-562D95B4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Netværksmøder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C31E6D-D0F9-2232-DDEE-BBE83AAF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2023 opstartes DDH netværksgrupper:</a:t>
            </a:r>
          </a:p>
          <a:p>
            <a:pPr lvl="0">
              <a:buFontTx/>
              <a:buChar char="-"/>
            </a:pPr>
            <a:r>
              <a:rPr lang="da-DK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at skabe en større forbindelse og sparring mellem de enkelte DDH kommuner</a:t>
            </a:r>
          </a:p>
          <a:p>
            <a:pPr lvl="0">
              <a:buFontTx/>
              <a:buChar char="-"/>
            </a:pPr>
            <a:r>
              <a:rPr lang="da-DK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at skabe en større tilknytning mellem DDH sekretariatet, DDH styregruppe og Repræsentantskabet</a:t>
            </a:r>
          </a:p>
          <a:p>
            <a:pPr marL="0" lvl="0" indent="0">
              <a:buNone/>
            </a:pPr>
            <a:endParaRPr lang="da-D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Netværksmøderne afholdes én gang i kvartalet på 1,5 time. </a:t>
            </a:r>
          </a:p>
          <a:p>
            <a:pPr marL="0" lvl="0" indent="0">
              <a:buNone/>
            </a:pP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Møderne afholdes digitalt, og </a:t>
            </a:r>
            <a:r>
              <a:rPr lang="da-DK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nogle</a:t>
            </a: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 møderne kan afholdes fysisk. </a:t>
            </a:r>
          </a:p>
          <a:p>
            <a:pPr marL="0" lvl="0" indent="0">
              <a:buNone/>
            </a:pP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Netværksmøder vil kræve forberedelse for både agenter, ledere og Chatbot superbruger. </a:t>
            </a:r>
          </a:p>
          <a:p>
            <a:pPr marL="0" lvl="0" indent="0">
              <a:buNone/>
            </a:pPr>
            <a:endParaRPr lang="da-D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 netværksgruppe vil have en udpeget tovholder, som er ansvarlig for at udsende mødeindkaldelsen samt dagsordenen</a:t>
            </a:r>
          </a:p>
          <a:p>
            <a:pPr marL="0" lvl="0" indent="0">
              <a:buNone/>
            </a:pPr>
            <a:r>
              <a:rPr lang="da-DK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 mødedeltagere kan bidrage til mødets dagsorden ved at sende en e-mail til den relevante tovholder </a:t>
            </a:r>
            <a:endParaRPr lang="da-D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9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656E409D-4273-03AA-0C4F-847E4596BB47}"/>
              </a:ext>
            </a:extLst>
          </p:cNvPr>
          <p:cNvSpPr/>
          <p:nvPr/>
        </p:nvSpPr>
        <p:spPr>
          <a:xfrm>
            <a:off x="4532376" y="749808"/>
            <a:ext cx="3127248" cy="832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Leder Netværk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D9270E52-D32F-8616-972C-89CB84F760A0}"/>
              </a:ext>
            </a:extLst>
          </p:cNvPr>
          <p:cNvSpPr/>
          <p:nvPr/>
        </p:nvSpPr>
        <p:spPr>
          <a:xfrm>
            <a:off x="612648" y="749808"/>
            <a:ext cx="3127248" cy="832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Agent Netværk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6287E66F-1935-81AE-5D08-0312318C9736}"/>
              </a:ext>
            </a:extLst>
          </p:cNvPr>
          <p:cNvSpPr/>
          <p:nvPr/>
        </p:nvSpPr>
        <p:spPr>
          <a:xfrm>
            <a:off x="8452104" y="749808"/>
            <a:ext cx="3127248" cy="832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Chatbot Netværk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D23FF87C-BAA1-E64E-7093-676D03273EE1}"/>
              </a:ext>
            </a:extLst>
          </p:cNvPr>
          <p:cNvSpPr/>
          <p:nvPr/>
        </p:nvSpPr>
        <p:spPr>
          <a:xfrm>
            <a:off x="4614672" y="2441448"/>
            <a:ext cx="3044952" cy="3794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netværksgrupper</a:t>
            </a: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Tovholder: 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Går på runde blandt deltagere</a:t>
            </a: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Formål: 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/>
                <a:cs typeface="Arial"/>
              </a:rPr>
              <a:t>Sparringsnetværk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>
                <a:solidFill>
                  <a:schemeClr val="tx1"/>
                </a:solidFill>
                <a:latin typeface="Arial"/>
                <a:cs typeface="Arial"/>
              </a:rPr>
              <a:t>Større forbindelse mellem lederne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>
                <a:solidFill>
                  <a:schemeClr val="tx1"/>
                </a:solidFill>
                <a:latin typeface="Arial"/>
                <a:cs typeface="Arial"/>
              </a:rPr>
              <a:t>Tættere på styregruppen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9F59270E-9447-75B8-1347-4CA6BF78A9CA}"/>
              </a:ext>
            </a:extLst>
          </p:cNvPr>
          <p:cNvSpPr/>
          <p:nvPr/>
        </p:nvSpPr>
        <p:spPr>
          <a:xfrm>
            <a:off x="612648" y="2441448"/>
            <a:ext cx="3044952" cy="3794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netværksgrupper</a:t>
            </a:r>
          </a:p>
          <a:p>
            <a:pPr algn="ctr"/>
            <a:endParaRPr lang="da-DK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Tovholder: 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fra DDH Sekretariat </a:t>
            </a: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Formål: 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Sparringsnetværk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Større forbindelse mellem agenterne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/>
                <a:cs typeface="Arial"/>
              </a:rPr>
              <a:t>Tættere på ledelsen 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D7247F88-816C-D868-17D7-6A535F2BD960}"/>
              </a:ext>
            </a:extLst>
          </p:cNvPr>
          <p:cNvSpPr/>
          <p:nvPr/>
        </p:nvSpPr>
        <p:spPr>
          <a:xfrm>
            <a:off x="612648" y="1842516"/>
            <a:ext cx="3044952" cy="441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agenter per kommune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22CE1F2E-80E0-BE2B-F615-0F5A9CCD67C6}"/>
              </a:ext>
            </a:extLst>
          </p:cNvPr>
          <p:cNvSpPr/>
          <p:nvPr/>
        </p:nvSpPr>
        <p:spPr>
          <a:xfrm>
            <a:off x="4614672" y="1842516"/>
            <a:ext cx="3044952" cy="441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DDH Daglig leder 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54B3AED0-81A6-FD4F-F1F9-B6748C7EC9EC}"/>
              </a:ext>
            </a:extLst>
          </p:cNvPr>
          <p:cNvSpPr/>
          <p:nvPr/>
        </p:nvSpPr>
        <p:spPr>
          <a:xfrm>
            <a:off x="8452104" y="1842516"/>
            <a:ext cx="3044952" cy="441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 Superbrugere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7B0FB642-A943-6B38-63C1-442BD3D60A9C}"/>
              </a:ext>
            </a:extLst>
          </p:cNvPr>
          <p:cNvSpPr/>
          <p:nvPr/>
        </p:nvSpPr>
        <p:spPr>
          <a:xfrm>
            <a:off x="8452104" y="2441448"/>
            <a:ext cx="3044952" cy="3794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netværksgrupper</a:t>
            </a: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Tovholder: 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fra Chatbot team</a:t>
            </a:r>
          </a:p>
          <a:p>
            <a:pPr algn="ctr"/>
            <a:endParaRPr lang="da-DK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Formål: 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Sparringsnetværk</a:t>
            </a:r>
            <a:b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Større forbindelse </a:t>
            </a:r>
          </a:p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Tættere på Chatbot teamet</a:t>
            </a: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5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Kommuner i Danmark - Wikipedia, den frie encyklopædi">
            <a:extLst>
              <a:ext uri="{FF2B5EF4-FFF2-40B4-BE49-F238E27FC236}">
                <a16:creationId xmlns:a16="http://schemas.microsoft.com/office/drawing/2014/main" id="{4CF0A206-0C1B-46F6-A901-5DABA178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5" y="0"/>
            <a:ext cx="5897291" cy="69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ECFA8C-B75B-8F07-D1AB-B9538E2FC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6176" y="3242821"/>
            <a:ext cx="868667" cy="613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B2DE0B-21C6-515E-E715-22AC5886B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0357" y="464002"/>
            <a:ext cx="868667" cy="6138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79ADFD-679C-D0C3-0BA8-66DFDAC1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690" y="700645"/>
            <a:ext cx="868667" cy="6138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5A1CED-9BE6-FD2E-F410-7DC37783D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7" y="1007567"/>
            <a:ext cx="868667" cy="6138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2E3EF6-1CFD-663B-DCE1-A808B27D9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6615" y="1083125"/>
            <a:ext cx="868667" cy="6138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4AA5BFF-ED86-96BB-3BA6-9FF118F22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6" y="1457866"/>
            <a:ext cx="868667" cy="6138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D815F9-7F84-2AEE-C6B4-5B5AE9EE9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1605" y="1745934"/>
            <a:ext cx="868667" cy="6138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01BAB4-3E2D-6A08-58B5-BD68667FE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722" y="1812925"/>
            <a:ext cx="868667" cy="6138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D6CD92-E84C-75F1-F017-91CC353A5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3797" y="2119847"/>
            <a:ext cx="868667" cy="61384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707598-35BE-7F9B-6739-E4342F16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5047" y="1879916"/>
            <a:ext cx="868667" cy="6138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5BCD8C-1EC1-C7E9-916F-9A0D4FC6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96" y="2488640"/>
            <a:ext cx="868667" cy="6138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20CE7E7-7C8E-1E5E-524F-2E9AF90A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5676" y="2498880"/>
            <a:ext cx="868667" cy="61384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567E4B-4E62-AD50-B5A6-5BE59B886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729" y="2792931"/>
            <a:ext cx="868667" cy="61384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43FE6B5-C2A0-DF0E-9C25-7EF6BF92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797" y="2583849"/>
            <a:ext cx="868667" cy="61384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AC54FFC-C1FD-650E-8AAB-2BCFF515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338" y="2407072"/>
            <a:ext cx="868667" cy="61384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492BB2D-02AC-F9A6-A571-8B0715303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777" y="2498880"/>
            <a:ext cx="868667" cy="6138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D8D0C36-F72B-DA21-8EE1-9CCB29EB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6182" y="2970550"/>
            <a:ext cx="868667" cy="61384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0342991-3550-A88B-A592-7180A7B4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198" y="2890411"/>
            <a:ext cx="868667" cy="61384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6CD8C8A-AE56-6C3D-81FE-77613E928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868" y="3144304"/>
            <a:ext cx="868667" cy="61384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98A75C1-C3F9-6036-990E-3CCA1A27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510" y="3384428"/>
            <a:ext cx="868667" cy="61384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7CC0AB-281E-98F7-06EF-D2333316E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515" y="3374614"/>
            <a:ext cx="868667" cy="6138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4E3D659-79FA-B433-9CD2-27C766F0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607" y="3669003"/>
            <a:ext cx="868667" cy="61384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091DA8E-31C5-6C51-5B0F-15DAE9C57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2916" y="3656693"/>
            <a:ext cx="868667" cy="61384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89613A0-7D36-A286-50D6-8B212D7EF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5773" y="3554685"/>
            <a:ext cx="868667" cy="61384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7311A5-E63C-8AB6-20AC-22E48098B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5715" y="3844494"/>
            <a:ext cx="868667" cy="61384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9D6CE29-1434-3364-DAB8-564613EB3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1477" y="776203"/>
            <a:ext cx="868667" cy="61384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F2F5A3-FAB6-41BE-6D3C-6EF6FFD19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6486" y="4168529"/>
            <a:ext cx="868667" cy="6138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98860AD-3AD8-E863-E650-85249B0F8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3941" y="4282847"/>
            <a:ext cx="868667" cy="61384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2B01907-8982-91FD-A003-44EFA2D12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341" y="3611844"/>
            <a:ext cx="868667" cy="61384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E56AE97-2448-7F7B-3638-B71E4D1F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775" y="3476660"/>
            <a:ext cx="868667" cy="61384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24DCEEC-E283-B02B-F5BF-D7B80B80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5512" y="3892965"/>
            <a:ext cx="868667" cy="61384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16DA6B-2110-4E31-9DE2-A0303F9A7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627" y="4151416"/>
            <a:ext cx="868667" cy="6138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331A2F2-4AD1-3FB4-FF01-52D98726D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200" y="3747289"/>
            <a:ext cx="868667" cy="61384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A427A0D-DACC-D978-FD51-52BB925E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1494" y="3730176"/>
            <a:ext cx="868667" cy="613844"/>
          </a:xfrm>
          <a:prstGeom prst="rect">
            <a:avLst/>
          </a:prstGeom>
        </p:spPr>
      </p:pic>
      <p:sp>
        <p:nvSpPr>
          <p:cNvPr id="49" name="Tekstfelt 48">
            <a:extLst>
              <a:ext uri="{FF2B5EF4-FFF2-40B4-BE49-F238E27FC236}">
                <a16:creationId xmlns:a16="http://schemas.microsoft.com/office/drawing/2014/main" id="{124B2F71-7467-65F9-ED2D-951972B62889}"/>
              </a:ext>
            </a:extLst>
          </p:cNvPr>
          <p:cNvSpPr txBox="1"/>
          <p:nvPr/>
        </p:nvSpPr>
        <p:spPr>
          <a:xfrm>
            <a:off x="7210170" y="1812957"/>
            <a:ext cx="48634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Nord A: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Jammerbugt, Skive, Lemvig, Morsø, Struer, Vesthimmerland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Nord B: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Hjørring, Frederikshavn, Brønderslev, Aalborg, Læsø, Rebild, 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Midt A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Holstebro, Herning, Ikast-Brande, Viborg, Ringkøbing-Skjern, Randers, 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Midt B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Syddjurs, Norddjurs, Aarhus, Favrskov, Horsens, Odder, Skanderborg, Samsø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Øst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Egedal, Fredensborg, Furesø, Halsnæs, Holbæk, Odsherred, Høje-Taastrup, Roskilde </a:t>
            </a:r>
          </a:p>
          <a:p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4E3E9E7-3AEF-340B-338A-65623DF4AAE1}"/>
              </a:ext>
            </a:extLst>
          </p:cNvPr>
          <p:cNvSpPr txBox="1"/>
          <p:nvPr/>
        </p:nvSpPr>
        <p:spPr>
          <a:xfrm>
            <a:off x="7250369" y="553864"/>
            <a:ext cx="410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kumimoji="0" lang="da-DK" sz="32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Netværk </a:t>
            </a:r>
          </a:p>
        </p:txBody>
      </p:sp>
    </p:spTree>
    <p:extLst>
      <p:ext uri="{BB962C8B-B14F-4D97-AF65-F5344CB8AC3E}">
        <p14:creationId xmlns:p14="http://schemas.microsoft.com/office/powerpoint/2010/main" val="278016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Kommuner i Danmark - Wikipedia, den frie encyklopædi">
            <a:extLst>
              <a:ext uri="{FF2B5EF4-FFF2-40B4-BE49-F238E27FC236}">
                <a16:creationId xmlns:a16="http://schemas.microsoft.com/office/drawing/2014/main" id="{4CF0A206-0C1B-46F6-A901-5DABA178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5" y="0"/>
            <a:ext cx="5897291" cy="69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ECFA8C-B75B-8F07-D1AB-B9538E2FC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6176" y="3242821"/>
            <a:ext cx="868667" cy="613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B2DE0B-21C6-515E-E715-22AC5886B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0357" y="464002"/>
            <a:ext cx="868667" cy="6138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79ADFD-679C-D0C3-0BA8-66DFDAC1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690" y="700645"/>
            <a:ext cx="868667" cy="6138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5A1CED-9BE6-FD2E-F410-7DC37783D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7" y="1007567"/>
            <a:ext cx="868667" cy="6138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2E3EF6-1CFD-663B-DCE1-A808B27D9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6615" y="1083125"/>
            <a:ext cx="868667" cy="6138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4AA5BFF-ED86-96BB-3BA6-9FF118F22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6" y="1457866"/>
            <a:ext cx="868667" cy="6138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D815F9-7F84-2AEE-C6B4-5B5AE9EE9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1605" y="1745934"/>
            <a:ext cx="868667" cy="6138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01BAB4-3E2D-6A08-58B5-BD68667FE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722" y="1812925"/>
            <a:ext cx="868667" cy="6138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D6CD92-E84C-75F1-F017-91CC353A5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3797" y="2119847"/>
            <a:ext cx="868667" cy="61384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707598-35BE-7F9B-6739-E4342F16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5047" y="1879916"/>
            <a:ext cx="868667" cy="6138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5BCD8C-1EC1-C7E9-916F-9A0D4FC6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96" y="2488640"/>
            <a:ext cx="868667" cy="6138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20CE7E7-7C8E-1E5E-524F-2E9AF90A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5676" y="2498880"/>
            <a:ext cx="868667" cy="61384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567E4B-4E62-AD50-B5A6-5BE59B886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729" y="2792931"/>
            <a:ext cx="868667" cy="61384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43FE6B5-C2A0-DF0E-9C25-7EF6BF92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797" y="2583849"/>
            <a:ext cx="868667" cy="61384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AC54FFC-C1FD-650E-8AAB-2BCFF515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338" y="2407072"/>
            <a:ext cx="868667" cy="61384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492BB2D-02AC-F9A6-A571-8B0715303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777" y="2498880"/>
            <a:ext cx="868667" cy="6138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D8D0C36-F72B-DA21-8EE1-9CCB29EB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6182" y="2970550"/>
            <a:ext cx="868667" cy="61384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0342991-3550-A88B-A592-7180A7B4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198" y="2890411"/>
            <a:ext cx="868667" cy="61384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6CD8C8A-AE56-6C3D-81FE-77613E928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868" y="3144304"/>
            <a:ext cx="868667" cy="61384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98A75C1-C3F9-6036-990E-3CCA1A27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510" y="3384428"/>
            <a:ext cx="868667" cy="61384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7CC0AB-281E-98F7-06EF-D2333316E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515" y="3374614"/>
            <a:ext cx="868667" cy="6138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4E3D659-79FA-B433-9CD2-27C766F0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607" y="3669003"/>
            <a:ext cx="868667" cy="61384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091DA8E-31C5-6C51-5B0F-15DAE9C57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2916" y="3656693"/>
            <a:ext cx="868667" cy="61384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89613A0-7D36-A286-50D6-8B212D7EF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5773" y="3554685"/>
            <a:ext cx="868667" cy="61384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7311A5-E63C-8AB6-20AC-22E48098B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5715" y="3844494"/>
            <a:ext cx="868667" cy="61384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9D6CE29-1434-3364-DAB8-564613EB3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1477" y="776203"/>
            <a:ext cx="868667" cy="61384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F2F5A3-FAB6-41BE-6D3C-6EF6FFD19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6486" y="4168529"/>
            <a:ext cx="868667" cy="6138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98860AD-3AD8-E863-E650-85249B0F8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3941" y="4282847"/>
            <a:ext cx="868667" cy="61384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2B01907-8982-91FD-A003-44EFA2D12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341" y="3611844"/>
            <a:ext cx="868667" cy="61384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E56AE97-2448-7F7B-3638-B71E4D1F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775" y="3476660"/>
            <a:ext cx="868667" cy="61384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24DCEEC-E283-B02B-F5BF-D7B80B80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5512" y="3892965"/>
            <a:ext cx="868667" cy="61384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16DA6B-2110-4E31-9DE2-A0303F9A7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627" y="4151416"/>
            <a:ext cx="868667" cy="6138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331A2F2-4AD1-3FB4-FF01-52D98726D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200" y="3747289"/>
            <a:ext cx="868667" cy="61384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A427A0D-DACC-D978-FD51-52BB925E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1494" y="3730176"/>
            <a:ext cx="868667" cy="613844"/>
          </a:xfrm>
          <a:prstGeom prst="rect">
            <a:avLst/>
          </a:prstGeom>
        </p:spPr>
      </p:pic>
      <p:sp>
        <p:nvSpPr>
          <p:cNvPr id="49" name="Tekstfelt 48">
            <a:extLst>
              <a:ext uri="{FF2B5EF4-FFF2-40B4-BE49-F238E27FC236}">
                <a16:creationId xmlns:a16="http://schemas.microsoft.com/office/drawing/2014/main" id="{124B2F71-7467-65F9-ED2D-951972B62889}"/>
              </a:ext>
            </a:extLst>
          </p:cNvPr>
          <p:cNvSpPr txBox="1"/>
          <p:nvPr/>
        </p:nvSpPr>
        <p:spPr>
          <a:xfrm>
            <a:off x="7151261" y="2359778"/>
            <a:ext cx="48634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Nord A: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Jammerbugt, Skive, Lemvig, Morsø, Struer, Vesthimmerland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Nord B: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Hjørring, Frederikshavn, Brønderslev, Aalborg, Læsø, Rebild, 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Midt A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Holstebro, Herning, Ikast-Brande, Viborg, Ringkøbing-Skjern, Randers, 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Midt B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Syddjurs, Norddjurs, Aarhus, Favrskov, Horsens, Odder, Skanderborg, Samsø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Øst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Egedal, Fredensborg, Furesø, Halsnæs, Holbæk, Odsherred, Høje-Taastrup, Roskilde, Frederikssund </a:t>
            </a:r>
          </a:p>
          <a:p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34BCA68-19FE-30EE-8E23-4B64BCD61CB4}"/>
              </a:ext>
            </a:extLst>
          </p:cNvPr>
          <p:cNvSpPr txBox="1"/>
          <p:nvPr/>
        </p:nvSpPr>
        <p:spPr>
          <a:xfrm>
            <a:off x="7129196" y="297972"/>
            <a:ext cx="4855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endParaRPr kumimoji="0" lang="en-GB" sz="40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Netværk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Kontaktcenter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40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3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Kommuner i Danmark - Wikipedia, den frie encyklopædi">
            <a:extLst>
              <a:ext uri="{FF2B5EF4-FFF2-40B4-BE49-F238E27FC236}">
                <a16:creationId xmlns:a16="http://schemas.microsoft.com/office/drawing/2014/main" id="{4CF0A206-0C1B-46F6-A901-5DABA178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5" y="0"/>
            <a:ext cx="5897291" cy="69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798407D-60DB-40DD-8ED9-F9E71A0FE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88" y="798724"/>
            <a:ext cx="205983" cy="290713"/>
          </a:xfrm>
          <a:prstGeom prst="rect">
            <a:avLst/>
          </a:prstGeom>
        </p:spPr>
      </p:pic>
      <p:pic>
        <p:nvPicPr>
          <p:cNvPr id="61" name="Billede 60">
            <a:extLst>
              <a:ext uri="{FF2B5EF4-FFF2-40B4-BE49-F238E27FC236}">
                <a16:creationId xmlns:a16="http://schemas.microsoft.com/office/drawing/2014/main" id="{0AA1A53E-9C78-43E7-A8DE-4B0F1B4B6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83" y="563855"/>
            <a:ext cx="205983" cy="290713"/>
          </a:xfrm>
          <a:prstGeom prst="rect">
            <a:avLst/>
          </a:prstGeom>
        </p:spPr>
      </p:pic>
      <p:pic>
        <p:nvPicPr>
          <p:cNvPr id="65" name="Billede 64">
            <a:extLst>
              <a:ext uri="{FF2B5EF4-FFF2-40B4-BE49-F238E27FC236}">
                <a16:creationId xmlns:a16="http://schemas.microsoft.com/office/drawing/2014/main" id="{AAB51BC7-45D6-4C8F-B9CC-49C928668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13" y="3727419"/>
            <a:ext cx="205983" cy="290713"/>
          </a:xfrm>
          <a:prstGeom prst="rect">
            <a:avLst/>
          </a:prstGeom>
        </p:spPr>
      </p:pic>
      <p:pic>
        <p:nvPicPr>
          <p:cNvPr id="66" name="Billede 65">
            <a:extLst>
              <a:ext uri="{FF2B5EF4-FFF2-40B4-BE49-F238E27FC236}">
                <a16:creationId xmlns:a16="http://schemas.microsoft.com/office/drawing/2014/main" id="{F46FCE55-8C7B-4983-8391-E613476BF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69" y="3078549"/>
            <a:ext cx="205983" cy="290713"/>
          </a:xfrm>
          <a:prstGeom prst="rect">
            <a:avLst/>
          </a:prstGeom>
        </p:spPr>
      </p:pic>
      <p:pic>
        <p:nvPicPr>
          <p:cNvPr id="67" name="Billede 66">
            <a:extLst>
              <a:ext uri="{FF2B5EF4-FFF2-40B4-BE49-F238E27FC236}">
                <a16:creationId xmlns:a16="http://schemas.microsoft.com/office/drawing/2014/main" id="{11B308BE-11D4-4C49-B123-395FDE977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08" y="4123488"/>
            <a:ext cx="205983" cy="290713"/>
          </a:xfrm>
          <a:prstGeom prst="rect">
            <a:avLst/>
          </a:prstGeom>
        </p:spPr>
      </p:pic>
      <p:pic>
        <p:nvPicPr>
          <p:cNvPr id="68" name="Billede 67">
            <a:extLst>
              <a:ext uri="{FF2B5EF4-FFF2-40B4-BE49-F238E27FC236}">
                <a16:creationId xmlns:a16="http://schemas.microsoft.com/office/drawing/2014/main" id="{736C11CB-406B-4C56-AA3A-BAC27A42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92" y="1147726"/>
            <a:ext cx="205983" cy="290713"/>
          </a:xfrm>
          <a:prstGeom prst="rect">
            <a:avLst/>
          </a:prstGeom>
        </p:spPr>
      </p:pic>
      <p:pic>
        <p:nvPicPr>
          <p:cNvPr id="69" name="Billede 68">
            <a:extLst>
              <a:ext uri="{FF2B5EF4-FFF2-40B4-BE49-F238E27FC236}">
                <a16:creationId xmlns:a16="http://schemas.microsoft.com/office/drawing/2014/main" id="{4D5BF5C3-1AC1-4577-9146-CBE60A010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22" y="3082042"/>
            <a:ext cx="205983" cy="290713"/>
          </a:xfrm>
          <a:prstGeom prst="rect">
            <a:avLst/>
          </a:prstGeom>
        </p:spPr>
      </p:pic>
      <p:pic>
        <p:nvPicPr>
          <p:cNvPr id="70" name="Billede 69">
            <a:extLst>
              <a:ext uri="{FF2B5EF4-FFF2-40B4-BE49-F238E27FC236}">
                <a16:creationId xmlns:a16="http://schemas.microsoft.com/office/drawing/2014/main" id="{90145341-26BF-4B47-A2CD-A742352CF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54" y="3429000"/>
            <a:ext cx="205983" cy="290713"/>
          </a:xfrm>
          <a:prstGeom prst="rect">
            <a:avLst/>
          </a:prstGeom>
        </p:spPr>
      </p:pic>
      <p:pic>
        <p:nvPicPr>
          <p:cNvPr id="71" name="Billede 70">
            <a:extLst>
              <a:ext uri="{FF2B5EF4-FFF2-40B4-BE49-F238E27FC236}">
                <a16:creationId xmlns:a16="http://schemas.microsoft.com/office/drawing/2014/main" id="{43AAE360-1DD7-498E-8FD2-CC03ECD2E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50" y="1496728"/>
            <a:ext cx="205983" cy="290713"/>
          </a:xfrm>
          <a:prstGeom prst="rect">
            <a:avLst/>
          </a:prstGeom>
        </p:spPr>
      </p:pic>
      <p:pic>
        <p:nvPicPr>
          <p:cNvPr id="72" name="Billede 71">
            <a:extLst>
              <a:ext uri="{FF2B5EF4-FFF2-40B4-BE49-F238E27FC236}">
                <a16:creationId xmlns:a16="http://schemas.microsoft.com/office/drawing/2014/main" id="{74BC3081-10EA-46CC-9448-AB2E6C63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86" y="4164539"/>
            <a:ext cx="205983" cy="290713"/>
          </a:xfrm>
          <a:prstGeom prst="rect">
            <a:avLst/>
          </a:prstGeom>
        </p:spPr>
      </p:pic>
      <p:pic>
        <p:nvPicPr>
          <p:cNvPr id="73" name="Billede 72">
            <a:extLst>
              <a:ext uri="{FF2B5EF4-FFF2-40B4-BE49-F238E27FC236}">
                <a16:creationId xmlns:a16="http://schemas.microsoft.com/office/drawing/2014/main" id="{13E9D14B-C285-4EBB-A327-65FA4AA2E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58" y="3727418"/>
            <a:ext cx="205983" cy="290713"/>
          </a:xfrm>
          <a:prstGeom prst="rect">
            <a:avLst/>
          </a:prstGeom>
        </p:spPr>
      </p:pic>
      <p:pic>
        <p:nvPicPr>
          <p:cNvPr id="74" name="Billede 73">
            <a:extLst>
              <a:ext uri="{FF2B5EF4-FFF2-40B4-BE49-F238E27FC236}">
                <a16:creationId xmlns:a16="http://schemas.microsoft.com/office/drawing/2014/main" id="{C30D337D-3BF8-44A0-A774-BAC66AD2A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00" y="4219922"/>
            <a:ext cx="205983" cy="290713"/>
          </a:xfrm>
          <a:prstGeom prst="rect">
            <a:avLst/>
          </a:prstGeom>
        </p:spPr>
      </p:pic>
      <p:pic>
        <p:nvPicPr>
          <p:cNvPr id="75" name="Billede 74">
            <a:extLst>
              <a:ext uri="{FF2B5EF4-FFF2-40B4-BE49-F238E27FC236}">
                <a16:creationId xmlns:a16="http://schemas.microsoft.com/office/drawing/2014/main" id="{B8CF8412-5637-463F-ACD9-EDBA9BC31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77" y="3944689"/>
            <a:ext cx="205983" cy="290713"/>
          </a:xfrm>
          <a:prstGeom prst="rect">
            <a:avLst/>
          </a:prstGeom>
        </p:spPr>
      </p:pic>
      <p:pic>
        <p:nvPicPr>
          <p:cNvPr id="76" name="Billede 75">
            <a:extLst>
              <a:ext uri="{FF2B5EF4-FFF2-40B4-BE49-F238E27FC236}">
                <a16:creationId xmlns:a16="http://schemas.microsoft.com/office/drawing/2014/main" id="{BF63E4B1-AF94-4A12-9A8C-24C01FC24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05" y="3341681"/>
            <a:ext cx="205983" cy="290713"/>
          </a:xfrm>
          <a:prstGeom prst="rect">
            <a:avLst/>
          </a:prstGeom>
        </p:spPr>
      </p:pic>
      <p:pic>
        <p:nvPicPr>
          <p:cNvPr id="77" name="Billede 76">
            <a:extLst>
              <a:ext uri="{FF2B5EF4-FFF2-40B4-BE49-F238E27FC236}">
                <a16:creationId xmlns:a16="http://schemas.microsoft.com/office/drawing/2014/main" id="{B418A336-1CB8-4C19-9444-0C6D370FF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22" y="2997695"/>
            <a:ext cx="205983" cy="290713"/>
          </a:xfrm>
          <a:prstGeom prst="rect">
            <a:avLst/>
          </a:prstGeom>
        </p:spPr>
      </p:pic>
      <p:pic>
        <p:nvPicPr>
          <p:cNvPr id="78" name="Billede 77">
            <a:extLst>
              <a:ext uri="{FF2B5EF4-FFF2-40B4-BE49-F238E27FC236}">
                <a16:creationId xmlns:a16="http://schemas.microsoft.com/office/drawing/2014/main" id="{F95F68BC-93DE-42AF-ADC1-3251A9289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05" y="2672342"/>
            <a:ext cx="205983" cy="290713"/>
          </a:xfrm>
          <a:prstGeom prst="rect">
            <a:avLst/>
          </a:prstGeom>
        </p:spPr>
      </p:pic>
      <p:pic>
        <p:nvPicPr>
          <p:cNvPr id="79" name="Billede 78">
            <a:extLst>
              <a:ext uri="{FF2B5EF4-FFF2-40B4-BE49-F238E27FC236}">
                <a16:creationId xmlns:a16="http://schemas.microsoft.com/office/drawing/2014/main" id="{E2349EBF-D478-46C7-B306-03966E908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80" y="2711337"/>
            <a:ext cx="205983" cy="290713"/>
          </a:xfrm>
          <a:prstGeom prst="rect">
            <a:avLst/>
          </a:prstGeom>
        </p:spPr>
      </p:pic>
      <p:pic>
        <p:nvPicPr>
          <p:cNvPr id="81" name="Billede 80">
            <a:extLst>
              <a:ext uri="{FF2B5EF4-FFF2-40B4-BE49-F238E27FC236}">
                <a16:creationId xmlns:a16="http://schemas.microsoft.com/office/drawing/2014/main" id="{54E9918E-F826-4F3C-8992-16B84BC44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2" y="2052856"/>
            <a:ext cx="205983" cy="290713"/>
          </a:xfrm>
          <a:prstGeom prst="rect">
            <a:avLst/>
          </a:prstGeom>
        </p:spPr>
      </p:pic>
      <p:pic>
        <p:nvPicPr>
          <p:cNvPr id="82" name="Billede 81">
            <a:extLst>
              <a:ext uri="{FF2B5EF4-FFF2-40B4-BE49-F238E27FC236}">
                <a16:creationId xmlns:a16="http://schemas.microsoft.com/office/drawing/2014/main" id="{4F837BAD-4AB4-48F5-87E6-96C0197F8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29" y="3582062"/>
            <a:ext cx="205983" cy="290713"/>
          </a:xfrm>
          <a:prstGeom prst="rect">
            <a:avLst/>
          </a:prstGeom>
        </p:spPr>
      </p:pic>
      <p:pic>
        <p:nvPicPr>
          <p:cNvPr id="83" name="Billede 82">
            <a:extLst>
              <a:ext uri="{FF2B5EF4-FFF2-40B4-BE49-F238E27FC236}">
                <a16:creationId xmlns:a16="http://schemas.microsoft.com/office/drawing/2014/main" id="{18CF42C4-E948-415F-AD6E-E06331B36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3" y="3749589"/>
            <a:ext cx="205983" cy="290713"/>
          </a:xfrm>
          <a:prstGeom prst="rect">
            <a:avLst/>
          </a:prstGeom>
        </p:spPr>
      </p:pic>
      <p:pic>
        <p:nvPicPr>
          <p:cNvPr id="84" name="Billede 83">
            <a:extLst>
              <a:ext uri="{FF2B5EF4-FFF2-40B4-BE49-F238E27FC236}">
                <a16:creationId xmlns:a16="http://schemas.microsoft.com/office/drawing/2014/main" id="{E57FFF43-3970-4A67-B2E6-797B49A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66" y="3820348"/>
            <a:ext cx="205983" cy="290713"/>
          </a:xfrm>
          <a:prstGeom prst="rect">
            <a:avLst/>
          </a:prstGeom>
        </p:spPr>
      </p:pic>
      <p:pic>
        <p:nvPicPr>
          <p:cNvPr id="85" name="Billede 84">
            <a:extLst>
              <a:ext uri="{FF2B5EF4-FFF2-40B4-BE49-F238E27FC236}">
                <a16:creationId xmlns:a16="http://schemas.microsoft.com/office/drawing/2014/main" id="{56A50188-AF34-4107-BBE2-D176D2A94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71" y="3607374"/>
            <a:ext cx="205983" cy="290713"/>
          </a:xfrm>
          <a:prstGeom prst="rect">
            <a:avLst/>
          </a:prstGeom>
        </p:spPr>
      </p:pic>
      <p:pic>
        <p:nvPicPr>
          <p:cNvPr id="86" name="Billede 85">
            <a:extLst>
              <a:ext uri="{FF2B5EF4-FFF2-40B4-BE49-F238E27FC236}">
                <a16:creationId xmlns:a16="http://schemas.microsoft.com/office/drawing/2014/main" id="{34140141-BAAA-4A77-92BB-F149ABEDD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55" y="3299618"/>
            <a:ext cx="205983" cy="290713"/>
          </a:xfrm>
          <a:prstGeom prst="rect">
            <a:avLst/>
          </a:prstGeom>
        </p:spPr>
      </p:pic>
      <p:pic>
        <p:nvPicPr>
          <p:cNvPr id="87" name="Billede 86">
            <a:extLst>
              <a:ext uri="{FF2B5EF4-FFF2-40B4-BE49-F238E27FC236}">
                <a16:creationId xmlns:a16="http://schemas.microsoft.com/office/drawing/2014/main" id="{E811D088-8514-4FE1-BFF0-06DEFE090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46" y="2787836"/>
            <a:ext cx="205983" cy="290713"/>
          </a:xfrm>
          <a:prstGeom prst="rect">
            <a:avLst/>
          </a:prstGeom>
        </p:spPr>
      </p:pic>
      <p:pic>
        <p:nvPicPr>
          <p:cNvPr id="88" name="Billede 87">
            <a:extLst>
              <a:ext uri="{FF2B5EF4-FFF2-40B4-BE49-F238E27FC236}">
                <a16:creationId xmlns:a16="http://schemas.microsoft.com/office/drawing/2014/main" id="{74371C2D-2CFD-4F46-B881-22AACEA1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71" y="2685720"/>
            <a:ext cx="205983" cy="290713"/>
          </a:xfrm>
          <a:prstGeom prst="rect">
            <a:avLst/>
          </a:prstGeom>
        </p:spPr>
      </p:pic>
      <p:pic>
        <p:nvPicPr>
          <p:cNvPr id="89" name="Billede 88">
            <a:extLst>
              <a:ext uri="{FF2B5EF4-FFF2-40B4-BE49-F238E27FC236}">
                <a16:creationId xmlns:a16="http://schemas.microsoft.com/office/drawing/2014/main" id="{2311EB69-1BA5-44C0-BDD6-554BCEBB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53" y="1351371"/>
            <a:ext cx="205983" cy="290713"/>
          </a:xfrm>
          <a:prstGeom prst="rect">
            <a:avLst/>
          </a:prstGeom>
        </p:spPr>
      </p:pic>
      <p:pic>
        <p:nvPicPr>
          <p:cNvPr id="90" name="Billede 89">
            <a:extLst>
              <a:ext uri="{FF2B5EF4-FFF2-40B4-BE49-F238E27FC236}">
                <a16:creationId xmlns:a16="http://schemas.microsoft.com/office/drawing/2014/main" id="{9F83E512-0953-4C41-B0B8-0E7C887AB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2" y="1787909"/>
            <a:ext cx="205983" cy="290713"/>
          </a:xfrm>
          <a:prstGeom prst="rect">
            <a:avLst/>
          </a:prstGeom>
        </p:spPr>
      </p:pic>
      <p:pic>
        <p:nvPicPr>
          <p:cNvPr id="91" name="Billede 90">
            <a:extLst>
              <a:ext uri="{FF2B5EF4-FFF2-40B4-BE49-F238E27FC236}">
                <a16:creationId xmlns:a16="http://schemas.microsoft.com/office/drawing/2014/main" id="{A6F8CB8A-83E8-4E24-9895-5FBEF0A72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06" y="2685720"/>
            <a:ext cx="205983" cy="290713"/>
          </a:xfrm>
          <a:prstGeom prst="rect">
            <a:avLst/>
          </a:prstGeom>
        </p:spPr>
      </p:pic>
      <p:pic>
        <p:nvPicPr>
          <p:cNvPr id="92" name="Billede 91">
            <a:extLst>
              <a:ext uri="{FF2B5EF4-FFF2-40B4-BE49-F238E27FC236}">
                <a16:creationId xmlns:a16="http://schemas.microsoft.com/office/drawing/2014/main" id="{A7B5CCFC-B582-4E83-96D1-29560CA97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22" y="1002369"/>
            <a:ext cx="205983" cy="290713"/>
          </a:xfrm>
          <a:prstGeom prst="rect">
            <a:avLst/>
          </a:prstGeom>
        </p:spPr>
      </p:pic>
      <p:pic>
        <p:nvPicPr>
          <p:cNvPr id="93" name="Billede 92">
            <a:extLst>
              <a:ext uri="{FF2B5EF4-FFF2-40B4-BE49-F238E27FC236}">
                <a16:creationId xmlns:a16="http://schemas.microsoft.com/office/drawing/2014/main" id="{2A49EB02-410D-4F92-99A4-7C23C10E4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96" y="4090045"/>
            <a:ext cx="205983" cy="290713"/>
          </a:xfrm>
          <a:prstGeom prst="rect">
            <a:avLst/>
          </a:prstGeom>
        </p:spPr>
      </p:pic>
      <p:pic>
        <p:nvPicPr>
          <p:cNvPr id="94" name="Billede 93">
            <a:extLst>
              <a:ext uri="{FF2B5EF4-FFF2-40B4-BE49-F238E27FC236}">
                <a16:creationId xmlns:a16="http://schemas.microsoft.com/office/drawing/2014/main" id="{14CE7B9D-D3D0-41E4-82FF-57321B847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62" y="2275951"/>
            <a:ext cx="205983" cy="290713"/>
          </a:xfrm>
          <a:prstGeom prst="rect">
            <a:avLst/>
          </a:prstGeom>
        </p:spPr>
      </p:pic>
      <p:pic>
        <p:nvPicPr>
          <p:cNvPr id="95" name="Billede 94">
            <a:extLst>
              <a:ext uri="{FF2B5EF4-FFF2-40B4-BE49-F238E27FC236}">
                <a16:creationId xmlns:a16="http://schemas.microsoft.com/office/drawing/2014/main" id="{31E87088-99D1-4D9D-84B5-B3F672E68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38" y="1952175"/>
            <a:ext cx="205983" cy="290713"/>
          </a:xfrm>
          <a:prstGeom prst="rect">
            <a:avLst/>
          </a:prstGeom>
        </p:spPr>
      </p:pic>
      <p:pic>
        <p:nvPicPr>
          <p:cNvPr id="96" name="Billede 95">
            <a:extLst>
              <a:ext uri="{FF2B5EF4-FFF2-40B4-BE49-F238E27FC236}">
                <a16:creationId xmlns:a16="http://schemas.microsoft.com/office/drawing/2014/main" id="{C0603F80-65C5-452D-A79E-6A1104408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15251"/>
            <a:ext cx="205983" cy="290713"/>
          </a:xfrm>
          <a:prstGeom prst="rect">
            <a:avLst/>
          </a:prstGeom>
        </p:spPr>
      </p:pic>
      <p:pic>
        <p:nvPicPr>
          <p:cNvPr id="97" name="Billede 96">
            <a:extLst>
              <a:ext uri="{FF2B5EF4-FFF2-40B4-BE49-F238E27FC236}">
                <a16:creationId xmlns:a16="http://schemas.microsoft.com/office/drawing/2014/main" id="{9FBE1E2D-59E5-407C-8EAE-4B75E456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80" y="2389323"/>
            <a:ext cx="205983" cy="290713"/>
          </a:xfrm>
          <a:prstGeom prst="rect">
            <a:avLst/>
          </a:prstGeom>
        </p:spPr>
      </p:pic>
      <p:pic>
        <p:nvPicPr>
          <p:cNvPr id="98" name="Billede 97">
            <a:extLst>
              <a:ext uri="{FF2B5EF4-FFF2-40B4-BE49-F238E27FC236}">
                <a16:creationId xmlns:a16="http://schemas.microsoft.com/office/drawing/2014/main" id="{70945DB5-AEF2-41C1-B598-E80198C6F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88" y="1985968"/>
            <a:ext cx="205983" cy="290713"/>
          </a:xfrm>
          <a:prstGeom prst="rect">
            <a:avLst/>
          </a:prstGeom>
        </p:spPr>
      </p:pic>
      <p:sp>
        <p:nvSpPr>
          <p:cNvPr id="102" name="Tekstfelt 101">
            <a:extLst>
              <a:ext uri="{FF2B5EF4-FFF2-40B4-BE49-F238E27FC236}">
                <a16:creationId xmlns:a16="http://schemas.microsoft.com/office/drawing/2014/main" id="{5DF97B7A-9204-4E4D-84E4-F59CE717161F}"/>
              </a:ext>
            </a:extLst>
          </p:cNvPr>
          <p:cNvSpPr txBox="1"/>
          <p:nvPr/>
        </p:nvSpPr>
        <p:spPr>
          <a:xfrm>
            <a:off x="7114678" y="464002"/>
            <a:ext cx="5819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Chatbot Superbruger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Netværksmøder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6626651-70D3-E554-EE72-1822B05C3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9" y="3890198"/>
            <a:ext cx="205983" cy="29071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7C9263F-0BA6-0B5F-0B8F-301B441B7375}"/>
              </a:ext>
            </a:extLst>
          </p:cNvPr>
          <p:cNvSpPr txBox="1"/>
          <p:nvPr/>
        </p:nvSpPr>
        <p:spPr>
          <a:xfrm>
            <a:off x="7116197" y="2052856"/>
            <a:ext cx="48634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Nord A: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Jammerbugt, </a:t>
            </a:r>
            <a:r>
              <a:rPr lang="da-D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Thisted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, Skive, Lemvig, </a:t>
            </a:r>
            <a:r>
              <a:rPr lang="da-D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Morsø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, Struer, Vesthimmerland  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Nord B: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Hjørring, Frederikshavn, Brønderslev, Aalborg, Rebild, Mariagerfjord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Midt A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Holstebro, Herning, </a:t>
            </a:r>
            <a:r>
              <a:rPr lang="da-D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Ikast-Brande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, Viborg, Ringkøbing-Skjern, </a:t>
            </a:r>
            <a:r>
              <a:rPr lang="da-D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Silkeborg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Midt B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Randers, Syddjurs, Norddjurs, </a:t>
            </a:r>
            <a:r>
              <a:rPr lang="da-D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Aarhus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, Favrskov, </a:t>
            </a:r>
            <a:r>
              <a:rPr lang="da-D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Horsens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, Odder, Skanderborg, Hedensted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Netværk Øst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Hørsholm, Egedal, Fredensborg, Furesø, Halsnæs, Holbæk</a:t>
            </a:r>
          </a:p>
          <a:p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5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A797A-EAD1-86B8-CFBA-C953392C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gruppen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CB7E4F-7533-7888-8CC4-BB5442A7F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Jette Ingemann Hansen (Roskilde)</a:t>
            </a:r>
          </a:p>
          <a:p>
            <a:pPr marL="0" indent="0">
              <a:buNone/>
            </a:pPr>
            <a:r>
              <a:rPr lang="da-DK" dirty="0"/>
              <a:t>Michael </a:t>
            </a:r>
            <a:r>
              <a:rPr lang="da-DK" dirty="0" err="1"/>
              <a:t>Kjeldergaard</a:t>
            </a:r>
            <a:r>
              <a:rPr lang="da-DK" dirty="0"/>
              <a:t> (Roskilde)</a:t>
            </a:r>
          </a:p>
          <a:p>
            <a:pPr marL="0" indent="0">
              <a:buNone/>
            </a:pPr>
            <a:r>
              <a:rPr lang="da-DK" dirty="0"/>
              <a:t>Marianne Riis Søborg (Furesø)</a:t>
            </a:r>
          </a:p>
          <a:p>
            <a:pPr marL="0" indent="0">
              <a:buNone/>
            </a:pPr>
            <a:r>
              <a:rPr lang="da-DK" dirty="0"/>
              <a:t>Louise Steen Holmberg (Furesø)</a:t>
            </a:r>
          </a:p>
          <a:p>
            <a:pPr marL="0" indent="0">
              <a:buNone/>
            </a:pPr>
            <a:r>
              <a:rPr lang="da-DK" dirty="0"/>
              <a:t>Kasper Holt Roesen (Aarhus)</a:t>
            </a:r>
          </a:p>
          <a:p>
            <a:pPr marL="0" indent="0">
              <a:buNone/>
            </a:pPr>
            <a:r>
              <a:rPr lang="da-DK" dirty="0"/>
              <a:t>Tonni Mortensen (Hjørring)</a:t>
            </a:r>
          </a:p>
          <a:p>
            <a:pPr marL="0" indent="0">
              <a:buNone/>
            </a:pPr>
            <a:r>
              <a:rPr lang="da-DK" dirty="0"/>
              <a:t>Anton Knudstrup Vest (Halsnæs)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+ DDH Sekretariatet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7F354B3-7A0B-0FB5-6060-693B9461A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396930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95113"/>
              </p:ext>
            </p:extLst>
          </p:nvPr>
        </p:nvGraphicFramePr>
        <p:xfrm>
          <a:off x="838200" y="1513839"/>
          <a:ext cx="10515599" cy="476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lede 6">
            <a:extLst>
              <a:ext uri="{FF2B5EF4-FFF2-40B4-BE49-F238E27FC236}">
                <a16:creationId xmlns:a16="http://schemas.microsoft.com/office/drawing/2014/main" id="{9EE0A20D-33A3-1EF9-33DC-333B0FB8244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010691" y="404882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62824E-13D1-D72E-5785-613EBE0BF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807962"/>
              </p:ext>
            </p:extLst>
          </p:nvPr>
        </p:nvGraphicFramePr>
        <p:xfrm>
          <a:off x="797525" y="1710267"/>
          <a:ext cx="10408257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60F37880-AA79-C976-6CAB-9809353AD8B2}"/>
              </a:ext>
            </a:extLst>
          </p:cNvPr>
          <p:cNvSpPr txBox="1"/>
          <p:nvPr/>
        </p:nvSpPr>
        <p:spPr>
          <a:xfrm>
            <a:off x="1440974" y="3530600"/>
            <a:ext cx="250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B2E1B58-5DDC-61B7-C76E-0EE5B416D77D}"/>
              </a:ext>
            </a:extLst>
          </p:cNvPr>
          <p:cNvSpPr txBox="1"/>
          <p:nvPr/>
        </p:nvSpPr>
        <p:spPr>
          <a:xfrm>
            <a:off x="4731339" y="3545198"/>
            <a:ext cx="275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DE8A625-0C6E-76E0-8A59-47944E055FD8}"/>
              </a:ext>
            </a:extLst>
          </p:cNvPr>
          <p:cNvSpPr txBox="1"/>
          <p:nvPr/>
        </p:nvSpPr>
        <p:spPr>
          <a:xfrm>
            <a:off x="8685201" y="3530599"/>
            <a:ext cx="153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KULTUR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CA6DE975-59CA-9B5C-B463-B8D128919383}"/>
              </a:ext>
            </a:extLst>
          </p:cNvPr>
          <p:cNvSpPr/>
          <p:nvPr/>
        </p:nvSpPr>
        <p:spPr>
          <a:xfrm>
            <a:off x="797524" y="321734"/>
            <a:ext cx="10408257" cy="12431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Fremtidens DDH 2.0</a:t>
            </a:r>
          </a:p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Drøftelse omkring servicemål </a:t>
            </a:r>
          </a:p>
          <a:p>
            <a:pPr algn="ctr"/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og ensretning</a:t>
            </a:r>
          </a:p>
        </p:txBody>
      </p:sp>
    </p:spTree>
    <p:extLst>
      <p:ext uri="{BB962C8B-B14F-4D97-AF65-F5344CB8AC3E}">
        <p14:creationId xmlns:p14="http://schemas.microsoft.com/office/powerpoint/2010/main" val="36377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39E70A1-2245-D384-9F41-B48D46689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16356"/>
              </p:ext>
            </p:extLst>
          </p:nvPr>
        </p:nvGraphicFramePr>
        <p:xfrm>
          <a:off x="919776" y="534938"/>
          <a:ext cx="11180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32">
                  <a:extLst>
                    <a:ext uri="{9D8B030D-6E8A-4147-A177-3AD203B41FA5}">
                      <a16:colId xmlns:a16="http://schemas.microsoft.com/office/drawing/2014/main" val="917358485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2103257663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3005720347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3310432284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3690992399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1935436750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3095950530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4169599004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1907009602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879202095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710870770"/>
                    </a:ext>
                  </a:extLst>
                </a:gridCol>
                <a:gridCol w="931732">
                  <a:extLst>
                    <a:ext uri="{9D8B030D-6E8A-4147-A177-3AD203B41FA5}">
                      <a16:colId xmlns:a16="http://schemas.microsoft.com/office/drawing/2014/main" val="2024818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67416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D93C1AF1-9B7B-83EB-37AF-E823397F70FD}"/>
              </a:ext>
            </a:extLst>
          </p:cNvPr>
          <p:cNvSpPr txBox="1"/>
          <p:nvPr/>
        </p:nvSpPr>
        <p:spPr>
          <a:xfrm rot="16200000">
            <a:off x="-320520" y="1731967"/>
            <a:ext cx="142053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endParaRPr lang="da-D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FFB71B4-FB3A-5341-B308-2D6EFE8926A5}"/>
              </a:ext>
            </a:extLst>
          </p:cNvPr>
          <p:cNvSpPr txBox="1"/>
          <p:nvPr/>
        </p:nvSpPr>
        <p:spPr>
          <a:xfrm rot="16200000">
            <a:off x="-632201" y="3621845"/>
            <a:ext cx="2043900" cy="369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DFAC007-5F65-1550-448F-8321E4CC7252}"/>
              </a:ext>
            </a:extLst>
          </p:cNvPr>
          <p:cNvSpPr txBox="1"/>
          <p:nvPr/>
        </p:nvSpPr>
        <p:spPr>
          <a:xfrm rot="16200000">
            <a:off x="-411647" y="5660163"/>
            <a:ext cx="1602798" cy="3693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832F136-191F-9C95-CE74-2565CA1B18EC}"/>
              </a:ext>
            </a:extLst>
          </p:cNvPr>
          <p:cNvSpPr txBox="1"/>
          <p:nvPr/>
        </p:nvSpPr>
        <p:spPr>
          <a:xfrm>
            <a:off x="2941131" y="2178465"/>
            <a:ext cx="39761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Hjemmeside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E55E5F6-4172-67D4-E343-16E39833F3F6}"/>
              </a:ext>
            </a:extLst>
          </p:cNvPr>
          <p:cNvSpPr txBox="1"/>
          <p:nvPr/>
        </p:nvSpPr>
        <p:spPr>
          <a:xfrm>
            <a:off x="2941131" y="1271265"/>
            <a:ext cx="39761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Velkomstpakke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3FC8CF2-498B-90DA-27F2-DA513C567AFB}"/>
              </a:ext>
            </a:extLst>
          </p:cNvPr>
          <p:cNvSpPr txBox="1"/>
          <p:nvPr/>
        </p:nvSpPr>
        <p:spPr>
          <a:xfrm>
            <a:off x="2941131" y="1724865"/>
            <a:ext cx="39761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Tjekliste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0ABE8AB-E716-BBB5-3E73-8253DB0831F6}"/>
              </a:ext>
            </a:extLst>
          </p:cNvPr>
          <p:cNvSpPr txBox="1"/>
          <p:nvPr/>
        </p:nvSpPr>
        <p:spPr>
          <a:xfrm>
            <a:off x="2941130" y="2769257"/>
            <a:ext cx="1764861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Håndbøger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67C649CD-5F19-D5B7-6832-9E2B7C7DE2F0}"/>
              </a:ext>
            </a:extLst>
          </p:cNvPr>
          <p:cNvSpPr txBox="1"/>
          <p:nvPr/>
        </p:nvSpPr>
        <p:spPr>
          <a:xfrm>
            <a:off x="9358453" y="3082933"/>
            <a:ext cx="1764861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EAD83F5-8A87-7F87-754A-F164C0D9AC3A}"/>
              </a:ext>
            </a:extLst>
          </p:cNvPr>
          <p:cNvSpPr txBox="1"/>
          <p:nvPr/>
        </p:nvSpPr>
        <p:spPr>
          <a:xfrm>
            <a:off x="7860859" y="4453788"/>
            <a:ext cx="113892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Netværk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E57E58A-FDAD-4534-674F-5EA13C5725BC}"/>
              </a:ext>
            </a:extLst>
          </p:cNvPr>
          <p:cNvSpPr txBox="1"/>
          <p:nvPr/>
        </p:nvSpPr>
        <p:spPr>
          <a:xfrm>
            <a:off x="10847987" y="4426077"/>
            <a:ext cx="113892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Netværk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43C500A-F560-38CF-2A25-0AFE43AC7E80}"/>
              </a:ext>
            </a:extLst>
          </p:cNvPr>
          <p:cNvSpPr txBox="1"/>
          <p:nvPr/>
        </p:nvSpPr>
        <p:spPr>
          <a:xfrm>
            <a:off x="919776" y="5082274"/>
            <a:ext cx="110671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Nyhedsbrev &amp; </a:t>
            </a:r>
            <a:r>
              <a:rPr lang="da-D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Yammer</a:t>
            </a:r>
            <a:endParaRPr lang="da-D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DC062FF6-EB10-E921-BF23-5A6D9EF6ED60}"/>
              </a:ext>
            </a:extLst>
          </p:cNvPr>
          <p:cNvSpPr txBox="1"/>
          <p:nvPr/>
        </p:nvSpPr>
        <p:spPr>
          <a:xfrm>
            <a:off x="2781573" y="5567055"/>
            <a:ext cx="153717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 Dag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B9DFB05-6990-875A-9CFD-5948B8E41573}"/>
              </a:ext>
            </a:extLst>
          </p:cNvPr>
          <p:cNvSpPr txBox="1"/>
          <p:nvPr/>
        </p:nvSpPr>
        <p:spPr>
          <a:xfrm>
            <a:off x="9180470" y="5567055"/>
            <a:ext cx="1942844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Medarbejder dag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5B8960F-0828-D8F4-AEA3-3A3581F580BF}"/>
              </a:ext>
            </a:extLst>
          </p:cNvPr>
          <p:cNvSpPr txBox="1"/>
          <p:nvPr/>
        </p:nvSpPr>
        <p:spPr>
          <a:xfrm>
            <a:off x="7941383" y="5999896"/>
            <a:ext cx="1117387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Trivselsmåling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5B5BD64-5B2F-1AB8-88DF-6F661149FF67}"/>
              </a:ext>
            </a:extLst>
          </p:cNvPr>
          <p:cNvSpPr txBox="1"/>
          <p:nvPr/>
        </p:nvSpPr>
        <p:spPr>
          <a:xfrm>
            <a:off x="9358453" y="3613745"/>
            <a:ext cx="1764861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Konsulent undervisning</a:t>
            </a:r>
          </a:p>
        </p:txBody>
      </p:sp>
    </p:spTree>
    <p:extLst>
      <p:ext uri="{BB962C8B-B14F-4D97-AF65-F5344CB8AC3E}">
        <p14:creationId xmlns:p14="http://schemas.microsoft.com/office/powerpoint/2010/main" val="136758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918287-B709-7B0E-456E-2D3AFD07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E-learning: 200.000kr</a:t>
            </a: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Konsulent undervisning: 300.000kr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Se mere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underdagsordens punkt 8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19C73E9-F658-6341-5F9F-DC2BE9D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Budget - estimater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66DD584-3C3C-4757-6810-099841B020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404882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7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44182-68D8-1728-1694-C2A102CB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da-DK" b="1" dirty="0"/>
              <a:t>Bilag om initiativer</a:t>
            </a:r>
          </a:p>
        </p:txBody>
      </p:sp>
    </p:spTree>
    <p:extLst>
      <p:ext uri="{BB962C8B-B14F-4D97-AF65-F5344CB8AC3E}">
        <p14:creationId xmlns:p14="http://schemas.microsoft.com/office/powerpoint/2010/main" val="288494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CD217-8603-F064-4B3E-AF00332F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Bilag: Medarbejderhåndbog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68DFC2-E681-7E8D-EE38-FBA92822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primært tekst til medarbejderhåndbog, som vi skal have fokus på, da medarbejderhåndbogen formentlig kommer il at ligge på SharePoint (hjemmeside), som Rikke (Chatbot) er i gang med at udvikle.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Teknisk information om vores værktøjer og præsentation for brugen af disse udarbejdes som en del af undervisningsmaterialet, hvorfor dette ikke længere skal indgå i medarbejderhåndbogen, men blot at der henvises til, hvor medarbejder kan finde yderligere informationer (e-læring) eller andet.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FDEC7B-E304-22CC-5B23-05F3F9305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404882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08C3D-92D2-4890-D5E8-9929EE45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Bilag: Medarbejderhåndbog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0A8395-9797-4B4D-EE1A-989DD3FD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Refleksion vedr. indhold i DDH medarbejderhåndbog</a:t>
            </a:r>
            <a:endParaRPr lang="da-D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Personlig velkomsthilsen fra Lene (Formand) </a:t>
            </a:r>
            <a:b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</a:b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Gerne med et kort tilbageblik på hvornår og hvorfor opstart af DDH samarbejdet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Vision og Kerneopgave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Organisationsdiagram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Danmarkskort hvorpå DDH kommuner fremgår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Roller og ansvar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Uddannelse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Netværk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90EA5F63-9AFB-4FC2-6B9F-FF6A2763543F}"/>
              </a:ext>
            </a:extLst>
          </p:cNvPr>
          <p:cNvSpPr txBox="1">
            <a:spLocks/>
          </p:cNvSpPr>
          <p:nvPr/>
        </p:nvSpPr>
        <p:spPr>
          <a:xfrm>
            <a:off x="6198219" y="2695421"/>
            <a:ext cx="5257800" cy="337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Medarbejderdage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Nyhedsbreve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Gode råd til vagt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Herunder info. om pauser og efterbehandling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da-DK" sz="1800" dirty="0" err="1">
                <a:latin typeface="Nirmala UI" panose="020B0502040204020203" pitchFamily="34" charset="0"/>
                <a:ea typeface="Calibri" panose="020F0502020204030204" pitchFamily="34" charset="0"/>
              </a:rPr>
              <a:t>Yammer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Gode råd til samtalen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Værktøjer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da-DK" sz="1800" dirty="0" err="1">
                <a:latin typeface="Nirmala UI" panose="020B0502040204020203" pitchFamily="34" charset="0"/>
                <a:ea typeface="Calibri" panose="020F0502020204030204" pitchFamily="34" charset="0"/>
              </a:rPr>
              <a:t>Puzzel</a:t>
            </a: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, SB.nu, </a:t>
            </a:r>
            <a:r>
              <a:rPr lang="da-DK" sz="1800" dirty="0" err="1">
                <a:latin typeface="Nirmala UI" panose="020B0502040204020203" pitchFamily="34" charset="0"/>
                <a:ea typeface="Calibri" panose="020F0502020204030204" pitchFamily="34" charset="0"/>
              </a:rPr>
              <a:t>Yammer</a:t>
            </a: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, Plangry 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1800" dirty="0">
                <a:latin typeface="Nirmala UI" panose="020B0502040204020203" pitchFamily="34" charset="0"/>
                <a:ea typeface="Calibri" panose="020F0502020204030204" pitchFamily="34" charset="0"/>
              </a:rPr>
              <a:t>Find mere information her…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4C02093-F8F7-5019-6661-6E8233F5F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404882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6" ma:contentTypeDescription="Opret et nyt dokument." ma:contentTypeScope="" ma:versionID="616006088baf81e7a1897fc2f4e6abe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fc365bd2d317e0b22185b359920d8692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809898-150C-4CF8-8CF4-D6436CBA369C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79F0EF-621C-46CA-95C1-BBB343DC4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84FD4-3BCD-4DCE-826F-5A94A3841009}">
  <ds:schemaRefs>
    <ds:schemaRef ds:uri="31f27a57-5daa-4240-845d-578cc8bddeed"/>
    <ds:schemaRef ds:uri="a408f06c-1694-489f-9cdc-5efa500d75a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913</Words>
  <Application>Microsoft Office PowerPoint</Application>
  <PresentationFormat>Widescreen</PresentationFormat>
  <Paragraphs>225</Paragraphs>
  <Slides>16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Nirmala UI</vt:lpstr>
      <vt:lpstr>Symbol</vt:lpstr>
      <vt:lpstr>Office-tema</vt:lpstr>
      <vt:lpstr>Onboarding og fastholdelse af agenter og kommuner</vt:lpstr>
      <vt:lpstr>Onboarding gruppen</vt:lpstr>
      <vt:lpstr>PowerPoint-præsentation</vt:lpstr>
      <vt:lpstr>PowerPoint-præsentation</vt:lpstr>
      <vt:lpstr>PowerPoint-præsentation</vt:lpstr>
      <vt:lpstr>Budget - estimater</vt:lpstr>
      <vt:lpstr>Bilag om initiativer</vt:lpstr>
      <vt:lpstr>Bilag: Medarbejderhåndbog</vt:lpstr>
      <vt:lpstr>Bilag: Medarbejderhåndbog</vt:lpstr>
      <vt:lpstr>Bilag: E-learning</vt:lpstr>
      <vt:lpstr>PowerPoint-præsentation</vt:lpstr>
      <vt:lpstr>Netværksmøder</vt:lpstr>
      <vt:lpstr>PowerPoint-præsentation</vt:lpstr>
      <vt:lpstr>PowerPoint-præsentation</vt:lpstr>
      <vt:lpstr>PowerPoint-præsentation</vt:lpstr>
      <vt:lpstr>PowerPoint-præsentation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 nye agenter og kommuner</dc:title>
  <dc:creator>Rikke Bækgaard Christensen</dc:creator>
  <cp:lastModifiedBy>Torben Glock</cp:lastModifiedBy>
  <cp:revision>1</cp:revision>
  <dcterms:created xsi:type="dcterms:W3CDTF">2023-02-17T10:20:47Z</dcterms:created>
  <dcterms:modified xsi:type="dcterms:W3CDTF">2023-03-14T06:26:45Z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