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F7397-5CCB-52B9-FC59-58B2769D1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4D5DDB3-BAEC-E6DC-2806-C06786662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9EB448-3BBB-D82A-AB7F-0F76F11AE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ECF016-2110-7B86-D920-420CA7ED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3B83028-B9CB-FA15-E6E3-1FC2501A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765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519356-CCF5-95C1-A7E4-CDA46766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B83F5A-F97C-231E-0D17-3086BAA3F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0F75923-CBD7-E27E-C50D-A08727193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F9AAEF9-E5BA-9FBB-E3E3-28C1D788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9F7D56-FFC3-5163-0511-4F9395F9A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32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A8D2A82-57B8-40A8-8715-29E46E2CD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62C848-E38E-72C7-7C17-C7DC923B0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B8F0E1-2A5D-D51B-6FF6-D5193F9C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B41F62-7B38-806A-E51D-846FC7E2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6D7F78-DCD9-A484-E43B-8CAFE571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769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29116-9BF6-ABF3-AD74-130E59D7B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F58F7B-EC48-51B6-BAE2-9272CF83E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126B66-73CD-018E-0A37-DA0C1CD2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59DE2D-B8B8-5758-CB33-C4CD3B8B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F678F8-24AB-46AF-8F64-A31028D69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824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FBAC9-3C8F-8BDA-26AB-0A1EA814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53DE-3F6C-EF8A-FFF3-E186E3CF9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94480B-93FF-C4A3-C86C-C083421A7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8439D2-16DF-027F-1447-596BE7920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BAC842-A93A-4D91-D3E5-986CE26B0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707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C6A7D-EDD6-3D26-21DE-2DF6C0720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126114-21CF-FC9B-F451-BED836A55C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DAE23D9-F2CF-BCD5-9DB4-EED0C7744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F03155-B767-EE8B-531E-C211E53C3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05981A-15FC-3580-C908-C750864A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2BE832D-EAC0-3A14-FAFF-6CD466166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755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B4A3D-43C2-E742-F795-DA02F6D8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B9A891C-0869-9C46-95C0-F738EA620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C9C0203-7D22-1F78-AFA4-815F6CB6A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1DBE7DF-E50C-7FDF-6000-E40A8E5603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0AB1EF8-9408-1CD2-6F65-69A641D0D8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873034B-81AB-ABB9-65CC-FBFD435E7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590C95E-18ED-F870-A4A4-2307362DD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29153C3-F5D9-356E-FA6A-AE8C379F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970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634681-47CF-C114-5A56-1A24FE825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155187D-7872-9896-4664-4D6ECDEF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EF3EF66-07CE-FA58-5295-3D0ECEDB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91593EF-1F21-F75C-53E9-588CBA30D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77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D734201-9CBE-AD02-F054-62A08B27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CE1F2BE-9413-73F1-87E6-22D1A42B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D3E683E-1AD8-55B2-B351-814D59549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889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85713-FC05-5DEA-89C3-38865B467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FEF480-A147-6B2A-9F7A-960EF9184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4044E20-9805-271F-0580-70093B4C6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DFD49F-A2B6-77B9-1810-B1A1F4C3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849D92B-8EA8-A4B7-5B71-F711E96D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2ECAB1-8A97-4342-6772-1B18EE757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263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1F09B6-D657-47F0-E714-C7E3DEEDA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EFDAF49-C474-01D7-2860-112FA3097F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5576114-E961-A4EE-49A1-A1E89981C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2C7F44E-B09D-73C1-017C-8DEC2729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8EA41B7-C4B2-69E0-D014-9E99F93B0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A561EFB-0E01-A24D-94B0-8A83C8842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010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7CBFAD1-5F6C-40DC-A9BC-5467A821C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5C80413-3C83-1A45-2F5C-C84707938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03AE0A-DD2D-C4D2-06D7-62A3CBCB0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CC26-A0F4-4F19-B2DD-525E3ED8E692}" type="datetimeFigureOut">
              <a:rPr lang="da-DK" smtClean="0"/>
              <a:t>18-04-2024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E844A8-F4A0-AAAE-1A28-AE232D52AB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4C6AD5D-AD8A-354A-B360-AA23E9FF2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45C4E-C985-4614-84D8-242B09059D1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874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24BEC-2DEC-496A-E836-087285808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Agent kvalitet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5843FD-BC5A-0C8A-A41E-798818535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1. Kvartal 2024</a:t>
            </a:r>
          </a:p>
        </p:txBody>
      </p:sp>
    </p:spTree>
    <p:extLst>
      <p:ext uri="{BB962C8B-B14F-4D97-AF65-F5344CB8AC3E}">
        <p14:creationId xmlns:p14="http://schemas.microsoft.com/office/powerpoint/2010/main" val="193457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B42A21-335E-A6C1-6022-6945CA79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BEF558B-34C1-27D2-3BD0-FBD1F4EDE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35" y="1831695"/>
            <a:ext cx="11196735" cy="3547241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02E61F1E-8307-74E2-60FA-1DBBA3184DD0}"/>
              </a:ext>
            </a:extLst>
          </p:cNvPr>
          <p:cNvSpPr/>
          <p:nvPr/>
        </p:nvSpPr>
        <p:spPr>
          <a:xfrm>
            <a:off x="914400" y="4935894"/>
            <a:ext cx="2995127" cy="2052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020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9A490-9199-6401-AB0A-97688E34F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AF59B4F-D4D5-FE2A-BE1A-3793F01C4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08" y="116558"/>
            <a:ext cx="11596286" cy="6741442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B14D503D-2D77-CD91-C221-9DD9EF5E80CA}"/>
              </a:ext>
            </a:extLst>
          </p:cNvPr>
          <p:cNvSpPr/>
          <p:nvPr/>
        </p:nvSpPr>
        <p:spPr>
          <a:xfrm>
            <a:off x="298580" y="5962262"/>
            <a:ext cx="3396342" cy="6438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8D20193-9073-47A5-382B-93D641E6AF13}"/>
              </a:ext>
            </a:extLst>
          </p:cNvPr>
          <p:cNvSpPr/>
          <p:nvPr/>
        </p:nvSpPr>
        <p:spPr>
          <a:xfrm>
            <a:off x="8752115" y="6214188"/>
            <a:ext cx="606490" cy="3918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975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3BE0E7-EFD7-926C-81F4-D79BCBB2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53AA657F-DE96-829D-13B1-10766D800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8"/>
            <a:ext cx="12192000" cy="4276961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09486955-2058-8962-056B-2CD5DD10CECC}"/>
              </a:ext>
            </a:extLst>
          </p:cNvPr>
          <p:cNvSpPr/>
          <p:nvPr/>
        </p:nvSpPr>
        <p:spPr>
          <a:xfrm>
            <a:off x="690465" y="5038531"/>
            <a:ext cx="1800808" cy="475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422C99E-7579-3542-0556-F5ED9A2EBB0A}"/>
              </a:ext>
            </a:extLst>
          </p:cNvPr>
          <p:cNvSpPr/>
          <p:nvPr/>
        </p:nvSpPr>
        <p:spPr>
          <a:xfrm>
            <a:off x="9013372" y="5038531"/>
            <a:ext cx="539620" cy="5038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676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E3A29D-E613-43F4-92C4-9DDBC2080553}"/>
</file>

<file path=customXml/itemProps2.xml><?xml version="1.0" encoding="utf-8"?>
<ds:datastoreItem xmlns:ds="http://schemas.openxmlformats.org/officeDocument/2006/customXml" ds:itemID="{903ADDAB-A8EE-4287-9E08-706C9584D83C}"/>
</file>

<file path=customXml/itemProps3.xml><?xml version="1.0" encoding="utf-8"?>
<ds:datastoreItem xmlns:ds="http://schemas.openxmlformats.org/officeDocument/2006/customXml" ds:itemID="{F4E354AB-FDE7-4651-94CF-2146FF912CCB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Agent kvalitet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kvalitet</dc:title>
  <dc:creator>Torben Glock</dc:creator>
  <cp:lastModifiedBy>Torben Glock</cp:lastModifiedBy>
  <cp:revision>1</cp:revision>
  <dcterms:created xsi:type="dcterms:W3CDTF">2024-04-18T06:46:18Z</dcterms:created>
  <dcterms:modified xsi:type="dcterms:W3CDTF">2024-04-18T06:52:37Z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