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2" r:id="rId6"/>
    <p:sldId id="263" r:id="rId7"/>
    <p:sldId id="264" r:id="rId8"/>
    <p:sldId id="265" r:id="rId9"/>
    <p:sldId id="266" r:id="rId10"/>
    <p:sldId id="267" r:id="rId11"/>
    <p:sldId id="273" r:id="rId12"/>
    <p:sldId id="281" r:id="rId13"/>
    <p:sldId id="284" r:id="rId14"/>
    <p:sldId id="269" r:id="rId15"/>
    <p:sldId id="271" r:id="rId16"/>
    <p:sldId id="272" r:id="rId17"/>
    <p:sldId id="274" r:id="rId18"/>
    <p:sldId id="257" r:id="rId19"/>
    <p:sldId id="275" r:id="rId20"/>
    <p:sldId id="276" r:id="rId21"/>
    <p:sldId id="277" r:id="rId22"/>
    <p:sldId id="279" r:id="rId23"/>
    <p:sldId id="280" r:id="rId24"/>
    <p:sldId id="268" r:id="rId25"/>
    <p:sldId id="278" r:id="rId26"/>
    <p:sldId id="282" r:id="rId27"/>
    <p:sldId id="283"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Kessel Overgaard" initials="PKO" lastIdx="1" clrIdx="0">
    <p:extLst>
      <p:ext uri="{19B8F6BF-5375-455C-9EA6-DF929625EA0E}">
        <p15:presenceInfo xmlns:p15="http://schemas.microsoft.com/office/powerpoint/2012/main" userId="S::opk@aarhus.dk::7e020eda-010f-4b99-96b6-1f292fea1d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3D809-A8AA-48A3-A7D0-EE5B542368FC}" v="5890" dt="2020-08-17T11:55:40.366"/>
    <p1510:client id="{57DABEFD-5E13-4C3F-B7E0-BA7CD8E2253F}" v="369" dt="2020-08-17T09:45:16.941"/>
    <p1510:client id="{99967BCD-7779-61C1-7641-5413934CEE8B}" v="150" dt="2020-08-17T08:25:01.535"/>
    <p1510:client id="{BC522C46-78B1-4770-ABA6-82B89597F874}" v="15988" dt="2020-08-17T11:56:06.87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Voigt" userId="61b8f147-214e-432c-98ec-040ad395ff18" providerId="ADAL" clId="{BC522C46-78B1-4770-ABA6-82B89597F874}"/>
    <pc:docChg chg="undo custSel addSld delSld modSld sldOrd">
      <pc:chgData name="Christina Voigt" userId="61b8f147-214e-432c-98ec-040ad395ff18" providerId="ADAL" clId="{BC522C46-78B1-4770-ABA6-82B89597F874}" dt="2020-08-17T11:56:06.880" v="15050" actId="2696"/>
      <pc:docMkLst>
        <pc:docMk/>
      </pc:docMkLst>
      <pc:sldChg chg="add del ord modNotesTx">
        <pc:chgData name="Christina Voigt" userId="61b8f147-214e-432c-98ec-040ad395ff18" providerId="ADAL" clId="{BC522C46-78B1-4770-ABA6-82B89597F874}" dt="2020-08-17T08:19:58.061" v="7804" actId="20577"/>
        <pc:sldMkLst>
          <pc:docMk/>
          <pc:sldMk cId="1264611498" sldId="257"/>
        </pc:sldMkLst>
      </pc:sldChg>
      <pc:sldChg chg="del modNotesTx">
        <pc:chgData name="Christina Voigt" userId="61b8f147-214e-432c-98ec-040ad395ff18" providerId="ADAL" clId="{BC522C46-78B1-4770-ABA6-82B89597F874}" dt="2020-08-17T11:56:06.880" v="15050" actId="2696"/>
        <pc:sldMkLst>
          <pc:docMk/>
          <pc:sldMk cId="414349670" sldId="260"/>
        </pc:sldMkLst>
      </pc:sldChg>
      <pc:sldChg chg="del">
        <pc:chgData name="Christina Voigt" userId="61b8f147-214e-432c-98ec-040ad395ff18" providerId="ADAL" clId="{BC522C46-78B1-4770-ABA6-82B89597F874}" dt="2020-08-16T19:24:18.422" v="4097" actId="2696"/>
        <pc:sldMkLst>
          <pc:docMk/>
          <pc:sldMk cId="424761176" sldId="261"/>
        </pc:sldMkLst>
      </pc:sldChg>
      <pc:sldChg chg="modNotesTx">
        <pc:chgData name="Christina Voigt" userId="61b8f147-214e-432c-98ec-040ad395ff18" providerId="ADAL" clId="{BC522C46-78B1-4770-ABA6-82B89597F874}" dt="2020-08-17T08:16:26.545" v="7704" actId="20577"/>
        <pc:sldMkLst>
          <pc:docMk/>
          <pc:sldMk cId="3555372289" sldId="262"/>
        </pc:sldMkLst>
      </pc:sldChg>
      <pc:sldChg chg="modNotesTx">
        <pc:chgData name="Christina Voigt" userId="61b8f147-214e-432c-98ec-040ad395ff18" providerId="ADAL" clId="{BC522C46-78B1-4770-ABA6-82B89597F874}" dt="2020-08-17T08:17:06.091" v="7717" actId="20577"/>
        <pc:sldMkLst>
          <pc:docMk/>
          <pc:sldMk cId="3377873751" sldId="263"/>
        </pc:sldMkLst>
      </pc:sldChg>
      <pc:sldChg chg="modSp mod modNotesTx">
        <pc:chgData name="Christina Voigt" userId="61b8f147-214e-432c-98ec-040ad395ff18" providerId="ADAL" clId="{BC522C46-78B1-4770-ABA6-82B89597F874}" dt="2020-08-17T08:17:23.858" v="7723" actId="20577"/>
        <pc:sldMkLst>
          <pc:docMk/>
          <pc:sldMk cId="225827408" sldId="264"/>
        </pc:sldMkLst>
        <pc:spChg chg="mod">
          <ac:chgData name="Christina Voigt" userId="61b8f147-214e-432c-98ec-040ad395ff18" providerId="ADAL" clId="{BC522C46-78B1-4770-ABA6-82B89597F874}" dt="2020-08-17T07:52:57.855" v="7091" actId="20577"/>
          <ac:spMkLst>
            <pc:docMk/>
            <pc:sldMk cId="225827408" sldId="264"/>
            <ac:spMk id="3" creationId="{2CC4621E-8DA0-499D-B4E0-4E48E0A80A6F}"/>
          </ac:spMkLst>
        </pc:spChg>
      </pc:sldChg>
      <pc:sldChg chg="modNotesTx">
        <pc:chgData name="Christina Voigt" userId="61b8f147-214e-432c-98ec-040ad395ff18" providerId="ADAL" clId="{BC522C46-78B1-4770-ABA6-82B89597F874}" dt="2020-08-17T08:17:34.330" v="7729" actId="20577"/>
        <pc:sldMkLst>
          <pc:docMk/>
          <pc:sldMk cId="2482598619" sldId="265"/>
        </pc:sldMkLst>
      </pc:sldChg>
      <pc:sldChg chg="modNotesTx">
        <pc:chgData name="Christina Voigt" userId="61b8f147-214e-432c-98ec-040ad395ff18" providerId="ADAL" clId="{BC522C46-78B1-4770-ABA6-82B89597F874}" dt="2020-08-17T08:17:42.155" v="7735" actId="20577"/>
        <pc:sldMkLst>
          <pc:docMk/>
          <pc:sldMk cId="610655719" sldId="266"/>
        </pc:sldMkLst>
      </pc:sldChg>
      <pc:sldChg chg="modNotesTx">
        <pc:chgData name="Christina Voigt" userId="61b8f147-214e-432c-98ec-040ad395ff18" providerId="ADAL" clId="{BC522C46-78B1-4770-ABA6-82B89597F874}" dt="2020-08-17T11:13:34.355" v="12099" actId="20577"/>
        <pc:sldMkLst>
          <pc:docMk/>
          <pc:sldMk cId="2744027064" sldId="267"/>
        </pc:sldMkLst>
      </pc:sldChg>
      <pc:sldChg chg="ord modNotesTx">
        <pc:chgData name="Christina Voigt" userId="61b8f147-214e-432c-98ec-040ad395ff18" providerId="ADAL" clId="{BC522C46-78B1-4770-ABA6-82B89597F874}" dt="2020-08-17T08:06:29.031" v="7635" actId="20577"/>
        <pc:sldMkLst>
          <pc:docMk/>
          <pc:sldMk cId="2300839229" sldId="268"/>
        </pc:sldMkLst>
      </pc:sldChg>
      <pc:sldChg chg="ord modNotesTx">
        <pc:chgData name="Christina Voigt" userId="61b8f147-214e-432c-98ec-040ad395ff18" providerId="ADAL" clId="{BC522C46-78B1-4770-ABA6-82B89597F874}" dt="2020-08-17T08:21:21.955" v="7820"/>
        <pc:sldMkLst>
          <pc:docMk/>
          <pc:sldMk cId="1118400056" sldId="269"/>
        </pc:sldMkLst>
      </pc:sldChg>
      <pc:sldChg chg="del modNotesTx">
        <pc:chgData name="Christina Voigt" userId="61b8f147-214e-432c-98ec-040ad395ff18" providerId="ADAL" clId="{BC522C46-78B1-4770-ABA6-82B89597F874}" dt="2020-08-17T11:14:51.407" v="12113" actId="2696"/>
        <pc:sldMkLst>
          <pc:docMk/>
          <pc:sldMk cId="3813331346" sldId="270"/>
        </pc:sldMkLst>
      </pc:sldChg>
      <pc:sldChg chg="ord delCm modNotesTx">
        <pc:chgData name="Christina Voigt" userId="61b8f147-214e-432c-98ec-040ad395ff18" providerId="ADAL" clId="{BC522C46-78B1-4770-ABA6-82B89597F874}" dt="2020-08-17T11:46:45.964" v="14814" actId="20577"/>
        <pc:sldMkLst>
          <pc:docMk/>
          <pc:sldMk cId="1384297068" sldId="271"/>
        </pc:sldMkLst>
      </pc:sldChg>
      <pc:sldChg chg="ord modNotesTx">
        <pc:chgData name="Christina Voigt" userId="61b8f147-214e-432c-98ec-040ad395ff18" providerId="ADAL" clId="{BC522C46-78B1-4770-ABA6-82B89597F874}" dt="2020-08-17T11:47:57.361" v="14832" actId="20577"/>
        <pc:sldMkLst>
          <pc:docMk/>
          <pc:sldMk cId="405057518" sldId="272"/>
        </pc:sldMkLst>
      </pc:sldChg>
      <pc:sldChg chg="modSp mod modNotesTx">
        <pc:chgData name="Christina Voigt" userId="61b8f147-214e-432c-98ec-040ad395ff18" providerId="ADAL" clId="{BC522C46-78B1-4770-ABA6-82B89597F874}" dt="2020-08-17T11:14:41.492" v="12112" actId="20577"/>
        <pc:sldMkLst>
          <pc:docMk/>
          <pc:sldMk cId="1867352985" sldId="273"/>
        </pc:sldMkLst>
        <pc:spChg chg="mod">
          <ac:chgData name="Christina Voigt" userId="61b8f147-214e-432c-98ec-040ad395ff18" providerId="ADAL" clId="{BC522C46-78B1-4770-ABA6-82B89597F874}" dt="2020-08-17T07:58:00.152" v="7350" actId="20577"/>
          <ac:spMkLst>
            <pc:docMk/>
            <pc:sldMk cId="1867352985" sldId="273"/>
            <ac:spMk id="3" creationId="{3C11B9E1-3CD6-4779-ADAF-C439C5F8A71C}"/>
          </ac:spMkLst>
        </pc:spChg>
      </pc:sldChg>
      <pc:sldChg chg="modNotesTx">
        <pc:chgData name="Christina Voigt" userId="61b8f147-214e-432c-98ec-040ad395ff18" providerId="ADAL" clId="{BC522C46-78B1-4770-ABA6-82B89597F874}" dt="2020-08-17T08:19:22.893" v="7794" actId="20577"/>
        <pc:sldMkLst>
          <pc:docMk/>
          <pc:sldMk cId="3183885657" sldId="274"/>
        </pc:sldMkLst>
      </pc:sldChg>
      <pc:sldChg chg="addSp delSp modSp new mod modNotesTx">
        <pc:chgData name="Christina Voigt" userId="61b8f147-214e-432c-98ec-040ad395ff18" providerId="ADAL" clId="{BC522C46-78B1-4770-ABA6-82B89597F874}" dt="2020-08-17T11:51:26.286" v="14846" actId="20577"/>
        <pc:sldMkLst>
          <pc:docMk/>
          <pc:sldMk cId="541114268" sldId="275"/>
        </pc:sldMkLst>
        <pc:spChg chg="mod">
          <ac:chgData name="Christina Voigt" userId="61b8f147-214e-432c-98ec-040ad395ff18" providerId="ADAL" clId="{BC522C46-78B1-4770-ABA6-82B89597F874}" dt="2020-08-16T18:47:29.215" v="318" actId="20577"/>
          <ac:spMkLst>
            <pc:docMk/>
            <pc:sldMk cId="541114268" sldId="275"/>
            <ac:spMk id="2" creationId="{F1EB16E8-FDF5-41C3-BEAB-A8C806E51FB2}"/>
          </ac:spMkLst>
        </pc:spChg>
        <pc:spChg chg="mod">
          <ac:chgData name="Christina Voigt" userId="61b8f147-214e-432c-98ec-040ad395ff18" providerId="ADAL" clId="{BC522C46-78B1-4770-ABA6-82B89597F874}" dt="2020-08-17T08:03:48.289" v="7615" actId="20577"/>
          <ac:spMkLst>
            <pc:docMk/>
            <pc:sldMk cId="541114268" sldId="275"/>
            <ac:spMk id="3" creationId="{F3E6625F-C846-4C0F-9F1D-F446640DA575}"/>
          </ac:spMkLst>
        </pc:spChg>
        <pc:picChg chg="add del">
          <ac:chgData name="Christina Voigt" userId="61b8f147-214e-432c-98ec-040ad395ff18" providerId="ADAL" clId="{BC522C46-78B1-4770-ABA6-82B89597F874}" dt="2020-08-16T19:32:02.824" v="4844" actId="22"/>
          <ac:picMkLst>
            <pc:docMk/>
            <pc:sldMk cId="541114268" sldId="275"/>
            <ac:picMk id="5" creationId="{D6B5F3D9-5483-4732-B3D9-4949BFAAAE41}"/>
          </ac:picMkLst>
        </pc:picChg>
        <pc:picChg chg="add del">
          <ac:chgData name="Christina Voigt" userId="61b8f147-214e-432c-98ec-040ad395ff18" providerId="ADAL" clId="{BC522C46-78B1-4770-ABA6-82B89597F874}" dt="2020-08-16T19:32:41.257" v="4851" actId="21"/>
          <ac:picMkLst>
            <pc:docMk/>
            <pc:sldMk cId="541114268" sldId="275"/>
            <ac:picMk id="7" creationId="{37B75CB2-13C6-48BF-9359-BEE11C208D06}"/>
          </ac:picMkLst>
        </pc:picChg>
        <pc:picChg chg="add del mod">
          <ac:chgData name="Christina Voigt" userId="61b8f147-214e-432c-98ec-040ad395ff18" providerId="ADAL" clId="{BC522C46-78B1-4770-ABA6-82B89597F874}" dt="2020-08-16T19:33:00.812" v="4854" actId="21"/>
          <ac:picMkLst>
            <pc:docMk/>
            <pc:sldMk cId="541114268" sldId="275"/>
            <ac:picMk id="9" creationId="{FD1A5C55-B9DB-4906-9637-48690F7DD083}"/>
          </ac:picMkLst>
        </pc:picChg>
        <pc:picChg chg="add del mod">
          <ac:chgData name="Christina Voigt" userId="61b8f147-214e-432c-98ec-040ad395ff18" providerId="ADAL" clId="{BC522C46-78B1-4770-ABA6-82B89597F874}" dt="2020-08-16T19:33:20.918" v="4857" actId="21"/>
          <ac:picMkLst>
            <pc:docMk/>
            <pc:sldMk cId="541114268" sldId="275"/>
            <ac:picMk id="11" creationId="{4552EBEB-3D2E-418B-A2CE-208DDD6DC6B7}"/>
          </ac:picMkLst>
        </pc:picChg>
      </pc:sldChg>
      <pc:sldChg chg="modSp new mod modNotesTx">
        <pc:chgData name="Christina Voigt" userId="61b8f147-214e-432c-98ec-040ad395ff18" providerId="ADAL" clId="{BC522C46-78B1-4770-ABA6-82B89597F874}" dt="2020-08-17T11:55:55.734" v="15049" actId="27636"/>
        <pc:sldMkLst>
          <pc:docMk/>
          <pc:sldMk cId="3239119491" sldId="276"/>
        </pc:sldMkLst>
        <pc:spChg chg="mod">
          <ac:chgData name="Christina Voigt" userId="61b8f147-214e-432c-98ec-040ad395ff18" providerId="ADAL" clId="{BC522C46-78B1-4770-ABA6-82B89597F874}" dt="2020-08-16T18:47:58.243" v="374" actId="20577"/>
          <ac:spMkLst>
            <pc:docMk/>
            <pc:sldMk cId="3239119491" sldId="276"/>
            <ac:spMk id="2" creationId="{3891BB89-2DE5-45C0-AA49-570E46F01CD1}"/>
          </ac:spMkLst>
        </pc:spChg>
        <pc:spChg chg="mod">
          <ac:chgData name="Christina Voigt" userId="61b8f147-214e-432c-98ec-040ad395ff18" providerId="ADAL" clId="{BC522C46-78B1-4770-ABA6-82B89597F874}" dt="2020-08-17T11:55:55.734" v="15049" actId="27636"/>
          <ac:spMkLst>
            <pc:docMk/>
            <pc:sldMk cId="3239119491" sldId="276"/>
            <ac:spMk id="3" creationId="{B676AFDB-F71F-4D92-99EF-8126389C44F0}"/>
          </ac:spMkLst>
        </pc:spChg>
      </pc:sldChg>
      <pc:sldChg chg="modSp new mod modNotesTx">
        <pc:chgData name="Christina Voigt" userId="61b8f147-214e-432c-98ec-040ad395ff18" providerId="ADAL" clId="{BC522C46-78B1-4770-ABA6-82B89597F874}" dt="2020-08-17T11:51:47.242" v="14858" actId="20577"/>
        <pc:sldMkLst>
          <pc:docMk/>
          <pc:sldMk cId="595980306" sldId="277"/>
        </pc:sldMkLst>
        <pc:spChg chg="mod">
          <ac:chgData name="Christina Voigt" userId="61b8f147-214e-432c-98ec-040ad395ff18" providerId="ADAL" clId="{BC522C46-78B1-4770-ABA6-82B89597F874}" dt="2020-08-16T18:48:22.381" v="411" actId="20577"/>
          <ac:spMkLst>
            <pc:docMk/>
            <pc:sldMk cId="595980306" sldId="277"/>
            <ac:spMk id="2" creationId="{F40A863C-2192-4398-A240-1420D55F02BB}"/>
          </ac:spMkLst>
        </pc:spChg>
        <pc:spChg chg="mod">
          <ac:chgData name="Christina Voigt" userId="61b8f147-214e-432c-98ec-040ad395ff18" providerId="ADAL" clId="{BC522C46-78B1-4770-ABA6-82B89597F874}" dt="2020-08-16T19:17:43.863" v="3736" actId="20577"/>
          <ac:spMkLst>
            <pc:docMk/>
            <pc:sldMk cId="595980306" sldId="277"/>
            <ac:spMk id="3" creationId="{AD6DCCC7-8878-4ABA-8453-EE8FDF623E4A}"/>
          </ac:spMkLst>
        </pc:spChg>
      </pc:sldChg>
      <pc:sldChg chg="modSp new mod ord modNotesTx">
        <pc:chgData name="Christina Voigt" userId="61b8f147-214e-432c-98ec-040ad395ff18" providerId="ADAL" clId="{BC522C46-78B1-4770-ABA6-82B89597F874}" dt="2020-08-17T08:05:42.153" v="7628"/>
        <pc:sldMkLst>
          <pc:docMk/>
          <pc:sldMk cId="4282453583" sldId="278"/>
        </pc:sldMkLst>
        <pc:spChg chg="mod">
          <ac:chgData name="Christina Voigt" userId="61b8f147-214e-432c-98ec-040ad395ff18" providerId="ADAL" clId="{BC522C46-78B1-4770-ABA6-82B89597F874}" dt="2020-08-16T18:49:23.596" v="495" actId="20577"/>
          <ac:spMkLst>
            <pc:docMk/>
            <pc:sldMk cId="4282453583" sldId="278"/>
            <ac:spMk id="2" creationId="{93F107EF-7FB1-4D72-BE38-CDAE8DBA944A}"/>
          </ac:spMkLst>
        </pc:spChg>
        <pc:spChg chg="mod">
          <ac:chgData name="Christina Voigt" userId="61b8f147-214e-432c-98ec-040ad395ff18" providerId="ADAL" clId="{BC522C46-78B1-4770-ABA6-82B89597F874}" dt="2020-08-17T08:04:51.915" v="7625" actId="5793"/>
          <ac:spMkLst>
            <pc:docMk/>
            <pc:sldMk cId="4282453583" sldId="278"/>
            <ac:spMk id="3" creationId="{9BC611CE-10DE-438E-88C3-447AC1F5917A}"/>
          </ac:spMkLst>
        </pc:spChg>
      </pc:sldChg>
      <pc:sldChg chg="modSp new mod modNotesTx">
        <pc:chgData name="Christina Voigt" userId="61b8f147-214e-432c-98ec-040ad395ff18" providerId="ADAL" clId="{BC522C46-78B1-4770-ABA6-82B89597F874}" dt="2020-08-17T08:24:19.843" v="7847" actId="20577"/>
        <pc:sldMkLst>
          <pc:docMk/>
          <pc:sldMk cId="1841999264" sldId="279"/>
        </pc:sldMkLst>
        <pc:spChg chg="mod">
          <ac:chgData name="Christina Voigt" userId="61b8f147-214e-432c-98ec-040ad395ff18" providerId="ADAL" clId="{BC522C46-78B1-4770-ABA6-82B89597F874}" dt="2020-08-16T18:50:04.115" v="573" actId="20577"/>
          <ac:spMkLst>
            <pc:docMk/>
            <pc:sldMk cId="1841999264" sldId="279"/>
            <ac:spMk id="2" creationId="{07256D5A-D8F2-439D-B1A0-A739A40709A3}"/>
          </ac:spMkLst>
        </pc:spChg>
        <pc:spChg chg="mod">
          <ac:chgData name="Christina Voigt" userId="61b8f147-214e-432c-98ec-040ad395ff18" providerId="ADAL" clId="{BC522C46-78B1-4770-ABA6-82B89597F874}" dt="2020-08-16T18:55:22.426" v="1079" actId="20577"/>
          <ac:spMkLst>
            <pc:docMk/>
            <pc:sldMk cId="1841999264" sldId="279"/>
            <ac:spMk id="3" creationId="{B720A43D-7ECF-42BB-A965-40F142212A58}"/>
          </ac:spMkLst>
        </pc:spChg>
      </pc:sldChg>
      <pc:sldChg chg="modSp new mod modNotesTx">
        <pc:chgData name="Christina Voigt" userId="61b8f147-214e-432c-98ec-040ad395ff18" providerId="ADAL" clId="{BC522C46-78B1-4770-ABA6-82B89597F874}" dt="2020-08-17T08:24:26.603" v="7853" actId="20577"/>
        <pc:sldMkLst>
          <pc:docMk/>
          <pc:sldMk cId="1377998560" sldId="280"/>
        </pc:sldMkLst>
        <pc:spChg chg="mod">
          <ac:chgData name="Christina Voigt" userId="61b8f147-214e-432c-98ec-040ad395ff18" providerId="ADAL" clId="{BC522C46-78B1-4770-ABA6-82B89597F874}" dt="2020-08-17T08:05:29.841" v="7626" actId="20577"/>
          <ac:spMkLst>
            <pc:docMk/>
            <pc:sldMk cId="1377998560" sldId="280"/>
            <ac:spMk id="2" creationId="{74AEA2E7-3C74-4594-869C-B5A698E87DF5}"/>
          </ac:spMkLst>
        </pc:spChg>
        <pc:spChg chg="mod">
          <ac:chgData name="Christina Voigt" userId="61b8f147-214e-432c-98ec-040ad395ff18" providerId="ADAL" clId="{BC522C46-78B1-4770-ABA6-82B89597F874}" dt="2020-08-16T19:05:21.086" v="2370" actId="12"/>
          <ac:spMkLst>
            <pc:docMk/>
            <pc:sldMk cId="1377998560" sldId="280"/>
            <ac:spMk id="3" creationId="{DBBBDF07-607A-42CB-B1A4-22A7DC3D0C8C}"/>
          </ac:spMkLst>
        </pc:spChg>
      </pc:sldChg>
      <pc:sldChg chg="modSp new mod modNotesTx">
        <pc:chgData name="Christina Voigt" userId="61b8f147-214e-432c-98ec-040ad395ff18" providerId="ADAL" clId="{BC522C46-78B1-4770-ABA6-82B89597F874}" dt="2020-08-17T11:39:50.931" v="14277" actId="20577"/>
        <pc:sldMkLst>
          <pc:docMk/>
          <pc:sldMk cId="956927233" sldId="281"/>
        </pc:sldMkLst>
        <pc:spChg chg="mod">
          <ac:chgData name="Christina Voigt" userId="61b8f147-214e-432c-98ec-040ad395ff18" providerId="ADAL" clId="{BC522C46-78B1-4770-ABA6-82B89597F874}" dt="2020-08-16T19:09:08.513" v="2655" actId="20577"/>
          <ac:spMkLst>
            <pc:docMk/>
            <pc:sldMk cId="956927233" sldId="281"/>
            <ac:spMk id="2" creationId="{D46CB27D-0801-462D-8454-0B6FF3D003E3}"/>
          </ac:spMkLst>
        </pc:spChg>
        <pc:spChg chg="mod">
          <ac:chgData name="Christina Voigt" userId="61b8f147-214e-432c-98ec-040ad395ff18" providerId="ADAL" clId="{BC522C46-78B1-4770-ABA6-82B89597F874}" dt="2020-08-17T09:33:32.092" v="8241" actId="20577"/>
          <ac:spMkLst>
            <pc:docMk/>
            <pc:sldMk cId="956927233" sldId="281"/>
            <ac:spMk id="3" creationId="{550C2E39-EB85-4D26-BB7D-C483E2D7323A}"/>
          </ac:spMkLst>
        </pc:spChg>
      </pc:sldChg>
      <pc:sldChg chg="new del">
        <pc:chgData name="Christina Voigt" userId="61b8f147-214e-432c-98ec-040ad395ff18" providerId="ADAL" clId="{BC522C46-78B1-4770-ABA6-82B89597F874}" dt="2020-08-16T19:25:17.335" v="4101" actId="2696"/>
        <pc:sldMkLst>
          <pc:docMk/>
          <pc:sldMk cId="2211895082" sldId="282"/>
        </pc:sldMkLst>
      </pc:sldChg>
      <pc:sldChg chg="del">
        <pc:chgData name="Christina Voigt" userId="61b8f147-214e-432c-98ec-040ad395ff18" providerId="ADAL" clId="{BC522C46-78B1-4770-ABA6-82B89597F874}" dt="2020-08-16T19:52:31.434" v="6112" actId="2696"/>
        <pc:sldMkLst>
          <pc:docMk/>
          <pc:sldMk cId="2792034816" sldId="282"/>
        </pc:sldMkLst>
      </pc:sldChg>
      <pc:sldChg chg="modSp new mod modNotesTx">
        <pc:chgData name="Christina Voigt" userId="61b8f147-214e-432c-98ec-040ad395ff18" providerId="ADAL" clId="{BC522C46-78B1-4770-ABA6-82B89597F874}" dt="2020-08-17T08:27:05.991" v="7871" actId="20577"/>
        <pc:sldMkLst>
          <pc:docMk/>
          <pc:sldMk cId="3090164218" sldId="282"/>
        </pc:sldMkLst>
        <pc:spChg chg="mod">
          <ac:chgData name="Christina Voigt" userId="61b8f147-214e-432c-98ec-040ad395ff18" providerId="ADAL" clId="{BC522C46-78B1-4770-ABA6-82B89597F874}" dt="2020-08-16T19:58:50.403" v="6737"/>
          <ac:spMkLst>
            <pc:docMk/>
            <pc:sldMk cId="3090164218" sldId="282"/>
            <ac:spMk id="2" creationId="{8E668BF7-BCA6-4C9F-9581-62B9B0A4F2C1}"/>
          </ac:spMkLst>
        </pc:spChg>
        <pc:spChg chg="mod">
          <ac:chgData name="Christina Voigt" userId="61b8f147-214e-432c-98ec-040ad395ff18" providerId="ADAL" clId="{BC522C46-78B1-4770-ABA6-82B89597F874}" dt="2020-08-16T19:59:33.246" v="6803" actId="20577"/>
          <ac:spMkLst>
            <pc:docMk/>
            <pc:sldMk cId="3090164218" sldId="282"/>
            <ac:spMk id="3" creationId="{2665AD16-024D-4017-B96E-4C779ACE7248}"/>
          </ac:spMkLst>
        </pc:spChg>
      </pc:sldChg>
      <pc:sldChg chg="modSp new mod modNotesTx">
        <pc:chgData name="Christina Voigt" userId="61b8f147-214e-432c-98ec-040ad395ff18" providerId="ADAL" clId="{BC522C46-78B1-4770-ABA6-82B89597F874}" dt="2020-08-17T08:27:12.229" v="7881" actId="20577"/>
        <pc:sldMkLst>
          <pc:docMk/>
          <pc:sldMk cId="1429988510" sldId="283"/>
        </pc:sldMkLst>
        <pc:spChg chg="mod">
          <ac:chgData name="Christina Voigt" userId="61b8f147-214e-432c-98ec-040ad395ff18" providerId="ADAL" clId="{BC522C46-78B1-4770-ABA6-82B89597F874}" dt="2020-08-17T08:12:56.929" v="7698" actId="20577"/>
          <ac:spMkLst>
            <pc:docMk/>
            <pc:sldMk cId="1429988510" sldId="283"/>
            <ac:spMk id="2" creationId="{3860FA86-D420-4B72-9162-1CF583A13120}"/>
          </ac:spMkLst>
        </pc:spChg>
        <pc:spChg chg="mod">
          <ac:chgData name="Christina Voigt" userId="61b8f147-214e-432c-98ec-040ad395ff18" providerId="ADAL" clId="{BC522C46-78B1-4770-ABA6-82B89597F874}" dt="2020-08-16T20:04:56.996" v="7074" actId="20577"/>
          <ac:spMkLst>
            <pc:docMk/>
            <pc:sldMk cId="1429988510" sldId="283"/>
            <ac:spMk id="3" creationId="{D9FC2CB9-FAEE-4F63-8B84-D9FA9D934807}"/>
          </ac:spMkLst>
        </pc:spChg>
      </pc:sldChg>
      <pc:sldChg chg="modSp new mod modNotesTx">
        <pc:chgData name="Christina Voigt" userId="61b8f147-214e-432c-98ec-040ad395ff18" providerId="ADAL" clId="{BC522C46-78B1-4770-ABA6-82B89597F874}" dt="2020-08-17T11:44:54.243" v="14795" actId="20577"/>
        <pc:sldMkLst>
          <pc:docMk/>
          <pc:sldMk cId="1942662801" sldId="284"/>
        </pc:sldMkLst>
        <pc:spChg chg="mod">
          <ac:chgData name="Christina Voigt" userId="61b8f147-214e-432c-98ec-040ad395ff18" providerId="ADAL" clId="{BC522C46-78B1-4770-ABA6-82B89597F874}" dt="2020-08-17T07:59:09.535" v="7410" actId="20577"/>
          <ac:spMkLst>
            <pc:docMk/>
            <pc:sldMk cId="1942662801" sldId="284"/>
            <ac:spMk id="2" creationId="{72BB68E1-85A0-412C-B8EC-1FC2A8098C3F}"/>
          </ac:spMkLst>
        </pc:spChg>
        <pc:spChg chg="mod">
          <ac:chgData name="Christina Voigt" userId="61b8f147-214e-432c-98ec-040ad395ff18" providerId="ADAL" clId="{BC522C46-78B1-4770-ABA6-82B89597F874}" dt="2020-08-17T11:35:22.030" v="14240" actId="20577"/>
          <ac:spMkLst>
            <pc:docMk/>
            <pc:sldMk cId="1942662801" sldId="284"/>
            <ac:spMk id="3" creationId="{9A1A3F92-A4F5-4B6C-A72D-D430FC2B3DAC}"/>
          </ac:spMkLst>
        </pc:spChg>
      </pc:sldChg>
    </pc:docChg>
  </pc:docChgLst>
  <pc:docChgLst>
    <pc:chgData name="Christina" userId="61b8f147-214e-432c-98ec-040ad395ff18" providerId="ADAL" clId="{BC522C46-78B1-4770-ABA6-82B89597F874}"/>
    <pc:docChg chg="custSel mod addSld modSld sldOrd">
      <pc:chgData name="Christina" userId="61b8f147-214e-432c-98ec-040ad395ff18" providerId="ADAL" clId="{BC522C46-78B1-4770-ABA6-82B89597F874}" dt="2020-08-14T09:08:58.935" v="2649" actId="20577"/>
      <pc:docMkLst>
        <pc:docMk/>
      </pc:docMkLst>
      <pc:sldChg chg="ord">
        <pc:chgData name="Christina" userId="61b8f147-214e-432c-98ec-040ad395ff18" providerId="ADAL" clId="{BC522C46-78B1-4770-ABA6-82B89597F874}" dt="2020-08-14T06:05:47.279" v="2"/>
        <pc:sldMkLst>
          <pc:docMk/>
          <pc:sldMk cId="414349670" sldId="260"/>
        </pc:sldMkLst>
      </pc:sldChg>
      <pc:sldChg chg="modSp new mod">
        <pc:chgData name="Christina" userId="61b8f147-214e-432c-98ec-040ad395ff18" providerId="ADAL" clId="{BC522C46-78B1-4770-ABA6-82B89597F874}" dt="2020-08-14T06:06:53.985" v="78"/>
        <pc:sldMkLst>
          <pc:docMk/>
          <pc:sldMk cId="3555372289" sldId="262"/>
        </pc:sldMkLst>
        <pc:spChg chg="mod">
          <ac:chgData name="Christina" userId="61b8f147-214e-432c-98ec-040ad395ff18" providerId="ADAL" clId="{BC522C46-78B1-4770-ABA6-82B89597F874}" dt="2020-08-14T06:06:38.998" v="77" actId="20577"/>
          <ac:spMkLst>
            <pc:docMk/>
            <pc:sldMk cId="3555372289" sldId="262"/>
            <ac:spMk id="2" creationId="{7698848D-EEE0-4125-A181-B598F7CAC4AF}"/>
          </ac:spMkLst>
        </pc:spChg>
        <pc:spChg chg="mod">
          <ac:chgData name="Christina" userId="61b8f147-214e-432c-98ec-040ad395ff18" providerId="ADAL" clId="{BC522C46-78B1-4770-ABA6-82B89597F874}" dt="2020-08-14T06:06:53.985" v="78"/>
          <ac:spMkLst>
            <pc:docMk/>
            <pc:sldMk cId="3555372289" sldId="262"/>
            <ac:spMk id="3" creationId="{1AA5A96A-ABFD-4074-A30D-F05B9C8E739E}"/>
          </ac:spMkLst>
        </pc:spChg>
      </pc:sldChg>
      <pc:sldChg chg="addSp modSp new mod modNotesTx">
        <pc:chgData name="Christina" userId="61b8f147-214e-432c-98ec-040ad395ff18" providerId="ADAL" clId="{BC522C46-78B1-4770-ABA6-82B89597F874}" dt="2020-08-14T06:15:37.331" v="426" actId="20577"/>
        <pc:sldMkLst>
          <pc:docMk/>
          <pc:sldMk cId="3377873751" sldId="263"/>
        </pc:sldMkLst>
        <pc:spChg chg="mod">
          <ac:chgData name="Christina" userId="61b8f147-214e-432c-98ec-040ad395ff18" providerId="ADAL" clId="{BC522C46-78B1-4770-ABA6-82B89597F874}" dt="2020-08-14T06:10:40.086" v="220" actId="20577"/>
          <ac:spMkLst>
            <pc:docMk/>
            <pc:sldMk cId="3377873751" sldId="263"/>
            <ac:spMk id="2" creationId="{E0449932-F3F4-459D-89D7-81FB128991BE}"/>
          </ac:spMkLst>
        </pc:spChg>
        <pc:spChg chg="mod">
          <ac:chgData name="Christina" userId="61b8f147-214e-432c-98ec-040ad395ff18" providerId="ADAL" clId="{BC522C46-78B1-4770-ABA6-82B89597F874}" dt="2020-08-14T06:09:41.995" v="149" actId="20577"/>
          <ac:spMkLst>
            <pc:docMk/>
            <pc:sldMk cId="3377873751" sldId="263"/>
            <ac:spMk id="3" creationId="{4A3BDE9A-2C2A-4886-854B-9AE44152188E}"/>
          </ac:spMkLst>
        </pc:spChg>
        <pc:picChg chg="add mod">
          <ac:chgData name="Christina" userId="61b8f147-214e-432c-98ec-040ad395ff18" providerId="ADAL" clId="{BC522C46-78B1-4770-ABA6-82B89597F874}" dt="2020-08-14T06:09:58.065" v="151" actId="1076"/>
          <ac:picMkLst>
            <pc:docMk/>
            <pc:sldMk cId="3377873751" sldId="263"/>
            <ac:picMk id="5" creationId="{48BA3304-EB23-49C1-BC90-03333FC8711F}"/>
          </ac:picMkLst>
        </pc:picChg>
      </pc:sldChg>
      <pc:sldChg chg="modSp new mod modNotesTx">
        <pc:chgData name="Christina" userId="61b8f147-214e-432c-98ec-040ad395ff18" providerId="ADAL" clId="{BC522C46-78B1-4770-ABA6-82B89597F874}" dt="2020-08-14T06:16:36.897" v="429"/>
        <pc:sldMkLst>
          <pc:docMk/>
          <pc:sldMk cId="225827408" sldId="264"/>
        </pc:sldMkLst>
        <pc:spChg chg="mod">
          <ac:chgData name="Christina" userId="61b8f147-214e-432c-98ec-040ad395ff18" providerId="ADAL" clId="{BC522C46-78B1-4770-ABA6-82B89597F874}" dt="2020-08-14T06:11:45.385" v="249" actId="20577"/>
          <ac:spMkLst>
            <pc:docMk/>
            <pc:sldMk cId="225827408" sldId="264"/>
            <ac:spMk id="2" creationId="{64645870-50C1-4098-87C3-9D0163129223}"/>
          </ac:spMkLst>
        </pc:spChg>
        <pc:spChg chg="mod">
          <ac:chgData name="Christina" userId="61b8f147-214e-432c-98ec-040ad395ff18" providerId="ADAL" clId="{BC522C46-78B1-4770-ABA6-82B89597F874}" dt="2020-08-14T06:13:41.836" v="347" actId="20577"/>
          <ac:spMkLst>
            <pc:docMk/>
            <pc:sldMk cId="225827408" sldId="264"/>
            <ac:spMk id="3" creationId="{2CC4621E-8DA0-499D-B4E0-4E48E0A80A6F}"/>
          </ac:spMkLst>
        </pc:spChg>
      </pc:sldChg>
      <pc:sldChg chg="modSp new mod modNotesTx">
        <pc:chgData name="Christina" userId="61b8f147-214e-432c-98ec-040ad395ff18" providerId="ADAL" clId="{BC522C46-78B1-4770-ABA6-82B89597F874}" dt="2020-08-14T06:27:37.941" v="1448" actId="20577"/>
        <pc:sldMkLst>
          <pc:docMk/>
          <pc:sldMk cId="2482598619" sldId="265"/>
        </pc:sldMkLst>
        <pc:spChg chg="mod">
          <ac:chgData name="Christina" userId="61b8f147-214e-432c-98ec-040ad395ff18" providerId="ADAL" clId="{BC522C46-78B1-4770-ABA6-82B89597F874}" dt="2020-08-14T06:17:24.989" v="431"/>
          <ac:spMkLst>
            <pc:docMk/>
            <pc:sldMk cId="2482598619" sldId="265"/>
            <ac:spMk id="2" creationId="{9B56DE08-2121-4CCE-9B6E-6E816A6E14D8}"/>
          </ac:spMkLst>
        </pc:spChg>
        <pc:spChg chg="mod">
          <ac:chgData name="Christina" userId="61b8f147-214e-432c-98ec-040ad395ff18" providerId="ADAL" clId="{BC522C46-78B1-4770-ABA6-82B89597F874}" dt="2020-08-14T06:18:04.774" v="499" actId="20577"/>
          <ac:spMkLst>
            <pc:docMk/>
            <pc:sldMk cId="2482598619" sldId="265"/>
            <ac:spMk id="3" creationId="{CDED81FD-28FB-4809-A7B5-BC1380B1D68A}"/>
          </ac:spMkLst>
        </pc:spChg>
      </pc:sldChg>
      <pc:sldChg chg="modSp new mod modNotesTx">
        <pc:chgData name="Christina" userId="61b8f147-214e-432c-98ec-040ad395ff18" providerId="ADAL" clId="{BC522C46-78B1-4770-ABA6-82B89597F874}" dt="2020-08-14T06:28:28.787" v="1453"/>
        <pc:sldMkLst>
          <pc:docMk/>
          <pc:sldMk cId="610655719" sldId="266"/>
        </pc:sldMkLst>
        <pc:spChg chg="mod">
          <ac:chgData name="Christina" userId="61b8f147-214e-432c-98ec-040ad395ff18" providerId="ADAL" clId="{BC522C46-78B1-4770-ABA6-82B89597F874}" dt="2020-08-14T06:28:18.065" v="1452"/>
          <ac:spMkLst>
            <pc:docMk/>
            <pc:sldMk cId="610655719" sldId="266"/>
            <ac:spMk id="2" creationId="{1F3DD6F1-6093-4FAD-9955-BD2F06208098}"/>
          </ac:spMkLst>
        </pc:spChg>
        <pc:spChg chg="mod">
          <ac:chgData name="Christina" userId="61b8f147-214e-432c-98ec-040ad395ff18" providerId="ADAL" clId="{BC522C46-78B1-4770-ABA6-82B89597F874}" dt="2020-08-14T06:28:08.259" v="1451"/>
          <ac:spMkLst>
            <pc:docMk/>
            <pc:sldMk cId="610655719" sldId="266"/>
            <ac:spMk id="3" creationId="{C8F4B6CB-4C44-492B-AD67-8CE1F68B4238}"/>
          </ac:spMkLst>
        </pc:spChg>
      </pc:sldChg>
      <pc:sldChg chg="addSp modSp new mod setBg setClrOvrMap modNotesTx">
        <pc:chgData name="Christina" userId="61b8f147-214e-432c-98ec-040ad395ff18" providerId="ADAL" clId="{BC522C46-78B1-4770-ABA6-82B89597F874}" dt="2020-08-14T07:49:05.769" v="1713" actId="20577"/>
        <pc:sldMkLst>
          <pc:docMk/>
          <pc:sldMk cId="2744027064" sldId="267"/>
        </pc:sldMkLst>
        <pc:spChg chg="mod">
          <ac:chgData name="Christina" userId="61b8f147-214e-432c-98ec-040ad395ff18" providerId="ADAL" clId="{BC522C46-78B1-4770-ABA6-82B89597F874}" dt="2020-08-14T06:29:37.714" v="1461" actId="26606"/>
          <ac:spMkLst>
            <pc:docMk/>
            <pc:sldMk cId="2744027064" sldId="267"/>
            <ac:spMk id="2" creationId="{BE859FA2-01B5-40AB-80FD-9943CB8E98D2}"/>
          </ac:spMkLst>
        </pc:spChg>
        <pc:spChg chg="mod">
          <ac:chgData name="Christina" userId="61b8f147-214e-432c-98ec-040ad395ff18" providerId="ADAL" clId="{BC522C46-78B1-4770-ABA6-82B89597F874}" dt="2020-08-14T06:29:37.714" v="1461" actId="26606"/>
          <ac:spMkLst>
            <pc:docMk/>
            <pc:sldMk cId="2744027064" sldId="267"/>
            <ac:spMk id="3" creationId="{90962485-97F2-4E57-ADC0-21508AEE3DFF}"/>
          </ac:spMkLst>
        </pc:spChg>
        <pc:spChg chg="add">
          <ac:chgData name="Christina" userId="61b8f147-214e-432c-98ec-040ad395ff18" providerId="ADAL" clId="{BC522C46-78B1-4770-ABA6-82B89597F874}" dt="2020-08-14T06:29:37.714" v="1461" actId="26606"/>
          <ac:spMkLst>
            <pc:docMk/>
            <pc:sldMk cId="2744027064" sldId="267"/>
            <ac:spMk id="10" creationId="{CF62D2A7-8207-488C-9F46-316BA81A16C8}"/>
          </ac:spMkLst>
        </pc:spChg>
        <pc:picChg chg="add mod">
          <ac:chgData name="Christina" userId="61b8f147-214e-432c-98ec-040ad395ff18" providerId="ADAL" clId="{BC522C46-78B1-4770-ABA6-82B89597F874}" dt="2020-08-14T06:33:54.949" v="1463" actId="27614"/>
          <ac:picMkLst>
            <pc:docMk/>
            <pc:sldMk cId="2744027064" sldId="267"/>
            <ac:picMk id="5" creationId="{99B0D5F5-C42C-4C82-9235-3EE264A3DF96}"/>
          </ac:picMkLst>
        </pc:picChg>
      </pc:sldChg>
      <pc:sldChg chg="modSp new mod modNotesTx">
        <pc:chgData name="Christina" userId="61b8f147-214e-432c-98ec-040ad395ff18" providerId="ADAL" clId="{BC522C46-78B1-4770-ABA6-82B89597F874}" dt="2020-08-14T08:15:55.763" v="2557" actId="20577"/>
        <pc:sldMkLst>
          <pc:docMk/>
          <pc:sldMk cId="1867352985" sldId="273"/>
        </pc:sldMkLst>
        <pc:spChg chg="mod">
          <ac:chgData name="Christina" userId="61b8f147-214e-432c-98ec-040ad395ff18" providerId="ADAL" clId="{BC522C46-78B1-4770-ABA6-82B89597F874}" dt="2020-08-14T08:05:20.789" v="1841" actId="20577"/>
          <ac:spMkLst>
            <pc:docMk/>
            <pc:sldMk cId="1867352985" sldId="273"/>
            <ac:spMk id="2" creationId="{16838F9E-80ED-4EAE-B5B3-26531F53D291}"/>
          </ac:spMkLst>
        </pc:spChg>
        <pc:spChg chg="mod">
          <ac:chgData name="Christina" userId="61b8f147-214e-432c-98ec-040ad395ff18" providerId="ADAL" clId="{BC522C46-78B1-4770-ABA6-82B89597F874}" dt="2020-08-14T08:04:40.210" v="1757" actId="20577"/>
          <ac:spMkLst>
            <pc:docMk/>
            <pc:sldMk cId="1867352985" sldId="273"/>
            <ac:spMk id="3" creationId="{3C11B9E1-3CD6-4779-ADAF-C439C5F8A71C}"/>
          </ac:spMkLst>
        </pc:spChg>
      </pc:sldChg>
      <pc:sldChg chg="addSp delSp modSp new mod modNotesTx">
        <pc:chgData name="Christina" userId="61b8f147-214e-432c-98ec-040ad395ff18" providerId="ADAL" clId="{BC522C46-78B1-4770-ABA6-82B89597F874}" dt="2020-08-14T09:08:58.935" v="2649" actId="20577"/>
        <pc:sldMkLst>
          <pc:docMk/>
          <pc:sldMk cId="3183885657" sldId="274"/>
        </pc:sldMkLst>
        <pc:spChg chg="mod">
          <ac:chgData name="Christina" userId="61b8f147-214e-432c-98ec-040ad395ff18" providerId="ADAL" clId="{BC522C46-78B1-4770-ABA6-82B89597F874}" dt="2020-08-14T09:05:36.529" v="2592" actId="20577"/>
          <ac:spMkLst>
            <pc:docMk/>
            <pc:sldMk cId="3183885657" sldId="274"/>
            <ac:spMk id="2" creationId="{11D8BD60-E2DD-409B-A2B0-98FEFAE9534F}"/>
          </ac:spMkLst>
        </pc:spChg>
        <pc:spChg chg="del mod">
          <ac:chgData name="Christina" userId="61b8f147-214e-432c-98ec-040ad395ff18" providerId="ADAL" clId="{BC522C46-78B1-4770-ABA6-82B89597F874}" dt="2020-08-14T08:29:21.761" v="2560" actId="22"/>
          <ac:spMkLst>
            <pc:docMk/>
            <pc:sldMk cId="3183885657" sldId="274"/>
            <ac:spMk id="3" creationId="{6293DF81-D7CF-4BE6-9308-C14825E4CC2E}"/>
          </ac:spMkLst>
        </pc:spChg>
        <pc:spChg chg="add del mod">
          <ac:chgData name="Christina" userId="61b8f147-214e-432c-98ec-040ad395ff18" providerId="ADAL" clId="{BC522C46-78B1-4770-ABA6-82B89597F874}" dt="2020-08-14T09:04:13.266" v="2564" actId="22"/>
          <ac:spMkLst>
            <pc:docMk/>
            <pc:sldMk cId="3183885657" sldId="274"/>
            <ac:spMk id="7" creationId="{4949D4B3-60C7-4E21-A896-C1CC120F1BF9}"/>
          </ac:spMkLst>
        </pc:spChg>
        <pc:spChg chg="add del mod">
          <ac:chgData name="Christina" userId="61b8f147-214e-432c-98ec-040ad395ff18" providerId="ADAL" clId="{BC522C46-78B1-4770-ABA6-82B89597F874}" dt="2020-08-14T09:04:54.672" v="2567" actId="22"/>
          <ac:spMkLst>
            <pc:docMk/>
            <pc:sldMk cId="3183885657" sldId="274"/>
            <ac:spMk id="11" creationId="{FB49E173-4974-41D7-8494-4A8C8901F2CB}"/>
          </ac:spMkLst>
        </pc:spChg>
        <pc:picChg chg="add del mod ord modCrop">
          <ac:chgData name="Christina" userId="61b8f147-214e-432c-98ec-040ad395ff18" providerId="ADAL" clId="{BC522C46-78B1-4770-ABA6-82B89597F874}" dt="2020-08-14T09:04:08.032" v="2563" actId="21"/>
          <ac:picMkLst>
            <pc:docMk/>
            <pc:sldMk cId="3183885657" sldId="274"/>
            <ac:picMk id="5" creationId="{0E7F1BEB-2AD2-4299-8914-C2164520ED11}"/>
          </ac:picMkLst>
        </pc:picChg>
        <pc:picChg chg="add del mod ord">
          <ac:chgData name="Christina" userId="61b8f147-214e-432c-98ec-040ad395ff18" providerId="ADAL" clId="{BC522C46-78B1-4770-ABA6-82B89597F874}" dt="2020-08-14T09:04:26.044" v="2565" actId="21"/>
          <ac:picMkLst>
            <pc:docMk/>
            <pc:sldMk cId="3183885657" sldId="274"/>
            <ac:picMk id="9" creationId="{CC7E9E40-1EF4-4CEF-BE81-25FD8A98A5BB}"/>
          </ac:picMkLst>
        </pc:picChg>
        <pc:picChg chg="add mod ord modCrop">
          <ac:chgData name="Christina" userId="61b8f147-214e-432c-98ec-040ad395ff18" providerId="ADAL" clId="{BC522C46-78B1-4770-ABA6-82B89597F874}" dt="2020-08-14T09:05:51.858" v="2594" actId="14100"/>
          <ac:picMkLst>
            <pc:docMk/>
            <pc:sldMk cId="3183885657" sldId="274"/>
            <ac:picMk id="13" creationId="{B6A77F12-B42D-477C-9AE0-F7533CA876A5}"/>
          </ac:picMkLst>
        </pc:picChg>
      </pc:sldChg>
    </pc:docChg>
  </pc:docChgLst>
  <pc:docChgLst>
    <pc:chgData name="Martin Bonde-Hansen" userId="S::marbon@aarhus.dk::a31d2820-9f55-4640-8dc4-8ab7f4b08839" providerId="AD" clId="Web-{57DABEFD-5E13-4C3F-B7E0-BA7CD8E2253F}"/>
    <pc:docChg chg="modSld">
      <pc:chgData name="Martin Bonde-Hansen" userId="S::marbon@aarhus.dk::a31d2820-9f55-4640-8dc4-8ab7f4b08839" providerId="AD" clId="Web-{57DABEFD-5E13-4C3F-B7E0-BA7CD8E2253F}" dt="2020-08-17T09:45:16.050" v="367" actId="20577"/>
      <pc:docMkLst>
        <pc:docMk/>
      </pc:docMkLst>
      <pc:sldChg chg="modSp">
        <pc:chgData name="Martin Bonde-Hansen" userId="S::marbon@aarhus.dk::a31d2820-9f55-4640-8dc4-8ab7f4b08839" providerId="AD" clId="Web-{57DABEFD-5E13-4C3F-B7E0-BA7CD8E2253F}" dt="2020-08-17T09:24:15.750" v="4" actId="20577"/>
        <pc:sldMkLst>
          <pc:docMk/>
          <pc:sldMk cId="225827408" sldId="264"/>
        </pc:sldMkLst>
        <pc:spChg chg="mod">
          <ac:chgData name="Martin Bonde-Hansen" userId="S::marbon@aarhus.dk::a31d2820-9f55-4640-8dc4-8ab7f4b08839" providerId="AD" clId="Web-{57DABEFD-5E13-4C3F-B7E0-BA7CD8E2253F}" dt="2020-08-17T09:24:15.750" v="4" actId="20577"/>
          <ac:spMkLst>
            <pc:docMk/>
            <pc:sldMk cId="225827408" sldId="264"/>
            <ac:spMk id="3" creationId="{2CC4621E-8DA0-499D-B4E0-4E48E0A80A6F}"/>
          </ac:spMkLst>
        </pc:spChg>
      </pc:sldChg>
      <pc:sldChg chg="modSp">
        <pc:chgData name="Martin Bonde-Hansen" userId="S::marbon@aarhus.dk::a31d2820-9f55-4640-8dc4-8ab7f4b08839" providerId="AD" clId="Web-{57DABEFD-5E13-4C3F-B7E0-BA7CD8E2253F}" dt="2020-08-17T09:25:11.563" v="8" actId="20577"/>
        <pc:sldMkLst>
          <pc:docMk/>
          <pc:sldMk cId="3813331346" sldId="270"/>
        </pc:sldMkLst>
        <pc:spChg chg="mod">
          <ac:chgData name="Martin Bonde-Hansen" userId="S::marbon@aarhus.dk::a31d2820-9f55-4640-8dc4-8ab7f4b08839" providerId="AD" clId="Web-{57DABEFD-5E13-4C3F-B7E0-BA7CD8E2253F}" dt="2020-08-17T09:25:11.563" v="8" actId="20577"/>
          <ac:spMkLst>
            <pc:docMk/>
            <pc:sldMk cId="3813331346" sldId="270"/>
            <ac:spMk id="3" creationId="{E94A9EB3-C89F-4AF7-8090-B1A6436EBF91}"/>
          </ac:spMkLst>
        </pc:spChg>
      </pc:sldChg>
      <pc:sldChg chg="modSp modNotes">
        <pc:chgData name="Martin Bonde-Hansen" userId="S::marbon@aarhus.dk::a31d2820-9f55-4640-8dc4-8ab7f4b08839" providerId="AD" clId="Web-{57DABEFD-5E13-4C3F-B7E0-BA7CD8E2253F}" dt="2020-08-17T09:45:16.050" v="366" actId="20577"/>
        <pc:sldMkLst>
          <pc:docMk/>
          <pc:sldMk cId="956927233" sldId="281"/>
        </pc:sldMkLst>
        <pc:spChg chg="mod">
          <ac:chgData name="Martin Bonde-Hansen" userId="S::marbon@aarhus.dk::a31d2820-9f55-4640-8dc4-8ab7f4b08839" providerId="AD" clId="Web-{57DABEFD-5E13-4C3F-B7E0-BA7CD8E2253F}" dt="2020-08-17T09:45:16.050" v="366" actId="20577"/>
          <ac:spMkLst>
            <pc:docMk/>
            <pc:sldMk cId="956927233" sldId="281"/>
            <ac:spMk id="3" creationId="{550C2E39-EB85-4D26-BB7D-C483E2D7323A}"/>
          </ac:spMkLst>
        </pc:spChg>
      </pc:sldChg>
    </pc:docChg>
  </pc:docChgLst>
  <pc:docChgLst>
    <pc:chgData name="Charlotte Mariane Buchhave" userId="S::chambu@aarhus.dk::4cf17d56-4cc1-47ca-b4e8-fdc58444798c" providerId="AD" clId="Web-{99967BCD-7779-61C1-7641-5413934CEE8B}"/>
    <pc:docChg chg="modSld">
      <pc:chgData name="Charlotte Mariane Buchhave" userId="S::chambu@aarhus.dk::4cf17d56-4cc1-47ca-b4e8-fdc58444798c" providerId="AD" clId="Web-{99967BCD-7779-61C1-7641-5413934CEE8B}" dt="2020-08-17T08:29:53.767" v="1876"/>
      <pc:docMkLst>
        <pc:docMk/>
      </pc:docMkLst>
      <pc:sldChg chg="modSp modNotes">
        <pc:chgData name="Charlotte Mariane Buchhave" userId="S::chambu@aarhus.dk::4cf17d56-4cc1-47ca-b4e8-fdc58444798c" providerId="AD" clId="Web-{99967BCD-7779-61C1-7641-5413934CEE8B}" dt="2020-08-17T08:28:30.752" v="1760"/>
        <pc:sldMkLst>
          <pc:docMk/>
          <pc:sldMk cId="1384297068" sldId="271"/>
        </pc:sldMkLst>
        <pc:spChg chg="mod">
          <ac:chgData name="Charlotte Mariane Buchhave" userId="S::chambu@aarhus.dk::4cf17d56-4cc1-47ca-b4e8-fdc58444798c" providerId="AD" clId="Web-{99967BCD-7779-61C1-7641-5413934CEE8B}" dt="2020-08-17T08:25:01.520" v="1431" actId="20577"/>
          <ac:spMkLst>
            <pc:docMk/>
            <pc:sldMk cId="1384297068" sldId="271"/>
            <ac:spMk id="3" creationId="{A2B52ACF-E9D3-4C7E-AD45-4A1CD10A5F2E}"/>
          </ac:spMkLst>
        </pc:spChg>
      </pc:sldChg>
      <pc:sldChg chg="modSp modNotes">
        <pc:chgData name="Charlotte Mariane Buchhave" userId="S::chambu@aarhus.dk::4cf17d56-4cc1-47ca-b4e8-fdc58444798c" providerId="AD" clId="Web-{99967BCD-7779-61C1-7641-5413934CEE8B}" dt="2020-08-17T08:29:53.767" v="1876"/>
        <pc:sldMkLst>
          <pc:docMk/>
          <pc:sldMk cId="405057518" sldId="272"/>
        </pc:sldMkLst>
        <pc:spChg chg="mod">
          <ac:chgData name="Charlotte Mariane Buchhave" userId="S::chambu@aarhus.dk::4cf17d56-4cc1-47ca-b4e8-fdc58444798c" providerId="AD" clId="Web-{99967BCD-7779-61C1-7641-5413934CEE8B}" dt="2020-08-17T08:16:04.321" v="424" actId="20577"/>
          <ac:spMkLst>
            <pc:docMk/>
            <pc:sldMk cId="405057518" sldId="272"/>
            <ac:spMk id="2" creationId="{C78D7E8D-EBE5-4156-8A42-50391FA93E17}"/>
          </ac:spMkLst>
        </pc:spChg>
        <pc:spChg chg="mod">
          <ac:chgData name="Charlotte Mariane Buchhave" userId="S::chambu@aarhus.dk::4cf17d56-4cc1-47ca-b4e8-fdc58444798c" providerId="AD" clId="Web-{99967BCD-7779-61C1-7641-5413934CEE8B}" dt="2020-08-17T08:15:53.680" v="419" actId="20577"/>
          <ac:spMkLst>
            <pc:docMk/>
            <pc:sldMk cId="405057518" sldId="272"/>
            <ac:spMk id="3" creationId="{4D3493B7-2B00-4CCB-9FAF-A6E2676E57A9}"/>
          </ac:spMkLst>
        </pc:spChg>
      </pc:sldChg>
    </pc:docChg>
  </pc:docChgLst>
  <pc:docChgLst>
    <pc:chgData name="Peter Kessel Overgaard" userId="7e020eda-010f-4b99-96b6-1f292fea1d29" providerId="ADAL" clId="{2A03D809-A8AA-48A3-A7D0-EE5B542368FC}"/>
    <pc:docChg chg="undo custSel mod addSld delSld modSld sldOrd">
      <pc:chgData name="Peter Kessel Overgaard" userId="7e020eda-010f-4b99-96b6-1f292fea1d29" providerId="ADAL" clId="{2A03D809-A8AA-48A3-A7D0-EE5B542368FC}" dt="2020-08-17T11:55:40.366" v="5886" actId="20577"/>
      <pc:docMkLst>
        <pc:docMk/>
      </pc:docMkLst>
      <pc:sldChg chg="modNotesTx">
        <pc:chgData name="Peter Kessel Overgaard" userId="7e020eda-010f-4b99-96b6-1f292fea1d29" providerId="ADAL" clId="{2A03D809-A8AA-48A3-A7D0-EE5B542368FC}" dt="2020-08-17T11:38:28.006" v="5749" actId="20577"/>
        <pc:sldMkLst>
          <pc:docMk/>
          <pc:sldMk cId="3555372289" sldId="262"/>
        </pc:sldMkLst>
      </pc:sldChg>
      <pc:sldChg chg="addSp modSp modNotesTx">
        <pc:chgData name="Peter Kessel Overgaard" userId="7e020eda-010f-4b99-96b6-1f292fea1d29" providerId="ADAL" clId="{2A03D809-A8AA-48A3-A7D0-EE5B542368FC}" dt="2020-08-17T11:43:42.079" v="5808" actId="6549"/>
        <pc:sldMkLst>
          <pc:docMk/>
          <pc:sldMk cId="3377873751" sldId="263"/>
        </pc:sldMkLst>
        <pc:picChg chg="add mod">
          <ac:chgData name="Peter Kessel Overgaard" userId="7e020eda-010f-4b99-96b6-1f292fea1d29" providerId="ADAL" clId="{2A03D809-A8AA-48A3-A7D0-EE5B542368FC}" dt="2020-08-17T11:43:16.781" v="5756" actId="1076"/>
          <ac:picMkLst>
            <pc:docMk/>
            <pc:sldMk cId="3377873751" sldId="263"/>
            <ac:picMk id="1026" creationId="{128B1726-B538-4B29-B76B-0FE7CBFDC1FD}"/>
          </ac:picMkLst>
        </pc:picChg>
      </pc:sldChg>
      <pc:sldChg chg="modSp mod modNotesTx">
        <pc:chgData name="Peter Kessel Overgaard" userId="7e020eda-010f-4b99-96b6-1f292fea1d29" providerId="ADAL" clId="{2A03D809-A8AA-48A3-A7D0-EE5B542368FC}" dt="2020-08-17T11:45:48.595" v="5812" actId="20577"/>
        <pc:sldMkLst>
          <pc:docMk/>
          <pc:sldMk cId="225827408" sldId="264"/>
        </pc:sldMkLst>
        <pc:spChg chg="mod">
          <ac:chgData name="Peter Kessel Overgaard" userId="7e020eda-010f-4b99-96b6-1f292fea1d29" providerId="ADAL" clId="{2A03D809-A8AA-48A3-A7D0-EE5B542368FC}" dt="2020-08-14T07:35:24.334" v="644" actId="20577"/>
          <ac:spMkLst>
            <pc:docMk/>
            <pc:sldMk cId="225827408" sldId="264"/>
            <ac:spMk id="3" creationId="{2CC4621E-8DA0-499D-B4E0-4E48E0A80A6F}"/>
          </ac:spMkLst>
        </pc:spChg>
      </pc:sldChg>
      <pc:sldChg chg="modNotesTx">
        <pc:chgData name="Peter Kessel Overgaard" userId="7e020eda-010f-4b99-96b6-1f292fea1d29" providerId="ADAL" clId="{2A03D809-A8AA-48A3-A7D0-EE5B542368FC}" dt="2020-08-17T11:55:40.366" v="5886" actId="20577"/>
        <pc:sldMkLst>
          <pc:docMk/>
          <pc:sldMk cId="2482598619" sldId="265"/>
        </pc:sldMkLst>
      </pc:sldChg>
      <pc:sldChg chg="modNotesTx">
        <pc:chgData name="Peter Kessel Overgaard" userId="7e020eda-010f-4b99-96b6-1f292fea1d29" providerId="ADAL" clId="{2A03D809-A8AA-48A3-A7D0-EE5B542368FC}" dt="2020-08-14T07:13:12.550" v="3" actId="20577"/>
        <pc:sldMkLst>
          <pc:docMk/>
          <pc:sldMk cId="2744027064" sldId="267"/>
        </pc:sldMkLst>
      </pc:sldChg>
      <pc:sldChg chg="modSp new mod modNotesTx">
        <pc:chgData name="Peter Kessel Overgaard" userId="7e020eda-010f-4b99-96b6-1f292fea1d29" providerId="ADAL" clId="{2A03D809-A8AA-48A3-A7D0-EE5B542368FC}" dt="2020-08-17T11:27:21.134" v="5722" actId="20577"/>
        <pc:sldMkLst>
          <pc:docMk/>
          <pc:sldMk cId="2300839229" sldId="268"/>
        </pc:sldMkLst>
        <pc:spChg chg="mod">
          <ac:chgData name="Peter Kessel Overgaard" userId="7e020eda-010f-4b99-96b6-1f292fea1d29" providerId="ADAL" clId="{2A03D809-A8AA-48A3-A7D0-EE5B542368FC}" dt="2020-08-17T11:15:00.926" v="5429" actId="20577"/>
          <ac:spMkLst>
            <pc:docMk/>
            <pc:sldMk cId="2300839229" sldId="268"/>
            <ac:spMk id="2" creationId="{48B80B60-1472-4DA9-A39F-46A30C3E6B07}"/>
          </ac:spMkLst>
        </pc:spChg>
        <pc:spChg chg="mod">
          <ac:chgData name="Peter Kessel Overgaard" userId="7e020eda-010f-4b99-96b6-1f292fea1d29" providerId="ADAL" clId="{2A03D809-A8AA-48A3-A7D0-EE5B542368FC}" dt="2020-08-17T11:03:56.286" v="5057" actId="20577"/>
          <ac:spMkLst>
            <pc:docMk/>
            <pc:sldMk cId="2300839229" sldId="268"/>
            <ac:spMk id="3" creationId="{1F26ED16-07DA-4284-8943-CB57E99CE909}"/>
          </ac:spMkLst>
        </pc:spChg>
      </pc:sldChg>
      <pc:sldChg chg="new del">
        <pc:chgData name="Peter Kessel Overgaard" userId="7e020eda-010f-4b99-96b6-1f292fea1d29" providerId="ADAL" clId="{2A03D809-A8AA-48A3-A7D0-EE5B542368FC}" dt="2020-08-14T07:17:03.521" v="5" actId="680"/>
        <pc:sldMkLst>
          <pc:docMk/>
          <pc:sldMk cId="3329447803" sldId="268"/>
        </pc:sldMkLst>
      </pc:sldChg>
      <pc:sldChg chg="modSp new mod modNotesTx">
        <pc:chgData name="Peter Kessel Overgaard" userId="7e020eda-010f-4b99-96b6-1f292fea1d29" providerId="ADAL" clId="{2A03D809-A8AA-48A3-A7D0-EE5B542368FC}" dt="2020-08-17T09:53:08.463" v="3343" actId="20577"/>
        <pc:sldMkLst>
          <pc:docMk/>
          <pc:sldMk cId="1118400056" sldId="269"/>
        </pc:sldMkLst>
        <pc:spChg chg="mod">
          <ac:chgData name="Peter Kessel Overgaard" userId="7e020eda-010f-4b99-96b6-1f292fea1d29" providerId="ADAL" clId="{2A03D809-A8AA-48A3-A7D0-EE5B542368FC}" dt="2020-08-14T07:21:38.165" v="229" actId="20577"/>
          <ac:spMkLst>
            <pc:docMk/>
            <pc:sldMk cId="1118400056" sldId="269"/>
            <ac:spMk id="2" creationId="{CD5D5DB5-7023-4E41-9197-F615367D6708}"/>
          </ac:spMkLst>
        </pc:spChg>
        <pc:spChg chg="mod">
          <ac:chgData name="Peter Kessel Overgaard" userId="7e020eda-010f-4b99-96b6-1f292fea1d29" providerId="ADAL" clId="{2A03D809-A8AA-48A3-A7D0-EE5B542368FC}" dt="2020-08-17T09:39:00.553" v="2433" actId="27636"/>
          <ac:spMkLst>
            <pc:docMk/>
            <pc:sldMk cId="1118400056" sldId="269"/>
            <ac:spMk id="3" creationId="{712219A2-72D9-4D06-A145-CB729EA2EA97}"/>
          </ac:spMkLst>
        </pc:spChg>
      </pc:sldChg>
      <pc:sldChg chg="modSp new mod ord">
        <pc:chgData name="Peter Kessel Overgaard" userId="7e020eda-010f-4b99-96b6-1f292fea1d29" providerId="ADAL" clId="{2A03D809-A8AA-48A3-A7D0-EE5B542368FC}" dt="2020-08-14T07:34:37.398" v="641"/>
        <pc:sldMkLst>
          <pc:docMk/>
          <pc:sldMk cId="3813331346" sldId="270"/>
        </pc:sldMkLst>
        <pc:spChg chg="mod">
          <ac:chgData name="Peter Kessel Overgaard" userId="7e020eda-010f-4b99-96b6-1f292fea1d29" providerId="ADAL" clId="{2A03D809-A8AA-48A3-A7D0-EE5B542368FC}" dt="2020-08-14T07:27:19.393" v="308" actId="20577"/>
          <ac:spMkLst>
            <pc:docMk/>
            <pc:sldMk cId="3813331346" sldId="270"/>
            <ac:spMk id="2" creationId="{8E5AD77A-F91B-4D9F-BC25-5B1264AD9EDE}"/>
          </ac:spMkLst>
        </pc:spChg>
        <pc:spChg chg="mod">
          <ac:chgData name="Peter Kessel Overgaard" userId="7e020eda-010f-4b99-96b6-1f292fea1d29" providerId="ADAL" clId="{2A03D809-A8AA-48A3-A7D0-EE5B542368FC}" dt="2020-08-14T07:33:26.928" v="639" actId="20577"/>
          <ac:spMkLst>
            <pc:docMk/>
            <pc:sldMk cId="3813331346" sldId="270"/>
            <ac:spMk id="3" creationId="{E94A9EB3-C89F-4AF7-8090-B1A6436EBF91}"/>
          </ac:spMkLst>
        </pc:spChg>
      </pc:sldChg>
      <pc:sldChg chg="modSp new mod addCm modCm modNotesTx">
        <pc:chgData name="Peter Kessel Overgaard" userId="7e020eda-010f-4b99-96b6-1f292fea1d29" providerId="ADAL" clId="{2A03D809-A8AA-48A3-A7D0-EE5B542368FC}" dt="2020-08-17T09:10:10.417" v="1976" actId="20577"/>
        <pc:sldMkLst>
          <pc:docMk/>
          <pc:sldMk cId="1384297068" sldId="271"/>
        </pc:sldMkLst>
        <pc:spChg chg="mod">
          <ac:chgData name="Peter Kessel Overgaard" userId="7e020eda-010f-4b99-96b6-1f292fea1d29" providerId="ADAL" clId="{2A03D809-A8AA-48A3-A7D0-EE5B542368FC}" dt="2020-08-14T07:42:41.882" v="647"/>
          <ac:spMkLst>
            <pc:docMk/>
            <pc:sldMk cId="1384297068" sldId="271"/>
            <ac:spMk id="2" creationId="{315048A7-9DB6-419E-8645-D1EBE5EE4597}"/>
          </ac:spMkLst>
        </pc:spChg>
        <pc:spChg chg="mod">
          <ac:chgData name="Peter Kessel Overgaard" userId="7e020eda-010f-4b99-96b6-1f292fea1d29" providerId="ADAL" clId="{2A03D809-A8AA-48A3-A7D0-EE5B542368FC}" dt="2020-08-14T07:57:55.115" v="696" actId="1076"/>
          <ac:spMkLst>
            <pc:docMk/>
            <pc:sldMk cId="1384297068" sldId="271"/>
            <ac:spMk id="3" creationId="{A2B52ACF-E9D3-4C7E-AD45-4A1CD10A5F2E}"/>
          </ac:spMkLst>
        </pc:spChg>
      </pc:sldChg>
      <pc:sldChg chg="addSp delSp modSp new mod setBg setClrOvrMap">
        <pc:chgData name="Peter Kessel Overgaard" userId="7e020eda-010f-4b99-96b6-1f292fea1d29" providerId="ADAL" clId="{2A03D809-A8AA-48A3-A7D0-EE5B542368FC}" dt="2020-08-14T08:11:54.138" v="757" actId="115"/>
        <pc:sldMkLst>
          <pc:docMk/>
          <pc:sldMk cId="405057518" sldId="272"/>
        </pc:sldMkLst>
        <pc:spChg chg="mod">
          <ac:chgData name="Peter Kessel Overgaard" userId="7e020eda-010f-4b99-96b6-1f292fea1d29" providerId="ADAL" clId="{2A03D809-A8AA-48A3-A7D0-EE5B542368FC}" dt="2020-08-14T08:10:45.089" v="749" actId="14100"/>
          <ac:spMkLst>
            <pc:docMk/>
            <pc:sldMk cId="405057518" sldId="272"/>
            <ac:spMk id="2" creationId="{C78D7E8D-EBE5-4156-8A42-50391FA93E17}"/>
          </ac:spMkLst>
        </pc:spChg>
        <pc:spChg chg="mod ord">
          <ac:chgData name="Peter Kessel Overgaard" userId="7e020eda-010f-4b99-96b6-1f292fea1d29" providerId="ADAL" clId="{2A03D809-A8AA-48A3-A7D0-EE5B542368FC}" dt="2020-08-14T08:11:54.138" v="757" actId="115"/>
          <ac:spMkLst>
            <pc:docMk/>
            <pc:sldMk cId="405057518" sldId="272"/>
            <ac:spMk id="3" creationId="{4D3493B7-2B00-4CCB-9FAF-A6E2676E57A9}"/>
          </ac:spMkLst>
        </pc:spChg>
        <pc:spChg chg="add del">
          <ac:chgData name="Peter Kessel Overgaard" userId="7e020eda-010f-4b99-96b6-1f292fea1d29" providerId="ADAL" clId="{2A03D809-A8AA-48A3-A7D0-EE5B542368FC}" dt="2020-08-14T08:03:04.856" v="698" actId="26606"/>
          <ac:spMkLst>
            <pc:docMk/>
            <pc:sldMk cId="405057518" sldId="272"/>
            <ac:spMk id="7" creationId="{F56F5174-31D9-4DBB-AAB7-A1FD7BDB1352}"/>
          </ac:spMkLst>
        </pc:spChg>
        <pc:spChg chg="add del">
          <ac:chgData name="Peter Kessel Overgaard" userId="7e020eda-010f-4b99-96b6-1f292fea1d29" providerId="ADAL" clId="{2A03D809-A8AA-48A3-A7D0-EE5B542368FC}" dt="2020-08-14T07:48:24.994" v="666" actId="26606"/>
          <ac:spMkLst>
            <pc:docMk/>
            <pc:sldMk cId="405057518" sldId="272"/>
            <ac:spMk id="10" creationId="{CF62D2A7-8207-488C-9F46-316BA81A16C8}"/>
          </ac:spMkLst>
        </pc:spChg>
        <pc:spChg chg="add del">
          <ac:chgData name="Peter Kessel Overgaard" userId="7e020eda-010f-4b99-96b6-1f292fea1d29" providerId="ADAL" clId="{2A03D809-A8AA-48A3-A7D0-EE5B542368FC}" dt="2020-08-14T08:03:04.856" v="698" actId="26606"/>
          <ac:spMkLst>
            <pc:docMk/>
            <pc:sldMk cId="405057518" sldId="272"/>
            <ac:spMk id="14" creationId="{F9A95BEE-6BB1-4A28-A8E6-A34B2E42EF87}"/>
          </ac:spMkLst>
        </pc:spChg>
        <pc:spChg chg="add">
          <ac:chgData name="Peter Kessel Overgaard" userId="7e020eda-010f-4b99-96b6-1f292fea1d29" providerId="ADAL" clId="{2A03D809-A8AA-48A3-A7D0-EE5B542368FC}" dt="2020-08-14T08:03:05.070" v="699" actId="26606"/>
          <ac:spMkLst>
            <pc:docMk/>
            <pc:sldMk cId="405057518" sldId="272"/>
            <ac:spMk id="16" creationId="{CF62D2A7-8207-488C-9F46-316BA81A16C8}"/>
          </ac:spMkLst>
        </pc:spChg>
        <pc:picChg chg="add mod">
          <ac:chgData name="Peter Kessel Overgaard" userId="7e020eda-010f-4b99-96b6-1f292fea1d29" providerId="ADAL" clId="{2A03D809-A8AA-48A3-A7D0-EE5B542368FC}" dt="2020-08-14T08:03:05.070" v="699" actId="26606"/>
          <ac:picMkLst>
            <pc:docMk/>
            <pc:sldMk cId="405057518" sldId="272"/>
            <ac:picMk id="5" creationId="{6F252970-3551-4E57-B951-EA7A719455A6}"/>
          </ac:picMkLst>
        </pc:picChg>
        <pc:picChg chg="add del">
          <ac:chgData name="Peter Kessel Overgaard" userId="7e020eda-010f-4b99-96b6-1f292fea1d29" providerId="ADAL" clId="{2A03D809-A8AA-48A3-A7D0-EE5B542368FC}" dt="2020-08-14T08:03:04.856" v="698" actId="26606"/>
          <ac:picMkLst>
            <pc:docMk/>
            <pc:sldMk cId="405057518" sldId="272"/>
            <ac:picMk id="12" creationId="{AE113210-7872-481A-ADE6-3A05CCAF5EB2}"/>
          </ac:picMkLst>
        </pc:picChg>
      </pc:sldChg>
      <pc:sldChg chg="modSp mod">
        <pc:chgData name="Peter Kessel Overgaard" userId="7e020eda-010f-4b99-96b6-1f292fea1d29" providerId="ADAL" clId="{2A03D809-A8AA-48A3-A7D0-EE5B542368FC}" dt="2020-08-14T08:37:30.352" v="759" actId="1076"/>
        <pc:sldMkLst>
          <pc:docMk/>
          <pc:sldMk cId="1867352985" sldId="273"/>
        </pc:sldMkLst>
        <pc:spChg chg="mod">
          <ac:chgData name="Peter Kessel Overgaard" userId="7e020eda-010f-4b99-96b6-1f292fea1d29" providerId="ADAL" clId="{2A03D809-A8AA-48A3-A7D0-EE5B542368FC}" dt="2020-08-14T08:37:26.174" v="758" actId="1076"/>
          <ac:spMkLst>
            <pc:docMk/>
            <pc:sldMk cId="1867352985" sldId="273"/>
            <ac:spMk id="2" creationId="{16838F9E-80ED-4EAE-B5B3-26531F53D291}"/>
          </ac:spMkLst>
        </pc:spChg>
        <pc:spChg chg="mod">
          <ac:chgData name="Peter Kessel Overgaard" userId="7e020eda-010f-4b99-96b6-1f292fea1d29" providerId="ADAL" clId="{2A03D809-A8AA-48A3-A7D0-EE5B542368FC}" dt="2020-08-14T08:37:30.352" v="759" actId="1076"/>
          <ac:spMkLst>
            <pc:docMk/>
            <pc:sldMk cId="1867352985" sldId="273"/>
            <ac:spMk id="3" creationId="{3C11B9E1-3CD6-4779-ADAF-C439C5F8A71C}"/>
          </ac:spMkLst>
        </pc:spChg>
      </pc:sldChg>
      <pc:sldChg chg="modNotesTx">
        <pc:chgData name="Peter Kessel Overgaard" userId="7e020eda-010f-4b99-96b6-1f292fea1d29" providerId="ADAL" clId="{2A03D809-A8AA-48A3-A7D0-EE5B542368FC}" dt="2020-08-17T11:51:30.312" v="5827" actId="20577"/>
        <pc:sldMkLst>
          <pc:docMk/>
          <pc:sldMk cId="3183885657" sldId="274"/>
        </pc:sldMkLst>
      </pc:sldChg>
      <pc:sldChg chg="modSp mod modNotesTx">
        <pc:chgData name="Peter Kessel Overgaard" userId="7e020eda-010f-4b99-96b6-1f292fea1d29" providerId="ADAL" clId="{2A03D809-A8AA-48A3-A7D0-EE5B542368FC}" dt="2020-08-17T11:31:22.347" v="5729" actId="20577"/>
        <pc:sldMkLst>
          <pc:docMk/>
          <pc:sldMk cId="1841999264" sldId="279"/>
        </pc:sldMkLst>
        <pc:spChg chg="mod">
          <ac:chgData name="Peter Kessel Overgaard" userId="7e020eda-010f-4b99-96b6-1f292fea1d29" providerId="ADAL" clId="{2A03D809-A8AA-48A3-A7D0-EE5B542368FC}" dt="2020-08-17T09:57:44.303" v="3392" actId="1076"/>
          <ac:spMkLst>
            <pc:docMk/>
            <pc:sldMk cId="1841999264" sldId="279"/>
            <ac:spMk id="3" creationId="{B720A43D-7ECF-42BB-A965-40F142212A58}"/>
          </ac:spMkLst>
        </pc:spChg>
      </pc:sldChg>
      <pc:sldChg chg="modSp mod modNotesTx">
        <pc:chgData name="Peter Kessel Overgaard" userId="7e020eda-010f-4b99-96b6-1f292fea1d29" providerId="ADAL" clId="{2A03D809-A8AA-48A3-A7D0-EE5B542368FC}" dt="2020-08-17T11:23:48.925" v="5674" actId="20577"/>
        <pc:sldMkLst>
          <pc:docMk/>
          <pc:sldMk cId="1377998560" sldId="280"/>
        </pc:sldMkLst>
        <pc:spChg chg="mod">
          <ac:chgData name="Peter Kessel Overgaard" userId="7e020eda-010f-4b99-96b6-1f292fea1d29" providerId="ADAL" clId="{2A03D809-A8AA-48A3-A7D0-EE5B542368FC}" dt="2020-08-17T11:14:49.966" v="5427" actId="20577"/>
          <ac:spMkLst>
            <pc:docMk/>
            <pc:sldMk cId="1377998560" sldId="280"/>
            <ac:spMk id="2" creationId="{74AEA2E7-3C74-4594-869C-B5A698E87DF5}"/>
          </ac:spMkLst>
        </pc:spChg>
        <pc:spChg chg="mod">
          <ac:chgData name="Peter Kessel Overgaard" userId="7e020eda-010f-4b99-96b6-1f292fea1d29" providerId="ADAL" clId="{2A03D809-A8AA-48A3-A7D0-EE5B542368FC}" dt="2020-08-17T11:19:51.614" v="5597" actId="20577"/>
          <ac:spMkLst>
            <pc:docMk/>
            <pc:sldMk cId="1377998560" sldId="280"/>
            <ac:spMk id="3" creationId="{DBBBDF07-607A-42CB-B1A4-22A7DC3D0C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3A395-5802-4A41-9E3A-CF64EA77DD3B}" type="datetimeFigureOut">
              <a:rPr lang="da-DK" smtClean="0"/>
              <a:t>17-08-2020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75730-975D-4263-A933-6325DBBF0A43}" type="slidenum">
              <a:rPr lang="da-DK" smtClean="0"/>
              <a:t>‹#›</a:t>
            </a:fld>
            <a:endParaRPr lang="da-DK"/>
          </a:p>
        </p:txBody>
      </p:sp>
    </p:spTree>
    <p:extLst>
      <p:ext uri="{BB962C8B-B14F-4D97-AF65-F5344CB8AC3E}">
        <p14:creationId xmlns:p14="http://schemas.microsoft.com/office/powerpoint/2010/main" val="271915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0:42</a:t>
            </a:r>
          </a:p>
          <a:p>
            <a:r>
              <a:rPr lang="da-DK"/>
              <a:t>Læse tekst højt</a:t>
            </a:r>
          </a:p>
        </p:txBody>
      </p:sp>
      <p:sp>
        <p:nvSpPr>
          <p:cNvPr id="4" name="Pladsholder til slidenummer 3"/>
          <p:cNvSpPr>
            <a:spLocks noGrp="1"/>
          </p:cNvSpPr>
          <p:nvPr>
            <p:ph type="sldNum" sz="quarter" idx="5"/>
          </p:nvPr>
        </p:nvSpPr>
        <p:spPr/>
        <p:txBody>
          <a:bodyPr/>
          <a:lstStyle/>
          <a:p>
            <a:fld id="{A9275730-975D-4263-A933-6325DBBF0A43}" type="slidenum">
              <a:rPr lang="da-DK" smtClean="0"/>
              <a:t>2</a:t>
            </a:fld>
            <a:endParaRPr lang="da-DK"/>
          </a:p>
        </p:txBody>
      </p:sp>
    </p:spTree>
    <p:extLst>
      <p:ext uri="{BB962C8B-B14F-4D97-AF65-F5344CB8AC3E}">
        <p14:creationId xmlns:p14="http://schemas.microsoft.com/office/powerpoint/2010/main" val="35435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1:35</a:t>
            </a:r>
          </a:p>
          <a:p>
            <a:r>
              <a:rPr lang="da-DK"/>
              <a:t>Sammen med ønsket om at hjælpe elever i matematikvanskeligheder, er der, med denne indsats, også et stort ønske om at styrke matematikundervisningen generelt, for alle børn, - ligesom man også tidligere har gjort på læseområdet.</a:t>
            </a:r>
          </a:p>
          <a:p>
            <a:endParaRPr lang="da-DK"/>
          </a:p>
          <a:p>
            <a:r>
              <a:rPr lang="da-DK"/>
              <a:t>Derfor skal alle skoler udarbejde en handleplan for matematik og de første dialogmøder her i efteråret vil have denne handleplan som omdrejningspunkt. En handleplan skal skabe en rød tråd i matematikundervisningen fra børnehaveklassen til 9./10. klasse og sikre sammenhæng mellem de forskellige klassetrin eller afdelinger man har på skolen eller ved f.eks. lærerskift.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Handleplanen er selvfølgelig skolens egen, men fra fællesfunktionerne vil vi hjælpe skolerne med en skabelon, der kan danne grundlag for en handleplan, ligesom at vejlederne vil få mulighed for at få gensidig inspiration og sparring på handleplanen til netværksmøderne.</a:t>
            </a:r>
          </a:p>
          <a:p>
            <a:endParaRPr lang="da-DK"/>
          </a:p>
          <a:p>
            <a:r>
              <a:rPr lang="da-DK"/>
              <a:t>En uddannet matematikvejleder kan være drivkraften i matematikteamet på skolen og sikre at man har den nyeste opdaterede viden om undervisning i faget, og dermed være med til at højne fagligheden. Derfor er der blevet afsat midler af til at skolerne kan få mindst én uddannet vejleder. Det har rigtig mange skoler benyttet sig af, der mangler kun ganske få, der starter uddannelse her i efteråret.</a:t>
            </a:r>
          </a:p>
          <a:p>
            <a:r>
              <a:rPr lang="da-DK"/>
              <a:t>Fra næste år vil der stadig være midler til uddannelse af fem vejledere pr. år.</a:t>
            </a:r>
          </a:p>
          <a:p>
            <a:endParaRPr lang="da-DK"/>
          </a:p>
          <a:p>
            <a:r>
              <a:rPr lang="da-DK"/>
              <a:t>En anden og meget vigtig del af den generelle styrkelse af matematikundervisningen er arbejdet med børns matematiske opmærksomhed i førskolealderen. </a:t>
            </a:r>
          </a:p>
        </p:txBody>
      </p:sp>
      <p:sp>
        <p:nvSpPr>
          <p:cNvPr id="4" name="Pladsholder til slidenummer 3"/>
          <p:cNvSpPr>
            <a:spLocks noGrp="1"/>
          </p:cNvSpPr>
          <p:nvPr>
            <p:ph type="sldNum" sz="quarter" idx="5"/>
          </p:nvPr>
        </p:nvSpPr>
        <p:spPr/>
        <p:txBody>
          <a:bodyPr/>
          <a:lstStyle/>
          <a:p>
            <a:fld id="{A9275730-975D-4263-A933-6325DBBF0A43}" type="slidenum">
              <a:rPr lang="da-DK" smtClean="0"/>
              <a:t>11</a:t>
            </a:fld>
            <a:endParaRPr lang="da-DK"/>
          </a:p>
        </p:txBody>
      </p:sp>
    </p:spTree>
    <p:extLst>
      <p:ext uri="{BB962C8B-B14F-4D97-AF65-F5344CB8AC3E}">
        <p14:creationId xmlns:p14="http://schemas.microsoft.com/office/powerpoint/2010/main" val="416204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Christina 40 sek. </a:t>
            </a:r>
          </a:p>
          <a:p>
            <a:r>
              <a:rPr lang="da-DK">
                <a:cs typeface="Calibri"/>
              </a:rPr>
              <a:t>Det er centralt, at alle dagtilbud skal arbejde med at understøtte børnenes matematiske opmærksomhed fra de er helt små.</a:t>
            </a:r>
          </a:p>
          <a:p>
            <a:r>
              <a:rPr lang="da-DK">
                <a:cs typeface="Calibri"/>
              </a:rPr>
              <a:t>En forudsætning er, at lederne og medarbejderne ved, at det er en del af deres kerneopgave, hvorfor det er vigtigt at arbejde med, samt hvordan de kan gøre det i læringsmiljøerne rettet mod alle børn.</a:t>
            </a:r>
          </a:p>
          <a:p>
            <a:r>
              <a:rPr lang="da-DK">
                <a:cs typeface="Calibri"/>
              </a:rPr>
              <a:t>Det er også vigtigt, at medarbejderne i dagtilbud har forudsætninger for at vurdere, om børnene viser tegn på, at have vanskeligheder, der kan relateres til matematisk forståelse.</a:t>
            </a:r>
          </a:p>
          <a:p>
            <a:r>
              <a:rPr lang="da-DK"/>
              <a:t>Set i forhold </a:t>
            </a:r>
            <a:r>
              <a:rPr lang="da-DK">
                <a:cs typeface="Calibri"/>
              </a:rPr>
              <a:t>til tidlige indsats, overgang mellem dagtilbud og skole og/eller at der en sammenhæng i indsatsen, er det vigtigt, at I ved, at der arbejdes med temaet i dagtilbuddene samt hvordan!</a:t>
            </a:r>
            <a:endParaRPr lang="da-DK"/>
          </a:p>
          <a:p>
            <a:endParaRPr lang="da-DK">
              <a:cs typeface="Calibri"/>
            </a:endParaRPr>
          </a:p>
          <a:p>
            <a:endParaRPr lang="da-DK">
              <a:cs typeface="Calibri"/>
            </a:endParaRPr>
          </a:p>
        </p:txBody>
      </p:sp>
      <p:sp>
        <p:nvSpPr>
          <p:cNvPr id="4" name="Pladsholder til slidenummer 3"/>
          <p:cNvSpPr>
            <a:spLocks noGrp="1"/>
          </p:cNvSpPr>
          <p:nvPr>
            <p:ph type="sldNum" sz="quarter" idx="5"/>
          </p:nvPr>
        </p:nvSpPr>
        <p:spPr/>
        <p:txBody>
          <a:bodyPr/>
          <a:lstStyle/>
          <a:p>
            <a:fld id="{A9275730-975D-4263-A933-6325DBBF0A43}" type="slidenum">
              <a:rPr lang="da-DK" smtClean="0"/>
              <a:t>12</a:t>
            </a:fld>
            <a:endParaRPr lang="da-DK"/>
          </a:p>
        </p:txBody>
      </p:sp>
    </p:spTree>
    <p:extLst>
      <p:ext uri="{BB962C8B-B14F-4D97-AF65-F5344CB8AC3E}">
        <p14:creationId xmlns:p14="http://schemas.microsoft.com/office/powerpoint/2010/main" val="406089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Christina 50 </a:t>
            </a:r>
            <a:r>
              <a:rPr lang="da-DK" err="1">
                <a:cs typeface="Calibri"/>
              </a:rPr>
              <a:t>sek</a:t>
            </a:r>
            <a:endParaRPr lang="da-DK">
              <a:cs typeface="Calibri"/>
            </a:endParaRPr>
          </a:p>
          <a:p>
            <a:endParaRPr lang="da-DK">
              <a:cs typeface="Calibri"/>
            </a:endParaRPr>
          </a:p>
          <a:p>
            <a:r>
              <a:rPr lang="da-DK">
                <a:cs typeface="Calibri"/>
              </a:rPr>
              <a:t>Kompetenceudviklingsforløbet forventes at starte ultimo 2020. </a:t>
            </a:r>
            <a:endParaRPr lang="da-DK"/>
          </a:p>
          <a:p>
            <a:r>
              <a:rPr lang="da-DK">
                <a:cs typeface="Calibri"/>
              </a:rPr>
              <a:t>Forløbene skal understøtte en kapacitetsopbygning blandt ledere og medarbejdere, så de netop får en forpligtende viden og handlemuligheder,  med henblik på at arbejde kvalificeret med børnenes matematiske opmærksomhed i læringsmiljøerne. </a:t>
            </a:r>
            <a:endParaRPr lang="da-DK"/>
          </a:p>
          <a:p>
            <a:r>
              <a:rPr lang="da-DK">
                <a:cs typeface="Calibri"/>
              </a:rPr>
              <a:t>Det handler om at arbejde med temaet i alle de situationer, der udspiller sig i dagtilbuddet både ude og inde: i planlagte aktiviteter, i </a:t>
            </a:r>
            <a:r>
              <a:rPr lang="da-DK" err="1">
                <a:cs typeface="Calibri"/>
              </a:rPr>
              <a:t>måltids-</a:t>
            </a:r>
            <a:r>
              <a:rPr lang="da-DK">
                <a:cs typeface="Calibri"/>
              </a:rPr>
              <a:t> og garderobesituationer, i børns leg samt i valg af materialer, der er tilgængelige for børnene.</a:t>
            </a:r>
          </a:p>
          <a:p>
            <a:r>
              <a:rPr lang="da-DK">
                <a:cs typeface="Calibri"/>
              </a:rPr>
              <a:t>Det handler også om at samarbejde med forældrene om hvorfor og hvordan - med henblik på, at de kan støtte deres børn i en begyndende matematisk opmærksomhed.</a:t>
            </a:r>
          </a:p>
        </p:txBody>
      </p:sp>
      <p:sp>
        <p:nvSpPr>
          <p:cNvPr id="4" name="Pladsholder til slidenummer 3"/>
          <p:cNvSpPr>
            <a:spLocks noGrp="1"/>
          </p:cNvSpPr>
          <p:nvPr>
            <p:ph type="sldNum" sz="quarter" idx="5"/>
          </p:nvPr>
        </p:nvSpPr>
        <p:spPr/>
        <p:txBody>
          <a:bodyPr/>
          <a:lstStyle/>
          <a:p>
            <a:fld id="{A9275730-975D-4263-A933-6325DBBF0A43}" type="slidenum">
              <a:rPr lang="da-DK" smtClean="0"/>
              <a:t>13</a:t>
            </a:fld>
            <a:endParaRPr lang="da-DK"/>
          </a:p>
        </p:txBody>
      </p:sp>
    </p:spTree>
    <p:extLst>
      <p:ext uri="{BB962C8B-B14F-4D97-AF65-F5344CB8AC3E}">
        <p14:creationId xmlns:p14="http://schemas.microsoft.com/office/powerpoint/2010/main" val="357147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r>
              <a:rPr lang="da-DK"/>
              <a:t>Peter 1:04</a:t>
            </a:r>
          </a:p>
          <a:p>
            <a:r>
              <a:rPr lang="da-DK"/>
              <a:t>Nå, tilbage til skolerne igen…..</a:t>
            </a:r>
          </a:p>
          <a:p>
            <a:r>
              <a:rPr lang="da-DK"/>
              <a:t>Den styrkede indsats for børn og unge i matematikvanskeligheder  består altså af en række delindsatser, som vi nu vil præsentere for jer. Nogle af dem fremgår af denne proceslinje, som gerne skulle bidrage til at I kan se, at alle de indsatser, som sættes i værk er indbyrdes forbundne. </a:t>
            </a:r>
          </a:p>
          <a:p>
            <a:endParaRPr lang="da-DK"/>
          </a:p>
          <a:p>
            <a:r>
              <a:rPr lang="da-DK"/>
              <a:t>Af proceslinjen nederst kan I bl.a. se at vi benytter matematikvejledernetværksmøderne til i stort omfang til at understøtte implementeringen af indsatsen. I kan også se de datoer, som er afsat til møder for det kommende år – så må se, om vi kan mødes fysisk, eller om det bliver via teams. </a:t>
            </a:r>
          </a:p>
          <a:p>
            <a:r>
              <a:rPr lang="da-DK"/>
              <a:t>Det vender vi tilbage til senere, men blot for at minde jer om at I kommer ikke til at stå alene med denne indsats, der vil blive god mulighed for sparring og videndeling undervejs. </a:t>
            </a:r>
          </a:p>
          <a:p>
            <a:endParaRPr lang="da-DK"/>
          </a:p>
          <a:p>
            <a:r>
              <a:rPr lang="da-DK"/>
              <a:t>Men nu til beskrivelsen af de enkelte delindsatser</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14</a:t>
            </a:fld>
            <a:endParaRPr lang="da-DK"/>
          </a:p>
        </p:txBody>
      </p:sp>
    </p:spTree>
    <p:extLst>
      <p:ext uri="{BB962C8B-B14F-4D97-AF65-F5344CB8AC3E}">
        <p14:creationId xmlns:p14="http://schemas.microsoft.com/office/powerpoint/2010/main" val="5095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a:t>
            </a:r>
          </a:p>
          <a:p>
            <a:r>
              <a:rPr lang="da-DK"/>
              <a:t>På både læse- og på matematikområdet er indsatsen omfattet af et obligatorisk kompetenceudviklingsforløb.</a:t>
            </a:r>
          </a:p>
          <a:p>
            <a:r>
              <a:rPr lang="da-DK"/>
              <a:t>Begge forløb afvikles for den enkelte skole i et halvår, som skolen selv har valgt i perioden januar 21 – juni 23. </a:t>
            </a:r>
          </a:p>
          <a:p>
            <a:endParaRPr lang="da-DK"/>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15</a:t>
            </a:fld>
            <a:endParaRPr lang="da-DK"/>
          </a:p>
        </p:txBody>
      </p:sp>
    </p:spTree>
    <p:extLst>
      <p:ext uri="{BB962C8B-B14F-4D97-AF65-F5344CB8AC3E}">
        <p14:creationId xmlns:p14="http://schemas.microsoft.com/office/powerpoint/2010/main" val="31164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 2.50</a:t>
            </a:r>
          </a:p>
          <a:p>
            <a:endParaRPr lang="da-DK"/>
          </a:p>
          <a:p>
            <a:r>
              <a:rPr lang="da-DK"/>
              <a:t>Skolerne vil senest september måned blive bedt om at tage stilling til hvilket halvår, de ønsker deres kompetenceudviklingsforløb placeret i projektperioden fra januar 21 til juni 23. Dette vil ske via et ugepakkeindlæg, hvor skolen melder tilbage til PPR. </a:t>
            </a:r>
            <a:r>
              <a:rPr lang="da-DK">
                <a:solidFill>
                  <a:srgbClr val="FF0000"/>
                </a:solidFill>
              </a:rPr>
              <a:t>Det vil sige at….</a:t>
            </a:r>
          </a:p>
          <a:p>
            <a:endParaRPr lang="da-DK"/>
          </a:p>
          <a:p>
            <a:r>
              <a:rPr lang="da-DK"/>
              <a:t>Kompetenceudviklingsforløbet omfatter matematiklærere på 2. årgang, mindst en af skolens matematikvejledere samt pædagogisk skoleledelse. </a:t>
            </a:r>
          </a:p>
          <a:p>
            <a:endParaRPr lang="da-DK"/>
          </a:p>
          <a:p>
            <a:r>
              <a:rPr lang="da-DK"/>
              <a:t>Centralt i kompetenceudviklingsforløbet står matematikvejleder som kollegial vejleder og sparringpartner til lærerteams. Sammen med skoleledelsen er de med til at sikre afsæt i og forankring i skolens praksis og dermed sikre en lokal kapacitetsopbygning på skolen. </a:t>
            </a:r>
          </a:p>
          <a:p>
            <a:endParaRPr lang="da-DK"/>
          </a:p>
          <a:p>
            <a:r>
              <a:rPr lang="da-DK"/>
              <a:t>Skoleledelse kan  -  ud over en matematikvejleder og matematiklærere på 2. årgang også inddrage øvrig skoleledelse, matematikvejledere og lærere afhængigt af skolens lokale behov.</a:t>
            </a:r>
          </a:p>
          <a:p>
            <a:r>
              <a:rPr lang="da-DK"/>
              <a:t>Forløbene er udformet som aktionslæringsforløb med undervisning for både matematiklærerne, matematikvejlederne og pædagogisk ledelse på skolen. </a:t>
            </a:r>
          </a:p>
          <a:p>
            <a:endParaRPr lang="da-DK"/>
          </a:p>
          <a:p>
            <a:r>
              <a:rPr lang="da-DK"/>
              <a:t>Kompetenceudviklingsforløbet faciliteres og understøttes af matematikkonsulenter fra fællesfunktionerne. Undervisningen varetages på hold, hvor flere skoler er deltagende  - hvor undervisningen placeres er endnu ikke afgjort, men vi forventer, at VIA varetager undervisningsopgaven.</a:t>
            </a:r>
          </a:p>
          <a:p>
            <a:endParaRPr lang="da-DK"/>
          </a:p>
          <a:p>
            <a:r>
              <a:rPr lang="da-DK"/>
              <a:t>I halvåret før I skal i gang med jeres forløb, vil I blive kontaktet af PPR i forhold til at planlægge møder, undervisning og jeres lokale behov i forhold til forløbet. Hvis I har spørgsmål om jeres forløb forud for dette, er I meget velkomne til at tage kontakt til os. </a:t>
            </a:r>
          </a:p>
          <a:p>
            <a:endParaRPr lang="da-DK"/>
          </a:p>
          <a:p>
            <a:r>
              <a:rPr lang="da-DK"/>
              <a:t>Kompetenceudviklingsforløbet tager afsæt i overordnede fælles faglige tematikker på tværs af skoler, men inddrager lokale cases eller problemstillinger, hvor skolernes lokale behov tilgodeses. Dette sker i den supervision som undervisere og fællesfunktionerne tilbyder skolerne</a:t>
            </a:r>
          </a:p>
          <a:p>
            <a:endParaRPr lang="da-DK"/>
          </a:p>
          <a:p>
            <a:endParaRPr lang="da-DK"/>
          </a:p>
          <a:p>
            <a:r>
              <a:rPr lang="da-DK"/>
              <a:t>Målet for forløbene er varig forankring af kapacitetsopbygning på de lokale skoler om matematikvanskeligheder og matematikdidaktik på tværs af faggrupper og skolens fag</a:t>
            </a:r>
          </a:p>
          <a:p>
            <a:endParaRPr lang="da-DK"/>
          </a:p>
          <a:p>
            <a:r>
              <a:rPr lang="da-DK"/>
              <a:t>Forløbet skal understøtter skolerne i arbejdet med at skabe lige deltagelsesmuligheder for alle elever i matematikvanskeligheder og elever i risiko for talblindevanskeligheder gennem en systematisk indsats for elever i vanskeligheder. </a:t>
            </a:r>
          </a:p>
          <a:p>
            <a:endParaRPr lang="da-DK"/>
          </a:p>
          <a:p>
            <a:r>
              <a:rPr lang="da-DK"/>
              <a:t>Matematikvejlederen i deres funktion indgår som fagdidaktisk vejleder på skolen og understøtter med fagdidaktisk viden og kollegial vejledning ligesom hun selv tilbydes sparring undervejs i forløbet. </a:t>
            </a:r>
          </a:p>
          <a:p>
            <a:endParaRPr lang="da-DK"/>
          </a:p>
          <a:p>
            <a:r>
              <a:rPr lang="da-DK"/>
              <a:t>Til at sikrer en vedvarende forankring på skolerne forventer vi, at kunne tilbyde skolerne kompetenceudviklingsforløbene ud over projektperioden. Dette vil i så fald være et tilbud til skolerne og ikke en del af det obligatoriske kompetenceudviklingsforløb.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16</a:t>
            </a:fld>
            <a:endParaRPr lang="da-DK"/>
          </a:p>
        </p:txBody>
      </p:sp>
    </p:spTree>
    <p:extLst>
      <p:ext uri="{BB962C8B-B14F-4D97-AF65-F5344CB8AC3E}">
        <p14:creationId xmlns:p14="http://schemas.microsoft.com/office/powerpoint/2010/main" val="203214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 3.00</a:t>
            </a:r>
          </a:p>
          <a:p>
            <a:r>
              <a:rPr lang="da-DK"/>
              <a:t>Den individuelle handleplan er en del af Aarhus Kommunes Byråds beslutning om, at alle talblinde elever skal have en individuel handleplan. Handleplanen udarbejdes sammen af elevens lærerteam, forældre og elev. Handleplanen skal mindst en gang om året genbesøges og nye aftaler skal indgås. </a:t>
            </a:r>
          </a:p>
          <a:p>
            <a:endParaRPr lang="da-DK"/>
          </a:p>
          <a:p>
            <a:r>
              <a:rPr lang="da-DK"/>
              <a:t>For det kommende skoleår betyder det, at skolen udarbejde individuelle handleplaner på den elevgruppe, som I afgrænser til at være i matematikvanskeligheder. Når vi får en national talblindetest til rådighed, vil det være den målgruppe, hvor skolen er forpligtet på en individuel handleplan, men lige som på læseområdet, vil vi opfordre til, at hele den elevgruppe, som I oplever er i vanskeligheder tilbydes en individuel handleplan. </a:t>
            </a:r>
          </a:p>
          <a:p>
            <a:endParaRPr lang="da-DK"/>
          </a:p>
          <a:p>
            <a:endParaRPr lang="da-DK"/>
          </a:p>
          <a:p>
            <a:r>
              <a:rPr lang="da-DK"/>
              <a:t>Handleplanen udfyldes umiddelbart efter, at eleven er fundet i matematikvanskeligheder og derefter hvert år igennem resten af skoleforløbet. Det betyder, at den IH bliver lærerteamets mulighed for at skabe et systematisk overblik over de tiltag som har været sat i værk – hvilke der aktuelt er sat i værk – elevens ressourcer og behov samt hvilke aftaler elev, skole og hjem sammen har aftalt for den kommende periode. </a:t>
            </a:r>
          </a:p>
          <a:p>
            <a:endParaRPr lang="da-DK"/>
          </a:p>
          <a:p>
            <a:r>
              <a:rPr lang="da-DK"/>
              <a:t>Selve handleplanen omfatter en række områder, som lærerteam, forældre og elev sammen forholder sig til. Områderne omfatteren overordnet status på iværksatte tiltag, elevens progression og anvendte strategier, men også en beskrivelse af elevens ressourcer, bekymringer og hvilke behov eleven selv oplever samt hvilke tiltag og aftaler man sammen laver for den kommende tid. </a:t>
            </a:r>
          </a:p>
          <a:p>
            <a:endParaRPr lang="da-DK"/>
          </a:p>
          <a:p>
            <a:r>
              <a:rPr lang="da-DK"/>
              <a:t>Det betyder, at lærerteamet, sammen med eleven og forældre, skal drøfte både de tiltag som der er brug for her og nu og samtidigt beskrive de korte- mellemlange og lange mål for eleven. Eksempler på dette arbejde kan være overvejelser omkring: </a:t>
            </a:r>
          </a:p>
          <a:p>
            <a:r>
              <a:rPr lang="da-DK"/>
              <a:t>•	Hvordan understøttes eleven ift. sine ”regnehuller”. Altså hvordan arbejdes er med de områder af matematikken som eleven har svært ved og som fordrer en særlig indsats</a:t>
            </a:r>
          </a:p>
          <a:p>
            <a:r>
              <a:rPr lang="da-DK"/>
              <a:t>•	Hvordan understøttes eleven i sin deltagelsesmuligheder i den almindelige undervisning. Altså hvilke matematiske områder kan eleven deltage i, i samarbejde med 	klassekammeraterne og hvilke hjælpemidler er der eventuelt brug for</a:t>
            </a:r>
          </a:p>
          <a:p>
            <a:r>
              <a:rPr lang="da-DK"/>
              <a:t>•	Er der områder af matematikken som er så vanskelig, at I sammen vurderer at eleven ikke skal deltage eller lave andre faglige aktiviteter</a:t>
            </a:r>
          </a:p>
          <a:p>
            <a:endParaRPr lang="da-DK"/>
          </a:p>
          <a:p>
            <a:r>
              <a:rPr lang="da-DK"/>
              <a:t>Det er vigtigt at man løbende følger op på den individuelle handleplan sammen med eleven, i teamet og sammen med forældre. Hvordan I gør det på jeres skole beskrives i skolens handleplan. </a:t>
            </a:r>
          </a:p>
          <a:p>
            <a:r>
              <a:rPr lang="da-DK"/>
              <a:t>Vi anbefaler, at I tager den enkelte elevs handleplan op, når eleven drøftes på teammøder og, at dette gøres kontinuerligt hen over skoleåret. </a:t>
            </a:r>
          </a:p>
          <a:p>
            <a:r>
              <a:rPr lang="da-DK"/>
              <a:t>For at I kan se elevens progression er det vigtigt, at I har løbende opmærksomhed på, hvordan eleven udvikler sig ift. de aftaler I har lavet. Det fordrer at I som lærere har en opmærksomhed på, hvordan I får øje på elevens udvikling - altså hvordan ser I tegn på, at eleven anvender de strategier som I har aftalt og undervist i og hvad gør I, når det ikke lykkes eller udviklingen udebliver. </a:t>
            </a:r>
          </a:p>
          <a:p>
            <a:r>
              <a:rPr lang="da-DK"/>
              <a:t>Den individuelle handleplan er et værktøj til at følge op på elevens progression og det er derfor afgørende, at I som team gør dette løbende i det daglige arbejde med eleven og, at handleplanen genbesøges mindst en gang årligt på et møde med lærerteam, forældre og elev. </a:t>
            </a:r>
          </a:p>
          <a:p>
            <a:endParaRPr lang="da-DK"/>
          </a:p>
          <a:p>
            <a:endParaRPr lang="da-DK"/>
          </a:p>
          <a:p>
            <a:r>
              <a:rPr lang="da-DK"/>
              <a:t>Desuden lægger IH op til, at den, sammen med rapporten fra den kommende talblindetest kan videregives, når eleven skal videre til en anden skole,  på efterskole eller ungdomsuddannelse. Der vil derfor være mulighed for, at hjemmet kan give samtykke til, at oplysningerne kan gives videre og dermed sikre en mere smidig overgang til det nye skoletilbud. </a:t>
            </a:r>
          </a:p>
          <a:p>
            <a:endParaRPr lang="da-DK"/>
          </a:p>
          <a:p>
            <a:r>
              <a:rPr lang="da-DK"/>
              <a:t>De individuelle handleplaner understøttes først og fremmest af skolens matematikvejleder som kan være direkte involveres i udarbejdelsen, vejlede lærerteamet eller </a:t>
            </a:r>
            <a:r>
              <a:rPr lang="da-DK" err="1"/>
              <a:t>feks</a:t>
            </a:r>
            <a:r>
              <a:rPr lang="da-DK"/>
              <a:t>. lave informerende møder om IH for skolens personale.  Det er op til den lokale skole at finde den form, der passer bedst ind deres praksis og arbejdsform. Desuden vil skolerne blive understøttet af fællesfunktionernes matematikkonsulenter ligesom der IH vil blive en del af et netværksmøde for matematikvejledere og pæd. Ledere først i det nye skoleår. </a:t>
            </a:r>
          </a:p>
          <a:p>
            <a:endParaRPr lang="da-DK"/>
          </a:p>
          <a:p>
            <a:endParaRPr lang="da-DK"/>
          </a:p>
          <a:p>
            <a:r>
              <a:rPr lang="da-DK"/>
              <a:t>De IH bliver tilgængelige i en digital form i løbet at skoleåret. Indholdet på dem vil være i overensstemmelse med den skabelon, som bliver tilgængelig som </a:t>
            </a:r>
            <a:r>
              <a:rPr lang="da-DK" err="1"/>
              <a:t>wordfil</a:t>
            </a:r>
            <a:r>
              <a:rPr lang="da-DK"/>
              <a:t> fra oktober 20</a:t>
            </a:r>
          </a:p>
          <a:p>
            <a:r>
              <a:rPr lang="da-DK"/>
              <a:t>Der vil ske et EU-udbud i løbet af efteråret for den digitale platform – en platform der også skal indeholde statusbeskrivelser for elever i specialklasse og på specialskole</a:t>
            </a:r>
          </a:p>
          <a:p>
            <a:endParaRPr lang="da-DK"/>
          </a:p>
          <a:p>
            <a:r>
              <a:rPr lang="da-DK"/>
              <a:t>I den digitale platform skal der være et workflow, der sikrer, at forældre godkender handleplanen – for statusbeskrivelserne vil der være et workflow, hvor distriktsskolen godkender statusbeskrivelsen, der er udarbejdet af værtsskolen</a:t>
            </a:r>
          </a:p>
          <a:p>
            <a:endParaRPr lang="da-DK"/>
          </a:p>
          <a:p>
            <a:r>
              <a:rPr lang="da-DK"/>
              <a:t>Ved samtykke fra forældre følger statusbeskrivelsen eleven ved </a:t>
            </a:r>
            <a:r>
              <a:rPr lang="da-DK" err="1"/>
              <a:t>skoleskifte</a:t>
            </a:r>
            <a:endParaRPr lang="da-DK"/>
          </a:p>
          <a:p>
            <a:endParaRPr lang="da-DK"/>
          </a:p>
          <a:p>
            <a:r>
              <a:rPr lang="da-DK"/>
              <a:t>Der vil ske en opsummering af handleplaner både på skoleniveau og på kommunalt niveau</a:t>
            </a:r>
          </a:p>
          <a:p>
            <a:endParaRPr lang="da-DK"/>
          </a:p>
          <a:p>
            <a:r>
              <a:rPr lang="da-DK"/>
              <a:t>Den digitale platform er webbaseret med adgang fra MOMO eller/og AULA</a:t>
            </a:r>
          </a:p>
          <a:p>
            <a:endParaRPr lang="da-DK"/>
          </a:p>
          <a:p>
            <a:r>
              <a:rPr lang="da-DK"/>
              <a:t>Der vil blive nedsat en arbejdsgruppe med decentrale deltagelse (skoleledere, pædagogiske ledere og vejledere) i efteråret 2020 til at sikre en god implementering. </a:t>
            </a: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17</a:t>
            </a:fld>
            <a:endParaRPr lang="da-DK"/>
          </a:p>
        </p:txBody>
      </p:sp>
    </p:spTree>
    <p:extLst>
      <p:ext uri="{BB962C8B-B14F-4D97-AF65-F5344CB8AC3E}">
        <p14:creationId xmlns:p14="http://schemas.microsoft.com/office/powerpoint/2010/main" val="28612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 50 sek</a:t>
            </a:r>
          </a:p>
          <a:p>
            <a:r>
              <a:rPr lang="da-DK"/>
              <a:t>Dialogmøderne er et nyt tilbud til skolerne, hvor skoleledelse, matematikvejledere og konsulenter fra fællesfunktionerne sammen drøfter skolens arbejde med matematik og herunder elever i matematikvanskeligheder. </a:t>
            </a:r>
          </a:p>
          <a:p>
            <a:endParaRPr lang="da-DK"/>
          </a:p>
          <a:p>
            <a:r>
              <a:rPr lang="da-DK"/>
              <a:t>Afsættet er ”Skolens handleplan for matematik og matematikvanskeligheder” og de tiltag som skolen sætter i værk på området. </a:t>
            </a:r>
          </a:p>
          <a:p>
            <a:endParaRPr lang="da-DK"/>
          </a:p>
          <a:p>
            <a:r>
              <a:rPr lang="da-DK"/>
              <a:t>Hver skole har tilbydes to årlige dialogmøder: </a:t>
            </a:r>
          </a:p>
          <a:p>
            <a:r>
              <a:rPr lang="da-DK"/>
              <a:t>Et om efteråret, hvor fokus er skolens generelle arbejde med matematik og med sparring på skolens handleplan. Mødet afvikles med deltagelse af matematikkonsulenter fra PUF og PPR. </a:t>
            </a:r>
          </a:p>
          <a:p>
            <a:endParaRPr lang="da-DK"/>
          </a:p>
          <a:p>
            <a:r>
              <a:rPr lang="da-DK"/>
              <a:t>Dertil tilbydes et dialogmøde om foråret, hvor fokus er skolens arbejde med elever i matematik- eller talblindevanskeligheder. Afsættet vil derfor bandt andet være sparring på den elevgruppe, som har en individuel handleplan. Mødet afvikles med deltagelse af matematikkonsulenter fra PUF og PPR. </a:t>
            </a:r>
          </a:p>
          <a:p>
            <a:endParaRPr lang="da-DK"/>
          </a:p>
          <a:p>
            <a:r>
              <a:rPr lang="da-DK"/>
              <a:t>PUF og PPR tager initiativ til møderne og udsender invitation til skolerne. Vi planlægger at skolerne tilbydes dialogmøder fra efteråret 2020. </a:t>
            </a:r>
          </a:p>
          <a:p>
            <a:endParaRPr lang="da-DK"/>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18</a:t>
            </a:fld>
            <a:endParaRPr lang="da-DK"/>
          </a:p>
        </p:txBody>
      </p:sp>
    </p:spTree>
    <p:extLst>
      <p:ext uri="{BB962C8B-B14F-4D97-AF65-F5344CB8AC3E}">
        <p14:creationId xmlns:p14="http://schemas.microsoft.com/office/powerpoint/2010/main" val="216868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2:30</a:t>
            </a:r>
          </a:p>
          <a:p>
            <a:r>
              <a:rPr lang="da-DK"/>
              <a:t>Skolerne skal have en handleplan for matematik og matematikvanskeligheder. Det vil for mange af jer være en ny opgave som I skal i gang med. Der er derfor nogle tiltag, som skal støtte jer i det arbejde. Dem vender vi tilbage til. </a:t>
            </a:r>
          </a:p>
          <a:p>
            <a:endParaRPr lang="da-DK"/>
          </a:p>
          <a:p>
            <a:r>
              <a:rPr lang="da-DK"/>
              <a:t>Handleplanen er et redskab til skolens målrettede, systematiske og kontinuerlige arbejde med matematik og matematikvanskeligheder. </a:t>
            </a:r>
          </a:p>
          <a:p>
            <a:r>
              <a:rPr lang="da-DK"/>
              <a:t>I handleplanen er fokus  både på at alle børn og unge udvikler et godt fagsprog til matematikken, stærke matematikkompetencer og lyst til at lære og at tilegne sig matematikken. </a:t>
            </a:r>
          </a:p>
          <a:p>
            <a:endParaRPr lang="da-DK"/>
          </a:p>
          <a:p>
            <a:r>
              <a:rPr lang="da-DK"/>
              <a:t>Ligeledes er  der et fokus på hvordan vi forebygger matematikvanskeligheder, understøtter talblinde og på hvilke indsatser vi iværksætter for elever, hvis matematikfaglige udvikling ikke forløber som forventet. </a:t>
            </a:r>
          </a:p>
          <a:p>
            <a:r>
              <a:rPr lang="da-DK"/>
              <a:t>Skolens handleplan er et dynamisk redskab, der løbende justeres bl.a. På baggrund af skolens data på matematikområdet. Det er derfor vigtig, at opsamling af disse data bliver del af skolens systematiske arbejde med matematikken. </a:t>
            </a:r>
          </a:p>
          <a:p>
            <a:endParaRPr lang="da-DK"/>
          </a:p>
          <a:p>
            <a:r>
              <a:rPr lang="da-DK"/>
              <a:t>Til at understøtte skolens arbejde med skolens handleplan udarbejdes derfra fra fællesfunktionernes side en skabelon med en række punkter og underliggende spørgsmål, som skolens arbejde med handleplanen kan tage afsæt i. Skabelonen bliver tilgængelig til efteråret. </a:t>
            </a:r>
          </a:p>
          <a:p>
            <a:endParaRPr lang="da-DK"/>
          </a:p>
          <a:p>
            <a:r>
              <a:rPr lang="da-DK"/>
              <a:t>Desuden vil matematikkonsulenterne fra fællesfunktionerne, Peter og Christina, tilbyde to årlige dialogmøder på alle skoler – dem vender vi tilbage til – ligesom I altid er velkomne til at kontakte os for almindelig sparring og rådgivning. </a:t>
            </a:r>
          </a:p>
          <a:p>
            <a:endParaRPr lang="da-DK"/>
          </a:p>
          <a:p>
            <a:r>
              <a:rPr lang="da-DK"/>
              <a:t>Vi anbefaler at I gør jer nogle overvejelser om hvordan, hvornår og hvem der tager fat om arbejdet. </a:t>
            </a:r>
          </a:p>
          <a:p>
            <a:r>
              <a:rPr lang="da-DK"/>
              <a:t>Det er skolens ledelse sammen med </a:t>
            </a:r>
            <a:r>
              <a:rPr lang="da-DK" err="1"/>
              <a:t>matematikvejledere</a:t>
            </a:r>
            <a:r>
              <a:rPr lang="da-DK"/>
              <a:t> og evt. andre ressourcepersoner som fx læsevejledere, to-sprogkoordinatorer, læringsvejledere, der sammen udarbejder og implementerer handleplanen. </a:t>
            </a:r>
          </a:p>
          <a:p>
            <a:endParaRPr lang="da-DK"/>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En måde at komme i gang med dette arbejde på er at begynde at beskrive hvad det er, man allerede gør. F.eks.</a:t>
            </a:r>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Hvordan møder børn i indskolingen matematikfaget?</a:t>
            </a:r>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Har skolen et fagudvalg i matematik og hvordan arbejder det? </a:t>
            </a:r>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Hvordan holder man øje med om eleverne er i faglig progression, har skolen f. eks. en teststrategi? </a:t>
            </a:r>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Hvordan arbejdes der med de tre tværgående temaer (sproglig udvikling, innovation og entreprenørskab og it og medier) i matematikundervisningen?</a:t>
            </a:r>
          </a:p>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Hvordan bruges matematikvejlederens specialiserede viden ift. kolleger?</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19</a:t>
            </a:fld>
            <a:endParaRPr lang="da-DK"/>
          </a:p>
        </p:txBody>
      </p:sp>
    </p:spTree>
    <p:extLst>
      <p:ext uri="{BB962C8B-B14F-4D97-AF65-F5344CB8AC3E}">
        <p14:creationId xmlns:p14="http://schemas.microsoft.com/office/powerpoint/2010/main" val="390467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0:59</a:t>
            </a:r>
          </a:p>
          <a:p>
            <a:r>
              <a:rPr lang="da-DK"/>
              <a:t>I naturlig forlængelse af udarbejdelse af skolens handleplan for matematik og matematikvanskeligheder ligger der en opgave i konkret at beskrive, hvem, der gør hvad og hvornår. </a:t>
            </a:r>
          </a:p>
          <a:p>
            <a:r>
              <a:rPr lang="da-DK"/>
              <a:t>Da matematikvejlederen naturligvis er en helt central aktør ind i arbejdet med elever med matematikvanskeligheder og med matematik generelt, er vi i gang med at udarbejde en vejledende funktionsbeskrivelse, der gerne skulle være en hjælp til skolerne i dette arbejde.</a:t>
            </a:r>
          </a:p>
          <a:p>
            <a:r>
              <a:rPr lang="da-DK"/>
              <a:t> </a:t>
            </a:r>
          </a:p>
          <a:p>
            <a:r>
              <a:rPr lang="da-DK"/>
              <a:t>Den vejledende funktionsbeskrivelse er i denne sammenhæng et redskab til at understøtte de drøftelser I har på skolen i forhold til overordnet at få afklaret, hvilken funktion matematikvejlederen skal have på skolen og hvilke opgaver matematikvejlederen mere konkret skal arbejde med i løbet af skoleåret. </a:t>
            </a:r>
          </a:p>
          <a:p>
            <a:endParaRPr lang="da-DK"/>
          </a:p>
          <a:p>
            <a:r>
              <a:rPr lang="da-DK"/>
              <a:t>Funktionsbeskrivelsen er tænkt som et dynamisk redskab til løbende – fx i forbindelse med skoleårets planlægning - at drøfte og beskrive vejlederens funktion og opgaver.</a:t>
            </a:r>
          </a:p>
          <a:p>
            <a:endParaRPr lang="da-DK"/>
          </a:p>
          <a:p>
            <a:r>
              <a:rPr lang="da-DK"/>
              <a:t>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20</a:t>
            </a:fld>
            <a:endParaRPr lang="da-DK"/>
          </a:p>
        </p:txBody>
      </p:sp>
    </p:spTree>
    <p:extLst>
      <p:ext uri="{BB962C8B-B14F-4D97-AF65-F5344CB8AC3E}">
        <p14:creationId xmlns:p14="http://schemas.microsoft.com/office/powerpoint/2010/main" val="99383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a:t>
            </a:r>
          </a:p>
          <a:p>
            <a:r>
              <a:rPr lang="da-DK"/>
              <a:t>Indledning: </a:t>
            </a:r>
          </a:p>
          <a:p>
            <a:endParaRPr lang="da-DK"/>
          </a:p>
          <a:p>
            <a:r>
              <a:rPr lang="da-DK"/>
              <a:t>Velkommen til informationsmøde om indsatsen i forhold  til elever i matematikvanskeligheder og talblindevanskeligheder. </a:t>
            </a:r>
          </a:p>
          <a:p>
            <a:endParaRPr lang="da-DK"/>
          </a:p>
          <a:p>
            <a:r>
              <a:rPr lang="da-DK"/>
              <a:t>Dette informationsmøde præsenteres af: </a:t>
            </a:r>
          </a:p>
          <a:p>
            <a:r>
              <a:rPr lang="da-DK"/>
              <a:t>Christina Voigt Christina er konsulent ved PPR og del af projektledergruppe i ”En styrket ordblinde- og matematikindsats”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Peter Kessel Overgaard. Peter er konsulent ved PUF og også del af projektledergruppen</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3</a:t>
            </a:fld>
            <a:endParaRPr lang="da-DK"/>
          </a:p>
        </p:txBody>
      </p:sp>
    </p:spTree>
    <p:extLst>
      <p:ext uri="{BB962C8B-B14F-4D97-AF65-F5344CB8AC3E}">
        <p14:creationId xmlns:p14="http://schemas.microsoft.com/office/powerpoint/2010/main" val="246032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1:45</a:t>
            </a:r>
          </a:p>
          <a:p>
            <a:r>
              <a:rPr lang="da-DK"/>
              <a:t>Matematikvejledernetværket er et rum hvor der skal være plads til inspiration og sparring matematikvejlederne imellem. Vi holder 3. – 4. årlige møder og udover den interne sparring og debat skal der også være plads til ny viden fra oplægsholdere udefra.</a:t>
            </a:r>
          </a:p>
          <a:p>
            <a:endParaRPr lang="da-DK"/>
          </a:p>
          <a:p>
            <a:r>
              <a:rPr lang="da-DK"/>
              <a:t>Jeg er stadig ny i denne sammenhæng, - jeg har desværre ikke haft fornøjelsen af at deltage i et netværksmøde endnu, men jeg har hørt fra min forgænger at det er møder , hvor der er rigtig god energi. Vejlederne er en gruppe, der har stor faglig og specialiseret indsigt. Deres teoretiske viden, sammen med deres kendskab til eleverne praksis, - dem, det hele handler om og deres samarbejde med kolleger og skoleledelse er helt sikkert afgørende for denne indsats.</a:t>
            </a:r>
          </a:p>
          <a:p>
            <a:endParaRPr lang="da-DK"/>
          </a:p>
          <a:p>
            <a:r>
              <a:rPr lang="da-DK"/>
              <a:t>I dette skoleår er datoerne for møderne netop blevet planlagt. Det er, som tidligere sagt den 24. september, 13. januar og 20. april, og alle dage er det fra 13 – 16. Vejlederne, I vil få en mail om det meget snart. Jeg håber skolerne vil gøre alt hvad de kan for at prioritere at vejlederne får mulighed for at deltage disse dage, - og jeg så håber virkelig at </a:t>
            </a:r>
            <a:r>
              <a:rPr lang="da-DK" err="1"/>
              <a:t>coronasituationen</a:t>
            </a:r>
            <a:r>
              <a:rPr lang="da-DK"/>
              <a:t> er med os, så vi får lov til at mødes fysisk, men hvis ikke så klarer vi os med et virtuelt møde.</a:t>
            </a:r>
          </a:p>
          <a:p>
            <a:endParaRPr lang="da-DK"/>
          </a:p>
          <a:p>
            <a:r>
              <a:rPr lang="da-DK"/>
              <a:t>Udover netværksmøderne har vi en konference på Google </a:t>
            </a:r>
            <a:r>
              <a:rPr lang="da-DK" err="1"/>
              <a:t>Currents</a:t>
            </a:r>
            <a:r>
              <a:rPr lang="da-DK"/>
              <a:t> (det der tidligere hed Google+) konferencen er tiltænkt at være der, hvor vejlederne i dagligdagen hurtigt kan dele materialer, få inspiration og stille spørgsmål til hinanden.</a:t>
            </a:r>
          </a:p>
        </p:txBody>
      </p:sp>
      <p:sp>
        <p:nvSpPr>
          <p:cNvPr id="4" name="Pladsholder til slidenummer 3"/>
          <p:cNvSpPr>
            <a:spLocks noGrp="1"/>
          </p:cNvSpPr>
          <p:nvPr>
            <p:ph type="sldNum" sz="quarter" idx="5"/>
          </p:nvPr>
        </p:nvSpPr>
        <p:spPr/>
        <p:txBody>
          <a:bodyPr/>
          <a:lstStyle/>
          <a:p>
            <a:fld id="{A9275730-975D-4263-A933-6325DBBF0A43}" type="slidenum">
              <a:rPr lang="da-DK" smtClean="0"/>
              <a:t>21</a:t>
            </a:fld>
            <a:endParaRPr lang="da-DK"/>
          </a:p>
        </p:txBody>
      </p:sp>
    </p:spTree>
    <p:extLst>
      <p:ext uri="{BB962C8B-B14F-4D97-AF65-F5344CB8AC3E}">
        <p14:creationId xmlns:p14="http://schemas.microsoft.com/office/powerpoint/2010/main" val="376548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 </a:t>
            </a:r>
          </a:p>
        </p:txBody>
      </p:sp>
      <p:sp>
        <p:nvSpPr>
          <p:cNvPr id="4" name="Pladsholder til slidenummer 3"/>
          <p:cNvSpPr>
            <a:spLocks noGrp="1"/>
          </p:cNvSpPr>
          <p:nvPr>
            <p:ph type="sldNum" sz="quarter" idx="5"/>
          </p:nvPr>
        </p:nvSpPr>
        <p:spPr/>
        <p:txBody>
          <a:bodyPr/>
          <a:lstStyle/>
          <a:p>
            <a:fld id="{A9275730-975D-4263-A933-6325DBBF0A43}" type="slidenum">
              <a:rPr lang="da-DK" smtClean="0"/>
              <a:t>22</a:t>
            </a:fld>
            <a:endParaRPr lang="da-DK"/>
          </a:p>
        </p:txBody>
      </p:sp>
    </p:spTree>
    <p:extLst>
      <p:ext uri="{BB962C8B-B14F-4D97-AF65-F5344CB8AC3E}">
        <p14:creationId xmlns:p14="http://schemas.microsoft.com/office/powerpoint/2010/main" val="244728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a:t>
            </a:r>
          </a:p>
          <a:p>
            <a:r>
              <a:rPr lang="da-DK"/>
              <a:t>Det var en tour de force gennem de forskellige indsatser, som den styrkede indsats for elever i matematikvanskeligheder består af. </a:t>
            </a:r>
          </a:p>
          <a:p>
            <a:r>
              <a:rPr lang="da-DK"/>
              <a:t>Som tidligere nævnt vil vi fra fællesfunktioner side understøtte skolernes arbejde. </a:t>
            </a:r>
          </a:p>
          <a:p>
            <a:r>
              <a:rPr lang="da-DK"/>
              <a:t>Det gør vi bl.a. ved at sætte fokus på delelementer af indsatsen op på netværksmøder for matematikvejledere. </a:t>
            </a:r>
          </a:p>
          <a:p>
            <a:r>
              <a:rPr lang="da-DK"/>
              <a:t>Allerede nu er der et tæt samarbejde mellem skolerne,  PUF  og PPR på skolerne. Det foregår både i forhold til enkel-elever og i mere strategiske sammenhænge som sparring på alt fra testplaner til skolens overordnede indsatser. Det vil der fortsat være plads til - men vi etablere også et nyt tiltag i det samarbejde nemlig dialogmøderne. </a:t>
            </a:r>
          </a:p>
          <a:p>
            <a:endParaRPr lang="da-DK"/>
          </a:p>
          <a:p>
            <a:r>
              <a:rPr lang="da-DK"/>
              <a:t>Derudover understøtter fællesfunktionernes matematikkonsulenterne på sædvanligvis skolerne i arbejdet -  ligesom vi som noget nyt tilbyder dialogmøder</a:t>
            </a: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23</a:t>
            </a:fld>
            <a:endParaRPr lang="da-DK"/>
          </a:p>
        </p:txBody>
      </p:sp>
    </p:spTree>
    <p:extLst>
      <p:ext uri="{BB962C8B-B14F-4D97-AF65-F5344CB8AC3E}">
        <p14:creationId xmlns:p14="http://schemas.microsoft.com/office/powerpoint/2010/main" val="189462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a:t>
            </a:r>
          </a:p>
          <a:p>
            <a:r>
              <a:rPr lang="da-DK"/>
              <a:t>Opstår der efterfølgende spørgsmål er I meget velkomne til at kontakte os pr. mail</a:t>
            </a:r>
          </a:p>
          <a:p>
            <a:endParaRPr lang="da-DK"/>
          </a:p>
          <a:p>
            <a:r>
              <a:rPr lang="da-DK" err="1"/>
              <a:t>Livestream</a:t>
            </a:r>
            <a:r>
              <a:rPr lang="da-DK"/>
              <a:t>, </a:t>
            </a:r>
            <a:r>
              <a:rPr lang="da-DK" err="1"/>
              <a:t>pp</a:t>
            </a:r>
            <a:r>
              <a:rPr lang="da-DK"/>
              <a:t>, og FAQ bliver tilgængelig</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24</a:t>
            </a:fld>
            <a:endParaRPr lang="da-DK"/>
          </a:p>
        </p:txBody>
      </p:sp>
    </p:spTree>
    <p:extLst>
      <p:ext uri="{BB962C8B-B14F-4D97-AF65-F5344CB8AC3E}">
        <p14:creationId xmlns:p14="http://schemas.microsoft.com/office/powerpoint/2010/main" val="86144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a:t>
            </a:r>
          </a:p>
          <a:p>
            <a:r>
              <a:rPr lang="da-DK"/>
              <a:t>1 min 21 sek. </a:t>
            </a:r>
          </a:p>
          <a:p>
            <a:r>
              <a:rPr lang="da-DK"/>
              <a:t>Informationsmødet består af en præsentation af mange af de delelementer som indsatsen består af. Undervejs vil I blive vist en </a:t>
            </a:r>
            <a:r>
              <a:rPr lang="da-DK" err="1"/>
              <a:t>powerpoint</a:t>
            </a:r>
            <a:r>
              <a:rPr lang="da-DK"/>
              <a:t> præsentation med overblik over hvad de enkelte indsatser omfatter. Vi er klar over, at dette ikke er fyldestgørende og derfor er der mulighed for at stille spørgsmål undervejs i chatten. Af hensyn til tiden vil det ikke være muligt at stille spørgsmål mundtligt under oplægget. </a:t>
            </a:r>
          </a:p>
          <a:p>
            <a:endParaRPr lang="da-DK"/>
          </a:p>
          <a:p>
            <a:r>
              <a:rPr lang="da-DK"/>
              <a:t>Vores kolleger og vi vil forsøge at besvare jeres spørgsmål i chatten hurtigst muligt. Hvis spørgsmålet kræver et længere svar eller ikke umiddelbart kan besvares vil svaret komme som del af opfølgningen på mødet. </a:t>
            </a:r>
          </a:p>
          <a:p>
            <a:endParaRPr lang="da-DK"/>
          </a:p>
          <a:p>
            <a:r>
              <a:rPr lang="da-DK"/>
              <a:t>Alle deltagere vil få tilsendt slides, spørgsmål og en FAQ over de spørgsmål, som bliver stillet på mødet. Sammen med materialet vil I få tilsendt et link til </a:t>
            </a:r>
            <a:r>
              <a:rPr lang="da-DK" err="1"/>
              <a:t>intra</a:t>
            </a:r>
            <a:r>
              <a:rPr lang="da-DK"/>
              <a:t>, hvor materialerne vil ligge tilgængelige. I er velkomne til at dele link og materialer med kolleger eller andre som I tænker kunne være interesserede i materialet. </a:t>
            </a:r>
          </a:p>
          <a:p>
            <a:endParaRPr lang="da-DK"/>
          </a:p>
          <a:p>
            <a:r>
              <a:rPr lang="da-DK"/>
              <a:t>For at gøre det lettest at besvare jeres spørgsmål håber vi, at I vil være behjælpelige at stille spørgsmålene så præcist som muligt- det vil give de bedste muligheder for at kunne besvare spørgsmålet. </a:t>
            </a:r>
          </a:p>
          <a:p>
            <a:endParaRPr lang="da-DK"/>
          </a:p>
          <a:p>
            <a:r>
              <a:rPr lang="da-DK"/>
              <a:t>Hvis der opstår spørgsmål efter mødet, er I velkomne til at skrive til os. Det kan I gøre på de mailadresser som fremgår af sliden.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4</a:t>
            </a:fld>
            <a:endParaRPr lang="da-DK"/>
          </a:p>
        </p:txBody>
      </p:sp>
    </p:spTree>
    <p:extLst>
      <p:ext uri="{BB962C8B-B14F-4D97-AF65-F5344CB8AC3E}">
        <p14:creationId xmlns:p14="http://schemas.microsoft.com/office/powerpoint/2010/main" val="7622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a:t>
            </a:r>
          </a:p>
          <a:p>
            <a:r>
              <a:rPr lang="da-DK"/>
              <a:t>3 min. 20 sek. </a:t>
            </a:r>
          </a:p>
          <a:p>
            <a:endParaRPr lang="da-DK"/>
          </a:p>
          <a:p>
            <a:r>
              <a:rPr lang="da-DK"/>
              <a:t>Informationsmødet i dag ligger i forlængelse af et arbejde som nogle af jer har været involveret i. Nogle af jer har deltaget direkte I sparringsgrupper  - og nogle af jer har på jeres uddannelse brugt tid sammen med Morten (min forgænger) og Christina til blandt andet at give jeres perspektiver på, hvad skolerne og jeres opgave kalder på. Det har været en stor opgave, som vi meget glade for, at I har kunnet afse tid til og har haft lyst til. </a:t>
            </a:r>
          </a:p>
          <a:p>
            <a:endParaRPr lang="da-DK"/>
          </a:p>
          <a:p>
            <a:r>
              <a:rPr lang="da-DK"/>
              <a:t>Sidste år mødtes matematikvejledernetværket for første gang. Siden er det kun blevet til en enkelt møde – på grund af forårets </a:t>
            </a:r>
            <a:r>
              <a:rPr lang="da-DK" err="1"/>
              <a:t>corona</a:t>
            </a:r>
            <a:r>
              <a:rPr lang="da-DK"/>
              <a:t>-situation – men på møderne, gav I mange gode input til hvad I har brug for I jeres arbejde med matematikken og med elever i matematikvanskeligheder – masser af ideer til hvordan man kunne  udvikle på indsatser og ikke mindst mange konkrete ønsker til, hvordan vi kunne arbejde videre med skabe de bedste rammer for de elever, som I hver dag har I hænderne og som har svært ved at få udbytte nok af matematikundervisningen. </a:t>
            </a:r>
          </a:p>
          <a:p>
            <a:endParaRPr lang="da-DK"/>
          </a:p>
          <a:p>
            <a:r>
              <a:rPr lang="da-DK"/>
              <a:t>Endnu flere har i sparringen med os på jeres skoler givet jeres perspektiver på, hvad der udfordrer og hvilken praksis I gerne vil opbygge. I har derfor været vigtige aktører til kvalificere og konkretisere forslagene, ligesom I har været meget behjælpelige med at fortælle om de erfaringer som I har gjort jer sammen med de elever som det hele handler om, og som I arbejder omkring hver dag.   </a:t>
            </a:r>
          </a:p>
          <a:p>
            <a:endParaRPr lang="da-DK"/>
          </a:p>
          <a:p>
            <a:r>
              <a:rPr lang="da-DK"/>
              <a:t>Vi håber derfor at I med denne præsentation vil kunne genkende mange af de ideer og behov I har beskrevet sådan, at vi sammen kan hjælpe elever I matematikvanskeligheder endnu bedre på vej. </a:t>
            </a:r>
          </a:p>
          <a:p>
            <a:endParaRPr lang="da-DK"/>
          </a:p>
          <a:p>
            <a:r>
              <a:rPr lang="da-DK"/>
              <a:t>Vi håber, at I efter mødet vil have en fornemmelse af den opgave, som vi venter I det nye skoleår. Det gælder både de tiltag som indeholder konkrete opgaver for os, men også om de tilbud, som I som skole kan benytte jer af. </a:t>
            </a:r>
          </a:p>
          <a:p>
            <a:endParaRPr lang="da-DK"/>
          </a:p>
          <a:p>
            <a:r>
              <a:rPr lang="da-DK"/>
              <a:t>En stor del af indsatsen har matematikvejlederen som omdrejningspunkt. Det har den fordi I, </a:t>
            </a:r>
            <a:r>
              <a:rPr lang="da-DK" err="1"/>
              <a:t>matematikvejledere</a:t>
            </a:r>
            <a:r>
              <a:rPr lang="da-DK"/>
              <a:t>,  besidder en særlig viden om de børn det drejer sig om og fordi I besidder en specialiseret viden om matematik og matematisk udvikling. Det betyder også, at der i indsatsen er rigtig mange opgaver, hvor jeres viden skal I spil fordi tiltagene skal omsættes på jeres lokale skole.</a:t>
            </a:r>
          </a:p>
          <a:p>
            <a:endParaRPr lang="da-DK"/>
          </a:p>
          <a:p>
            <a:r>
              <a:rPr lang="da-DK"/>
              <a:t>Det skal I gøre sammen med jeres kolleger og skoleledelser og vi håber derfor, at I med dette informationsmøde kan gå hjem og arbejde videre med jeres praksis på jeres skole og med jeres elever. </a:t>
            </a:r>
          </a:p>
          <a:p>
            <a:endParaRPr lang="da-DK"/>
          </a:p>
          <a:p>
            <a:r>
              <a:rPr lang="da-DK"/>
              <a:t>Samtidigt med at vi præsenterer indsatsen for jer, vil vi også gerne understrege, at den ikke er et færdigt koncept, men noget som vi sammen skal udvikle videre på. Det vil vi blandt andet gøre sammen med den enkelte skole og I matematikvejledernetværket. </a:t>
            </a:r>
          </a:p>
          <a:p>
            <a:endParaRPr lang="da-DK"/>
          </a:p>
          <a:p>
            <a:r>
              <a:rPr lang="da-DK"/>
              <a:t>Til at hjælpe os igennem programmet i dag, har vi lavet en dagsorden som beskriver hvilke tiltag der er I indsatsen – hvem der har en opgave I forhold til den – og hvordan vi vil gøre det.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5</a:t>
            </a:fld>
            <a:endParaRPr lang="da-DK"/>
          </a:p>
        </p:txBody>
      </p:sp>
    </p:spTree>
    <p:extLst>
      <p:ext uri="{BB962C8B-B14F-4D97-AF65-F5344CB8AC3E}">
        <p14:creationId xmlns:p14="http://schemas.microsoft.com/office/powerpoint/2010/main" val="177086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Peter</a:t>
            </a:r>
          </a:p>
          <a:p>
            <a:r>
              <a:rPr lang="da-DK"/>
              <a:t>Til at hjælpe os på vej har vi lavet en dagsorden – den ser sådan her ud.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6</a:t>
            </a:fld>
            <a:endParaRPr lang="da-DK"/>
          </a:p>
        </p:txBody>
      </p:sp>
    </p:spTree>
    <p:extLst>
      <p:ext uri="{BB962C8B-B14F-4D97-AF65-F5344CB8AC3E}">
        <p14:creationId xmlns:p14="http://schemas.microsoft.com/office/powerpoint/2010/main" val="415951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a:t>
            </a:r>
          </a:p>
          <a:p>
            <a:r>
              <a:rPr lang="da-DK"/>
              <a:t>2 min. 30 sek. </a:t>
            </a:r>
          </a:p>
          <a:p>
            <a:r>
              <a:rPr lang="da-DK"/>
              <a:t>Indsatsen har afsæt i en byrådsbeslutning fra efteråret 2019. </a:t>
            </a:r>
          </a:p>
          <a:p>
            <a:r>
              <a:rPr lang="da-DK"/>
              <a:t>På foranledning af Børn- og unge byrådets ønske om at alle elever i ordblindevanskeligheder får mulighed for at deltage på lige vilkår, afsatte byrådet for et års tid siden projektmidler og varige midler til en indsats, hvor formålet er, at alle elever i ordblinde- og matematikvanskeligheder findes og hjælpes bedst muligt uanset skoletilbud. </a:t>
            </a:r>
          </a:p>
          <a:p>
            <a:r>
              <a:rPr lang="da-DK"/>
              <a:t>Dermed har vi sammen fået et politisk opdrag med implementere en række nye obligatoriske tiltag som f.eks. individuelle handleplaner til alle talblinde elever, kompetenceudvikling til pædagogisk personale på skolerne og skabe en tættere sammenhæng mellem de forskellige tiltag og de aktører der arbejder med hver deres rolle ind i indsatsen mod elever i matematikvanskeligheder. </a:t>
            </a:r>
          </a:p>
          <a:p>
            <a:endParaRPr lang="da-DK"/>
          </a:p>
          <a:p>
            <a:r>
              <a:rPr lang="da-DK"/>
              <a:t>Vi ved at dette arbejde er vigtigt fordi: </a:t>
            </a:r>
          </a:p>
          <a:p>
            <a:endParaRPr lang="da-DK"/>
          </a:p>
          <a:p>
            <a:r>
              <a:rPr lang="da-DK"/>
              <a:t>•	Flere børn og unge skal opleve matematik som meningsfyldt</a:t>
            </a:r>
          </a:p>
          <a:p>
            <a:r>
              <a:rPr lang="da-DK"/>
              <a:t>•	Flere unge skal få mindst 02 til folkeskolens afgangsprøve 	matematik</a:t>
            </a:r>
          </a:p>
          <a:p>
            <a:r>
              <a:rPr lang="da-DK"/>
              <a:t>•	Flere unge skal efter folkeskolen og ungdomsuddannelse vælge en naturfaglig uddannelse </a:t>
            </a:r>
          </a:p>
          <a:p>
            <a:endParaRPr lang="da-DK"/>
          </a:p>
          <a:p>
            <a:endParaRPr lang="da-DK"/>
          </a:p>
          <a:p>
            <a:r>
              <a:rPr lang="da-DK"/>
              <a:t>Vi ved også, at I på skolerne er i gang med forskellige tiltag, hvor I hver især ønsker at understøtte de elever, som I oplever har det svært i matematikundervisningen. Vi ved også, blandt andet fra matematikvejledernetværket, at det er meget forskellige tiltag, som der sættes i værk, så vi har brug for en mere ensartet kultur på området sådan, at  vores fælles børn i matematikvanskeligheder på tværs af skoler oplever en ensartet kultur i det at afdække og skabe tiltag i forhold til matematikvanskeligheder. </a:t>
            </a:r>
          </a:p>
          <a:p>
            <a:endParaRPr lang="da-DK"/>
          </a:p>
          <a:p>
            <a:r>
              <a:rPr lang="da-DK"/>
              <a:t>For at hjælpe eleverne bedst muligt vil vi derfor sammen gerne blive endnu dygtigere til at : </a:t>
            </a:r>
          </a:p>
          <a:p>
            <a:r>
              <a:rPr lang="da-DK"/>
              <a:t>•	Understøtter lærerne i deres undervisning i klasserummet, hvor mate-</a:t>
            </a:r>
            <a:r>
              <a:rPr lang="da-DK" err="1"/>
              <a:t>matiksvage</a:t>
            </a:r>
            <a:r>
              <a:rPr lang="da-DK"/>
              <a:t> elever er del af elevgruppen</a:t>
            </a:r>
          </a:p>
          <a:p>
            <a:r>
              <a:rPr lang="da-DK"/>
              <a:t>•	Tilbyder matematiklæreren et sprog til at beskrive en elevs </a:t>
            </a:r>
            <a:r>
              <a:rPr lang="da-DK" err="1"/>
              <a:t>vanske-ligheder</a:t>
            </a:r>
            <a:r>
              <a:rPr lang="da-DK"/>
              <a:t>, så de rette tiltag kan sættes i værk</a:t>
            </a:r>
          </a:p>
          <a:p>
            <a:r>
              <a:rPr lang="da-DK"/>
              <a:t>•	Systematiserer og kvalificerer de tiltag, som skolen sætter i værk ift. elever i matematikvanskeligheder</a:t>
            </a:r>
          </a:p>
          <a:p>
            <a:r>
              <a:rPr lang="da-DK"/>
              <a:t>•	Hjælper vores matematikvejledere til at understøtte deres kolleger med faglig viden og skaber systematik i dette</a:t>
            </a:r>
          </a:p>
          <a:p>
            <a:r>
              <a:rPr lang="da-DK"/>
              <a:t>•	Kan skabe en sammenhæng mellem matematiklærer,  matematikvejleder, pædagogisk skoleledelse,  fællesfunktioner/matematikkonsulenter, så vi pædagogisk får fælles 	retning og forståelse af, hvordan vi skal arbejde med denne elevgruppe</a:t>
            </a:r>
          </a:p>
          <a:p>
            <a:endParaRPr lang="da-DK"/>
          </a:p>
          <a:p>
            <a:r>
              <a:rPr lang="da-DK"/>
              <a:t>Dertil ønsker vi med indsatsen at lette lærernes arbejde. Både i forhold til den opgave det er at stå i klasserummet, hvor man ser elever have svært ved at lærer matematikken og opleve glæde ved at arbejde med matematiske opgaver, men også i forhold til at have konkrete værktøjer tilgængeligt. Værktøjer som både kan være direkte materialer, fælles systematikker eller mødefora på skolen eller muligheden for at vende sig mod den specialiserede viden, som matematikvejledere og matematikkonsulenter kan tilbyde. </a:t>
            </a:r>
          </a:p>
          <a:p>
            <a:endParaRPr lang="da-DK"/>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7</a:t>
            </a:fld>
            <a:endParaRPr lang="da-DK"/>
          </a:p>
        </p:txBody>
      </p:sp>
    </p:spTree>
    <p:extLst>
      <p:ext uri="{BB962C8B-B14F-4D97-AF65-F5344CB8AC3E}">
        <p14:creationId xmlns:p14="http://schemas.microsoft.com/office/powerpoint/2010/main" val="144949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a:t>
            </a:r>
          </a:p>
          <a:p>
            <a:r>
              <a:rPr lang="da-DK"/>
              <a:t>2:50</a:t>
            </a:r>
          </a:p>
          <a:p>
            <a:r>
              <a:rPr lang="da-DK"/>
              <a:t>Vores systematisk samarbejde i kommune om elever i matematikvanskeligheder er ret nyt. </a:t>
            </a:r>
          </a:p>
          <a:p>
            <a:endParaRPr lang="da-DK"/>
          </a:p>
          <a:p>
            <a:r>
              <a:rPr lang="da-DK"/>
              <a:t>I skoleåret 18/19 startede det først hold matematikvejledere deres uddannelse og de blev færdige før jul 2019. Sammen med alle de som er i gang, eller som allerede var uddannede eller fungerede som matematikvejledere er I </a:t>
            </a:r>
            <a:r>
              <a:rPr lang="da-DK" err="1"/>
              <a:t>i</a:t>
            </a:r>
            <a:r>
              <a:rPr lang="da-DK"/>
              <a:t> fuld gang med omsætte den matematikfaglige viden I har. </a:t>
            </a:r>
          </a:p>
          <a:p>
            <a:endParaRPr lang="da-DK"/>
          </a:p>
          <a:p>
            <a:r>
              <a:rPr lang="da-DK"/>
              <a:t>I hverdagen er det jer, skoleledelse og matematikvejlederne, som har en specialiserede viden om elever med matematikvanskeligheder, og så den enkelte lærer, med kendskabet til det enkelte barn, der står med opgaven. </a:t>
            </a:r>
          </a:p>
          <a:p>
            <a:r>
              <a:rPr lang="da-DK"/>
              <a:t>Så indsatsen tager afsæt i / bygger ovenpå det fokus I på skolerne har på denne gruppe af elever.  </a:t>
            </a:r>
          </a:p>
          <a:p>
            <a:endParaRPr lang="da-DK"/>
          </a:p>
          <a:p>
            <a:r>
              <a:rPr lang="da-DK"/>
              <a:t>Den styrkede indsats for elever i matematikvanskeligheder består af en række delindsatser, som vi om lidt vil præsentere for jer. </a:t>
            </a:r>
          </a:p>
          <a:p>
            <a:endParaRPr lang="da-DK"/>
          </a:p>
          <a:p>
            <a:r>
              <a:rPr lang="da-DK"/>
              <a:t>Helt overordnet er indsatsen målrettet kompetenceudvikling af de lærere, der hver dag står med et eller typisk flere elever i matematikvanskeligheder i sin klasse. </a:t>
            </a:r>
          </a:p>
          <a:p>
            <a:r>
              <a:rPr lang="da-DK"/>
              <a:t>Derudover har indsatsen fokus på skolernes systematiske arbejde med de elever i matematikvanskeligheder, både på individniveau såvel som på et mere overordnet niveau. </a:t>
            </a:r>
          </a:p>
          <a:p>
            <a:r>
              <a:rPr lang="da-DK"/>
              <a:t>Her er der også med fokus på hvordan vi forebygger at elever kommer i matematikvanskeligheder og hvordan vi systematisk støtter de elever, der viser tegn på vanskeligheder.</a:t>
            </a:r>
          </a:p>
          <a:p>
            <a:endParaRPr lang="da-DK"/>
          </a:p>
          <a:p>
            <a:r>
              <a:rPr lang="da-DK"/>
              <a:t>Og så rummer indsatsen også nogle mere lavpraktiske redskaber, som gerne skulle være med til at understøtte skolernes/jeres arbejde med elever i matematikvanskeligheder. </a:t>
            </a:r>
          </a:p>
          <a:p>
            <a:endParaRPr lang="da-DK"/>
          </a:p>
          <a:p>
            <a:r>
              <a:rPr lang="da-DK"/>
              <a:t>Det betyder også at indsatsen er målrettet og kommer til at involvere forskellige niveauer og flere forskellige aktører i skolen fx lærerne og vejlederne. Indsatsen vil være målrettet skolens mere overordnede arbejde (eller strategiske arbejde om man vil) med gruppen af talblinde elever men også med matematikvanskeligheder og matematikområdet i almindelighed. Der er også indsatser er der er mere direkte målrettet eleverne og deres forældre. </a:t>
            </a:r>
          </a:p>
          <a:p>
            <a:endParaRPr lang="da-DK"/>
          </a:p>
        </p:txBody>
      </p:sp>
      <p:sp>
        <p:nvSpPr>
          <p:cNvPr id="4" name="Pladsholder til slidenummer 3"/>
          <p:cNvSpPr>
            <a:spLocks noGrp="1"/>
          </p:cNvSpPr>
          <p:nvPr>
            <p:ph type="sldNum" sz="quarter" idx="5"/>
          </p:nvPr>
        </p:nvSpPr>
        <p:spPr/>
        <p:txBody>
          <a:bodyPr/>
          <a:lstStyle/>
          <a:p>
            <a:fld id="{A9275730-975D-4263-A933-6325DBBF0A43}" type="slidenum">
              <a:rPr lang="da-DK" smtClean="0"/>
              <a:t>8</a:t>
            </a:fld>
            <a:endParaRPr lang="da-DK"/>
          </a:p>
        </p:txBody>
      </p:sp>
    </p:spTree>
    <p:extLst>
      <p:ext uri="{BB962C8B-B14F-4D97-AF65-F5344CB8AC3E}">
        <p14:creationId xmlns:p14="http://schemas.microsoft.com/office/powerpoint/2010/main" val="6085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 2.40</a:t>
            </a:r>
          </a:p>
          <a:p>
            <a:r>
              <a:rPr lang="da-DK"/>
              <a:t>I det følgende taler vi om to grupper af elever:  talblinde og elever i matematikvanskeligheder. </a:t>
            </a:r>
            <a:endParaRPr lang="da-DK">
              <a:cs typeface="Calibri"/>
            </a:endParaRPr>
          </a:p>
          <a:p>
            <a:r>
              <a:rPr lang="da-DK"/>
              <a:t>Som mange af jer ved, så har vi endnu ikke en national test til rådighed, der afdækker talblindhed – den er undervejs og den vender vi tilbage til om et øjeblik. </a:t>
            </a:r>
            <a:endParaRPr lang="da-DK">
              <a:cs typeface="Calibri"/>
            </a:endParaRPr>
          </a:p>
          <a:p>
            <a:endParaRPr lang="da-DK"/>
          </a:p>
          <a:p>
            <a:r>
              <a:rPr lang="da-DK"/>
              <a:t>Indtil en sådan test er tilgængelig  og vi dermed har et fælles redskab til at afdække den elevgruppe</a:t>
            </a:r>
          </a:p>
          <a:p>
            <a:r>
              <a:rPr lang="da-DK"/>
              <a:t>, taler vi om en bredere elevgruppe – nemlig dem som vi kender som elever i matematikvanskeligheder.  Til at afgrænse gruppen har vi opstillet en række opmærksomhedspunkter  - dem vil I se i det kommende slide – men afgørende er, at det er jer på den enkelte skole, som afgør hvilke elever som I udarbejder en individuel handleplan for. Det er derfor afgørende, at I som skole overvejer hvordan I vil få øje på gruppen og hvilke tiltag I ønsker at sætte i værk for at understøtte denne sårbare elevgruppe. Til at hjælpe jer med det arbejde omfatter indsatsen </a:t>
            </a:r>
            <a:r>
              <a:rPr lang="da-DK" err="1"/>
              <a:t>feks</a:t>
            </a:r>
            <a:r>
              <a:rPr lang="da-DK"/>
              <a:t>. Skabeloner til skolens handleplan for matematik og elever i </a:t>
            </a:r>
            <a:r>
              <a:rPr lang="da-DK" err="1"/>
              <a:t>matematikvanskeligeheder</a:t>
            </a:r>
            <a:r>
              <a:rPr lang="da-DK"/>
              <a:t>, dialogmøder og meget andet, </a:t>
            </a:r>
          </a:p>
          <a:p>
            <a:endParaRPr lang="da-DK"/>
          </a:p>
          <a:p>
            <a:r>
              <a:rPr lang="da-DK"/>
              <a:t>Det vil I </a:t>
            </a:r>
            <a:r>
              <a:rPr lang="da-DK" err="1"/>
              <a:t>I</a:t>
            </a:r>
            <a:r>
              <a:rPr lang="da-DK"/>
              <a:t> få mere viden om i dette oplæg. </a:t>
            </a:r>
            <a:endParaRPr lang="da-DK">
              <a:cs typeface="Calibri"/>
            </a:endParaRPr>
          </a:p>
          <a:p>
            <a:endParaRPr lang="da-DK"/>
          </a:p>
          <a:p>
            <a:r>
              <a:rPr lang="da-DK">
                <a:cs typeface="Calibri"/>
              </a:rPr>
              <a:t>I forhold til den elevgruppe som er talblinde  så Undervisningsministeriet er i samarbejde med </a:t>
            </a:r>
            <a:r>
              <a:rPr lang="da-DK" err="1">
                <a:cs typeface="Calibri"/>
              </a:rPr>
              <a:t>Epinion</a:t>
            </a:r>
            <a:r>
              <a:rPr lang="da-DK">
                <a:cs typeface="Calibri"/>
              </a:rPr>
              <a:t> i gang med at afprøve en talblindetest. Alle skoleledere har modtaget en invitation til at deltage i denne afprøvning. Det vil vi gerne opfordre til, at I </a:t>
            </a:r>
            <a:r>
              <a:rPr lang="da-DK" err="1">
                <a:cs typeface="Calibri"/>
              </a:rPr>
              <a:t>gør.Vi</a:t>
            </a:r>
            <a:r>
              <a:rPr lang="da-DK">
                <a:cs typeface="Calibri"/>
              </a:rPr>
              <a:t> ved, at der allerede er skoler, som har taget den bold op – tak for det -  og vi håber at rigtig mange af jer vil bidrage med at få erfaringer på  netop det område. Både af hensyn til jeres egen viden om jeres elever, men også fordi vi dermed sammen øver os i at beskrive en elevgruppe, som der ellers ikke findes meget viden om. </a:t>
            </a:r>
          </a:p>
          <a:p>
            <a:endParaRPr lang="da-DK">
              <a:cs typeface="Calibri"/>
            </a:endParaRPr>
          </a:p>
          <a:p>
            <a:r>
              <a:rPr lang="da-DK">
                <a:cs typeface="Calibri"/>
              </a:rPr>
              <a:t>I en kommende ugepakke vil vi informere yderligere om vores tilbud ift. de skoler, som deltager i afprøvningen. </a:t>
            </a:r>
          </a:p>
          <a:p>
            <a:endParaRPr lang="da-DK">
              <a:cs typeface="Calibri"/>
            </a:endParaRPr>
          </a:p>
          <a:p>
            <a:r>
              <a:rPr lang="da-DK">
                <a:cs typeface="Calibri"/>
              </a:rPr>
              <a:t>På den lange bane vil de elever, som beskrives som talblinde være omfattet af den obligatoriske individuelle handleplan. Vi håber, at I som skoler vil bruge handleplanen for en bredere gruppe – dem som I oplever at være i matematikvanskeligheder – men det vil være gruppe af talblinde som den IH vil være obligatorisk for.  Netop den individuelle handleplan vender vi tilbage til. </a:t>
            </a:r>
          </a:p>
        </p:txBody>
      </p:sp>
      <p:sp>
        <p:nvSpPr>
          <p:cNvPr id="4" name="Pladsholder til slidenummer 3"/>
          <p:cNvSpPr>
            <a:spLocks noGrp="1"/>
          </p:cNvSpPr>
          <p:nvPr>
            <p:ph type="sldNum" sz="quarter" idx="5"/>
          </p:nvPr>
        </p:nvSpPr>
        <p:spPr/>
        <p:txBody>
          <a:bodyPr/>
          <a:lstStyle/>
          <a:p>
            <a:fld id="{A9275730-975D-4263-A933-6325DBBF0A43}" type="slidenum">
              <a:rPr lang="da-DK" smtClean="0"/>
              <a:t>9</a:t>
            </a:fld>
            <a:endParaRPr lang="da-DK"/>
          </a:p>
        </p:txBody>
      </p:sp>
    </p:spTree>
    <p:extLst>
      <p:ext uri="{BB962C8B-B14F-4D97-AF65-F5344CB8AC3E}">
        <p14:creationId xmlns:p14="http://schemas.microsoft.com/office/powerpoint/2010/main" val="169200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Christina  50 </a:t>
            </a:r>
            <a:r>
              <a:rPr lang="da-DK" err="1"/>
              <a:t>sek</a:t>
            </a:r>
            <a:endParaRPr lang="da-DK"/>
          </a:p>
          <a:p>
            <a:endParaRPr lang="da-DK"/>
          </a:p>
          <a:p>
            <a:r>
              <a:rPr lang="da-DK"/>
              <a:t>Som jeg nævnte har vi opstillet en række </a:t>
            </a:r>
            <a:r>
              <a:rPr lang="da-DK" err="1"/>
              <a:t>opmærkskomhedspunkter</a:t>
            </a:r>
            <a:r>
              <a:rPr lang="da-DK"/>
              <a:t> ift. at identificere den elevgruppe som er i matematikvanskeligheder. </a:t>
            </a:r>
          </a:p>
          <a:p>
            <a:r>
              <a:rPr lang="da-DK"/>
              <a:t>Opmærksomhedspunkterne ser sådan ud. De vil, inden længe, være at finde på vores intranet, hvor I også vil kunne finde mange andre oplysninger om indsatsen. Nederst på sliden fremgår derfor et link til vores intranet, hvor der står mere om indsatsen, og hvor blandt andet materialet fra mødet i dag vil blive tilgængeligt</a:t>
            </a:r>
          </a:p>
          <a:p>
            <a:endParaRPr lang="da-DK"/>
          </a:p>
          <a:p>
            <a:r>
              <a:rPr lang="da-DK"/>
              <a:t>Til at belyse elevens behov og </a:t>
            </a:r>
            <a:r>
              <a:rPr lang="da-DK" err="1"/>
              <a:t>beskive</a:t>
            </a:r>
            <a:r>
              <a:rPr lang="da-DK"/>
              <a:t> de vanskeligheder I oplever, er det </a:t>
            </a:r>
            <a:r>
              <a:rPr lang="da-DK" err="1"/>
              <a:t>derfro</a:t>
            </a:r>
            <a:r>
              <a:rPr lang="da-DK"/>
              <a:t> afgørende at I som lærerteam benytter jer af f.eks. test, observationer og samtaler med forældre ift. hvorledes eleven udvikler sig. Desuden er de bindende opmærksomhedspunker i Fælles Mål et centralt værktøj til at afgrænse den gruppe af elever som har det </a:t>
            </a:r>
            <a:r>
              <a:rPr lang="da-DK" err="1"/>
              <a:t>allersværst</a:t>
            </a:r>
            <a:r>
              <a:rPr lang="da-DK"/>
              <a:t> ift. matematikken. Jeres matematikvejleder vil desuden have mulighed fro sparring med andre matematikvejledere i netværket ligesom fællesfunktionernes matematikkonsulenter vil stå til rådighed. </a:t>
            </a:r>
          </a:p>
        </p:txBody>
      </p:sp>
      <p:sp>
        <p:nvSpPr>
          <p:cNvPr id="4" name="Pladsholder til slidenummer 3"/>
          <p:cNvSpPr>
            <a:spLocks noGrp="1"/>
          </p:cNvSpPr>
          <p:nvPr>
            <p:ph type="sldNum" sz="quarter" idx="5"/>
          </p:nvPr>
        </p:nvSpPr>
        <p:spPr/>
        <p:txBody>
          <a:bodyPr/>
          <a:lstStyle/>
          <a:p>
            <a:fld id="{A9275730-975D-4263-A933-6325DBBF0A43}" type="slidenum">
              <a:rPr lang="da-DK" smtClean="0"/>
              <a:t>10</a:t>
            </a:fld>
            <a:endParaRPr lang="da-DK"/>
          </a:p>
        </p:txBody>
      </p:sp>
    </p:spTree>
    <p:extLst>
      <p:ext uri="{BB962C8B-B14F-4D97-AF65-F5344CB8AC3E}">
        <p14:creationId xmlns:p14="http://schemas.microsoft.com/office/powerpoint/2010/main" val="220249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3D1A2-82FF-49C8-8E4A-04C8495A251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1252F35-A34E-4F8D-B896-888079539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6C67175-567E-44AB-A644-7E604988D847}"/>
              </a:ext>
            </a:extLst>
          </p:cNvPr>
          <p:cNvSpPr>
            <a:spLocks noGrp="1"/>
          </p:cNvSpPr>
          <p:nvPr>
            <p:ph type="dt" sz="half" idx="10"/>
          </p:nvPr>
        </p:nvSpPr>
        <p:spPr/>
        <p:txBody>
          <a:bodyPr/>
          <a:lstStyle/>
          <a:p>
            <a:fld id="{5A9985D4-2921-4573-AFE5-93FA0FB630B1}" type="datetimeFigureOut">
              <a:rPr lang="da-DK" smtClean="0"/>
              <a:t>17-08-2020</a:t>
            </a:fld>
            <a:endParaRPr lang="da-DK"/>
          </a:p>
        </p:txBody>
      </p:sp>
      <p:sp>
        <p:nvSpPr>
          <p:cNvPr id="5" name="Pladsholder til sidefod 4">
            <a:extLst>
              <a:ext uri="{FF2B5EF4-FFF2-40B4-BE49-F238E27FC236}">
                <a16:creationId xmlns:a16="http://schemas.microsoft.com/office/drawing/2014/main" id="{E000621E-34AF-49F2-A86A-D324A999893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4E67A4-3CC9-41E3-A2ED-F110D42E2148}"/>
              </a:ext>
            </a:extLst>
          </p:cNvPr>
          <p:cNvSpPr>
            <a:spLocks noGrp="1"/>
          </p:cNvSpPr>
          <p:nvPr>
            <p:ph type="sldNum" sz="quarter" idx="12"/>
          </p:nvPr>
        </p:nvSpPr>
        <p:spPr/>
        <p:txBody>
          <a:bodyPr/>
          <a:lstStyle/>
          <a:p>
            <a:fld id="{80A07DD2-5C02-4800-9F55-BE2A6A3DE1C6}" type="slidenum">
              <a:rPr lang="da-DK" smtClean="0"/>
              <a:t>‹#›</a:t>
            </a:fld>
            <a:endParaRPr lang="da-DK"/>
          </a:p>
        </p:txBody>
      </p:sp>
      <p:pic>
        <p:nvPicPr>
          <p:cNvPr id="8" name="Billede 7">
            <a:extLst>
              <a:ext uri="{FF2B5EF4-FFF2-40B4-BE49-F238E27FC236}">
                <a16:creationId xmlns:a16="http://schemas.microsoft.com/office/drawing/2014/main" id="{2A61352B-2E9A-4C05-856A-90C3C123D7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9611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C29A1D0-5759-4342-BBB0-AA84CC3048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el 1">
            <a:extLst>
              <a:ext uri="{FF2B5EF4-FFF2-40B4-BE49-F238E27FC236}">
                <a16:creationId xmlns:a16="http://schemas.microsoft.com/office/drawing/2014/main" id="{4BF2E8E4-6F6D-4422-B2E0-71A5A2317A63}"/>
              </a:ext>
            </a:extLst>
          </p:cNvPr>
          <p:cNvSpPr>
            <a:spLocks noGrp="1"/>
          </p:cNvSpPr>
          <p:nvPr>
            <p:ph type="title" hasCustomPrompt="1"/>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Individuelle årlige handleplaner</a:t>
            </a:r>
          </a:p>
        </p:txBody>
      </p:sp>
      <p:sp>
        <p:nvSpPr>
          <p:cNvPr id="9" name="Pladsholder til indhold 2">
            <a:extLst>
              <a:ext uri="{FF2B5EF4-FFF2-40B4-BE49-F238E27FC236}">
                <a16:creationId xmlns:a16="http://schemas.microsoft.com/office/drawing/2014/main" id="{E959C05A-DC2E-4785-AD7E-432A564CA998}"/>
              </a:ext>
            </a:extLst>
          </p:cNvPr>
          <p:cNvSpPr>
            <a:spLocks noGrp="1"/>
          </p:cNvSpPr>
          <p:nvPr>
            <p:ph idx="1" hasCustomPrompt="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marL="457200" indent="0">
              <a:buNone/>
              <a:defRPr>
                <a:solidFill>
                  <a:srgbClr val="1F304E"/>
                </a:solidFill>
                <a:latin typeface="Arial" panose="020B0604020202020204" pitchFamily="34" charset="0"/>
                <a:cs typeface="Arial" panose="020B0604020202020204" pitchFamily="34" charset="0"/>
              </a:defRPr>
            </a:lvl2pPr>
            <a:lvl3pPr marL="914400" indent="0">
              <a:buNone/>
              <a:defRPr>
                <a:solidFill>
                  <a:srgbClr val="1F304E"/>
                </a:solidFill>
                <a:latin typeface="Arial" panose="020B0604020202020204" pitchFamily="34" charset="0"/>
                <a:cs typeface="Arial" panose="020B0604020202020204" pitchFamily="34" charset="0"/>
              </a:defRPr>
            </a:lvl3pPr>
            <a:lvl4pPr marL="1371600" indent="0">
              <a:buNone/>
              <a:defRPr>
                <a:solidFill>
                  <a:srgbClr val="1F304E"/>
                </a:solidFill>
                <a:latin typeface="Arial" panose="020B0604020202020204" pitchFamily="34" charset="0"/>
                <a:cs typeface="Arial" panose="020B0604020202020204" pitchFamily="34" charset="0"/>
              </a:defRPr>
            </a:lvl4pPr>
            <a:lvl5pPr marL="1828800" indent="0">
              <a:buNone/>
              <a:defRPr>
                <a:solidFill>
                  <a:srgbClr val="1F304E"/>
                </a:solidFill>
                <a:latin typeface="Arial" panose="020B0604020202020204" pitchFamily="34" charset="0"/>
                <a:cs typeface="Arial" panose="020B0604020202020204" pitchFamily="34" charset="0"/>
              </a:defRPr>
            </a:lvl5pPr>
          </a:lstStyle>
          <a:p>
            <a:pPr lvl="0"/>
            <a:r>
              <a:rPr lang="da-DK"/>
              <a:t>Omfatter både ordblinde og elever i matematikvanskeligheder (talblinde)</a:t>
            </a:r>
          </a:p>
          <a:p>
            <a:pPr lvl="0"/>
            <a:r>
              <a:rPr lang="da-DK"/>
              <a:t>Består af handleplan og vejledning til lærere</a:t>
            </a:r>
          </a:p>
          <a:p>
            <a:pPr lvl="0"/>
            <a:r>
              <a:rPr lang="da-DK"/>
              <a:t>Genbesøges af lærerteam, forældre og elev mindst en gang årligt</a:t>
            </a:r>
          </a:p>
          <a:p>
            <a:pPr lvl="0"/>
            <a:r>
              <a:rPr lang="da-DK"/>
              <a:t>Introduceres til skolerne efterår 2020 og implementeres i en digital form</a:t>
            </a:r>
          </a:p>
          <a:p>
            <a:pPr lvl="0"/>
            <a:r>
              <a:rPr lang="da-DK"/>
              <a:t>Er kvalificeret i et samarbejde mellem fællesfunktioner, KLC og skoler (vejledere og ledelser) </a:t>
            </a:r>
          </a:p>
        </p:txBody>
      </p:sp>
    </p:spTree>
    <p:extLst>
      <p:ext uri="{BB962C8B-B14F-4D97-AF65-F5344CB8AC3E}">
        <p14:creationId xmlns:p14="http://schemas.microsoft.com/office/powerpoint/2010/main" val="277622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C29A1D0-5759-4342-BBB0-AA84CC3048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el 1">
            <a:extLst>
              <a:ext uri="{FF2B5EF4-FFF2-40B4-BE49-F238E27FC236}">
                <a16:creationId xmlns:a16="http://schemas.microsoft.com/office/drawing/2014/main" id="{4BF2E8E4-6F6D-4422-B2E0-71A5A2317A63}"/>
              </a:ext>
            </a:extLst>
          </p:cNvPr>
          <p:cNvSpPr>
            <a:spLocks noGrp="1"/>
          </p:cNvSpPr>
          <p:nvPr>
            <p:ph type="title" hasCustomPrompt="1"/>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Obligatoriske kompetenceudviklingsforløb</a:t>
            </a:r>
          </a:p>
        </p:txBody>
      </p:sp>
      <p:sp>
        <p:nvSpPr>
          <p:cNvPr id="9" name="Pladsholder til indhold 2">
            <a:extLst>
              <a:ext uri="{FF2B5EF4-FFF2-40B4-BE49-F238E27FC236}">
                <a16:creationId xmlns:a16="http://schemas.microsoft.com/office/drawing/2014/main" id="{E959C05A-DC2E-4785-AD7E-432A564CA998}"/>
              </a:ext>
            </a:extLst>
          </p:cNvPr>
          <p:cNvSpPr>
            <a:spLocks noGrp="1"/>
          </p:cNvSpPr>
          <p:nvPr>
            <p:ph idx="1"/>
          </p:nvPr>
        </p:nvSpPr>
        <p:spPr>
          <a:xfrm>
            <a:off x="838200" y="2211355"/>
            <a:ext cx="10515600" cy="3965608"/>
          </a:xfrm>
        </p:spPr>
        <p:txBody>
          <a:bodyPr/>
          <a:lstStyle>
            <a:lvl1pPr marL="0" indent="0">
              <a:buNone/>
              <a:defRPr>
                <a:solidFill>
                  <a:srgbClr val="1F304E"/>
                </a:solidFill>
                <a:latin typeface="Arial" panose="020B0604020202020204" pitchFamily="34" charset="0"/>
                <a:cs typeface="Arial" panose="020B0604020202020204" pitchFamily="34" charset="0"/>
              </a:defRPr>
            </a:lvl1pPr>
            <a:lvl2pPr marL="457200" indent="0">
              <a:buNone/>
              <a:defRPr>
                <a:solidFill>
                  <a:srgbClr val="1F304E"/>
                </a:solidFill>
                <a:latin typeface="Arial" panose="020B0604020202020204" pitchFamily="34" charset="0"/>
                <a:cs typeface="Arial" panose="020B0604020202020204" pitchFamily="34" charset="0"/>
              </a:defRPr>
            </a:lvl2pPr>
            <a:lvl3pPr marL="914400" indent="0">
              <a:buNone/>
              <a:defRPr>
                <a:solidFill>
                  <a:srgbClr val="1F304E"/>
                </a:solidFill>
                <a:latin typeface="Arial" panose="020B0604020202020204" pitchFamily="34" charset="0"/>
                <a:cs typeface="Arial" panose="020B0604020202020204" pitchFamily="34" charset="0"/>
              </a:defRPr>
            </a:lvl3pPr>
            <a:lvl4pPr marL="1371600" indent="0">
              <a:buNone/>
              <a:defRPr>
                <a:solidFill>
                  <a:srgbClr val="1F304E"/>
                </a:solidFill>
                <a:latin typeface="Arial" panose="020B0604020202020204" pitchFamily="34" charset="0"/>
                <a:cs typeface="Arial" panose="020B0604020202020204" pitchFamily="34" charset="0"/>
              </a:defRPr>
            </a:lvl4pPr>
            <a:lvl5pPr marL="1828800" indent="0">
              <a:buNone/>
              <a:defRPr>
                <a:solidFill>
                  <a:srgbClr val="1F304E"/>
                </a:solidFill>
                <a:latin typeface="Arial" panose="020B0604020202020204" pitchFamily="34" charset="0"/>
                <a:cs typeface="Arial" panose="020B0604020202020204" pitchFamily="34" charset="0"/>
              </a:defRPr>
            </a:lvl5pPr>
          </a:lstStyle>
          <a:p>
            <a:pPr lvl="0"/>
            <a:endParaRPr lang="da-DK"/>
          </a:p>
        </p:txBody>
      </p:sp>
      <p:graphicFrame>
        <p:nvGraphicFramePr>
          <p:cNvPr id="3" name="Tabel 3">
            <a:extLst>
              <a:ext uri="{FF2B5EF4-FFF2-40B4-BE49-F238E27FC236}">
                <a16:creationId xmlns:a16="http://schemas.microsoft.com/office/drawing/2014/main" id="{D75A23CE-5349-49DB-A613-4A8AFA0B39D8}"/>
              </a:ext>
            </a:extLst>
          </p:cNvPr>
          <p:cNvGraphicFramePr>
            <a:graphicFrameLocks noGrp="1"/>
          </p:cNvGraphicFramePr>
          <p:nvPr userDrawn="1">
            <p:extLst>
              <p:ext uri="{D42A27DB-BD31-4B8C-83A1-F6EECF244321}">
                <p14:modId xmlns:p14="http://schemas.microsoft.com/office/powerpoint/2010/main" val="4028970326"/>
              </p:ext>
            </p:extLst>
          </p:nvPr>
        </p:nvGraphicFramePr>
        <p:xfrm>
          <a:off x="378823" y="2061792"/>
          <a:ext cx="11077304" cy="3975580"/>
        </p:xfrm>
        <a:graphic>
          <a:graphicData uri="http://schemas.openxmlformats.org/drawingml/2006/table">
            <a:tbl>
              <a:tblPr firstRow="1" bandRow="1">
                <a:tableStyleId>{C083E6E3-FA7D-4D7B-A595-EF9225AFEA82}</a:tableStyleId>
              </a:tblPr>
              <a:tblGrid>
                <a:gridCol w="5538652">
                  <a:extLst>
                    <a:ext uri="{9D8B030D-6E8A-4147-A177-3AD203B41FA5}">
                      <a16:colId xmlns:a16="http://schemas.microsoft.com/office/drawing/2014/main" val="4152572612"/>
                    </a:ext>
                  </a:extLst>
                </a:gridCol>
                <a:gridCol w="5538652">
                  <a:extLst>
                    <a:ext uri="{9D8B030D-6E8A-4147-A177-3AD203B41FA5}">
                      <a16:colId xmlns:a16="http://schemas.microsoft.com/office/drawing/2014/main" val="3269522062"/>
                    </a:ext>
                  </a:extLst>
                </a:gridCol>
              </a:tblGrid>
              <a:tr h="328711">
                <a:tc>
                  <a:txBody>
                    <a:bodyPr/>
                    <a:lstStyle/>
                    <a:p>
                      <a:r>
                        <a:rPr lang="da-DK"/>
                        <a:t>Ordblinde</a:t>
                      </a:r>
                    </a:p>
                  </a:txBody>
                  <a:tcPr/>
                </a:tc>
                <a:tc>
                  <a:txBody>
                    <a:bodyPr/>
                    <a:lstStyle/>
                    <a:p>
                      <a:r>
                        <a:rPr lang="da-DK"/>
                        <a:t>matematikvanskeligheder</a:t>
                      </a:r>
                    </a:p>
                  </a:txBody>
                  <a:tcPr/>
                </a:tc>
                <a:extLst>
                  <a:ext uri="{0D108BD9-81ED-4DB2-BD59-A6C34878D82A}">
                    <a16:rowId xmlns:a16="http://schemas.microsoft.com/office/drawing/2014/main" val="1991233544"/>
                  </a:ext>
                </a:extLst>
              </a:tr>
              <a:tr h="387590">
                <a:tc>
                  <a:txBody>
                    <a:bodyPr/>
                    <a:lstStyle/>
                    <a:p>
                      <a:r>
                        <a:rPr lang="da-DK"/>
                        <a:t>Foregår lokalt på skolen</a:t>
                      </a:r>
                    </a:p>
                  </a:txBody>
                  <a:tcPr/>
                </a:tc>
                <a:tc>
                  <a:txBody>
                    <a:bodyPr/>
                    <a:lstStyle/>
                    <a:p>
                      <a:r>
                        <a:rPr lang="da-DK"/>
                        <a:t>Centrale undervisningsforløb</a:t>
                      </a:r>
                    </a:p>
                  </a:txBody>
                  <a:tcPr/>
                </a:tc>
                <a:extLst>
                  <a:ext uri="{0D108BD9-81ED-4DB2-BD59-A6C34878D82A}">
                    <a16:rowId xmlns:a16="http://schemas.microsoft.com/office/drawing/2014/main" val="871685520"/>
                  </a:ext>
                </a:extLst>
              </a:tr>
              <a:tr h="459532">
                <a:tc>
                  <a:txBody>
                    <a:bodyPr/>
                    <a:lstStyle/>
                    <a:p>
                      <a:r>
                        <a:rPr lang="da-DK"/>
                        <a:t>Rettet mod tre årgangsteams på mellemtrin/udskoling</a:t>
                      </a:r>
                    </a:p>
                  </a:txBody>
                  <a:tcPr/>
                </a:tc>
                <a:tc>
                  <a:txBody>
                    <a:bodyPr/>
                    <a:lstStyle/>
                    <a:p>
                      <a:r>
                        <a:rPr lang="da-DK"/>
                        <a:t>Rettet mod matematiklærere på 2. årgang</a:t>
                      </a:r>
                    </a:p>
                  </a:txBody>
                  <a:tcPr/>
                </a:tc>
                <a:extLst>
                  <a:ext uri="{0D108BD9-81ED-4DB2-BD59-A6C34878D82A}">
                    <a16:rowId xmlns:a16="http://schemas.microsoft.com/office/drawing/2014/main" val="3595478424"/>
                  </a:ext>
                </a:extLst>
              </a:tr>
              <a:tr h="751018">
                <a:tc>
                  <a:txBody>
                    <a:bodyPr/>
                    <a:lstStyle/>
                    <a:p>
                      <a:r>
                        <a:rPr lang="da-DK"/>
                        <a:t>Deltagere: </a:t>
                      </a:r>
                    </a:p>
                    <a:p>
                      <a:pPr marL="285750" indent="-285750">
                        <a:buFontTx/>
                        <a:buChar char="-"/>
                      </a:pPr>
                      <a:r>
                        <a:rPr lang="da-DK"/>
                        <a:t>Alle lærere</a:t>
                      </a:r>
                    </a:p>
                    <a:p>
                      <a:pPr marL="285750" indent="-285750">
                        <a:buFontTx/>
                        <a:buChar char="-"/>
                      </a:pPr>
                      <a:r>
                        <a:rPr lang="da-DK"/>
                        <a:t>Årgangsteams</a:t>
                      </a:r>
                    </a:p>
                    <a:p>
                      <a:pPr marL="285750" indent="-285750">
                        <a:buFontTx/>
                        <a:buChar char="-"/>
                      </a:pPr>
                      <a:r>
                        <a:rPr lang="da-DK"/>
                        <a:t>Læsevejledere</a:t>
                      </a:r>
                    </a:p>
                    <a:p>
                      <a:pPr marL="285750" indent="-285750">
                        <a:buFontTx/>
                        <a:buChar char="-"/>
                      </a:pPr>
                      <a:r>
                        <a:rPr lang="da-DK"/>
                        <a:t>Pædagogisk ledelse</a:t>
                      </a:r>
                    </a:p>
                    <a:p>
                      <a:pPr marL="285750" indent="-285750">
                        <a:buFontTx/>
                        <a:buChar char="-"/>
                      </a:pPr>
                      <a:r>
                        <a:rPr lang="da-DK"/>
                        <a:t>KCL</a:t>
                      </a:r>
                    </a:p>
                    <a:p>
                      <a:pPr marL="285750" indent="-285750">
                        <a:buFontTx/>
                        <a:buChar char="-"/>
                      </a:pPr>
                      <a:r>
                        <a:rPr lang="da-DK"/>
                        <a:t>fællesfunktioner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Deltagere: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Matematiklærere på 2. årgang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matematikvejledere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Pædagogisk ledelse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Fællesfunktioner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a:ln>
                            <a:noFill/>
                          </a:ln>
                          <a:solidFill>
                            <a:prstClr val="black"/>
                          </a:solidFill>
                          <a:effectLst/>
                          <a:uLnTx/>
                          <a:uFillTx/>
                          <a:latin typeface="+mn-lt"/>
                          <a:ea typeface="+mn-ea"/>
                          <a:cs typeface="+mn-cs"/>
                        </a:rPr>
                        <a:t>VIA</a:t>
                      </a:r>
                    </a:p>
                    <a:p>
                      <a:endParaRPr lang="da-DK"/>
                    </a:p>
                  </a:txBody>
                  <a:tcPr/>
                </a:tc>
                <a:extLst>
                  <a:ext uri="{0D108BD9-81ED-4DB2-BD59-A6C34878D82A}">
                    <a16:rowId xmlns:a16="http://schemas.microsoft.com/office/drawing/2014/main" val="4127406095"/>
                  </a:ext>
                </a:extLst>
              </a:tr>
              <a:tr h="751018">
                <a:tc>
                  <a:txBody>
                    <a:bodyPr/>
                    <a:lstStyle/>
                    <a:p>
                      <a:pPr marL="0" indent="0">
                        <a:buFontTx/>
                        <a:buNone/>
                      </a:pPr>
                      <a:r>
                        <a:rPr lang="da-DK"/>
                        <a:t>Varighed: ½ år (jan. 21-juni 23). Alle skoler er placeret</a:t>
                      </a:r>
                    </a:p>
                  </a:txBody>
                  <a:tcPr/>
                </a:tc>
                <a:tc>
                  <a:txBody>
                    <a:bodyPr/>
                    <a:lstStyle/>
                    <a:p>
                      <a:r>
                        <a:rPr lang="da-DK"/>
                        <a:t>Varighed: ½ år (jan. 21 – juni 23). Skoler endnu ikke placeret</a:t>
                      </a:r>
                    </a:p>
                  </a:txBody>
                  <a:tcPr/>
                </a:tc>
                <a:extLst>
                  <a:ext uri="{0D108BD9-81ED-4DB2-BD59-A6C34878D82A}">
                    <a16:rowId xmlns:a16="http://schemas.microsoft.com/office/drawing/2014/main" val="3235464171"/>
                  </a:ext>
                </a:extLst>
              </a:tr>
            </a:tbl>
          </a:graphicData>
        </a:graphic>
      </p:graphicFrame>
    </p:spTree>
    <p:extLst>
      <p:ext uri="{BB962C8B-B14F-4D97-AF65-F5344CB8AC3E}">
        <p14:creationId xmlns:p14="http://schemas.microsoft.com/office/powerpoint/2010/main" val="149241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C29A1D0-5759-4342-BBB0-AA84CC3048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el 1">
            <a:extLst>
              <a:ext uri="{FF2B5EF4-FFF2-40B4-BE49-F238E27FC236}">
                <a16:creationId xmlns:a16="http://schemas.microsoft.com/office/drawing/2014/main" id="{4BF2E8E4-6F6D-4422-B2E0-71A5A2317A63}"/>
              </a:ext>
            </a:extLst>
          </p:cNvPr>
          <p:cNvSpPr>
            <a:spLocks noGrp="1"/>
          </p:cNvSpPr>
          <p:nvPr>
            <p:ph type="title" hasCustomPrompt="1"/>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Dialogmøder</a:t>
            </a:r>
          </a:p>
        </p:txBody>
      </p:sp>
      <p:sp>
        <p:nvSpPr>
          <p:cNvPr id="9" name="Pladsholder til indhold 2">
            <a:extLst>
              <a:ext uri="{FF2B5EF4-FFF2-40B4-BE49-F238E27FC236}">
                <a16:creationId xmlns:a16="http://schemas.microsoft.com/office/drawing/2014/main" id="{E959C05A-DC2E-4785-AD7E-432A564CA998}"/>
              </a:ext>
            </a:extLst>
          </p:cNvPr>
          <p:cNvSpPr>
            <a:spLocks noGrp="1"/>
          </p:cNvSpPr>
          <p:nvPr>
            <p:ph idx="1" hasCustomPrompt="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a:defRPr>
                <a:solidFill>
                  <a:srgbClr val="1F304E"/>
                </a:solidFill>
                <a:latin typeface="Arial" panose="020B0604020202020204" pitchFamily="34" charset="0"/>
                <a:cs typeface="Arial" panose="020B0604020202020204" pitchFamily="34" charset="0"/>
              </a:defRPr>
            </a:lvl2pPr>
            <a:lvl3pPr>
              <a:defRPr>
                <a:solidFill>
                  <a:srgbClr val="1F304E"/>
                </a:solidFill>
                <a:latin typeface="Arial" panose="020B0604020202020204" pitchFamily="34" charset="0"/>
                <a:cs typeface="Arial" panose="020B0604020202020204" pitchFamily="34" charset="0"/>
              </a:defRPr>
            </a:lvl3pPr>
            <a:lvl4pPr>
              <a:defRPr>
                <a:solidFill>
                  <a:srgbClr val="1F304E"/>
                </a:solidFill>
                <a:latin typeface="Arial" panose="020B0604020202020204" pitchFamily="34" charset="0"/>
                <a:cs typeface="Arial" panose="020B0604020202020204" pitchFamily="34" charset="0"/>
              </a:defRPr>
            </a:lvl4pPr>
            <a:lvl5pPr>
              <a:defRPr>
                <a:solidFill>
                  <a:srgbClr val="1F304E"/>
                </a:solidFill>
                <a:latin typeface="Arial" panose="020B0604020202020204" pitchFamily="34" charset="0"/>
                <a:cs typeface="Arial" panose="020B0604020202020204" pitchFamily="34" charset="0"/>
              </a:defRPr>
            </a:lvl5pPr>
          </a:lstStyle>
          <a:p>
            <a:pPr lvl="0"/>
            <a:r>
              <a:rPr lang="da-DK"/>
              <a:t>Omfatter både læse- og matematikområdet</a:t>
            </a:r>
          </a:p>
          <a:p>
            <a:pPr lvl="0"/>
            <a:r>
              <a:rPr lang="da-DK"/>
              <a:t>To årlige møder med skoleledelse, ressourcepersoner og fællesfunktioner – og KCL</a:t>
            </a:r>
          </a:p>
          <a:p>
            <a:pPr lvl="0"/>
            <a:r>
              <a:rPr lang="da-DK"/>
              <a:t>Blik på skolens generelle arbejde ift. læsning og matematik og skolens arbejde med elever i vanskeligheder</a:t>
            </a:r>
          </a:p>
          <a:p>
            <a:pPr lvl="0"/>
            <a:r>
              <a:rPr lang="da-DK"/>
              <a:t>Fastlagt dagsorden med mulighed for at skolen kan tilføje punkter og med afsæt i data</a:t>
            </a:r>
          </a:p>
          <a:p>
            <a:pPr lvl="0"/>
            <a:r>
              <a:rPr lang="da-DK"/>
              <a:t>Kvalificeres af skoleledere, vejledere og SLF</a:t>
            </a:r>
          </a:p>
        </p:txBody>
      </p:sp>
    </p:spTree>
    <p:extLst>
      <p:ext uri="{BB962C8B-B14F-4D97-AF65-F5344CB8AC3E}">
        <p14:creationId xmlns:p14="http://schemas.microsoft.com/office/powerpoint/2010/main" val="1849798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E91362E-27CD-4DCA-AD1E-AD6A8D71A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5AB52E1-ED65-4066-9795-C0E9F3E31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6E860F4-0F93-44B0-9B2B-09FAC2ED9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985D4-2921-4573-AFE5-93FA0FB630B1}" type="datetimeFigureOut">
              <a:rPr lang="da-DK" smtClean="0"/>
              <a:t>17-08-2020</a:t>
            </a:fld>
            <a:endParaRPr lang="da-DK"/>
          </a:p>
        </p:txBody>
      </p:sp>
      <p:sp>
        <p:nvSpPr>
          <p:cNvPr id="5" name="Pladsholder til sidefod 4">
            <a:extLst>
              <a:ext uri="{FF2B5EF4-FFF2-40B4-BE49-F238E27FC236}">
                <a16:creationId xmlns:a16="http://schemas.microsoft.com/office/drawing/2014/main" id="{FCE1B528-A8F7-4C3B-BEBF-A3E0F260B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B4B5BD3-05B7-457E-880F-2FAC2663D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7DD2-5C02-4800-9F55-BE2A6A3DE1C6}" type="slidenum">
              <a:rPr lang="da-DK" smtClean="0"/>
              <a:t>‹#›</a:t>
            </a:fld>
            <a:endParaRPr lang="da-DK"/>
          </a:p>
        </p:txBody>
      </p:sp>
    </p:spTree>
    <p:extLst>
      <p:ext uri="{BB962C8B-B14F-4D97-AF65-F5344CB8AC3E}">
        <p14:creationId xmlns:p14="http://schemas.microsoft.com/office/powerpoint/2010/main" val="255912837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ranet.aarhuskommune.dk/documents/615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hvo@aarhus.d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pko@aarhus.d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mailto:opk@aarhus.d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chvo@aarhus.d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B68E1-85A0-412C-B8EC-1FC2A8098C3F}"/>
              </a:ext>
            </a:extLst>
          </p:cNvPr>
          <p:cNvSpPr>
            <a:spLocks noGrp="1"/>
          </p:cNvSpPr>
          <p:nvPr>
            <p:ph type="title"/>
          </p:nvPr>
        </p:nvSpPr>
        <p:spPr/>
        <p:txBody>
          <a:bodyPr/>
          <a:lstStyle/>
          <a:p>
            <a:r>
              <a:rPr lang="da-DK"/>
              <a:t>Opmærksomhedspunkter ift. elever i vanskeligheder</a:t>
            </a:r>
          </a:p>
        </p:txBody>
      </p:sp>
      <p:sp>
        <p:nvSpPr>
          <p:cNvPr id="3" name="Pladsholder til indhold 2">
            <a:extLst>
              <a:ext uri="{FF2B5EF4-FFF2-40B4-BE49-F238E27FC236}">
                <a16:creationId xmlns:a16="http://schemas.microsoft.com/office/drawing/2014/main" id="{9A1A3F92-A4F5-4B6C-A72D-D430FC2B3DAC}"/>
              </a:ext>
            </a:extLst>
          </p:cNvPr>
          <p:cNvSpPr>
            <a:spLocks noGrp="1"/>
          </p:cNvSpPr>
          <p:nvPr>
            <p:ph idx="1"/>
          </p:nvPr>
        </p:nvSpPr>
        <p:spPr>
          <a:xfrm>
            <a:off x="838200" y="2211355"/>
            <a:ext cx="10515600" cy="3816912"/>
          </a:xfrm>
        </p:spPr>
        <p:txBody>
          <a:bodyPr>
            <a:normAutofit fontScale="70000" lnSpcReduction="20000"/>
          </a:bodyPr>
          <a:lstStyle/>
          <a:p>
            <a:pPr marL="0" indent="0">
              <a:buNone/>
            </a:pPr>
            <a:r>
              <a:rPr lang="da-DK"/>
              <a:t>•	Har svært ved at huske talord og talsymboler</a:t>
            </a:r>
          </a:p>
          <a:p>
            <a:pPr marL="0" indent="0">
              <a:buNone/>
            </a:pPr>
            <a:r>
              <a:rPr lang="da-DK"/>
              <a:t>•	Anvender uhensigtsmæssige tællestrategier eller tæller ved </a:t>
            </a:r>
            <a:r>
              <a:rPr lang="da-DK" err="1"/>
              <a:t>feks</a:t>
            </a:r>
            <a:r>
              <a:rPr lang="da-DK"/>
              <a:t>. ved at bruge 	fingre</a:t>
            </a:r>
          </a:p>
          <a:p>
            <a:pPr marL="0" indent="0">
              <a:buNone/>
            </a:pPr>
            <a:r>
              <a:rPr lang="da-DK"/>
              <a:t>•	Får ikke automatiseret regneoperationer</a:t>
            </a:r>
          </a:p>
          <a:p>
            <a:pPr marL="0" indent="0">
              <a:buNone/>
            </a:pPr>
            <a:r>
              <a:rPr lang="da-DK"/>
              <a:t>•	Bruger ikke tal eller antal i deres hverdagssprog og har ikke spontant 	opmærksomhed på tal (</a:t>
            </a:r>
            <a:r>
              <a:rPr lang="da-DK" err="1"/>
              <a:t>Spontanius</a:t>
            </a:r>
            <a:r>
              <a:rPr lang="da-DK"/>
              <a:t> Focus On </a:t>
            </a:r>
            <a:r>
              <a:rPr lang="da-DK" err="1"/>
              <a:t>Numbers</a:t>
            </a:r>
            <a:r>
              <a:rPr lang="da-DK"/>
              <a:t>)</a:t>
            </a:r>
          </a:p>
          <a:p>
            <a:pPr marL="0" indent="0">
              <a:buNone/>
            </a:pPr>
            <a:r>
              <a:rPr lang="da-DK"/>
              <a:t>•	Ikke udvikler sig fagligt som forventet med afsæt i 	opmærksomhedspunkterne </a:t>
            </a:r>
          </a:p>
          <a:p>
            <a:pPr marL="0" indent="0">
              <a:buNone/>
            </a:pPr>
            <a:r>
              <a:rPr lang="da-DK"/>
              <a:t>•	Har svært ved at tælle baglæns</a:t>
            </a:r>
          </a:p>
          <a:p>
            <a:pPr marL="0" indent="0">
              <a:buNone/>
            </a:pPr>
            <a:r>
              <a:rPr lang="da-DK"/>
              <a:t>•	Laver ikke logiske slutninger og genkender mønstre</a:t>
            </a:r>
          </a:p>
          <a:p>
            <a:pPr marL="0" indent="0">
              <a:buNone/>
            </a:pPr>
            <a:endParaRPr lang="da-DK"/>
          </a:p>
          <a:p>
            <a:pPr marL="0" indent="0">
              <a:buNone/>
            </a:pPr>
            <a:r>
              <a:rPr lang="da-DK">
                <a:hlinkClick r:id="rId3"/>
              </a:rPr>
              <a:t>https://intranet.aarhuskommune.dk/documents/61566</a:t>
            </a:r>
            <a:endParaRPr lang="da-DK"/>
          </a:p>
          <a:p>
            <a:pPr marL="0" indent="0">
              <a:buNone/>
            </a:pPr>
            <a:endParaRPr lang="da-DK"/>
          </a:p>
        </p:txBody>
      </p:sp>
    </p:spTree>
    <p:extLst>
      <p:ext uri="{BB962C8B-B14F-4D97-AF65-F5344CB8AC3E}">
        <p14:creationId xmlns:p14="http://schemas.microsoft.com/office/powerpoint/2010/main" val="194266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D5DB5-7023-4E41-9197-F615367D6708}"/>
              </a:ext>
            </a:extLst>
          </p:cNvPr>
          <p:cNvSpPr>
            <a:spLocks noGrp="1"/>
          </p:cNvSpPr>
          <p:nvPr>
            <p:ph type="title"/>
          </p:nvPr>
        </p:nvSpPr>
        <p:spPr/>
        <p:txBody>
          <a:bodyPr/>
          <a:lstStyle/>
          <a:p>
            <a:r>
              <a:rPr lang="da-DK"/>
              <a:t>Generel styrkelse af matematikundervisningen</a:t>
            </a:r>
          </a:p>
        </p:txBody>
      </p:sp>
      <p:sp>
        <p:nvSpPr>
          <p:cNvPr id="3" name="Pladsholder til indhold 2">
            <a:extLst>
              <a:ext uri="{FF2B5EF4-FFF2-40B4-BE49-F238E27FC236}">
                <a16:creationId xmlns:a16="http://schemas.microsoft.com/office/drawing/2014/main" id="{712219A2-72D9-4D06-A145-CB729EA2EA97}"/>
              </a:ext>
            </a:extLst>
          </p:cNvPr>
          <p:cNvSpPr>
            <a:spLocks noGrp="1"/>
          </p:cNvSpPr>
          <p:nvPr>
            <p:ph idx="1"/>
          </p:nvPr>
        </p:nvSpPr>
        <p:spPr>
          <a:xfrm>
            <a:off x="936171" y="2800123"/>
            <a:ext cx="10515600" cy="1707503"/>
          </a:xfrm>
        </p:spPr>
        <p:txBody>
          <a:bodyPr>
            <a:normAutofit fontScale="70000" lnSpcReduction="20000"/>
          </a:bodyPr>
          <a:lstStyle/>
          <a:p>
            <a:r>
              <a:rPr lang="da-DK"/>
              <a:t>Alle skoler skal udarbejde en handleplan for matematik</a:t>
            </a:r>
          </a:p>
          <a:p>
            <a:endParaRPr lang="da-DK"/>
          </a:p>
          <a:p>
            <a:r>
              <a:rPr lang="da-DK"/>
              <a:t>Uddannelse af matematikvejleder</a:t>
            </a:r>
          </a:p>
          <a:p>
            <a:endParaRPr lang="da-DK"/>
          </a:p>
          <a:p>
            <a:r>
              <a:rPr lang="da-DK"/>
              <a:t>Matematisk opmærksomhed i dagtilbud</a:t>
            </a:r>
          </a:p>
        </p:txBody>
      </p:sp>
    </p:spTree>
    <p:extLst>
      <p:ext uri="{BB962C8B-B14F-4D97-AF65-F5344CB8AC3E}">
        <p14:creationId xmlns:p14="http://schemas.microsoft.com/office/powerpoint/2010/main" val="111840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048A7-9DB6-419E-8645-D1EBE5EE4597}"/>
              </a:ext>
            </a:extLst>
          </p:cNvPr>
          <p:cNvSpPr>
            <a:spLocks noGrp="1"/>
          </p:cNvSpPr>
          <p:nvPr>
            <p:ph type="title"/>
          </p:nvPr>
        </p:nvSpPr>
        <p:spPr/>
        <p:txBody>
          <a:bodyPr/>
          <a:lstStyle/>
          <a:p>
            <a:r>
              <a:rPr lang="da-DK"/>
              <a:t>Matematisk opmærksomhed i dagtilbud</a:t>
            </a:r>
            <a:br>
              <a:rPr lang="da-DK"/>
            </a:br>
            <a:endParaRPr lang="da-DK"/>
          </a:p>
        </p:txBody>
      </p:sp>
      <p:sp>
        <p:nvSpPr>
          <p:cNvPr id="3" name="Pladsholder til indhold 2">
            <a:extLst>
              <a:ext uri="{FF2B5EF4-FFF2-40B4-BE49-F238E27FC236}">
                <a16:creationId xmlns:a16="http://schemas.microsoft.com/office/drawing/2014/main" id="{A2B52ACF-E9D3-4C7E-AD45-4A1CD10A5F2E}"/>
              </a:ext>
            </a:extLst>
          </p:cNvPr>
          <p:cNvSpPr>
            <a:spLocks noGrp="1"/>
          </p:cNvSpPr>
          <p:nvPr>
            <p:ph idx="1"/>
          </p:nvPr>
        </p:nvSpPr>
        <p:spPr>
          <a:xfrm>
            <a:off x="838200" y="1801780"/>
            <a:ext cx="10515600" cy="3965608"/>
          </a:xfrm>
        </p:spPr>
        <p:txBody>
          <a:bodyPr vert="horz" lIns="91440" tIns="45720" rIns="91440" bIns="45720" rtlCol="0" anchor="t">
            <a:normAutofit fontScale="62500" lnSpcReduction="20000"/>
          </a:bodyPr>
          <a:lstStyle/>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da-DK" sz="2800" b="1" i="0" u="sng" strike="noStrike" kern="0" cap="none" spc="0" baseline="0">
                <a:solidFill>
                  <a:srgbClr val="000000"/>
                </a:solidFill>
                <a:uFillTx/>
                <a:latin typeface="Calibri"/>
                <a:cs typeface="Arial"/>
              </a:rPr>
              <a:t>Dagtilbudsloven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da-DK" sz="2800" b="1" i="0" u="none" strike="noStrike" kern="0" cap="none" spc="0" baseline="0">
              <a:solidFill>
                <a:srgbClr val="000000"/>
              </a:solidFill>
              <a:uFillTx/>
              <a:latin typeface="Calibri"/>
            </a:endParaRPr>
          </a:p>
          <a:p>
            <a:pPr marL="0" indent="0">
              <a:lnSpc>
                <a:spcPct val="100000"/>
              </a:lnSpc>
              <a:spcBef>
                <a:spcPts val="0"/>
              </a:spcBef>
              <a:buNone/>
              <a:defRPr sz="1800" b="0" i="0" u="none" strike="noStrike" kern="0" cap="none" spc="0" baseline="0">
                <a:solidFill>
                  <a:srgbClr val="000000"/>
                </a:solidFill>
                <a:uFillTx/>
              </a:defRPr>
            </a:pPr>
            <a:r>
              <a:rPr lang="da-DK" sz="2800" kern="0">
                <a:solidFill>
                  <a:schemeClr val="tx1"/>
                </a:solidFill>
                <a:latin typeface="Calibri"/>
                <a:cs typeface="Arial"/>
              </a:rPr>
              <a:t>Ifølge den styrkede pædagogiske læreplan</a:t>
            </a:r>
            <a:r>
              <a:rPr lang="da-DK" sz="2900" kern="0">
                <a:solidFill>
                  <a:schemeClr val="tx1"/>
                </a:solidFill>
                <a:latin typeface="Calibri"/>
                <a:cs typeface="Arial"/>
              </a:rPr>
              <a:t>, der gælder for alle dagtilbud, </a:t>
            </a:r>
            <a:r>
              <a:rPr lang="da-DK" sz="2800" kern="0">
                <a:solidFill>
                  <a:schemeClr val="tx1"/>
                </a:solidFill>
                <a:latin typeface="Calibri"/>
                <a:cs typeface="Arial"/>
              </a:rPr>
              <a:t>skal pædagogisk personale støtte børnene i begyndende matematisk opmærksomhed. Det er beskrevet under læreplanstemaet ‘natur, udeliv og science’</a:t>
            </a:r>
            <a:r>
              <a:rPr lang="da-DK" sz="2900" kern="0">
                <a:solidFill>
                  <a:schemeClr val="tx1"/>
                </a:solidFill>
                <a:latin typeface="Calibri"/>
                <a:cs typeface="Arial"/>
              </a:rPr>
              <a:t>, hvor målet for læringsmiljøet er følgende:</a:t>
            </a:r>
          </a:p>
          <a:p>
            <a:pPr marR="0" lvl="0" fontAlgn="auto">
              <a:lnSpc>
                <a:spcPct val="100000"/>
              </a:lnSpc>
              <a:spcBef>
                <a:spcPts val="0"/>
              </a:spcBef>
              <a:spcAft>
                <a:spcPts val="0"/>
              </a:spcAft>
              <a:tabLst/>
              <a:defRPr sz="1800" b="0" i="0" u="none" strike="noStrike" kern="0" cap="none" spc="0" baseline="0">
                <a:solidFill>
                  <a:srgbClr val="000000"/>
                </a:solidFill>
                <a:uFillTx/>
              </a:defRPr>
            </a:pPr>
            <a:endParaRPr lang="da-DK" sz="2800" kern="0">
              <a:solidFill>
                <a:schemeClr val="tx1"/>
              </a:solidFill>
              <a:latin typeface="Calibri" panose="020F0502020204030204" pitchFamily="34" charset="0"/>
            </a:endParaRPr>
          </a:p>
          <a:p>
            <a:pPr marR="0" lvl="0" fontAlgn="auto">
              <a:lnSpc>
                <a:spcPct val="100000"/>
              </a:lnSpc>
              <a:spcBef>
                <a:spcPts val="0"/>
              </a:spcBef>
              <a:spcAft>
                <a:spcPts val="0"/>
              </a:spcAft>
              <a:tabLst/>
              <a:defRPr sz="1800" b="0" i="0" u="none" strike="noStrike" kern="0" cap="none" spc="0" baseline="0">
                <a:solidFill>
                  <a:srgbClr val="000000"/>
                </a:solidFill>
                <a:uFillTx/>
              </a:defRPr>
            </a:pPr>
            <a:r>
              <a:rPr lang="da-DK" sz="2800" kern="0">
                <a:solidFill>
                  <a:schemeClr val="tx1"/>
                </a:solidFill>
                <a:latin typeface="Calibri"/>
                <a:cs typeface="Arial"/>
              </a:rPr>
              <a:t>”Det pædagogiske læringsmiljø skal understøtte, at alle børn aktivt observerer og undersøger naturfænomener i deres omverden, så børnene får erfaringer med at genkende og udtrykke sig om årsag, virkning og sammenhænge, herunder en begyndende matematisk opmærksomhed”.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800" b="1" i="0" u="sng"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da-DK" sz="2800" b="1" i="0" u="sng" strike="noStrike" kern="0" cap="none" spc="0" baseline="0">
                <a:solidFill>
                  <a:srgbClr val="000000"/>
                </a:solidFill>
                <a:uFillTx/>
                <a:latin typeface="Calibri"/>
                <a:cs typeface="Arial"/>
              </a:rPr>
              <a:t>Forskning om arbejdet med matematisk opmærksomhed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800" b="1" i="0" u="none" strike="noStrike" kern="0" cap="none" spc="0" baseline="0">
              <a:solidFill>
                <a:srgbClr val="000000"/>
              </a:solidFill>
              <a:uFillTx/>
              <a:latin typeface="Calibri"/>
            </a:endParaRPr>
          </a:p>
          <a:p>
            <a:pPr marL="0" indent="0">
              <a:lnSpc>
                <a:spcPct val="100000"/>
              </a:lnSpc>
              <a:spcBef>
                <a:spcPts val="0"/>
              </a:spcBef>
              <a:buNone/>
              <a:defRPr sz="1800" b="0" i="0" u="none" strike="noStrike" kern="0" cap="none" spc="0" baseline="0">
                <a:solidFill>
                  <a:srgbClr val="000000"/>
                </a:solidFill>
                <a:uFillTx/>
              </a:defRPr>
            </a:pPr>
            <a:r>
              <a:rPr lang="da-DK" sz="2800" kern="0">
                <a:solidFill>
                  <a:schemeClr val="tx1"/>
                </a:solidFill>
                <a:latin typeface="Calibri"/>
                <a:cs typeface="Arial"/>
              </a:rPr>
              <a:t>Forskning tyder på, at barnet bliver født med en særlig fornemmelse for matematik.</a:t>
            </a:r>
            <a:r>
              <a:rPr lang="da-DK" kern="0">
                <a:solidFill>
                  <a:schemeClr val="tx1"/>
                </a:solidFill>
                <a:latin typeface="Calibri"/>
                <a:cs typeface="Arial"/>
              </a:rPr>
              <a:t> </a:t>
            </a:r>
            <a:endParaRPr lang="da-DK" sz="2800" kern="0">
              <a:solidFill>
                <a:schemeClr val="tx1"/>
              </a:solidFill>
              <a:latin typeface="Calibri" panose="020F050202020403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800" kern="0">
                <a:solidFill>
                  <a:schemeClr val="tx1"/>
                </a:solidFill>
                <a:latin typeface="Calibri"/>
                <a:cs typeface="Arial"/>
              </a:rPr>
              <a:t>Forskning viser også, at barnets matematiske forståelse som 4-årig er afgørende for, hvordan barnet klarer sig som 12-årig. Derfor er dagtilbuddenes systematiske arbejde med at støtte børnene i deres</a:t>
            </a:r>
            <a:r>
              <a:rPr lang="da-DK" sz="2800" b="0" i="0">
                <a:solidFill>
                  <a:schemeClr val="tx1"/>
                </a:solidFill>
                <a:effectLst/>
                <a:latin typeface="Calibri"/>
                <a:cs typeface="Arial"/>
              </a:rPr>
              <a:t> matematiske opmærksomhed afgørende for det enkelte barns trivsel, udvikling og læring. </a:t>
            </a:r>
            <a:endParaRPr lang="da-DK" sz="2800" b="1" i="0" u="none" strike="noStrike" kern="0" cap="none" spc="0" baseline="0">
              <a:solidFill>
                <a:schemeClr val="tx1"/>
              </a:solidFill>
              <a:uFillTx/>
              <a:latin typeface="Calibri"/>
              <a:cs typeface="Arial"/>
            </a:endParaRPr>
          </a:p>
          <a:p>
            <a:endParaRPr lang="da-DK"/>
          </a:p>
        </p:txBody>
      </p:sp>
    </p:spTree>
    <p:extLst>
      <p:ext uri="{BB962C8B-B14F-4D97-AF65-F5344CB8AC3E}">
        <p14:creationId xmlns:p14="http://schemas.microsoft.com/office/powerpoint/2010/main" val="138429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D7E8D-EBE5-4156-8A42-50391FA93E17}"/>
              </a:ext>
            </a:extLst>
          </p:cNvPr>
          <p:cNvSpPr>
            <a:spLocks noGrp="1"/>
          </p:cNvSpPr>
          <p:nvPr>
            <p:ph type="title"/>
          </p:nvPr>
        </p:nvSpPr>
        <p:spPr>
          <a:xfrm>
            <a:off x="5957672" y="95251"/>
            <a:ext cx="5591193" cy="946149"/>
          </a:xfrm>
        </p:spPr>
        <p:txBody>
          <a:bodyPr vert="horz" lIns="91440" tIns="45720" rIns="91440" bIns="45720" rtlCol="0" anchor="ctr">
            <a:normAutofit fontScale="90000"/>
          </a:bodyPr>
          <a:lstStyle/>
          <a:p>
            <a:r>
              <a:rPr lang="da-DK" sz="2400" b="1">
                <a:solidFill>
                  <a:schemeClr val="bg1"/>
                </a:solidFill>
                <a:latin typeface="+mj-lt"/>
                <a:cs typeface="+mj-cs"/>
              </a:rPr>
              <a:t>Arbejdet med matematisk opmærksomhed i dagtilbud</a:t>
            </a:r>
            <a:br>
              <a:rPr lang="en-US" sz="2800">
                <a:latin typeface="+mj-lt"/>
                <a:cs typeface="+mj-cs"/>
              </a:rPr>
            </a:br>
            <a:endParaRPr lang="en-US" sz="2800">
              <a:solidFill>
                <a:schemeClr val="tx1"/>
              </a:solidFill>
              <a:latin typeface="+mj-lt"/>
              <a:cs typeface="+mj-cs"/>
            </a:endParaRPr>
          </a:p>
        </p:txBody>
      </p:sp>
      <p:sp>
        <p:nvSpPr>
          <p:cNvPr id="16"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descr="Et billede, der indeholder mad&#10;&#10;Automatisk genereret beskrivelse">
            <a:extLst>
              <a:ext uri="{FF2B5EF4-FFF2-40B4-BE49-F238E27FC236}">
                <a16:creationId xmlns:a16="http://schemas.microsoft.com/office/drawing/2014/main" id="{6F252970-3551-4E57-B951-EA7A719455A6}"/>
              </a:ext>
            </a:extLst>
          </p:cNvPr>
          <p:cNvPicPr>
            <a:picLocks noChangeAspect="1"/>
          </p:cNvPicPr>
          <p:nvPr/>
        </p:nvPicPr>
        <p:blipFill rotWithShape="1">
          <a:blip r:embed="rId3">
            <a:extLst>
              <a:ext uri="{28A0092B-C50C-407E-A947-70E740481C1C}">
                <a14:useLocalDpi xmlns:a14="http://schemas.microsoft.com/office/drawing/2010/main" val="0"/>
              </a:ext>
            </a:extLst>
          </a:blip>
          <a:srcRect l="2995" r="77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p:spPr>
      </p:pic>
      <p:sp>
        <p:nvSpPr>
          <p:cNvPr id="3" name="Pladsholder til indhold 2">
            <a:extLst>
              <a:ext uri="{FF2B5EF4-FFF2-40B4-BE49-F238E27FC236}">
                <a16:creationId xmlns:a16="http://schemas.microsoft.com/office/drawing/2014/main" id="{4D3493B7-2B00-4CCB-9FAF-A6E2676E57A9}"/>
              </a:ext>
            </a:extLst>
          </p:cNvPr>
          <p:cNvSpPr>
            <a:spLocks noGrp="1"/>
          </p:cNvSpPr>
          <p:nvPr>
            <p:ph idx="1"/>
          </p:nvPr>
        </p:nvSpPr>
        <p:spPr>
          <a:xfrm>
            <a:off x="5957672" y="920749"/>
            <a:ext cx="5942228" cy="5207907"/>
          </a:xfrm>
        </p:spPr>
        <p:txBody>
          <a:bodyPr vert="horz" lIns="91440" tIns="45720" rIns="91440" bIns="45720" rtlCol="0" anchor="t">
            <a:normAutofit lnSpcReduction="10000"/>
          </a:bodyPr>
          <a:lstStyle/>
          <a:p>
            <a:pPr marL="0" indent="0" fontAlgn="base">
              <a:buNone/>
            </a:pPr>
            <a:r>
              <a:rPr lang="en-US" sz="1800" b="0" i="0">
                <a:solidFill>
                  <a:schemeClr val="bg1"/>
                </a:solidFill>
                <a:effectLst/>
                <a:latin typeface="+mn-lt"/>
                <a:cs typeface="+mn-cs"/>
              </a:rPr>
              <a:t>I </a:t>
            </a:r>
            <a:r>
              <a:rPr lang="da-DK" sz="1800" b="0" i="0">
                <a:solidFill>
                  <a:schemeClr val="bg1"/>
                </a:solidFill>
                <a:effectLst/>
                <a:latin typeface="+mn-lt"/>
                <a:cs typeface="+mn-cs"/>
              </a:rPr>
              <a:t>løbet</a:t>
            </a:r>
            <a:r>
              <a:rPr lang="en-US" sz="1800" b="0" i="0">
                <a:solidFill>
                  <a:schemeClr val="bg1"/>
                </a:solidFill>
                <a:effectLst/>
                <a:latin typeface="+mn-lt"/>
                <a:cs typeface="+mn-cs"/>
              </a:rPr>
              <a:t> </a:t>
            </a:r>
            <a:r>
              <a:rPr lang="da-DK" sz="1800" b="0" i="0">
                <a:solidFill>
                  <a:schemeClr val="bg1"/>
                </a:solidFill>
                <a:effectLst/>
                <a:latin typeface="+mn-lt"/>
                <a:cs typeface="+mn-cs"/>
              </a:rPr>
              <a:t>af</a:t>
            </a:r>
            <a:r>
              <a:rPr lang="en-US" sz="1800" b="0" i="0">
                <a:solidFill>
                  <a:schemeClr val="bg1"/>
                </a:solidFill>
                <a:effectLst/>
                <a:latin typeface="+mn-lt"/>
                <a:cs typeface="+mn-cs"/>
              </a:rPr>
              <a:t> 2020- 2021 </a:t>
            </a:r>
            <a:r>
              <a:rPr lang="da-DK" sz="1800" b="0" i="0">
                <a:solidFill>
                  <a:schemeClr val="bg1"/>
                </a:solidFill>
                <a:effectLst/>
                <a:latin typeface="+mn-lt"/>
                <a:cs typeface="+mn-cs"/>
              </a:rPr>
              <a:t>gennemføres kompetenceudviklingsforløb for ledere og pædagogisk personale i dagtilbuddene</a:t>
            </a:r>
            <a:r>
              <a:rPr lang="en-US" sz="1800" b="0" i="0">
                <a:solidFill>
                  <a:schemeClr val="bg1"/>
                </a:solidFill>
                <a:effectLst/>
                <a:latin typeface="+mn-lt"/>
                <a:cs typeface="+mn-cs"/>
              </a:rPr>
              <a:t>.</a:t>
            </a:r>
            <a:endParaRPr lang="en-US" sz="1800" b="0" i="0">
              <a:solidFill>
                <a:schemeClr val="bg1"/>
              </a:solidFill>
              <a:effectLst/>
              <a:latin typeface="+mn-lt"/>
              <a:cs typeface="Calibri"/>
            </a:endParaRPr>
          </a:p>
          <a:p>
            <a:pPr marL="0" indent="0" fontAlgn="base">
              <a:buNone/>
            </a:pPr>
            <a:r>
              <a:rPr lang="da-DK" sz="1800" b="0" i="0">
                <a:solidFill>
                  <a:schemeClr val="bg1"/>
                </a:solidFill>
                <a:effectLst/>
                <a:latin typeface="+mn-lt"/>
                <a:cs typeface="+mn-cs"/>
              </a:rPr>
              <a:t>Samtidig udvikl</a:t>
            </a:r>
            <a:r>
              <a:rPr lang="da-DK" sz="1800" i="0">
                <a:solidFill>
                  <a:schemeClr val="bg1"/>
                </a:solidFill>
                <a:effectLst/>
                <a:latin typeface="+mn-lt"/>
                <a:cs typeface="+mn-cs"/>
              </a:rPr>
              <a:t>es</a:t>
            </a:r>
            <a:r>
              <a:rPr lang="da-DK" sz="1800" b="0" i="0">
                <a:solidFill>
                  <a:schemeClr val="bg1"/>
                </a:solidFill>
                <a:effectLst/>
                <a:latin typeface="+mn-lt"/>
                <a:cs typeface="+mn-cs"/>
              </a:rPr>
              <a:t> </a:t>
            </a:r>
            <a:r>
              <a:rPr lang="en-US" sz="1800" b="0" i="0">
                <a:solidFill>
                  <a:schemeClr val="bg1"/>
                </a:solidFill>
                <a:effectLst/>
                <a:latin typeface="+mn-lt"/>
                <a:cs typeface="+mn-cs"/>
              </a:rPr>
              <a:t>et </a:t>
            </a:r>
            <a:r>
              <a:rPr lang="da-DK" sz="1800" b="0" i="0">
                <a:solidFill>
                  <a:schemeClr val="bg1"/>
                </a:solidFill>
                <a:effectLst/>
                <a:latin typeface="+mn-lt"/>
                <a:cs typeface="+mn-cs"/>
              </a:rPr>
              <a:t>vejledningsmateriale</a:t>
            </a:r>
            <a:r>
              <a:rPr lang="en-US" sz="1800" b="0" i="0">
                <a:solidFill>
                  <a:schemeClr val="bg1"/>
                </a:solidFill>
                <a:effectLst/>
                <a:latin typeface="+mn-lt"/>
                <a:cs typeface="+mn-cs"/>
              </a:rPr>
              <a:t>, der </a:t>
            </a:r>
            <a:r>
              <a:rPr lang="da-DK" sz="1800" b="0" i="0">
                <a:solidFill>
                  <a:schemeClr val="bg1"/>
                </a:solidFill>
                <a:effectLst/>
                <a:latin typeface="+mn-lt"/>
                <a:cs typeface="+mn-cs"/>
              </a:rPr>
              <a:t>skal hjælpe og inspirere personalet til at arbejde med børnenes matematiske opmærksomhed i hverdagen.</a:t>
            </a:r>
            <a:endParaRPr lang="da-DK" sz="1800" b="0" i="0">
              <a:solidFill>
                <a:schemeClr val="bg1"/>
              </a:solidFill>
              <a:effectLst/>
              <a:latin typeface="+mn-lt"/>
              <a:cs typeface="Calibri"/>
            </a:endParaRPr>
          </a:p>
          <a:p>
            <a:pPr marL="0" indent="0" fontAlgn="base">
              <a:buNone/>
            </a:pPr>
            <a:r>
              <a:rPr lang="da-DK" sz="1800" b="0" i="0">
                <a:solidFill>
                  <a:schemeClr val="bg1"/>
                </a:solidFill>
                <a:effectLst/>
                <a:latin typeface="+mn-lt"/>
                <a:cs typeface="+mn-cs"/>
              </a:rPr>
              <a:t>Matematik for de 0-6- årige handler ikke om</a:t>
            </a:r>
            <a:r>
              <a:rPr lang="en-US" sz="1800" b="0" i="0">
                <a:solidFill>
                  <a:schemeClr val="bg1"/>
                </a:solidFill>
                <a:effectLst/>
                <a:latin typeface="+mn-lt"/>
                <a:cs typeface="+mn-cs"/>
              </a:rPr>
              <a:t>, </a:t>
            </a:r>
            <a:r>
              <a:rPr lang="da-DK" sz="1800" b="0" i="0">
                <a:solidFill>
                  <a:schemeClr val="bg1"/>
                </a:solidFill>
                <a:effectLst/>
                <a:latin typeface="+mn-lt"/>
                <a:cs typeface="+mn-cs"/>
              </a:rPr>
              <a:t>at børnene skal lære procentregning eller gangetabeller. Børnene skal møde matematikken som en naturlig del af deres leg og deres hverdag i læringsmiljøerne i dagtilbuddet.  </a:t>
            </a:r>
            <a:endParaRPr lang="da-DK" sz="1800" b="0" i="0">
              <a:solidFill>
                <a:schemeClr val="bg1"/>
              </a:solidFill>
              <a:effectLst/>
              <a:latin typeface="+mn-lt"/>
              <a:cs typeface="Calibri"/>
            </a:endParaRPr>
          </a:p>
          <a:p>
            <a:pPr marL="0" indent="0" fontAlgn="base">
              <a:buNone/>
            </a:pPr>
            <a:r>
              <a:rPr lang="da-DK" sz="1800" b="0" i="0">
                <a:solidFill>
                  <a:schemeClr val="bg1"/>
                </a:solidFill>
                <a:effectLst/>
                <a:latin typeface="+mn-lt"/>
                <a:cs typeface="+mn-cs"/>
              </a:rPr>
              <a:t>Der er seks grundlæggende matematiske aktiviteter, der kan styrke barnets matematiske opmærksomhed.   </a:t>
            </a:r>
            <a:endParaRPr lang="da-DK" sz="1800" b="0" i="0">
              <a:solidFill>
                <a:schemeClr val="bg1"/>
              </a:solidFill>
              <a:effectLst/>
              <a:latin typeface="+mn-lt"/>
              <a:cs typeface="Calibri"/>
            </a:endParaRPr>
          </a:p>
          <a:p>
            <a:pPr marL="0" indent="0" fontAlgn="base">
              <a:buNone/>
            </a:pP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lokalisere ting og orientere sig </a:t>
            </a: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tælle </a:t>
            </a: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designe </a:t>
            </a: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måle </a:t>
            </a: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spille og lege </a:t>
            </a:r>
            <a:endParaRPr lang="da-DK" sz="1800" b="0" i="0">
              <a:solidFill>
                <a:schemeClr val="bg1"/>
              </a:solidFill>
              <a:effectLst/>
              <a:latin typeface="+mn-lt"/>
              <a:cs typeface="Calibri"/>
            </a:endParaRPr>
          </a:p>
          <a:p>
            <a:pPr fontAlgn="base">
              <a:lnSpc>
                <a:spcPct val="100000"/>
              </a:lnSpc>
              <a:spcBef>
                <a:spcPts val="0"/>
              </a:spcBef>
            </a:pPr>
            <a:r>
              <a:rPr lang="da-DK" sz="1800" b="0" i="0">
                <a:solidFill>
                  <a:schemeClr val="bg1"/>
                </a:solidFill>
                <a:effectLst/>
                <a:latin typeface="+mn-lt"/>
                <a:cs typeface="+mn-cs"/>
              </a:rPr>
              <a:t>At forklare og argumentere </a:t>
            </a:r>
            <a:endParaRPr lang="da-DK" sz="1600">
              <a:solidFill>
                <a:schemeClr val="bg1"/>
              </a:solidFill>
              <a:latin typeface="+mn-lt"/>
              <a:cs typeface="+mn-cs"/>
            </a:endParaRPr>
          </a:p>
        </p:txBody>
      </p:sp>
    </p:spTree>
    <p:extLst>
      <p:ext uri="{BB962C8B-B14F-4D97-AF65-F5344CB8AC3E}">
        <p14:creationId xmlns:p14="http://schemas.microsoft.com/office/powerpoint/2010/main" val="40505751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8BD60-E2DD-409B-A2B0-98FEFAE9534F}"/>
              </a:ext>
            </a:extLst>
          </p:cNvPr>
          <p:cNvSpPr>
            <a:spLocks noGrp="1"/>
          </p:cNvSpPr>
          <p:nvPr>
            <p:ph type="title"/>
          </p:nvPr>
        </p:nvSpPr>
        <p:spPr/>
        <p:txBody>
          <a:bodyPr/>
          <a:lstStyle/>
          <a:p>
            <a:r>
              <a:rPr lang="da-DK"/>
              <a:t>Procesplan for skolerne</a:t>
            </a:r>
          </a:p>
        </p:txBody>
      </p:sp>
      <p:pic>
        <p:nvPicPr>
          <p:cNvPr id="13" name="Pladsholder til indhold 12">
            <a:extLst>
              <a:ext uri="{FF2B5EF4-FFF2-40B4-BE49-F238E27FC236}">
                <a16:creationId xmlns:a16="http://schemas.microsoft.com/office/drawing/2014/main" id="{B6A77F12-B42D-477C-9AE0-F7533CA876A5}"/>
              </a:ext>
            </a:extLst>
          </p:cNvPr>
          <p:cNvPicPr>
            <a:picLocks noGrp="1" noChangeAspect="1"/>
          </p:cNvPicPr>
          <p:nvPr>
            <p:ph idx="1"/>
          </p:nvPr>
        </p:nvPicPr>
        <p:blipFill rotWithShape="1">
          <a:blip r:embed="rId3"/>
          <a:srcRect l="4460" t="18022" r="8183" b="17414"/>
          <a:stretch/>
        </p:blipFill>
        <p:spPr>
          <a:xfrm>
            <a:off x="838200" y="2076050"/>
            <a:ext cx="9853245" cy="4094271"/>
          </a:xfrm>
        </p:spPr>
      </p:pic>
    </p:spTree>
    <p:extLst>
      <p:ext uri="{BB962C8B-B14F-4D97-AF65-F5344CB8AC3E}">
        <p14:creationId xmlns:p14="http://schemas.microsoft.com/office/powerpoint/2010/main" val="318388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5B779-E956-4746-919C-45E184A05CB0}"/>
              </a:ext>
            </a:extLst>
          </p:cNvPr>
          <p:cNvSpPr>
            <a:spLocks noGrp="1"/>
          </p:cNvSpPr>
          <p:nvPr>
            <p:ph type="title"/>
          </p:nvPr>
        </p:nvSpPr>
        <p:spPr/>
        <p:txBody>
          <a:bodyPr/>
          <a:lstStyle/>
          <a:p>
            <a:r>
              <a:rPr lang="da-DK"/>
              <a:t>Obligatoriske kompetenceudviklingsforløb</a:t>
            </a:r>
          </a:p>
        </p:txBody>
      </p:sp>
    </p:spTree>
    <p:extLst>
      <p:ext uri="{BB962C8B-B14F-4D97-AF65-F5344CB8AC3E}">
        <p14:creationId xmlns:p14="http://schemas.microsoft.com/office/powerpoint/2010/main" val="126461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16E8-FDF5-41C3-BEAB-A8C806E51FB2}"/>
              </a:ext>
            </a:extLst>
          </p:cNvPr>
          <p:cNvSpPr>
            <a:spLocks noGrp="1"/>
          </p:cNvSpPr>
          <p:nvPr>
            <p:ph type="title"/>
          </p:nvPr>
        </p:nvSpPr>
        <p:spPr/>
        <p:txBody>
          <a:bodyPr/>
          <a:lstStyle/>
          <a:p>
            <a:r>
              <a:rPr lang="da-DK"/>
              <a:t>Kompetenceudvikling</a:t>
            </a:r>
          </a:p>
        </p:txBody>
      </p:sp>
      <p:sp>
        <p:nvSpPr>
          <p:cNvPr id="3" name="Pladsholder til indhold 2">
            <a:extLst>
              <a:ext uri="{FF2B5EF4-FFF2-40B4-BE49-F238E27FC236}">
                <a16:creationId xmlns:a16="http://schemas.microsoft.com/office/drawing/2014/main" id="{F3E6625F-C846-4C0F-9F1D-F446640DA575}"/>
              </a:ext>
            </a:extLst>
          </p:cNvPr>
          <p:cNvSpPr>
            <a:spLocks noGrp="1"/>
          </p:cNvSpPr>
          <p:nvPr>
            <p:ph idx="1"/>
          </p:nvPr>
        </p:nvSpPr>
        <p:spPr>
          <a:xfrm>
            <a:off x="838200" y="1954924"/>
            <a:ext cx="10515600" cy="4693525"/>
          </a:xfrm>
        </p:spPr>
        <p:txBody>
          <a:bodyPr>
            <a:normAutofit fontScale="92500" lnSpcReduction="10000"/>
          </a:bodyPr>
          <a:lstStyle/>
          <a:p>
            <a:pPr marL="0" indent="0">
              <a:buNone/>
            </a:pPr>
            <a:r>
              <a:rPr lang="da-DK"/>
              <a:t>Omfatter alle matematiklærere på 2. årgang, matematikvejledere og skoleledelse.</a:t>
            </a:r>
          </a:p>
          <a:p>
            <a:pPr marL="0" indent="0">
              <a:buNone/>
            </a:pPr>
            <a:r>
              <a:rPr lang="da-DK"/>
              <a:t>Skolen tilmelder sig via indlæg i ugepakken, hvor forløbet placeres. </a:t>
            </a:r>
          </a:p>
          <a:p>
            <a:pPr marL="0" indent="0">
              <a:buNone/>
            </a:pPr>
            <a:r>
              <a:rPr lang="da-DK"/>
              <a:t>Kompetenceudviklingsforløbet er inddelt i flere delelementer: </a:t>
            </a:r>
          </a:p>
          <a:p>
            <a:pPr marL="0" indent="0">
              <a:buNone/>
            </a:pPr>
            <a:r>
              <a:rPr lang="da-DK"/>
              <a:t>•	undervisning af matematiklærere og matematikvejledere </a:t>
            </a:r>
          </a:p>
          <a:p>
            <a:pPr marL="0" indent="0">
              <a:buNone/>
            </a:pPr>
            <a:r>
              <a:rPr lang="da-DK"/>
              <a:t>•	supervisionskursus til matematikvejledere</a:t>
            </a:r>
          </a:p>
          <a:p>
            <a:pPr marL="0" indent="0">
              <a:buNone/>
            </a:pPr>
            <a:r>
              <a:rPr lang="da-DK"/>
              <a:t>•	løbende supervision og sparring til matematikvejledere</a:t>
            </a:r>
          </a:p>
          <a:p>
            <a:pPr marL="0" indent="0">
              <a:buNone/>
            </a:pPr>
            <a:r>
              <a:rPr lang="da-DK"/>
              <a:t>•	fælles </a:t>
            </a:r>
            <a:r>
              <a:rPr lang="da-DK" err="1"/>
              <a:t>undervisningsdag</a:t>
            </a:r>
            <a:r>
              <a:rPr lang="da-DK"/>
              <a:t> for matematikvejledere og 	pædagogisk ledelse</a:t>
            </a:r>
          </a:p>
          <a:p>
            <a:pPr marL="0" indent="0">
              <a:buNone/>
            </a:pPr>
            <a:r>
              <a:rPr lang="da-DK"/>
              <a:t>•	Fælles opsamlingsdag for matematikvejledere og 	pædagogisk ledelse </a:t>
            </a:r>
          </a:p>
          <a:p>
            <a:pPr marL="0" indent="0">
              <a:buNone/>
            </a:pPr>
            <a:endParaRPr lang="da-DK"/>
          </a:p>
        </p:txBody>
      </p:sp>
    </p:spTree>
    <p:extLst>
      <p:ext uri="{BB962C8B-B14F-4D97-AF65-F5344CB8AC3E}">
        <p14:creationId xmlns:p14="http://schemas.microsoft.com/office/powerpoint/2010/main" val="54111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1BB89-2DE5-45C0-AA49-570E46F01CD1}"/>
              </a:ext>
            </a:extLst>
          </p:cNvPr>
          <p:cNvSpPr>
            <a:spLocks noGrp="1"/>
          </p:cNvSpPr>
          <p:nvPr>
            <p:ph type="title"/>
          </p:nvPr>
        </p:nvSpPr>
        <p:spPr/>
        <p:txBody>
          <a:bodyPr/>
          <a:lstStyle/>
          <a:p>
            <a:r>
              <a:rPr lang="da-DK"/>
              <a:t>Individuelle handleplaner til alle talblinde elever</a:t>
            </a:r>
          </a:p>
        </p:txBody>
      </p:sp>
      <p:sp>
        <p:nvSpPr>
          <p:cNvPr id="3" name="Pladsholder til indhold 2">
            <a:extLst>
              <a:ext uri="{FF2B5EF4-FFF2-40B4-BE49-F238E27FC236}">
                <a16:creationId xmlns:a16="http://schemas.microsoft.com/office/drawing/2014/main" id="{B676AFDB-F71F-4D92-99EF-8126389C44F0}"/>
              </a:ext>
            </a:extLst>
          </p:cNvPr>
          <p:cNvSpPr>
            <a:spLocks noGrp="1"/>
          </p:cNvSpPr>
          <p:nvPr>
            <p:ph idx="1"/>
          </p:nvPr>
        </p:nvSpPr>
        <p:spPr/>
        <p:txBody>
          <a:bodyPr>
            <a:normAutofit fontScale="92500" lnSpcReduction="10000"/>
          </a:bodyPr>
          <a:lstStyle/>
          <a:p>
            <a:r>
              <a:rPr lang="da-DK"/>
              <a:t>Implementeres på alle skolens talblinde elever i skoleåret 20/21</a:t>
            </a:r>
          </a:p>
          <a:p>
            <a:r>
              <a:rPr lang="da-DK"/>
              <a:t>Genbesøges årligt af lærerteam, forældre og elev</a:t>
            </a:r>
          </a:p>
          <a:p>
            <a:r>
              <a:rPr lang="da-DK"/>
              <a:t>Afsæt i skabelon og efterfølgende digital løsning</a:t>
            </a:r>
          </a:p>
          <a:p>
            <a:r>
              <a:rPr lang="da-DK"/>
              <a:t>Omfatter skabelon og vejledning rettet til lærere</a:t>
            </a:r>
          </a:p>
          <a:p>
            <a:r>
              <a:rPr lang="da-DK"/>
              <a:t>Introduceres for alle skoler</a:t>
            </a:r>
          </a:p>
          <a:p>
            <a:r>
              <a:rPr lang="da-DK"/>
              <a:t>Bliver tilgængelig fra oktober 2020 og digitaliseres efterfølgende</a:t>
            </a:r>
          </a:p>
          <a:p>
            <a:r>
              <a:rPr lang="da-DK"/>
              <a:t>Kan danne afsæt i overgangen til andet skoletilbud eller ungdomsuddannelse med samtykke</a:t>
            </a:r>
          </a:p>
          <a:p>
            <a:r>
              <a:rPr lang="da-DK"/>
              <a:t>Tænkes sammen med statusbeskrivelser i den digitale løsning</a:t>
            </a:r>
          </a:p>
          <a:p>
            <a:pPr marL="0" indent="0">
              <a:buNone/>
            </a:pPr>
            <a:endParaRPr lang="da-DK"/>
          </a:p>
        </p:txBody>
      </p:sp>
    </p:spTree>
    <p:extLst>
      <p:ext uri="{BB962C8B-B14F-4D97-AF65-F5344CB8AC3E}">
        <p14:creationId xmlns:p14="http://schemas.microsoft.com/office/powerpoint/2010/main" val="323911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863C-2192-4398-A240-1420D55F02BB}"/>
              </a:ext>
            </a:extLst>
          </p:cNvPr>
          <p:cNvSpPr>
            <a:spLocks noGrp="1"/>
          </p:cNvSpPr>
          <p:nvPr>
            <p:ph type="title"/>
          </p:nvPr>
        </p:nvSpPr>
        <p:spPr/>
        <p:txBody>
          <a:bodyPr/>
          <a:lstStyle/>
          <a:p>
            <a:r>
              <a:rPr lang="da-DK"/>
              <a:t>To årlige dialogmøder på alle skoler</a:t>
            </a:r>
          </a:p>
        </p:txBody>
      </p:sp>
      <p:sp>
        <p:nvSpPr>
          <p:cNvPr id="3" name="Pladsholder til indhold 2">
            <a:extLst>
              <a:ext uri="{FF2B5EF4-FFF2-40B4-BE49-F238E27FC236}">
                <a16:creationId xmlns:a16="http://schemas.microsoft.com/office/drawing/2014/main" id="{AD6DCCC7-8878-4ABA-8453-EE8FDF623E4A}"/>
              </a:ext>
            </a:extLst>
          </p:cNvPr>
          <p:cNvSpPr>
            <a:spLocks noGrp="1"/>
          </p:cNvSpPr>
          <p:nvPr>
            <p:ph idx="1"/>
          </p:nvPr>
        </p:nvSpPr>
        <p:spPr/>
        <p:txBody>
          <a:bodyPr/>
          <a:lstStyle/>
          <a:p>
            <a:pPr marL="0" indent="0">
              <a:buNone/>
            </a:pPr>
            <a:r>
              <a:rPr lang="da-DK"/>
              <a:t>Tilbud om to årlige møder med hver deres fokus: </a:t>
            </a:r>
          </a:p>
          <a:p>
            <a:pPr marL="0" indent="0">
              <a:buNone/>
            </a:pPr>
            <a:r>
              <a:rPr lang="da-DK"/>
              <a:t>Et efterårsmøde med afsæt i skolens generelle arbejde med matematik og med afsæt i ”Skolens handleplan for matematik og matematikvanskeligheder” </a:t>
            </a:r>
          </a:p>
          <a:p>
            <a:pPr marL="0" indent="0">
              <a:buNone/>
            </a:pPr>
            <a:endParaRPr lang="da-DK"/>
          </a:p>
          <a:p>
            <a:pPr marL="0" indent="0">
              <a:buNone/>
            </a:pPr>
            <a:r>
              <a:rPr lang="da-DK"/>
              <a:t>Et forårsmøde med afsæt i  elever i matematikvanskeligheder herunder elever, der har en individuel handleplan.</a:t>
            </a:r>
          </a:p>
          <a:p>
            <a:pPr marL="0" indent="0">
              <a:buNone/>
            </a:pPr>
            <a:endParaRPr lang="da-DK"/>
          </a:p>
        </p:txBody>
      </p:sp>
    </p:spTree>
    <p:extLst>
      <p:ext uri="{BB962C8B-B14F-4D97-AF65-F5344CB8AC3E}">
        <p14:creationId xmlns:p14="http://schemas.microsoft.com/office/powerpoint/2010/main" val="59598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56D5A-D8F2-439D-B1A0-A739A40709A3}"/>
              </a:ext>
            </a:extLst>
          </p:cNvPr>
          <p:cNvSpPr>
            <a:spLocks noGrp="1"/>
          </p:cNvSpPr>
          <p:nvPr>
            <p:ph type="title"/>
          </p:nvPr>
        </p:nvSpPr>
        <p:spPr/>
        <p:txBody>
          <a:bodyPr/>
          <a:lstStyle/>
          <a:p>
            <a:r>
              <a:rPr lang="da-DK"/>
              <a:t>Skolens handleplan for matematik og matematikvanskeligheder</a:t>
            </a:r>
          </a:p>
        </p:txBody>
      </p:sp>
      <p:sp>
        <p:nvSpPr>
          <p:cNvPr id="3" name="Pladsholder til indhold 2">
            <a:extLst>
              <a:ext uri="{FF2B5EF4-FFF2-40B4-BE49-F238E27FC236}">
                <a16:creationId xmlns:a16="http://schemas.microsoft.com/office/drawing/2014/main" id="{B720A43D-7ECF-42BB-A965-40F142212A58}"/>
              </a:ext>
            </a:extLst>
          </p:cNvPr>
          <p:cNvSpPr>
            <a:spLocks noGrp="1"/>
          </p:cNvSpPr>
          <p:nvPr>
            <p:ph idx="1"/>
          </p:nvPr>
        </p:nvSpPr>
        <p:spPr>
          <a:xfrm>
            <a:off x="838200" y="2278517"/>
            <a:ext cx="10515600" cy="3965608"/>
          </a:xfrm>
        </p:spPr>
        <p:txBody>
          <a:bodyPr>
            <a:normAutofit fontScale="85000" lnSpcReduction="20000"/>
          </a:bodyPr>
          <a:lstStyle/>
          <a:p>
            <a:pPr marL="0" indent="0">
              <a:buNone/>
            </a:pPr>
            <a:r>
              <a:rPr lang="da-DK"/>
              <a:t>Understøtte skolens samlede og kontinuerlige arbejde med matematik og matematikvanskeligheder </a:t>
            </a:r>
          </a:p>
          <a:p>
            <a:pPr marL="0" indent="0">
              <a:buNone/>
            </a:pPr>
            <a:endParaRPr lang="da-DK"/>
          </a:p>
          <a:p>
            <a:pPr marL="0" indent="0">
              <a:buNone/>
            </a:pPr>
            <a:r>
              <a:rPr lang="da-DK"/>
              <a:t>Et dynamisk værktøj, der løbende justeres efter skolen aktuelle status</a:t>
            </a:r>
          </a:p>
          <a:p>
            <a:pPr marL="0" indent="0">
              <a:buNone/>
            </a:pPr>
            <a:endParaRPr lang="da-DK"/>
          </a:p>
          <a:p>
            <a:pPr marL="0" indent="0">
              <a:buNone/>
            </a:pPr>
            <a:r>
              <a:rPr lang="da-DK"/>
              <a:t>Der udarbejdes fra centralt hold en skabelon med forslag til tematikker, som kan anvendes i arbejdet med handleplanen</a:t>
            </a:r>
          </a:p>
          <a:p>
            <a:pPr marL="0" indent="0">
              <a:buNone/>
            </a:pPr>
            <a:r>
              <a:rPr lang="da-DK"/>
              <a:t>.</a:t>
            </a:r>
          </a:p>
          <a:p>
            <a:pPr marL="0" indent="0">
              <a:buNone/>
            </a:pPr>
            <a:r>
              <a:rPr lang="da-DK"/>
              <a:t>Skabelonen bliver tilgængelig i efteråret 2020</a:t>
            </a:r>
          </a:p>
          <a:p>
            <a:pPr marL="0" indent="0">
              <a:buNone/>
            </a:pPr>
            <a:endParaRPr lang="da-DK"/>
          </a:p>
          <a:p>
            <a:pPr marL="0" indent="0">
              <a:buNone/>
            </a:pPr>
            <a:r>
              <a:rPr lang="da-DK"/>
              <a:t>Inddrage relevante ressourcepersoner i arbejdet med handleplanen.</a:t>
            </a:r>
          </a:p>
          <a:p>
            <a:pPr marL="0" indent="0">
              <a:buNone/>
            </a:pPr>
            <a:endParaRPr lang="da-DK"/>
          </a:p>
        </p:txBody>
      </p:sp>
    </p:spTree>
    <p:extLst>
      <p:ext uri="{BB962C8B-B14F-4D97-AF65-F5344CB8AC3E}">
        <p14:creationId xmlns:p14="http://schemas.microsoft.com/office/powerpoint/2010/main" val="184199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8848D-EEE0-4125-A181-B598F7CAC4AF}"/>
              </a:ext>
            </a:extLst>
          </p:cNvPr>
          <p:cNvSpPr>
            <a:spLocks noGrp="1"/>
          </p:cNvSpPr>
          <p:nvPr>
            <p:ph type="title"/>
          </p:nvPr>
        </p:nvSpPr>
        <p:spPr/>
        <p:txBody>
          <a:bodyPr>
            <a:normAutofit fontScale="90000"/>
          </a:bodyPr>
          <a:lstStyle/>
          <a:p>
            <a:r>
              <a:rPr lang="da-DK"/>
              <a:t>Velkommen til online </a:t>
            </a:r>
            <a:r>
              <a:rPr lang="da-DK" err="1"/>
              <a:t>info-møde</a:t>
            </a:r>
            <a:r>
              <a:rPr lang="da-DK"/>
              <a:t> om den styrkede indsats for elever i matematikvanskeligheder</a:t>
            </a:r>
            <a:br>
              <a:rPr lang="da-DK"/>
            </a:br>
            <a:endParaRPr lang="da-DK"/>
          </a:p>
        </p:txBody>
      </p:sp>
      <p:sp>
        <p:nvSpPr>
          <p:cNvPr id="3" name="Pladsholder til indhold 2">
            <a:extLst>
              <a:ext uri="{FF2B5EF4-FFF2-40B4-BE49-F238E27FC236}">
                <a16:creationId xmlns:a16="http://schemas.microsoft.com/office/drawing/2014/main" id="{1AA5A96A-ABFD-4074-A30D-F05B9C8E739E}"/>
              </a:ext>
            </a:extLst>
          </p:cNvPr>
          <p:cNvSpPr>
            <a:spLocks noGrp="1"/>
          </p:cNvSpPr>
          <p:nvPr>
            <p:ph idx="1"/>
          </p:nvPr>
        </p:nvSpPr>
        <p:spPr/>
        <p:txBody>
          <a:bodyPr/>
          <a:lstStyle/>
          <a:p>
            <a:pPr marL="0" indent="0">
              <a:buNone/>
            </a:pPr>
            <a:r>
              <a:rPr lang="da-DK"/>
              <a:t>Før vi starter: </a:t>
            </a:r>
          </a:p>
          <a:p>
            <a:pPr marL="0" indent="0">
              <a:buNone/>
            </a:pPr>
            <a:endParaRPr lang="da-DK"/>
          </a:p>
          <a:p>
            <a:pPr marL="0" indent="0">
              <a:buNone/>
            </a:pPr>
            <a:r>
              <a:rPr lang="da-DK"/>
              <a:t>Dit kamera og din mikrofon skal være slukket. </a:t>
            </a:r>
          </a:p>
          <a:p>
            <a:pPr marL="0" indent="0">
              <a:buNone/>
            </a:pPr>
            <a:r>
              <a:rPr lang="da-DK"/>
              <a:t>Åbn for chatten</a:t>
            </a:r>
          </a:p>
          <a:p>
            <a:pPr marL="0" indent="0">
              <a:buNone/>
            </a:pPr>
            <a:r>
              <a:rPr lang="da-DK"/>
              <a:t>Log af </a:t>
            </a:r>
            <a:r>
              <a:rPr lang="da-DK" err="1"/>
              <a:t>AnyConnect</a:t>
            </a:r>
            <a:r>
              <a:rPr lang="da-DK"/>
              <a:t>, da det kan give usikker </a:t>
            </a:r>
            <a:r>
              <a:rPr lang="da-DK" err="1"/>
              <a:t>netforbindelse</a:t>
            </a:r>
            <a:endParaRPr lang="da-DK"/>
          </a:p>
          <a:p>
            <a:pPr marL="0" indent="0">
              <a:buNone/>
            </a:pPr>
            <a:r>
              <a:rPr lang="da-DK"/>
              <a:t>Vær opmærksom på at mødet live-streames og optages. Deltagerne bør derfor være opmærksom på, IKKE at nævne følsomme og fortrolige personoplysninger. </a:t>
            </a:r>
          </a:p>
          <a:p>
            <a:pPr marL="0" indent="0">
              <a:buNone/>
            </a:pPr>
            <a:endParaRPr lang="da-DK"/>
          </a:p>
        </p:txBody>
      </p:sp>
    </p:spTree>
    <p:extLst>
      <p:ext uri="{BB962C8B-B14F-4D97-AF65-F5344CB8AC3E}">
        <p14:creationId xmlns:p14="http://schemas.microsoft.com/office/powerpoint/2010/main" val="355537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EA2E7-3C74-4594-869C-B5A698E87DF5}"/>
              </a:ext>
            </a:extLst>
          </p:cNvPr>
          <p:cNvSpPr>
            <a:spLocks noGrp="1"/>
          </p:cNvSpPr>
          <p:nvPr>
            <p:ph type="title"/>
          </p:nvPr>
        </p:nvSpPr>
        <p:spPr/>
        <p:txBody>
          <a:bodyPr/>
          <a:lstStyle/>
          <a:p>
            <a:r>
              <a:rPr lang="da-DK"/>
              <a:t>Funktionsbeskrivelse af matematikvejlederens rolle</a:t>
            </a:r>
          </a:p>
        </p:txBody>
      </p:sp>
      <p:sp>
        <p:nvSpPr>
          <p:cNvPr id="3" name="Pladsholder til indhold 2">
            <a:extLst>
              <a:ext uri="{FF2B5EF4-FFF2-40B4-BE49-F238E27FC236}">
                <a16:creationId xmlns:a16="http://schemas.microsoft.com/office/drawing/2014/main" id="{DBBBDF07-607A-42CB-B1A4-22A7DC3D0C8C}"/>
              </a:ext>
            </a:extLst>
          </p:cNvPr>
          <p:cNvSpPr>
            <a:spLocks noGrp="1"/>
          </p:cNvSpPr>
          <p:nvPr>
            <p:ph idx="1"/>
          </p:nvPr>
        </p:nvSpPr>
        <p:spPr>
          <a:xfrm>
            <a:off x="838200" y="2950029"/>
            <a:ext cx="10515600" cy="3542620"/>
          </a:xfrm>
        </p:spPr>
        <p:txBody>
          <a:bodyPr>
            <a:normAutofit fontScale="92500" lnSpcReduction="20000"/>
          </a:bodyPr>
          <a:lstStyle/>
          <a:p>
            <a:r>
              <a:rPr lang="da-DK"/>
              <a:t>En god beskrivelse af vejlederens opgave er central for vejlederens samarbejde med lærere og ledelse</a:t>
            </a:r>
          </a:p>
          <a:p>
            <a:r>
              <a:rPr lang="da-DK"/>
              <a:t>Skolens drøftelser og beskrivelse af vejlederens funktion kan tage afsæt i den vejledende funktionsbeskrivelse (skabelon) og kan bl.a. handle om:</a:t>
            </a:r>
          </a:p>
          <a:p>
            <a:pPr lvl="1"/>
            <a:endParaRPr lang="da-DK"/>
          </a:p>
          <a:p>
            <a:pPr lvl="1"/>
            <a:r>
              <a:rPr lang="da-DK"/>
              <a:t>hvilken funktion har matematikvejlederen på skolen?</a:t>
            </a:r>
          </a:p>
          <a:p>
            <a:pPr lvl="1"/>
            <a:r>
              <a:rPr lang="da-DK"/>
              <a:t>hvilke opgaver matematikvejlederen mere konkret skal arbejde med i løbet af skoleåret?</a:t>
            </a:r>
          </a:p>
          <a:p>
            <a:pPr lvl="1"/>
            <a:endParaRPr lang="da-DK"/>
          </a:p>
          <a:p>
            <a:pPr lvl="1"/>
            <a:r>
              <a:rPr lang="da-DK"/>
              <a:t> </a:t>
            </a:r>
          </a:p>
          <a:p>
            <a:pPr marL="0" indent="0">
              <a:buNone/>
            </a:pPr>
            <a:endParaRPr lang="da-DK"/>
          </a:p>
        </p:txBody>
      </p:sp>
    </p:spTree>
    <p:extLst>
      <p:ext uri="{BB962C8B-B14F-4D97-AF65-F5344CB8AC3E}">
        <p14:creationId xmlns:p14="http://schemas.microsoft.com/office/powerpoint/2010/main" val="137799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80B60-1472-4DA9-A39F-46A30C3E6B07}"/>
              </a:ext>
            </a:extLst>
          </p:cNvPr>
          <p:cNvSpPr>
            <a:spLocks noGrp="1"/>
          </p:cNvSpPr>
          <p:nvPr>
            <p:ph type="title"/>
          </p:nvPr>
        </p:nvSpPr>
        <p:spPr/>
        <p:txBody>
          <a:bodyPr/>
          <a:lstStyle/>
          <a:p>
            <a:r>
              <a:rPr lang="da-DK"/>
              <a:t>Matematikvejledernetværket</a:t>
            </a:r>
          </a:p>
        </p:txBody>
      </p:sp>
      <p:sp>
        <p:nvSpPr>
          <p:cNvPr id="3" name="Pladsholder til indhold 2">
            <a:extLst>
              <a:ext uri="{FF2B5EF4-FFF2-40B4-BE49-F238E27FC236}">
                <a16:creationId xmlns:a16="http://schemas.microsoft.com/office/drawing/2014/main" id="{1F26ED16-07DA-4284-8943-CB57E99CE909}"/>
              </a:ext>
            </a:extLst>
          </p:cNvPr>
          <p:cNvSpPr>
            <a:spLocks noGrp="1"/>
          </p:cNvSpPr>
          <p:nvPr>
            <p:ph idx="1"/>
          </p:nvPr>
        </p:nvSpPr>
        <p:spPr>
          <a:xfrm>
            <a:off x="838200" y="2494384"/>
            <a:ext cx="10515600" cy="2719873"/>
          </a:xfrm>
        </p:spPr>
        <p:txBody>
          <a:bodyPr/>
          <a:lstStyle/>
          <a:p>
            <a:r>
              <a:rPr lang="da-DK"/>
              <a:t>En flok af dybt engagerede matematiklærere</a:t>
            </a:r>
          </a:p>
          <a:p>
            <a:r>
              <a:rPr lang="da-DK"/>
              <a:t>3 – 4 årlige netværksmøder</a:t>
            </a:r>
          </a:p>
          <a:p>
            <a:r>
              <a:rPr lang="da-DK"/>
              <a:t>Konference på Google </a:t>
            </a:r>
            <a:r>
              <a:rPr lang="da-DK" err="1"/>
              <a:t>Currents</a:t>
            </a:r>
            <a:r>
              <a:rPr lang="da-DK"/>
              <a:t> (tidligere Google+) til inspiration</a:t>
            </a:r>
          </a:p>
          <a:p>
            <a:endParaRPr lang="da-DK"/>
          </a:p>
        </p:txBody>
      </p:sp>
    </p:spTree>
    <p:extLst>
      <p:ext uri="{BB962C8B-B14F-4D97-AF65-F5344CB8AC3E}">
        <p14:creationId xmlns:p14="http://schemas.microsoft.com/office/powerpoint/2010/main" val="230083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107EF-7FB1-4D72-BE38-CDAE8DBA944A}"/>
              </a:ext>
            </a:extLst>
          </p:cNvPr>
          <p:cNvSpPr>
            <a:spLocks noGrp="1"/>
          </p:cNvSpPr>
          <p:nvPr>
            <p:ph type="title"/>
          </p:nvPr>
        </p:nvSpPr>
        <p:spPr/>
        <p:txBody>
          <a:bodyPr/>
          <a:lstStyle/>
          <a:p>
            <a:r>
              <a:rPr lang="da-DK"/>
              <a:t>Skabelon til funktionsbeskrivelse for matematikvejlederfunktionen</a:t>
            </a:r>
          </a:p>
        </p:txBody>
      </p:sp>
      <p:sp>
        <p:nvSpPr>
          <p:cNvPr id="3" name="Pladsholder til indhold 2">
            <a:extLst>
              <a:ext uri="{FF2B5EF4-FFF2-40B4-BE49-F238E27FC236}">
                <a16:creationId xmlns:a16="http://schemas.microsoft.com/office/drawing/2014/main" id="{9BC611CE-10DE-438E-88C3-447AC1F5917A}"/>
              </a:ext>
            </a:extLst>
          </p:cNvPr>
          <p:cNvSpPr>
            <a:spLocks noGrp="1"/>
          </p:cNvSpPr>
          <p:nvPr>
            <p:ph idx="1"/>
          </p:nvPr>
        </p:nvSpPr>
        <p:spPr/>
        <p:txBody>
          <a:bodyPr/>
          <a:lstStyle/>
          <a:p>
            <a:pPr marL="0" indent="0">
              <a:buNone/>
            </a:pPr>
            <a:endParaRPr lang="da-DK"/>
          </a:p>
        </p:txBody>
      </p:sp>
    </p:spTree>
    <p:extLst>
      <p:ext uri="{BB962C8B-B14F-4D97-AF65-F5344CB8AC3E}">
        <p14:creationId xmlns:p14="http://schemas.microsoft.com/office/powerpoint/2010/main" val="428245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68BF7-BCA6-4C9F-9581-62B9B0A4F2C1}"/>
              </a:ext>
            </a:extLst>
          </p:cNvPr>
          <p:cNvSpPr>
            <a:spLocks noGrp="1"/>
          </p:cNvSpPr>
          <p:nvPr>
            <p:ph type="title"/>
          </p:nvPr>
        </p:nvSpPr>
        <p:spPr/>
        <p:txBody>
          <a:bodyPr/>
          <a:lstStyle/>
          <a:p>
            <a:r>
              <a:rPr lang="da-DK"/>
              <a:t>Forankring af den styrkede indsats</a:t>
            </a:r>
            <a:br>
              <a:rPr lang="da-DK"/>
            </a:br>
            <a:endParaRPr lang="da-DK"/>
          </a:p>
        </p:txBody>
      </p:sp>
      <p:sp>
        <p:nvSpPr>
          <p:cNvPr id="3" name="Pladsholder til indhold 2">
            <a:extLst>
              <a:ext uri="{FF2B5EF4-FFF2-40B4-BE49-F238E27FC236}">
                <a16:creationId xmlns:a16="http://schemas.microsoft.com/office/drawing/2014/main" id="{2665AD16-024D-4017-B96E-4C779ACE7248}"/>
              </a:ext>
            </a:extLst>
          </p:cNvPr>
          <p:cNvSpPr>
            <a:spLocks noGrp="1"/>
          </p:cNvSpPr>
          <p:nvPr>
            <p:ph idx="1"/>
          </p:nvPr>
        </p:nvSpPr>
        <p:spPr/>
        <p:txBody>
          <a:bodyPr/>
          <a:lstStyle/>
          <a:p>
            <a:pPr marL="0" indent="0">
              <a:buNone/>
            </a:pPr>
            <a:r>
              <a:rPr lang="da-DK"/>
              <a:t>Netværksmøder</a:t>
            </a:r>
          </a:p>
          <a:p>
            <a:pPr marL="0" indent="0">
              <a:buNone/>
            </a:pPr>
            <a:r>
              <a:rPr lang="da-DK"/>
              <a:t>Understøttelse fra fællesfunktionernes matematikkonsulenter</a:t>
            </a:r>
          </a:p>
          <a:p>
            <a:pPr marL="0" indent="0">
              <a:buNone/>
            </a:pPr>
            <a:r>
              <a:rPr lang="da-DK"/>
              <a:t>Dialogmøder </a:t>
            </a:r>
          </a:p>
          <a:p>
            <a:pPr marL="0" indent="0">
              <a:buNone/>
            </a:pPr>
            <a:endParaRPr lang="da-DK"/>
          </a:p>
        </p:txBody>
      </p:sp>
    </p:spTree>
    <p:extLst>
      <p:ext uri="{BB962C8B-B14F-4D97-AF65-F5344CB8AC3E}">
        <p14:creationId xmlns:p14="http://schemas.microsoft.com/office/powerpoint/2010/main" val="3090164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0FA86-D420-4B72-9162-1CF583A13120}"/>
              </a:ext>
            </a:extLst>
          </p:cNvPr>
          <p:cNvSpPr>
            <a:spLocks noGrp="1"/>
          </p:cNvSpPr>
          <p:nvPr>
            <p:ph type="title"/>
          </p:nvPr>
        </p:nvSpPr>
        <p:spPr>
          <a:xfrm>
            <a:off x="838200" y="952955"/>
            <a:ext cx="10515600" cy="164646"/>
          </a:xfrm>
        </p:spPr>
        <p:txBody>
          <a:bodyPr>
            <a:normAutofit fontScale="90000"/>
          </a:bodyPr>
          <a:lstStyle/>
          <a:p>
            <a:r>
              <a:rPr lang="da-DK"/>
              <a:t>Afrunding og spørgsmål</a:t>
            </a:r>
          </a:p>
        </p:txBody>
      </p:sp>
      <p:sp>
        <p:nvSpPr>
          <p:cNvPr id="3" name="Pladsholder til indhold 2">
            <a:extLst>
              <a:ext uri="{FF2B5EF4-FFF2-40B4-BE49-F238E27FC236}">
                <a16:creationId xmlns:a16="http://schemas.microsoft.com/office/drawing/2014/main" id="{D9FC2CB9-FAEE-4F63-8B84-D9FA9D934807}"/>
              </a:ext>
            </a:extLst>
          </p:cNvPr>
          <p:cNvSpPr>
            <a:spLocks noGrp="1"/>
          </p:cNvSpPr>
          <p:nvPr>
            <p:ph idx="1"/>
          </p:nvPr>
        </p:nvSpPr>
        <p:spPr/>
        <p:txBody>
          <a:bodyPr/>
          <a:lstStyle/>
          <a:p>
            <a:pPr marL="0" indent="0">
              <a:buNone/>
            </a:pPr>
            <a:r>
              <a:rPr lang="da-DK"/>
              <a:t>Der udarbejdes efterfølgende en FAQ.</a:t>
            </a:r>
          </a:p>
          <a:p>
            <a:pPr marL="0" indent="0">
              <a:buNone/>
            </a:pPr>
            <a:r>
              <a:rPr lang="da-DK"/>
              <a:t>Livestreaming, spørgsmål/svar, FAQ vil blive tilgængelig på </a:t>
            </a:r>
            <a:r>
              <a:rPr lang="da-DK" err="1"/>
              <a:t>AarhusIntra</a:t>
            </a:r>
            <a:r>
              <a:rPr lang="da-DK"/>
              <a:t>.</a:t>
            </a:r>
          </a:p>
          <a:p>
            <a:pPr marL="0" indent="0">
              <a:buNone/>
            </a:pPr>
            <a:endParaRPr lang="da-DK"/>
          </a:p>
          <a:p>
            <a:pPr marL="0" indent="0">
              <a:buNone/>
            </a:pPr>
            <a:r>
              <a:rPr lang="da-DK"/>
              <a:t>Christina Voigt (PPR)     </a:t>
            </a:r>
            <a:r>
              <a:rPr lang="da-DK">
                <a:hlinkClick r:id="rId3"/>
              </a:rPr>
              <a:t>chvo@aarhus.dk</a:t>
            </a:r>
            <a:r>
              <a:rPr lang="da-DK"/>
              <a:t> 4187 3964</a:t>
            </a:r>
          </a:p>
          <a:p>
            <a:pPr marL="0" indent="0">
              <a:buNone/>
            </a:pPr>
            <a:r>
              <a:rPr lang="da-DK"/>
              <a:t>Peter Kessel Overgaard (PUF)	</a:t>
            </a:r>
            <a:r>
              <a:rPr lang="da-DK">
                <a:hlinkClick r:id="rId4"/>
              </a:rPr>
              <a:t>pko@aarhus.dk</a:t>
            </a:r>
            <a:r>
              <a:rPr lang="da-DK"/>
              <a:t> 41 85 78 92</a:t>
            </a:r>
          </a:p>
          <a:p>
            <a:pPr marL="0" indent="0">
              <a:buNone/>
            </a:pPr>
            <a:endParaRPr lang="da-DK"/>
          </a:p>
        </p:txBody>
      </p:sp>
    </p:spTree>
    <p:extLst>
      <p:ext uri="{BB962C8B-B14F-4D97-AF65-F5344CB8AC3E}">
        <p14:creationId xmlns:p14="http://schemas.microsoft.com/office/powerpoint/2010/main" val="142998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49932-F3F4-459D-89D7-81FB128991BE}"/>
              </a:ext>
            </a:extLst>
          </p:cNvPr>
          <p:cNvSpPr>
            <a:spLocks noGrp="1"/>
          </p:cNvSpPr>
          <p:nvPr>
            <p:ph type="title"/>
          </p:nvPr>
        </p:nvSpPr>
        <p:spPr/>
        <p:txBody>
          <a:bodyPr>
            <a:normAutofit fontScale="90000"/>
          </a:bodyPr>
          <a:lstStyle/>
          <a:p>
            <a:r>
              <a:rPr lang="da-DK"/>
              <a:t>Velkommen til infomøde om den styrkede indsats for børn og unge i matematikvanskeligheder</a:t>
            </a:r>
            <a:br>
              <a:rPr lang="da-DK"/>
            </a:br>
            <a:endParaRPr lang="da-DK"/>
          </a:p>
        </p:txBody>
      </p:sp>
      <p:sp>
        <p:nvSpPr>
          <p:cNvPr id="3" name="Pladsholder til indhold 2">
            <a:extLst>
              <a:ext uri="{FF2B5EF4-FFF2-40B4-BE49-F238E27FC236}">
                <a16:creationId xmlns:a16="http://schemas.microsoft.com/office/drawing/2014/main" id="{4A3BDE9A-2C2A-4886-854B-9AE44152188E}"/>
              </a:ext>
            </a:extLst>
          </p:cNvPr>
          <p:cNvSpPr>
            <a:spLocks noGrp="1"/>
          </p:cNvSpPr>
          <p:nvPr>
            <p:ph idx="1"/>
          </p:nvPr>
        </p:nvSpPr>
        <p:spPr/>
        <p:txBody>
          <a:bodyPr/>
          <a:lstStyle/>
          <a:p>
            <a:pPr marL="0" indent="0">
              <a:buNone/>
            </a:pPr>
            <a:r>
              <a:rPr lang="da-DK"/>
              <a:t>Vær opmærksom på at mødet live-streames og optages. </a:t>
            </a:r>
          </a:p>
          <a:p>
            <a:pPr marL="0" indent="0">
              <a:buNone/>
            </a:pPr>
            <a:r>
              <a:rPr lang="da-DK"/>
              <a:t>Præsentation af indsats: </a:t>
            </a:r>
          </a:p>
          <a:p>
            <a:pPr marL="0" indent="0">
              <a:buNone/>
            </a:pPr>
            <a:r>
              <a:rPr lang="da-DK"/>
              <a:t>Peter Kessel Overgaard (PUF) og Christina Voigt (PPR) </a:t>
            </a:r>
          </a:p>
          <a:p>
            <a:pPr marL="0" indent="0">
              <a:buNone/>
            </a:pPr>
            <a:endParaRPr lang="da-DK"/>
          </a:p>
        </p:txBody>
      </p:sp>
      <p:pic>
        <p:nvPicPr>
          <p:cNvPr id="5" name="Billede 4">
            <a:extLst>
              <a:ext uri="{FF2B5EF4-FFF2-40B4-BE49-F238E27FC236}">
                <a16:creationId xmlns:a16="http://schemas.microsoft.com/office/drawing/2014/main" id="{48BA3304-EB23-49C1-BC90-03333FC8711F}"/>
              </a:ext>
            </a:extLst>
          </p:cNvPr>
          <p:cNvPicPr>
            <a:picLocks noChangeAspect="1"/>
          </p:cNvPicPr>
          <p:nvPr/>
        </p:nvPicPr>
        <p:blipFill>
          <a:blip r:embed="rId3"/>
          <a:stretch>
            <a:fillRect/>
          </a:stretch>
        </p:blipFill>
        <p:spPr>
          <a:xfrm>
            <a:off x="6741801" y="4194159"/>
            <a:ext cx="1835055" cy="1828959"/>
          </a:xfrm>
          <a:prstGeom prst="rect">
            <a:avLst/>
          </a:prstGeom>
        </p:spPr>
      </p:pic>
      <p:pic>
        <p:nvPicPr>
          <p:cNvPr id="1026" name="Picture 2">
            <a:extLst>
              <a:ext uri="{FF2B5EF4-FFF2-40B4-BE49-F238E27FC236}">
                <a16:creationId xmlns:a16="http://schemas.microsoft.com/office/drawing/2014/main" id="{128B1726-B538-4B29-B76B-0FE7CBFDC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518" y="4106689"/>
            <a:ext cx="1437322" cy="191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7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45870-50C1-4098-87C3-9D0163129223}"/>
              </a:ext>
            </a:extLst>
          </p:cNvPr>
          <p:cNvSpPr>
            <a:spLocks noGrp="1"/>
          </p:cNvSpPr>
          <p:nvPr>
            <p:ph type="title"/>
          </p:nvPr>
        </p:nvSpPr>
        <p:spPr>
          <a:xfrm>
            <a:off x="838200" y="952954"/>
            <a:ext cx="10515600" cy="964336"/>
          </a:xfrm>
        </p:spPr>
        <p:txBody>
          <a:bodyPr>
            <a:normAutofit/>
          </a:bodyPr>
          <a:lstStyle/>
          <a:p>
            <a:r>
              <a:rPr lang="da-DK"/>
              <a:t>Der er mulighed for at stille spørgsmål undervejs</a:t>
            </a:r>
          </a:p>
        </p:txBody>
      </p:sp>
      <p:sp>
        <p:nvSpPr>
          <p:cNvPr id="3" name="Pladsholder til indhold 2">
            <a:extLst>
              <a:ext uri="{FF2B5EF4-FFF2-40B4-BE49-F238E27FC236}">
                <a16:creationId xmlns:a16="http://schemas.microsoft.com/office/drawing/2014/main" id="{2CC4621E-8DA0-499D-B4E0-4E48E0A80A6F}"/>
              </a:ext>
            </a:extLst>
          </p:cNvPr>
          <p:cNvSpPr>
            <a:spLocks noGrp="1"/>
          </p:cNvSpPr>
          <p:nvPr>
            <p:ph idx="1"/>
          </p:nvPr>
        </p:nvSpPr>
        <p:spPr/>
        <p:txBody>
          <a:bodyPr vert="horz" lIns="91440" tIns="45720" rIns="91440" bIns="45720" rtlCol="0" anchor="t">
            <a:normAutofit/>
          </a:bodyPr>
          <a:lstStyle/>
          <a:p>
            <a:pPr marL="0" indent="0">
              <a:buNone/>
            </a:pPr>
            <a:r>
              <a:rPr lang="da-DK">
                <a:latin typeface="Arial"/>
                <a:cs typeface="Arial"/>
              </a:rPr>
              <a:t>Der er mulighed for at stille spørgsmål i chatten</a:t>
            </a:r>
          </a:p>
          <a:p>
            <a:pPr marL="0" indent="0">
              <a:buNone/>
            </a:pPr>
            <a:r>
              <a:rPr lang="da-DK">
                <a:latin typeface="Arial"/>
                <a:cs typeface="Arial"/>
              </a:rPr>
              <a:t>Spørgsmål vil blive besvaret løbende eller efterfølgende. </a:t>
            </a:r>
            <a:endParaRPr lang="da-DK"/>
          </a:p>
          <a:p>
            <a:pPr marL="0" indent="0">
              <a:buNone/>
            </a:pPr>
            <a:r>
              <a:rPr lang="da-DK">
                <a:latin typeface="Arial"/>
                <a:cs typeface="Arial"/>
              </a:rPr>
              <a:t>Der udarbejdes efterfølgende en FAQ.</a:t>
            </a:r>
          </a:p>
          <a:p>
            <a:pPr marL="0" indent="0">
              <a:buNone/>
            </a:pPr>
            <a:r>
              <a:rPr lang="da-DK">
                <a:latin typeface="Arial"/>
                <a:cs typeface="Arial"/>
              </a:rPr>
              <a:t>Livestreaming, </a:t>
            </a:r>
            <a:r>
              <a:rPr lang="da-DK" err="1">
                <a:latin typeface="Arial"/>
                <a:cs typeface="Arial"/>
              </a:rPr>
              <a:t>powerpoints</a:t>
            </a:r>
            <a:r>
              <a:rPr lang="da-DK">
                <a:latin typeface="Arial"/>
                <a:cs typeface="Arial"/>
              </a:rPr>
              <a:t>, spørgsmål/svar, FAQ vil blive tilgængelig på </a:t>
            </a:r>
            <a:r>
              <a:rPr lang="da-DK" err="1">
                <a:latin typeface="Arial"/>
                <a:cs typeface="Arial"/>
              </a:rPr>
              <a:t>AarhusIntra</a:t>
            </a:r>
            <a:r>
              <a:rPr lang="da-DK">
                <a:latin typeface="Arial"/>
                <a:cs typeface="Arial"/>
              </a:rPr>
              <a:t> og fremsendes til deltagere. </a:t>
            </a:r>
            <a:endParaRPr lang="da-DK"/>
          </a:p>
          <a:p>
            <a:pPr marL="0" indent="0">
              <a:buNone/>
            </a:pPr>
            <a:endParaRPr lang="da-DK"/>
          </a:p>
          <a:p>
            <a:pPr marL="0" indent="0">
              <a:buNone/>
            </a:pPr>
            <a:r>
              <a:rPr lang="da-DK">
                <a:latin typeface="Arial"/>
                <a:cs typeface="Arial"/>
              </a:rPr>
              <a:t>Peter </a:t>
            </a:r>
            <a:r>
              <a:rPr lang="da-DK" err="1">
                <a:latin typeface="Arial"/>
                <a:cs typeface="Arial"/>
              </a:rPr>
              <a:t>Kessel</a:t>
            </a:r>
            <a:r>
              <a:rPr lang="da-DK">
                <a:latin typeface="Arial"/>
                <a:cs typeface="Arial"/>
              </a:rPr>
              <a:t> Overgaard </a:t>
            </a:r>
            <a:r>
              <a:rPr lang="da-DK">
                <a:latin typeface="Arial"/>
                <a:cs typeface="Arial"/>
                <a:hlinkClick r:id="rId3"/>
              </a:rPr>
              <a:t>opk@aarhus.dk</a:t>
            </a:r>
            <a:r>
              <a:rPr lang="da-DK">
                <a:latin typeface="Arial"/>
                <a:cs typeface="Arial"/>
              </a:rPr>
              <a:t> 41 85 78 92</a:t>
            </a:r>
          </a:p>
          <a:p>
            <a:pPr marL="0" indent="0">
              <a:buNone/>
            </a:pPr>
            <a:r>
              <a:rPr lang="da-DK">
                <a:latin typeface="Arial"/>
                <a:cs typeface="Arial"/>
              </a:rPr>
              <a:t>Christina Voigt </a:t>
            </a:r>
            <a:r>
              <a:rPr lang="da-DK">
                <a:latin typeface="Arial"/>
                <a:cs typeface="Arial"/>
                <a:hlinkClick r:id="rId4"/>
              </a:rPr>
              <a:t>chvo@aarhus.dk</a:t>
            </a:r>
            <a:r>
              <a:rPr lang="da-DK">
                <a:latin typeface="Arial"/>
                <a:cs typeface="Arial"/>
              </a:rPr>
              <a:t> 41 87 39 64</a:t>
            </a:r>
          </a:p>
          <a:p>
            <a:pPr marL="0" indent="0">
              <a:buNone/>
            </a:pPr>
            <a:endParaRPr lang="da-DK"/>
          </a:p>
        </p:txBody>
      </p:sp>
    </p:spTree>
    <p:extLst>
      <p:ext uri="{BB962C8B-B14F-4D97-AF65-F5344CB8AC3E}">
        <p14:creationId xmlns:p14="http://schemas.microsoft.com/office/powerpoint/2010/main" val="22582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6DE08-2121-4CCE-9B6E-6E816A6E14D8}"/>
              </a:ext>
            </a:extLst>
          </p:cNvPr>
          <p:cNvSpPr>
            <a:spLocks noGrp="1"/>
          </p:cNvSpPr>
          <p:nvPr>
            <p:ph type="title"/>
          </p:nvPr>
        </p:nvSpPr>
        <p:spPr/>
        <p:txBody>
          <a:bodyPr/>
          <a:lstStyle/>
          <a:p>
            <a:r>
              <a:rPr lang="da-DK"/>
              <a:t>Formål med </a:t>
            </a:r>
            <a:r>
              <a:rPr lang="da-DK" err="1"/>
              <a:t>info-mødet</a:t>
            </a:r>
            <a:br>
              <a:rPr lang="da-DK"/>
            </a:br>
            <a:endParaRPr lang="da-DK"/>
          </a:p>
        </p:txBody>
      </p:sp>
      <p:sp>
        <p:nvSpPr>
          <p:cNvPr id="3" name="Pladsholder til indhold 2">
            <a:extLst>
              <a:ext uri="{FF2B5EF4-FFF2-40B4-BE49-F238E27FC236}">
                <a16:creationId xmlns:a16="http://schemas.microsoft.com/office/drawing/2014/main" id="{CDED81FD-28FB-4809-A7B5-BC1380B1D68A}"/>
              </a:ext>
            </a:extLst>
          </p:cNvPr>
          <p:cNvSpPr>
            <a:spLocks noGrp="1"/>
          </p:cNvSpPr>
          <p:nvPr>
            <p:ph idx="1"/>
          </p:nvPr>
        </p:nvSpPr>
        <p:spPr/>
        <p:txBody>
          <a:bodyPr/>
          <a:lstStyle/>
          <a:p>
            <a:pPr marL="0" indent="0">
              <a:buNone/>
            </a:pPr>
            <a:r>
              <a:rPr lang="da-DK"/>
              <a:t>At deltagerne opnår viden om den styrkede for børn og unge i matematikvanskeligheder og de tiltag der ligger heri.</a:t>
            </a:r>
          </a:p>
          <a:p>
            <a:pPr marL="0" indent="0">
              <a:buNone/>
            </a:pPr>
            <a:r>
              <a:rPr lang="da-DK"/>
              <a:t>-   Hvilke tiltag er der i den styrkede ordblindeindsats</a:t>
            </a:r>
          </a:p>
          <a:p>
            <a:pPr marL="0" indent="0">
              <a:buNone/>
            </a:pPr>
            <a:r>
              <a:rPr lang="da-DK"/>
              <a:t>Hvilke opgaver har vi som skole</a:t>
            </a:r>
          </a:p>
          <a:p>
            <a:pPr marL="0" indent="0">
              <a:buNone/>
            </a:pPr>
            <a:r>
              <a:rPr lang="da-DK"/>
              <a:t>Hvilke opgaver har jeg som vejleder</a:t>
            </a:r>
          </a:p>
          <a:p>
            <a:pPr marL="0" indent="0">
              <a:buNone/>
            </a:pPr>
            <a:r>
              <a:rPr lang="da-DK"/>
              <a:t>Hvor kan jeg få mere viden</a:t>
            </a:r>
          </a:p>
          <a:p>
            <a:pPr marL="0" indent="0">
              <a:buNone/>
            </a:pPr>
            <a:endParaRPr lang="da-DK"/>
          </a:p>
        </p:txBody>
      </p:sp>
    </p:spTree>
    <p:extLst>
      <p:ext uri="{BB962C8B-B14F-4D97-AF65-F5344CB8AC3E}">
        <p14:creationId xmlns:p14="http://schemas.microsoft.com/office/powerpoint/2010/main" val="248259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DD6F1-6093-4FAD-9955-BD2F06208098}"/>
              </a:ext>
            </a:extLst>
          </p:cNvPr>
          <p:cNvSpPr>
            <a:spLocks noGrp="1"/>
          </p:cNvSpPr>
          <p:nvPr>
            <p:ph type="title"/>
          </p:nvPr>
        </p:nvSpPr>
        <p:spPr/>
        <p:txBody>
          <a:bodyPr/>
          <a:lstStyle/>
          <a:p>
            <a:r>
              <a:rPr lang="da-DK"/>
              <a:t>Dagsorden</a:t>
            </a:r>
            <a:br>
              <a:rPr lang="da-DK"/>
            </a:br>
            <a:endParaRPr lang="da-DK"/>
          </a:p>
        </p:txBody>
      </p:sp>
      <p:sp>
        <p:nvSpPr>
          <p:cNvPr id="3" name="Pladsholder til indhold 2">
            <a:extLst>
              <a:ext uri="{FF2B5EF4-FFF2-40B4-BE49-F238E27FC236}">
                <a16:creationId xmlns:a16="http://schemas.microsoft.com/office/drawing/2014/main" id="{C8F4B6CB-4C44-492B-AD67-8CE1F68B4238}"/>
              </a:ext>
            </a:extLst>
          </p:cNvPr>
          <p:cNvSpPr>
            <a:spLocks noGrp="1"/>
          </p:cNvSpPr>
          <p:nvPr>
            <p:ph idx="1"/>
          </p:nvPr>
        </p:nvSpPr>
        <p:spPr/>
        <p:txBody>
          <a:bodyPr/>
          <a:lstStyle/>
          <a:p>
            <a:pPr marL="0" indent="0">
              <a:buNone/>
            </a:pPr>
            <a:r>
              <a:rPr lang="da-DK"/>
              <a:t>Formål med mødet</a:t>
            </a:r>
          </a:p>
          <a:p>
            <a:pPr marL="0" indent="0">
              <a:buNone/>
            </a:pPr>
            <a:r>
              <a:rPr lang="da-DK"/>
              <a:t>Baggrund</a:t>
            </a:r>
          </a:p>
          <a:p>
            <a:pPr marL="0" indent="0">
              <a:buNone/>
            </a:pPr>
            <a:r>
              <a:rPr lang="da-DK"/>
              <a:t>Præsentation af elementerne i den styrkede indsats </a:t>
            </a:r>
          </a:p>
          <a:p>
            <a:pPr marL="0" indent="0">
              <a:buNone/>
            </a:pPr>
            <a:r>
              <a:rPr lang="da-DK"/>
              <a:t>Hvordan understøttes indsatsen </a:t>
            </a:r>
          </a:p>
          <a:p>
            <a:pPr marL="0" indent="0">
              <a:buNone/>
            </a:pPr>
            <a:r>
              <a:rPr lang="da-DK"/>
              <a:t>Spørgsmål </a:t>
            </a:r>
          </a:p>
          <a:p>
            <a:pPr marL="0" indent="0">
              <a:buNone/>
            </a:pPr>
            <a:endParaRPr lang="da-DK"/>
          </a:p>
        </p:txBody>
      </p:sp>
    </p:spTree>
    <p:extLst>
      <p:ext uri="{BB962C8B-B14F-4D97-AF65-F5344CB8AC3E}">
        <p14:creationId xmlns:p14="http://schemas.microsoft.com/office/powerpoint/2010/main" val="61065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59FA2-01B5-40AB-80FD-9943CB8E98D2}"/>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a:solidFill>
                  <a:schemeClr val="tx1"/>
                </a:solidFill>
                <a:latin typeface="+mj-lt"/>
                <a:cs typeface="+mj-cs"/>
              </a:rPr>
              <a:t>Baggrund </a:t>
            </a:r>
            <a:br>
              <a:rPr lang="en-US" sz="4400">
                <a:solidFill>
                  <a:schemeClr val="tx1"/>
                </a:solidFill>
                <a:latin typeface="+mj-lt"/>
                <a:cs typeface="+mj-cs"/>
              </a:rPr>
            </a:br>
            <a:endParaRPr lang="en-US" sz="4400">
              <a:solidFill>
                <a:schemeClr val="tx1"/>
              </a:solidFill>
              <a:latin typeface="+mj-lt"/>
              <a:cs typeface="+mj-cs"/>
            </a:endParaRPr>
          </a:p>
        </p:txBody>
      </p:sp>
      <p:sp>
        <p:nvSpPr>
          <p:cNvPr id="3" name="Pladsholder til indhold 2">
            <a:extLst>
              <a:ext uri="{FF2B5EF4-FFF2-40B4-BE49-F238E27FC236}">
                <a16:creationId xmlns:a16="http://schemas.microsoft.com/office/drawing/2014/main" id="{90962485-97F2-4E57-ADC0-21508AEE3DFF}"/>
              </a:ext>
            </a:extLst>
          </p:cNvPr>
          <p:cNvSpPr>
            <a:spLocks noGrp="1"/>
          </p:cNvSpPr>
          <p:nvPr>
            <p:ph idx="1"/>
          </p:nvPr>
        </p:nvSpPr>
        <p:spPr>
          <a:xfrm>
            <a:off x="762000" y="2279018"/>
            <a:ext cx="5314543" cy="3375920"/>
          </a:xfrm>
        </p:spPr>
        <p:txBody>
          <a:bodyPr vert="horz" lIns="91440" tIns="45720" rIns="91440" bIns="45720" rtlCol="0" anchor="t">
            <a:normAutofit/>
          </a:bodyPr>
          <a:lstStyle/>
          <a:p>
            <a:pPr marL="0"/>
            <a:r>
              <a:rPr lang="en-US" sz="1800">
                <a:solidFill>
                  <a:schemeClr val="tx1"/>
                </a:solidFill>
                <a:latin typeface="+mn-lt"/>
                <a:cs typeface="+mn-cs"/>
              </a:rPr>
              <a:t>Byrådets beslutning om at styrke indsatsen for ordblinde og elever i læsevanskeligheder</a:t>
            </a:r>
          </a:p>
          <a:p>
            <a:pPr marL="0"/>
            <a:r>
              <a:rPr lang="en-US" sz="1800">
                <a:solidFill>
                  <a:schemeClr val="tx1"/>
                </a:solidFill>
                <a:latin typeface="+mn-lt"/>
                <a:cs typeface="+mn-cs"/>
              </a:rPr>
              <a:t>vidensafsæt</a:t>
            </a:r>
          </a:p>
          <a:p>
            <a:pPr marL="0"/>
            <a:r>
              <a:rPr lang="en-US" sz="1800">
                <a:solidFill>
                  <a:schemeClr val="tx1"/>
                </a:solidFill>
                <a:latin typeface="+mn-lt"/>
                <a:cs typeface="+mn-cs"/>
              </a:rPr>
              <a:t>En opgaven vi skal løse tættere på hinanden og for en større gruppe af elever</a:t>
            </a:r>
          </a:p>
          <a:p>
            <a:pPr marL="0"/>
            <a:endParaRPr lang="en-US" sz="1800">
              <a:solidFill>
                <a:schemeClr val="tx1"/>
              </a:solidFill>
              <a:latin typeface="+mn-lt"/>
              <a:cs typeface="+mn-cs"/>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descr="Et billede, der indeholder person, indendørs, barn, ung&#10;&#10;Automatisk genereret beskrivelse">
            <a:extLst>
              <a:ext uri="{FF2B5EF4-FFF2-40B4-BE49-F238E27FC236}">
                <a16:creationId xmlns:a16="http://schemas.microsoft.com/office/drawing/2014/main" id="{99B0D5F5-C42C-4C82-9235-3EE264A3DF96}"/>
              </a:ext>
            </a:extLst>
          </p:cNvPr>
          <p:cNvPicPr>
            <a:picLocks noChangeAspect="1"/>
          </p:cNvPicPr>
          <p:nvPr/>
        </p:nvPicPr>
        <p:blipFill rotWithShape="1">
          <a:blip r:embed="rId3"/>
          <a:srcRect l="4249" r="-3"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440270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38F9E-80ED-4EAE-B5B3-26531F53D291}"/>
              </a:ext>
            </a:extLst>
          </p:cNvPr>
          <p:cNvSpPr>
            <a:spLocks noGrp="1"/>
          </p:cNvSpPr>
          <p:nvPr>
            <p:ph type="title"/>
          </p:nvPr>
        </p:nvSpPr>
        <p:spPr>
          <a:xfrm>
            <a:off x="838200" y="1333954"/>
            <a:ext cx="10515600" cy="1325563"/>
          </a:xfrm>
        </p:spPr>
        <p:txBody>
          <a:bodyPr>
            <a:normAutofit fontScale="90000"/>
          </a:bodyPr>
          <a:lstStyle/>
          <a:p>
            <a:r>
              <a:rPr lang="da-DK"/>
              <a:t>Den styrkede indsats for børn og unge i ordblinde- og matematikvanskeligheder består af en række elementer der er målrettet: </a:t>
            </a:r>
            <a:br>
              <a:rPr lang="da-DK"/>
            </a:br>
            <a:endParaRPr lang="da-DK"/>
          </a:p>
        </p:txBody>
      </p:sp>
      <p:sp>
        <p:nvSpPr>
          <p:cNvPr id="3" name="Pladsholder til indhold 2">
            <a:extLst>
              <a:ext uri="{FF2B5EF4-FFF2-40B4-BE49-F238E27FC236}">
                <a16:creationId xmlns:a16="http://schemas.microsoft.com/office/drawing/2014/main" id="{3C11B9E1-3CD6-4779-ADAF-C439C5F8A71C}"/>
              </a:ext>
            </a:extLst>
          </p:cNvPr>
          <p:cNvSpPr>
            <a:spLocks noGrp="1"/>
          </p:cNvSpPr>
          <p:nvPr>
            <p:ph idx="1"/>
          </p:nvPr>
        </p:nvSpPr>
        <p:spPr>
          <a:xfrm>
            <a:off x="838200" y="2659517"/>
            <a:ext cx="10515600" cy="3965608"/>
          </a:xfrm>
        </p:spPr>
        <p:txBody>
          <a:bodyPr/>
          <a:lstStyle/>
          <a:p>
            <a:pPr marL="0" indent="0">
              <a:buNone/>
            </a:pPr>
            <a:r>
              <a:rPr lang="da-DK"/>
              <a:t>Kompetenceudvikling af lærerne</a:t>
            </a:r>
          </a:p>
          <a:p>
            <a:pPr marL="0" indent="0">
              <a:buNone/>
            </a:pPr>
            <a:r>
              <a:rPr lang="da-DK"/>
              <a:t>Skolernes systematiske arbejde med matematik og med elever i matematikvanskeligheder</a:t>
            </a:r>
          </a:p>
          <a:p>
            <a:pPr marL="0" indent="0">
              <a:buNone/>
            </a:pPr>
            <a:r>
              <a:rPr lang="da-DK"/>
              <a:t>Konkrete tiltag som fx retter sig mod samarbejdet med forældrene.</a:t>
            </a:r>
          </a:p>
          <a:p>
            <a:pPr marL="0" indent="0">
              <a:buNone/>
            </a:pPr>
            <a:r>
              <a:rPr lang="da-DK"/>
              <a:t>Uddannelse af matematikvejledere på alle skoler</a:t>
            </a:r>
          </a:p>
        </p:txBody>
      </p:sp>
    </p:spTree>
    <p:extLst>
      <p:ext uri="{BB962C8B-B14F-4D97-AF65-F5344CB8AC3E}">
        <p14:creationId xmlns:p14="http://schemas.microsoft.com/office/powerpoint/2010/main" val="18673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CB27D-0801-462D-8454-0B6FF3D003E3}"/>
              </a:ext>
            </a:extLst>
          </p:cNvPr>
          <p:cNvSpPr>
            <a:spLocks noGrp="1"/>
          </p:cNvSpPr>
          <p:nvPr>
            <p:ph type="title"/>
          </p:nvPr>
        </p:nvSpPr>
        <p:spPr/>
        <p:txBody>
          <a:bodyPr/>
          <a:lstStyle/>
          <a:p>
            <a:r>
              <a:rPr lang="da-DK"/>
              <a:t>Talblinde og elever i matematikvanskeligheder</a:t>
            </a:r>
          </a:p>
        </p:txBody>
      </p:sp>
      <p:sp>
        <p:nvSpPr>
          <p:cNvPr id="3" name="Pladsholder til indhold 2">
            <a:extLst>
              <a:ext uri="{FF2B5EF4-FFF2-40B4-BE49-F238E27FC236}">
                <a16:creationId xmlns:a16="http://schemas.microsoft.com/office/drawing/2014/main" id="{550C2E39-EB85-4D26-BB7D-C483E2D7323A}"/>
              </a:ext>
            </a:extLst>
          </p:cNvPr>
          <p:cNvSpPr>
            <a:spLocks noGrp="1"/>
          </p:cNvSpPr>
          <p:nvPr>
            <p:ph idx="1"/>
          </p:nvPr>
        </p:nvSpPr>
        <p:spPr/>
        <p:txBody>
          <a:bodyPr vert="horz" lIns="91440" tIns="45720" rIns="91440" bIns="45720" rtlCol="0" anchor="t">
            <a:normAutofit/>
          </a:bodyPr>
          <a:lstStyle/>
          <a:p>
            <a:r>
              <a:rPr lang="da-DK">
                <a:latin typeface="Arial"/>
                <a:cs typeface="Arial"/>
              </a:rPr>
              <a:t>Afgrænsning af målgrupper</a:t>
            </a:r>
            <a:endParaRPr lang="da-DK"/>
          </a:p>
          <a:p>
            <a:r>
              <a:rPr lang="da-DK">
                <a:latin typeface="Arial"/>
                <a:cs typeface="Arial"/>
              </a:rPr>
              <a:t>Udarbejdelsen og afprøvning af en talblindetest</a:t>
            </a:r>
          </a:p>
          <a:p>
            <a:r>
              <a:rPr lang="da-DK">
                <a:latin typeface="Arial"/>
                <a:cs typeface="Arial"/>
              </a:rPr>
              <a:t>Talblindhed som en specifik indlæringsvanskelighed</a:t>
            </a:r>
          </a:p>
          <a:p>
            <a:pPr lvl="1"/>
            <a:r>
              <a:rPr lang="da-DK" i="1">
                <a:latin typeface="Arial"/>
                <a:cs typeface="Arial"/>
              </a:rPr>
              <a:t>"Kan omfatte vanskeligheder ved at automatisere tal, antal og størrelser samt fastholde og anvende basale aritmetiske færdigheder (addition, subtraktion, multiplikation og division)."</a:t>
            </a:r>
            <a:endParaRPr lang="da-DK" i="1"/>
          </a:p>
          <a:p>
            <a:endParaRPr lang="da-DK"/>
          </a:p>
          <a:p>
            <a:endParaRPr lang="da-DK"/>
          </a:p>
        </p:txBody>
      </p:sp>
    </p:spTree>
    <p:extLst>
      <p:ext uri="{BB962C8B-B14F-4D97-AF65-F5344CB8AC3E}">
        <p14:creationId xmlns:p14="http://schemas.microsoft.com/office/powerpoint/2010/main" val="9569272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03AAEA9C1E92419AA9F51EB21E9B88" ma:contentTypeVersion="12" ma:contentTypeDescription="Opret et nyt dokument." ma:contentTypeScope="" ma:versionID="1684266f33e46be134291d415aaad11c">
  <xsd:schema xmlns:xsd="http://www.w3.org/2001/XMLSchema" xmlns:xs="http://www.w3.org/2001/XMLSchema" xmlns:p="http://schemas.microsoft.com/office/2006/metadata/properties" xmlns:ns2="929f8d7c-42db-4dd1-b52e-ea2e840aa518" xmlns:ns3="89238168-827d-4ca9-b122-e9901ce1bbb4" targetNamespace="http://schemas.microsoft.com/office/2006/metadata/properties" ma:root="true" ma:fieldsID="b73bc3ee69bf8b8f61b1d2bc125d328f" ns2:_="" ns3:_="">
    <xsd:import namespace="929f8d7c-42db-4dd1-b52e-ea2e840aa518"/>
    <xsd:import namespace="89238168-827d-4ca9-b122-e9901ce1bb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f8d7c-42db-4dd1-b52e-ea2e840aa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38168-827d-4ca9-b122-e9901ce1bbb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9238168-827d-4ca9-b122-e9901ce1bbb4">
      <UserInfo>
        <DisplayName>Martin Bonde-Hansen</DisplayName>
        <AccountId>6238</AccountId>
        <AccountType/>
      </UserInfo>
      <UserInfo>
        <DisplayName>Signe Thy Thomsen</DisplayName>
        <AccountId>3317</AccountId>
        <AccountType/>
      </UserInfo>
      <UserInfo>
        <DisplayName>Tine Nørregaard Jacobsen</DisplayName>
        <AccountId>47</AccountId>
        <AccountType/>
      </UserInfo>
      <UserInfo>
        <DisplayName>Tina Kornbeck Nielsen</DisplayName>
        <AccountId>61</AccountId>
        <AccountType/>
      </UserInfo>
      <UserInfo>
        <DisplayName>Martin Krøger Laursen</DisplayName>
        <AccountId>2085</AccountId>
        <AccountType/>
      </UserInfo>
    </SharedWithUsers>
  </documentManagement>
</p:properties>
</file>

<file path=customXml/itemProps1.xml><?xml version="1.0" encoding="utf-8"?>
<ds:datastoreItem xmlns:ds="http://schemas.openxmlformats.org/officeDocument/2006/customXml" ds:itemID="{37877179-08F8-413F-B30F-9B26A45A39A4}">
  <ds:schemaRefs>
    <ds:schemaRef ds:uri="89238168-827d-4ca9-b122-e9901ce1bbb4"/>
    <ds:schemaRef ds:uri="929f8d7c-42db-4dd1-b52e-ea2e840aa5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BE315E-B9A1-450E-ADD1-0A2104C5B839}">
  <ds:schemaRefs>
    <ds:schemaRef ds:uri="http://schemas.microsoft.com/sharepoint/v3/contenttype/forms"/>
  </ds:schemaRefs>
</ds:datastoreItem>
</file>

<file path=customXml/itemProps3.xml><?xml version="1.0" encoding="utf-8"?>
<ds:datastoreItem xmlns:ds="http://schemas.openxmlformats.org/officeDocument/2006/customXml" ds:itemID="{C7E2F451-3F47-4ADA-97C6-66F8522780D4}">
  <ds:schemaRefs>
    <ds:schemaRef ds:uri="89238168-827d-4ca9-b122-e9901ce1bbb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Office-tema</vt:lpstr>
      <vt:lpstr>PowerPoint Presentation</vt:lpstr>
      <vt:lpstr>Velkommen til online info-møde om den styrkede indsats for elever i matematikvanskeligheder </vt:lpstr>
      <vt:lpstr>Velkommen til infomøde om den styrkede indsats for børn og unge i matematikvanskeligheder </vt:lpstr>
      <vt:lpstr>Der er mulighed for at stille spørgsmål undervejs</vt:lpstr>
      <vt:lpstr>Formål med info-mødet </vt:lpstr>
      <vt:lpstr>Dagsorden </vt:lpstr>
      <vt:lpstr>Baggrund  </vt:lpstr>
      <vt:lpstr>Den styrkede indsats for børn og unge i ordblinde- og matematikvanskeligheder består af en række elementer der er målrettet:  </vt:lpstr>
      <vt:lpstr>Talblinde og elever i matematikvanskeligheder</vt:lpstr>
      <vt:lpstr>Opmærksomhedspunkter ift. elever i vanskeligheder</vt:lpstr>
      <vt:lpstr>Generel styrkelse af matematikundervisningen</vt:lpstr>
      <vt:lpstr>Matematisk opmærksomhed i dagtilbud </vt:lpstr>
      <vt:lpstr>Arbejdet med matematisk opmærksomhed i dagtilbud </vt:lpstr>
      <vt:lpstr>Procesplan for skolerne</vt:lpstr>
      <vt:lpstr>Obligatoriske kompetenceudviklingsforløb</vt:lpstr>
      <vt:lpstr>Kompetenceudvikling</vt:lpstr>
      <vt:lpstr>Individuelle handleplaner til alle talblinde elever</vt:lpstr>
      <vt:lpstr>To årlige dialogmøder på alle skoler</vt:lpstr>
      <vt:lpstr>Skolens handleplan for matematik og matematikvanskeligheder</vt:lpstr>
      <vt:lpstr>Funktionsbeskrivelse af matematikvejlederens rolle</vt:lpstr>
      <vt:lpstr>Matematikvejledernetværket</vt:lpstr>
      <vt:lpstr>Skabelon til funktionsbeskrivelse for matematikvejlederfunktionen</vt:lpstr>
      <vt:lpstr>Forankring af den styrkede indsats </vt:lpstr>
      <vt:lpstr>Afrunding og 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Kessel Overgaard</dc:creator>
  <cp:revision>1</cp:revision>
  <dcterms:created xsi:type="dcterms:W3CDTF">2020-08-14T08:03:04Z</dcterms:created>
  <dcterms:modified xsi:type="dcterms:W3CDTF">2020-08-17T11:56:49Z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0x0101005B03AAEA9C1E92419AA9F51EB21E9B88</vt:lpwstr>
  </property>
</Properties>
</file>