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84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DDFADB-9EC2-D8AE-B840-B334045BDB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2DC324F-33D8-BCF3-3340-C89023B529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FADB146-1AC7-EEAA-0C37-8E7EF25C2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12-04-2024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133D692-D049-265B-4245-5A3E66A8D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4C461A3-8D20-8B22-CA7C-949328688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3631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839680-CB57-CDB4-9154-323CFD833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A8DC721-1CF2-C4DE-1A41-E8078CB2A9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3327AA1-BC73-FA39-AF44-0D1159E4B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12-04-2024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23078DB-A894-734B-B04A-67465E5AA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5144F81-B12D-B94B-586D-6AE068D3A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247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54ABE4C-FAF8-D850-C398-E9C61582B2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27ABB9C-A7C3-8623-4FEE-6996FEE68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D7447DA-F5B3-8244-8DE8-3FD0860EF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12-04-2024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ABEE83B-CCF2-AC4B-95F9-978190F7C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FE2FFCB-5E90-0944-61E3-6E2444AA1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6327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F471F3-23B6-CCF9-2B17-E5306E3D8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CC50FAA-0798-7C65-AC9C-DC1108309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15EA1BB-8D84-6205-C237-FDA880455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12-04-2024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78AE1A6-AE5D-CE62-43B1-F37BB669B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F9071CE-204B-2F6C-1977-4EA34CC4B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9626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2DC2F3-55CB-D4A0-156C-D9F4F84AE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F547917-FC7E-CC8E-426A-22FD4B56F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A100BC8-E0CA-95CA-A18D-2F38D116A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12-04-2024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49A5CEC-ABB5-C4C7-CF55-135EB9672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B4EEAFB-C4E2-3456-8372-1EADF057E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6121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FB69B3-CE6C-015F-0FCB-D60251663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84DB007-0AD2-8212-CED6-15C7C67B56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A68FAC0-3713-B02B-D49A-AEDD2C1AC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82894A9-2BE1-1870-383B-7210F3A0D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12-04-2024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2FDC655-E9AE-37D7-59C0-D52BC756C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EC996D7-0EFD-8D93-F983-C737B7810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73775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16AD12-ACE8-4284-840E-ACD0A4752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4D38F78-93F2-AB03-0FF4-13280ECC7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8679C2E-8B79-3313-C9E2-E21445A62E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7E446E7-28D2-69D4-AA05-CB4CDB3850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B3E07F8-4B43-CD79-03F7-D9A36A8735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F03E2DE-7064-027E-AD2E-6CE745134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12-04-2024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7677ABC-9EC5-9528-D356-C7EDA7F7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B712EED-BE77-5DDF-08A7-AE043BF09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1450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3669C6-A992-047C-3805-61041BDD2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068D012-3410-9CD3-877F-04A400308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12-04-2024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DE4EE2E-F02C-7E09-96F8-5B151A463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A576C4D-2502-6869-1B75-2AE86B600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732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078485A-BFE4-E2E4-0572-617B183A8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12-04-2024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8AA71E1-6BF6-CEF7-B921-F0D03B1B7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2700813-DE81-F757-7D0E-3AED64587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288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C0D424-7EE8-79CC-D86A-DB89AA1E1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7D9B0CB-ADF8-87C2-DC2A-AFE3489F2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BBD3B59-F7C2-1DF2-B0D7-A561E30AB4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AEAE4B5-AC4D-4019-BFD5-3EE17E401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12-04-2024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D704F68-D450-4D95-8B46-0F6A87906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F878DB9-79E4-9C83-B83D-5CD5EF24E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0007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4DB0BC-F30C-8509-C520-BCD5E59A8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F0114C7F-A37E-7998-F03E-6EA991F74B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B1431DB-4D27-E78A-2A16-889EF4F866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0804B2D-E8BE-D5C7-7310-D03BE07B8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12-04-2024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26708DC-AAE4-897C-1EFF-1326724AC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3CFD9E5-A85F-EFE1-A54C-286E3F757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924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B0FADF6-A667-844E-2CA1-6E9BB8D55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81AEC6D-B004-C7ED-8D26-ACB3A7F33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68341F9-1D84-CD85-D816-1EFCDD0533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AD93D-E1C6-4B68-8A2E-94BE6B76A911}" type="datetimeFigureOut">
              <a:rPr lang="da-DK" smtClean="0"/>
              <a:t>12-04-2024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6211593-979A-F9F3-EB73-5390EEB501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DA21F38-FF3E-FFA4-EF68-1A3A17B3F1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301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2.xlsx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3.xlsx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Excel_Worksheet4.xlsx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C12654-6B94-7A57-7846-CD1EE7BB8B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DDH budgetter 2025</a:t>
            </a:r>
            <a:br>
              <a:rPr lang="da-DK" dirty="0"/>
            </a:br>
            <a:r>
              <a:rPr lang="da-DK" sz="3600" dirty="0"/>
              <a:t>(inkl. 2024 forventet regnskab)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CBAB646-610E-A8A2-FAF5-0C86117579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Kontaktcenter og Chatbot</a:t>
            </a:r>
          </a:p>
        </p:txBody>
      </p:sp>
    </p:spTree>
    <p:extLst>
      <p:ext uri="{BB962C8B-B14F-4D97-AF65-F5344CB8AC3E}">
        <p14:creationId xmlns:p14="http://schemas.microsoft.com/office/powerpoint/2010/main" val="2868441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31B5F9-6773-BA73-2499-EA6D7CB51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4913" y="243577"/>
            <a:ext cx="2888974" cy="750336"/>
          </a:xfrm>
        </p:spPr>
        <p:txBody>
          <a:bodyPr>
            <a:normAutofit/>
          </a:bodyPr>
          <a:lstStyle/>
          <a:p>
            <a:r>
              <a:rPr lang="da-DK" sz="2000" dirty="0"/>
              <a:t>DDH Kontaktcenter</a:t>
            </a:r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828D4359-4306-E1D6-1E8C-B90987664B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429549"/>
              </p:ext>
            </p:extLst>
          </p:nvPr>
        </p:nvGraphicFramePr>
        <p:xfrm>
          <a:off x="217833" y="243577"/>
          <a:ext cx="8598176" cy="6437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124675" imgH="5333977" progId="Excel.Sheet.12">
                  <p:embed/>
                </p:oleObj>
              </mc:Choice>
              <mc:Fallback>
                <p:oleObj name="Worksheet" r:id="rId2" imgW="7124675" imgH="533397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7833" y="243577"/>
                        <a:ext cx="8598176" cy="6437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8638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6B5353-64C3-275A-3FE5-05353E52A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1407" y="102912"/>
            <a:ext cx="5416827" cy="1325563"/>
          </a:xfrm>
        </p:spPr>
        <p:txBody>
          <a:bodyPr>
            <a:normAutofit/>
          </a:bodyPr>
          <a:lstStyle/>
          <a:p>
            <a:r>
              <a:rPr lang="da-DK" sz="2800" dirty="0"/>
              <a:t>Kommuneudgift</a:t>
            </a:r>
            <a:br>
              <a:rPr lang="da-DK" sz="2800" dirty="0"/>
            </a:br>
            <a:r>
              <a:rPr lang="da-DK" sz="2800" dirty="0"/>
              <a:t>(bemanding fratrækkes)</a:t>
            </a:r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27128211-4688-B881-031F-AD1387D793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5329316"/>
              </p:ext>
            </p:extLst>
          </p:nvPr>
        </p:nvGraphicFramePr>
        <p:xfrm>
          <a:off x="79444" y="102912"/>
          <a:ext cx="5913852" cy="6681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248502" imgH="7058042" progId="Excel.Sheet.12">
                  <p:embed/>
                </p:oleObj>
              </mc:Choice>
              <mc:Fallback>
                <p:oleObj name="Worksheet" r:id="rId2" imgW="6248502" imgH="705804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9444" y="102912"/>
                        <a:ext cx="5913852" cy="66812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8833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5E5EB5-CF67-1A30-D98D-3ECDDFF27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263809" cy="489640"/>
          </a:xfrm>
        </p:spPr>
        <p:txBody>
          <a:bodyPr>
            <a:normAutofit fontScale="90000"/>
          </a:bodyPr>
          <a:lstStyle/>
          <a:p>
            <a:r>
              <a:rPr lang="da-DK" dirty="0"/>
              <a:t>Chatbot 2025</a:t>
            </a:r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4159F8BA-87EC-5881-EDA8-54C853DE68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201569"/>
              </p:ext>
            </p:extLst>
          </p:nvPr>
        </p:nvGraphicFramePr>
        <p:xfrm>
          <a:off x="838199" y="859677"/>
          <a:ext cx="9617765" cy="57091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039075" imgH="4772008" progId="Excel.Sheet.12">
                  <p:embed/>
                </p:oleObj>
              </mc:Choice>
              <mc:Fallback>
                <p:oleObj name="Worksheet" r:id="rId2" imgW="8039075" imgH="477200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199" y="859677"/>
                        <a:ext cx="9617765" cy="57091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6307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817F74-6E04-144A-A527-AF4B057EF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043" y="168965"/>
            <a:ext cx="5168347" cy="1004888"/>
          </a:xfrm>
        </p:spPr>
        <p:txBody>
          <a:bodyPr>
            <a:normAutofit/>
          </a:bodyPr>
          <a:lstStyle/>
          <a:p>
            <a:r>
              <a:rPr lang="da-DK" sz="2800" dirty="0"/>
              <a:t>Kommuneregnskab – Chatbot (36 kommuner)</a:t>
            </a:r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1C5210E4-137F-E97E-EED3-56C6A04867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021972"/>
              </p:ext>
            </p:extLst>
          </p:nvPr>
        </p:nvGraphicFramePr>
        <p:xfrm>
          <a:off x="113127" y="73094"/>
          <a:ext cx="5790716" cy="6717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248502" imgH="7248519" progId="Excel.Sheet.12">
                  <p:embed/>
                </p:oleObj>
              </mc:Choice>
              <mc:Fallback>
                <p:oleObj name="Worksheet" r:id="rId2" imgW="6248502" imgH="724851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3127" y="73094"/>
                        <a:ext cx="5790716" cy="67177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9761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E123ED-C544-44BD-3368-4013A3D20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0828" y="109331"/>
            <a:ext cx="5512972" cy="1325563"/>
          </a:xfrm>
        </p:spPr>
        <p:txBody>
          <a:bodyPr>
            <a:normAutofit/>
          </a:bodyPr>
          <a:lstStyle/>
          <a:p>
            <a:r>
              <a:rPr lang="da-DK" sz="2800" dirty="0"/>
              <a:t>Kommuneregnskab – Chatbot udbud (39 kommuner)</a:t>
            </a:r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2695E813-981F-4BE3-C3B9-76D28CF741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085492"/>
              </p:ext>
            </p:extLst>
          </p:nvPr>
        </p:nvGraphicFramePr>
        <p:xfrm>
          <a:off x="82758" y="109331"/>
          <a:ext cx="5512972" cy="6639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334131" imgH="7629474" progId="Excel.Sheet.12">
                  <p:embed/>
                </p:oleObj>
              </mc:Choice>
              <mc:Fallback>
                <p:oleObj name="Worksheet" r:id="rId2" imgW="6334131" imgH="762947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2758" y="109331"/>
                        <a:ext cx="5512972" cy="66392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2951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8" ma:contentTypeDescription="Opret et nyt dokument." ma:contentTypeScope="" ma:versionID="b98870e3c2029466ed803e67fc7dac51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4be10ba7c7bccc95d23f79bc93418551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626D0F2-F36F-4052-9F60-1A7C61471EE0}"/>
</file>

<file path=customXml/itemProps2.xml><?xml version="1.0" encoding="utf-8"?>
<ds:datastoreItem xmlns:ds="http://schemas.openxmlformats.org/officeDocument/2006/customXml" ds:itemID="{633F0459-58C3-4F20-9D44-A8D4E6CC0F9A}"/>
</file>

<file path=customXml/itemProps3.xml><?xml version="1.0" encoding="utf-8"?>
<ds:datastoreItem xmlns:ds="http://schemas.openxmlformats.org/officeDocument/2006/customXml" ds:itemID="{9DF1260B-E0FC-4940-9014-D04C6E5E0359}"/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39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Microsoft Excel-regneark</vt:lpstr>
      <vt:lpstr>DDH budgetter 2025 (inkl. 2024 forventet regnskab)</vt:lpstr>
      <vt:lpstr>DDH Kontaktcenter</vt:lpstr>
      <vt:lpstr>Kommuneudgift (bemanding fratrækkes)</vt:lpstr>
      <vt:lpstr>Chatbot 2025</vt:lpstr>
      <vt:lpstr>Kommuneregnskab – Chatbot (36 kommuner)</vt:lpstr>
      <vt:lpstr>Kommuneregnskab – Chatbot udbud (39 kommuner)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DDH budgetter 2025 (inkl. 2024 forventet regnskab)</dc:title>
  <dc:creator>Torben Glock</dc:creator>
  <cp:lastModifiedBy>Torben Glock</cp:lastModifiedBy>
  <cp:revision>1</cp:revision>
  <dcterms:created xsi:type="dcterms:W3CDTF">2024-04-12T11:16:08Z</dcterms:created>
  <dcterms:modified xsi:type="dcterms:W3CDTF">2024-04-12T11:24:47Z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</Properties>
</file>