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60" r:id="rId4"/>
    <p:sldId id="259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F0DDC1-93A7-4A7C-9591-7F1D18540C83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3A8CE-3410-490D-9C23-B57A191FC0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18148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Lone og jeg har fået til opgave at se på, hvordan vi i DDH - kan spille mere ind ift. arbejdet med digital inklusion.  </a:t>
            </a:r>
          </a:p>
          <a:p>
            <a:r>
              <a:rPr lang="da-DK" dirty="0"/>
              <a:t>Vi hjælper (understøtter) jo allerede borgerne i dag med deres digitale gøremål.</a:t>
            </a:r>
          </a:p>
          <a:p>
            <a:r>
              <a:rPr lang="da-DK" dirty="0"/>
              <a:t>Vi tænker faktisk, at der er nyt potentiale i: Vi hjælper hinanden (og andre) med at hjælpe borgerne og anviser alternative muligheder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F3A8CE-3410-490D-9C23-B57A191FC0E6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277335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Vi har en række kolleger i offentlig regi, men også civilsamfundsregi, der som os hjælper borgerne.</a:t>
            </a:r>
          </a:p>
          <a:p>
            <a:r>
              <a:rPr lang="da-DK" dirty="0"/>
              <a:t>Dem vil vi gerne gøre bekendt med vores eksistens, så de ved, at vi er der til at hjælpe dem, med at hjælpe borgerne.</a:t>
            </a:r>
          </a:p>
          <a:p>
            <a:r>
              <a:rPr lang="da-DK" dirty="0"/>
              <a:t>I selvbetjening. nu findes der mulighed for at tilføje oplysninger til gavn for dem. Der findes også mulighed for at sende dem en mail med information, så de kan hjælpe borgeren videre – også hvis konklusionen er, at borger ikke hverken selv eller med hjælp (digital fuldmagt) kan løse opgaven digitalt.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F3A8CE-3410-490D-9C23-B57A191FC0E6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81854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Vi har en række kolleger i offentlig regi, men også civilsamfundsregi, der som os hjælper borgerne.</a:t>
            </a:r>
          </a:p>
          <a:p>
            <a:r>
              <a:rPr lang="da-DK" dirty="0"/>
              <a:t>Dem vil vi gerne gøre bekendt med vores eksistens, så de ved, at vi er der til at hjælpe dem, med at hjælpe borgerne.</a:t>
            </a:r>
          </a:p>
          <a:p>
            <a:r>
              <a:rPr lang="da-DK" dirty="0"/>
              <a:t>I selvbetjening. nu findes der mulighed for at tilføje oplysninger til gavn for dem. Der findes også mulighed for at sende dem en mail med information, så de kan hjælpe borgeren videre – også hvis konklusionen er, at borger ikke hverken selv eller med hjælp (digital fuldmagt) kan løse opgaven digitalt.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F3A8CE-3410-490D-9C23-B57A191FC0E6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5188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F2D9E5-D99B-F2CF-0D68-8D35F2F5FC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FA7F296-D324-14A4-32F0-8310592E5B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4C42DAF-23B2-BBD7-5B40-AED7386AC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8C201-B1EA-40C8-8F8A-277829838E2B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3865F65-F6AF-8E68-8FE3-5D1833CA5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CD357C0-42E4-F1CD-737C-CA28DB8F3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1DE8-27C5-4B2B-9DCF-69BAC41F258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92622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FA5D07-44F5-DF51-6F20-FEB9E44E2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FA1D1BE-5393-5C19-8D95-7ABA3FE328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5FF11D0-A5F9-A1E6-0AB1-A33838BF2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8C201-B1EA-40C8-8F8A-277829838E2B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127913B-A663-87BA-2556-15770227C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88E38E1-919A-24A9-71A7-DE004AB90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1DE8-27C5-4B2B-9DCF-69BAC41F258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09270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0F8279EC-5C15-3F44-E055-D10EC16E47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C95FACA-98C2-7EBD-0783-2FC49F7A19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C018F17-028B-E281-FB41-ADFA3BF87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8C201-B1EA-40C8-8F8A-277829838E2B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237E3F9-1B7C-F397-C311-80FC14A77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7671925-49A4-AC63-7AA2-70878E3D7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1DE8-27C5-4B2B-9DCF-69BAC41F258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53148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545171-82CA-79B8-0327-563201284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95B4593-E283-4C78-310B-CE8038F8FD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77CBC7F-0326-4BBC-EB5B-91F52F06C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8C201-B1EA-40C8-8F8A-277829838E2B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D5E48A7-1AF6-3963-F6B5-8CF17337B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ABA03DB-00C9-BF89-0C1F-5B37377F7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1DE8-27C5-4B2B-9DCF-69BAC41F258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9130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51C91D-F100-90BB-8828-6C59EAD9D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115673C-C26A-D6F9-8C2A-71272348F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503E2C3-B7C7-1BB1-C89F-5333766CA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8C201-B1EA-40C8-8F8A-277829838E2B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FA93673-527D-25BA-350E-20721DD1D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9740904-FFBF-751F-BA86-2D9781008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1DE8-27C5-4B2B-9DCF-69BAC41F258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62880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6642A3-77DD-ADD1-F9D6-5B4F6B681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481A7F3-C83E-E958-6A32-33331D7EB3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90BC448-A557-8524-C663-D1702AF5A4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0FD82FC-B9F8-C737-2639-591FAC178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8C201-B1EA-40C8-8F8A-277829838E2B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2261A01-CC4C-9CD7-166B-ADD03889B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C68F6EA-B38D-B47B-C433-55D43887A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1DE8-27C5-4B2B-9DCF-69BAC41F258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44699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8017D6-AA15-BE39-0943-6644E1190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1C488FC-C987-7D15-1377-23BD0DDFD3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1B97E59-7213-793A-17F1-E5FA2800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3A5CEE0F-2835-47D5-1C11-42AA9DB35F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9FA10093-37F5-35F6-4C82-6EC9484813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4F5E06E9-CF74-8E3D-587C-F5FE10F94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8C201-B1EA-40C8-8F8A-277829838E2B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A764020A-AF28-0C97-727C-624214CAF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C98699FD-7A79-E485-5C8D-123883533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1DE8-27C5-4B2B-9DCF-69BAC41F258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5213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C464B1-45D8-17A2-B9E6-54DE8EF35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3CB435D-9EAB-16B0-BC13-1EBFCB975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8C201-B1EA-40C8-8F8A-277829838E2B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DAA3D18-3DFE-29EF-8928-5211BF757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865331E-25DF-B944-F85E-FAABAEE15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1DE8-27C5-4B2B-9DCF-69BAC41F258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10912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48C064AC-1F3D-7D8B-22F4-3F59AB6BF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8C201-B1EA-40C8-8F8A-277829838E2B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C10EFB39-5893-3F53-9560-D13B351A6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4184F5E4-EED5-5E52-A306-A2C71A579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1DE8-27C5-4B2B-9DCF-69BAC41F258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32751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29C5BF-4ADA-F9DD-09EA-F57EE0A7B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D018D09-E86D-4C29-A9FE-970F986FFB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B73F19C-3508-F71D-0ED8-55B3CBF8F9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986FB44-1C8B-69CE-744B-4D3BDA271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8C201-B1EA-40C8-8F8A-277829838E2B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8643A2B-18AC-6412-3805-9816D49F3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43E9506-13AB-8408-0CCB-CA47DC760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1DE8-27C5-4B2B-9DCF-69BAC41F258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98227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719AEA-D649-776B-AF69-7DD9AE5C7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682C5FA1-1709-CC20-C54B-24C7D23604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23D27FD-0E10-D154-701C-BAACC03D4C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586060B-49D1-087B-AEB1-5DA5AF64E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8C201-B1EA-40C8-8F8A-277829838E2B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48F036F-149F-3EC7-E9C7-00A2B7CBC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C16F878-F010-74B1-E572-651BCEF59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1DE8-27C5-4B2B-9DCF-69BAC41F258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50155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5C806D2D-241A-A81D-75C6-E21B470F4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3FAA0D9-DD11-E222-79C8-94933C07E1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985861D-CD66-A2A7-D61C-811FD0E837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8C201-B1EA-40C8-8F8A-277829838E2B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58D3C95-DCA1-4F2B-1C4D-097BD69887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BFD439E-2C25-D7BA-C506-4FAD2E0F43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01DE8-27C5-4B2B-9DCF-69BAC41F258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82320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C4FDBE2-32F7-4AC4-A40C-C51C65B1D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E2B33195-5BCA-4BB7-A82D-673952268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604789">
            <a:off x="675639" y="775849"/>
            <a:ext cx="2987899" cy="2987899"/>
          </a:xfrm>
          <a:prstGeom prst="arc">
            <a:avLst>
              <a:gd name="adj1" fmla="val 14455503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11B0385-1DC5-13EF-CC6D-BA4192BD56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3590" y="1290682"/>
            <a:ext cx="5544674" cy="2387600"/>
          </a:xfrm>
        </p:spPr>
        <p:txBody>
          <a:bodyPr>
            <a:normAutofit fontScale="90000"/>
          </a:bodyPr>
          <a:lstStyle/>
          <a:p>
            <a:pPr algn="l"/>
            <a:r>
              <a:rPr lang="da-DK" dirty="0">
                <a:solidFill>
                  <a:srgbClr val="FFFFFF"/>
                </a:solidFill>
              </a:rPr>
              <a:t>Digital inklusionsindsatser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F8AD9F3-9AF6-494F-83A3-2F67756393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5976" y="2130090"/>
            <a:ext cx="457824" cy="44540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11156773-3FB3-46D9-9F87-8212874048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13872" y="3116072"/>
            <a:ext cx="4378128" cy="3741928"/>
          </a:xfrm>
          <a:custGeom>
            <a:avLst/>
            <a:gdLst>
              <a:gd name="connsiteX0" fmla="*/ 2605183 w 4378128"/>
              <a:gd name="connsiteY0" fmla="*/ 0 h 3741928"/>
              <a:gd name="connsiteX1" fmla="*/ 4262321 w 4378128"/>
              <a:gd name="connsiteY1" fmla="*/ 594897 h 3741928"/>
              <a:gd name="connsiteX2" fmla="*/ 4378128 w 4378128"/>
              <a:gd name="connsiteY2" fmla="*/ 700149 h 3741928"/>
              <a:gd name="connsiteX3" fmla="*/ 4378128 w 4378128"/>
              <a:gd name="connsiteY3" fmla="*/ 3741928 h 3741928"/>
              <a:gd name="connsiteX4" fmla="*/ 263831 w 4378128"/>
              <a:gd name="connsiteY4" fmla="*/ 3741928 h 3741928"/>
              <a:gd name="connsiteX5" fmla="*/ 204729 w 4378128"/>
              <a:gd name="connsiteY5" fmla="*/ 3619238 h 3741928"/>
              <a:gd name="connsiteX6" fmla="*/ 0 w 4378128"/>
              <a:gd name="connsiteY6" fmla="*/ 2605183 h 3741928"/>
              <a:gd name="connsiteX7" fmla="*/ 2605183 w 4378128"/>
              <a:gd name="connsiteY7" fmla="*/ 0 h 374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78128" h="3741928">
                <a:moveTo>
                  <a:pt x="2605183" y="0"/>
                </a:moveTo>
                <a:cubicBezTo>
                  <a:pt x="3234659" y="0"/>
                  <a:pt x="3811992" y="223253"/>
                  <a:pt x="4262321" y="594897"/>
                </a:cubicBezTo>
                <a:lnTo>
                  <a:pt x="4378128" y="700149"/>
                </a:lnTo>
                <a:lnTo>
                  <a:pt x="4378128" y="3741928"/>
                </a:lnTo>
                <a:lnTo>
                  <a:pt x="263831" y="3741928"/>
                </a:lnTo>
                <a:lnTo>
                  <a:pt x="204729" y="3619238"/>
                </a:lnTo>
                <a:cubicBezTo>
                  <a:pt x="72899" y="3307558"/>
                  <a:pt x="0" y="2964884"/>
                  <a:pt x="0" y="2605183"/>
                </a:cubicBezTo>
                <a:cubicBezTo>
                  <a:pt x="0" y="1166380"/>
                  <a:pt x="1166380" y="0"/>
                  <a:pt x="260518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8EA24D0-C854-4AA8-B8FD-D252660D8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99731" y="1"/>
            <a:ext cx="4208478" cy="3678281"/>
          </a:xfrm>
          <a:custGeom>
            <a:avLst/>
            <a:gdLst>
              <a:gd name="connsiteX0" fmla="*/ 711074 w 4208478"/>
              <a:gd name="connsiteY0" fmla="*/ 0 h 3678281"/>
              <a:gd name="connsiteX1" fmla="*/ 3497404 w 4208478"/>
              <a:gd name="connsiteY1" fmla="*/ 0 h 3678281"/>
              <a:gd name="connsiteX2" fmla="*/ 3592161 w 4208478"/>
              <a:gd name="connsiteY2" fmla="*/ 86120 h 3678281"/>
              <a:gd name="connsiteX3" fmla="*/ 4208478 w 4208478"/>
              <a:gd name="connsiteY3" fmla="*/ 1574042 h 3678281"/>
              <a:gd name="connsiteX4" fmla="*/ 2104239 w 4208478"/>
              <a:gd name="connsiteY4" fmla="*/ 3678281 h 3678281"/>
              <a:gd name="connsiteX5" fmla="*/ 0 w 4208478"/>
              <a:gd name="connsiteY5" fmla="*/ 1574042 h 3678281"/>
              <a:gd name="connsiteX6" fmla="*/ 616318 w 4208478"/>
              <a:gd name="connsiteY6" fmla="*/ 86120 h 3678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08478" h="3678281">
                <a:moveTo>
                  <a:pt x="711074" y="0"/>
                </a:moveTo>
                <a:lnTo>
                  <a:pt x="3497404" y="0"/>
                </a:lnTo>
                <a:lnTo>
                  <a:pt x="3592161" y="86120"/>
                </a:lnTo>
                <a:cubicBezTo>
                  <a:pt x="3972953" y="466913"/>
                  <a:pt x="4208478" y="992973"/>
                  <a:pt x="4208478" y="1574042"/>
                </a:cubicBezTo>
                <a:cubicBezTo>
                  <a:pt x="4208478" y="2736181"/>
                  <a:pt x="3266378" y="3678281"/>
                  <a:pt x="2104239" y="3678281"/>
                </a:cubicBezTo>
                <a:cubicBezTo>
                  <a:pt x="942100" y="3678281"/>
                  <a:pt x="0" y="2736181"/>
                  <a:pt x="0" y="1574042"/>
                </a:cubicBezTo>
                <a:cubicBezTo>
                  <a:pt x="0" y="992973"/>
                  <a:pt x="235525" y="466913"/>
                  <a:pt x="616318" y="8612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2CCA0F6C-4A08-96F7-4529-A4A379ECC1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5866" y="503137"/>
            <a:ext cx="2296208" cy="2563021"/>
          </a:xfrm>
          <a:custGeom>
            <a:avLst/>
            <a:gdLst/>
            <a:ahLst/>
            <a:cxnLst/>
            <a:rect l="l" t="t" r="r" b="b"/>
            <a:pathLst>
              <a:path w="2833631" h="2677010">
                <a:moveTo>
                  <a:pt x="49418" y="0"/>
                </a:moveTo>
                <a:lnTo>
                  <a:pt x="2784213" y="0"/>
                </a:lnTo>
                <a:cubicBezTo>
                  <a:pt x="2811506" y="0"/>
                  <a:pt x="2833631" y="22125"/>
                  <a:pt x="2833631" y="49418"/>
                </a:cubicBezTo>
                <a:lnTo>
                  <a:pt x="2833631" y="2627592"/>
                </a:lnTo>
                <a:cubicBezTo>
                  <a:pt x="2833631" y="2654885"/>
                  <a:pt x="2811506" y="2677010"/>
                  <a:pt x="2784213" y="2677010"/>
                </a:cubicBezTo>
                <a:lnTo>
                  <a:pt x="49418" y="2677010"/>
                </a:lnTo>
                <a:cubicBezTo>
                  <a:pt x="22125" y="2677010"/>
                  <a:pt x="0" y="2654885"/>
                  <a:pt x="0" y="2627592"/>
                </a:cubicBezTo>
                <a:lnTo>
                  <a:pt x="0" y="49418"/>
                </a:lnTo>
                <a:cubicBezTo>
                  <a:pt x="0" y="22125"/>
                  <a:pt x="22125" y="0"/>
                  <a:pt x="49418" y="0"/>
                </a:cubicBezTo>
                <a:close/>
              </a:path>
            </a:pathLst>
          </a:cu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656A9A17-AC87-686A-E3DC-4EDC81276F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2899" y="3835197"/>
            <a:ext cx="2348616" cy="2567230"/>
          </a:xfrm>
          <a:custGeom>
            <a:avLst/>
            <a:gdLst/>
            <a:ahLst/>
            <a:cxnLst/>
            <a:rect l="l" t="t" r="r" b="b"/>
            <a:pathLst>
              <a:path w="2833631" h="2677010">
                <a:moveTo>
                  <a:pt x="49418" y="0"/>
                </a:moveTo>
                <a:lnTo>
                  <a:pt x="2784213" y="0"/>
                </a:lnTo>
                <a:cubicBezTo>
                  <a:pt x="2811506" y="0"/>
                  <a:pt x="2833631" y="22125"/>
                  <a:pt x="2833631" y="49418"/>
                </a:cubicBezTo>
                <a:lnTo>
                  <a:pt x="2833631" y="2627592"/>
                </a:lnTo>
                <a:cubicBezTo>
                  <a:pt x="2833631" y="2654885"/>
                  <a:pt x="2811506" y="2677010"/>
                  <a:pt x="2784213" y="2677010"/>
                </a:cubicBezTo>
                <a:lnTo>
                  <a:pt x="49418" y="2677010"/>
                </a:lnTo>
                <a:cubicBezTo>
                  <a:pt x="22125" y="2677010"/>
                  <a:pt x="0" y="2654885"/>
                  <a:pt x="0" y="2627592"/>
                </a:cubicBezTo>
                <a:lnTo>
                  <a:pt x="0" y="49418"/>
                </a:lnTo>
                <a:cubicBezTo>
                  <a:pt x="0" y="22125"/>
                  <a:pt x="22125" y="0"/>
                  <a:pt x="49418" y="0"/>
                </a:cubicBezTo>
                <a:close/>
              </a:path>
            </a:pathLst>
          </a:custGeom>
        </p:spPr>
      </p:pic>
      <p:pic>
        <p:nvPicPr>
          <p:cNvPr id="9" name="Billede 8">
            <a:extLst>
              <a:ext uri="{FF2B5EF4-FFF2-40B4-BE49-F238E27FC236}">
                <a16:creationId xmlns:a16="http://schemas.microsoft.com/office/drawing/2014/main" id="{BDFCB26D-A93B-C71E-0609-19FEB939A24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03542" y="4162841"/>
            <a:ext cx="2294514" cy="2563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936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325166D1-1B21-4128-AC42-61745528E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Billede 1">
            <a:extLst>
              <a:ext uri="{FF2B5EF4-FFF2-40B4-BE49-F238E27FC236}">
                <a16:creationId xmlns:a16="http://schemas.microsoft.com/office/drawing/2014/main" id="{719CA007-1486-7024-ABAC-E8F2BF40A44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94" r="-1" b="-1"/>
          <a:stretch/>
        </p:blipFill>
        <p:spPr>
          <a:xfrm>
            <a:off x="-31105" y="2"/>
            <a:ext cx="6186992" cy="6857998"/>
          </a:xfrm>
          <a:custGeom>
            <a:avLst/>
            <a:gdLst/>
            <a:ahLst/>
            <a:cxnLst/>
            <a:rect l="l" t="t" r="r" b="b"/>
            <a:pathLst>
              <a:path w="6187012" h="6857998">
                <a:moveTo>
                  <a:pt x="5434855" y="6118149"/>
                </a:moveTo>
                <a:cubicBezTo>
                  <a:pt x="5441404" y="6124102"/>
                  <a:pt x="5449025" y="6129341"/>
                  <a:pt x="5456075" y="6133723"/>
                </a:cubicBezTo>
                <a:cubicBezTo>
                  <a:pt x="5463218" y="6138152"/>
                  <a:pt x="5468564" y="6143474"/>
                  <a:pt x="5472234" y="6149380"/>
                </a:cubicBezTo>
                <a:lnTo>
                  <a:pt x="5477710" y="6166562"/>
                </a:lnTo>
                <a:lnTo>
                  <a:pt x="5472234" y="6149379"/>
                </a:lnTo>
                <a:cubicBezTo>
                  <a:pt x="5468564" y="6143474"/>
                  <a:pt x="5463218" y="6138152"/>
                  <a:pt x="5456075" y="6133722"/>
                </a:cubicBezTo>
                <a:cubicBezTo>
                  <a:pt x="5449025" y="6129341"/>
                  <a:pt x="5441404" y="6124102"/>
                  <a:pt x="5434855" y="6118149"/>
                </a:cubicBezTo>
                <a:close/>
                <a:moveTo>
                  <a:pt x="5343013" y="4941372"/>
                </a:moveTo>
                <a:lnTo>
                  <a:pt x="5346342" y="4950869"/>
                </a:lnTo>
                <a:lnTo>
                  <a:pt x="5356027" y="4991382"/>
                </a:lnTo>
                <a:lnTo>
                  <a:pt x="5346342" y="4950868"/>
                </a:lnTo>
                <a:close/>
                <a:moveTo>
                  <a:pt x="5346951" y="4749807"/>
                </a:moveTo>
                <a:cubicBezTo>
                  <a:pt x="5334815" y="4762826"/>
                  <a:pt x="5333958" y="4781365"/>
                  <a:pt x="5332244" y="4799797"/>
                </a:cubicBezTo>
                <a:cubicBezTo>
                  <a:pt x="5333958" y="4781365"/>
                  <a:pt x="5334815" y="4762827"/>
                  <a:pt x="5346951" y="4749807"/>
                </a:cubicBezTo>
                <a:close/>
                <a:moveTo>
                  <a:pt x="5364750" y="4543185"/>
                </a:moveTo>
                <a:cubicBezTo>
                  <a:pt x="5365727" y="4548281"/>
                  <a:pt x="5367775" y="4553662"/>
                  <a:pt x="5370156" y="4557092"/>
                </a:cubicBezTo>
                <a:cubicBezTo>
                  <a:pt x="5381776" y="4573618"/>
                  <a:pt x="5390563" y="4588275"/>
                  <a:pt x="5396519" y="4602021"/>
                </a:cubicBezTo>
                <a:cubicBezTo>
                  <a:pt x="5390563" y="4588275"/>
                  <a:pt x="5381776" y="4573618"/>
                  <a:pt x="5370156" y="4557091"/>
                </a:cubicBezTo>
                <a:close/>
                <a:moveTo>
                  <a:pt x="5830968" y="2819253"/>
                </a:moveTo>
                <a:lnTo>
                  <a:pt x="5842611" y="2827484"/>
                </a:lnTo>
                <a:lnTo>
                  <a:pt x="5842613" y="2827486"/>
                </a:lnTo>
                <a:lnTo>
                  <a:pt x="5871116" y="2861156"/>
                </a:lnTo>
                <a:lnTo>
                  <a:pt x="5861462" y="2842392"/>
                </a:lnTo>
                <a:lnTo>
                  <a:pt x="5842613" y="2827486"/>
                </a:lnTo>
                <a:lnTo>
                  <a:pt x="5842611" y="2827483"/>
                </a:lnTo>
                <a:close/>
                <a:moveTo>
                  <a:pt x="5761313" y="1974015"/>
                </a:moveTo>
                <a:lnTo>
                  <a:pt x="5754799" y="1999763"/>
                </a:lnTo>
                <a:cubicBezTo>
                  <a:pt x="5750990" y="2008056"/>
                  <a:pt x="5745310" y="2016020"/>
                  <a:pt x="5737071" y="2023547"/>
                </a:cubicBezTo>
                <a:cubicBezTo>
                  <a:pt x="5753550" y="2008497"/>
                  <a:pt x="5759789" y="1991685"/>
                  <a:pt x="5761313" y="1974015"/>
                </a:cubicBezTo>
                <a:close/>
                <a:moveTo>
                  <a:pt x="5744119" y="1768838"/>
                </a:moveTo>
                <a:cubicBezTo>
                  <a:pt x="5739738" y="1774411"/>
                  <a:pt x="5736975" y="1779948"/>
                  <a:pt x="5735518" y="1785412"/>
                </a:cubicBezTo>
                <a:lnTo>
                  <a:pt x="5734738" y="1801558"/>
                </a:lnTo>
                <a:cubicBezTo>
                  <a:pt x="5733070" y="1790986"/>
                  <a:pt x="5735356" y="1779981"/>
                  <a:pt x="5744119" y="1768838"/>
                </a:cubicBezTo>
                <a:close/>
                <a:moveTo>
                  <a:pt x="5853708" y="520953"/>
                </a:moveTo>
                <a:lnTo>
                  <a:pt x="5846981" y="549926"/>
                </a:lnTo>
                <a:lnTo>
                  <a:pt x="5840726" y="566616"/>
                </a:lnTo>
                <a:lnTo>
                  <a:pt x="5834776" y="581804"/>
                </a:lnTo>
                <a:lnTo>
                  <a:pt x="5834358" y="583595"/>
                </a:lnTo>
                <a:lnTo>
                  <a:pt x="5832183" y="589388"/>
                </a:lnTo>
                <a:cubicBezTo>
                  <a:pt x="5829783" y="597005"/>
                  <a:pt x="5828025" y="604728"/>
                  <a:pt x="5827560" y="612658"/>
                </a:cubicBezTo>
                <a:lnTo>
                  <a:pt x="5834358" y="583595"/>
                </a:lnTo>
                <a:lnTo>
                  <a:pt x="5840674" y="566754"/>
                </a:lnTo>
                <a:lnTo>
                  <a:pt x="5840726" y="566616"/>
                </a:lnTo>
                <a:lnTo>
                  <a:pt x="5846564" y="551717"/>
                </a:lnTo>
                <a:lnTo>
                  <a:pt x="5846981" y="549926"/>
                </a:lnTo>
                <a:lnTo>
                  <a:pt x="5849145" y="544146"/>
                </a:lnTo>
                <a:cubicBezTo>
                  <a:pt x="5851532" y="536547"/>
                  <a:pt x="5853271" y="528850"/>
                  <a:pt x="5853708" y="520953"/>
                </a:cubicBezTo>
                <a:close/>
                <a:moveTo>
                  <a:pt x="5802605" y="268794"/>
                </a:moveTo>
                <a:cubicBezTo>
                  <a:pt x="5800080" y="279176"/>
                  <a:pt x="5798377" y="289296"/>
                  <a:pt x="5797729" y="299164"/>
                </a:cubicBezTo>
                <a:cubicBezTo>
                  <a:pt x="5797080" y="309031"/>
                  <a:pt x="5797485" y="318646"/>
                  <a:pt x="5799176" y="328017"/>
                </a:cubicBezTo>
                <a:close/>
                <a:moveTo>
                  <a:pt x="0" y="0"/>
                </a:moveTo>
                <a:lnTo>
                  <a:pt x="6120021" y="0"/>
                </a:lnTo>
                <a:lnTo>
                  <a:pt x="6115806" y="24480"/>
                </a:lnTo>
                <a:cubicBezTo>
                  <a:pt x="6113321" y="32636"/>
                  <a:pt x="6109559" y="40471"/>
                  <a:pt x="6103795" y="47806"/>
                </a:cubicBezTo>
                <a:cubicBezTo>
                  <a:pt x="6088935" y="66857"/>
                  <a:pt x="6092364" y="85336"/>
                  <a:pt x="6094651" y="105718"/>
                </a:cubicBezTo>
                <a:cubicBezTo>
                  <a:pt x="6096365" y="121150"/>
                  <a:pt x="6095794" y="136963"/>
                  <a:pt x="6095986" y="152584"/>
                </a:cubicBezTo>
                <a:cubicBezTo>
                  <a:pt x="6096555" y="180017"/>
                  <a:pt x="6096746" y="207450"/>
                  <a:pt x="6097699" y="234883"/>
                </a:cubicBezTo>
                <a:cubicBezTo>
                  <a:pt x="6098079" y="243648"/>
                  <a:pt x="6102844" y="252600"/>
                  <a:pt x="6102082" y="261173"/>
                </a:cubicBezTo>
                <a:cubicBezTo>
                  <a:pt x="6098461" y="300800"/>
                  <a:pt x="6092746" y="340425"/>
                  <a:pt x="6089507" y="380050"/>
                </a:cubicBezTo>
                <a:cubicBezTo>
                  <a:pt x="6087603" y="402529"/>
                  <a:pt x="6091220" y="425581"/>
                  <a:pt x="6088555" y="447870"/>
                </a:cubicBezTo>
                <a:cubicBezTo>
                  <a:pt x="6085507" y="473587"/>
                  <a:pt x="6077697" y="498733"/>
                  <a:pt x="6072932" y="524262"/>
                </a:cubicBezTo>
                <a:cubicBezTo>
                  <a:pt x="6071600" y="531310"/>
                  <a:pt x="6073315" y="539121"/>
                  <a:pt x="6073694" y="546552"/>
                </a:cubicBezTo>
                <a:cubicBezTo>
                  <a:pt x="6074076" y="554933"/>
                  <a:pt x="6074838" y="563125"/>
                  <a:pt x="6075029" y="571508"/>
                </a:cubicBezTo>
                <a:cubicBezTo>
                  <a:pt x="6075411" y="597037"/>
                  <a:pt x="6074838" y="622564"/>
                  <a:pt x="6076173" y="648092"/>
                </a:cubicBezTo>
                <a:cubicBezTo>
                  <a:pt x="6076934" y="663713"/>
                  <a:pt x="6084744" y="680096"/>
                  <a:pt x="6081886" y="694576"/>
                </a:cubicBezTo>
                <a:cubicBezTo>
                  <a:pt x="6076363" y="724104"/>
                  <a:pt x="6088745" y="753633"/>
                  <a:pt x="6078459" y="783158"/>
                </a:cubicBezTo>
                <a:cubicBezTo>
                  <a:pt x="6075411" y="792306"/>
                  <a:pt x="6083031" y="804877"/>
                  <a:pt x="6083411" y="815929"/>
                </a:cubicBezTo>
                <a:cubicBezTo>
                  <a:pt x="6084363" y="843552"/>
                  <a:pt x="6084173" y="871173"/>
                  <a:pt x="6083983" y="898797"/>
                </a:cubicBezTo>
                <a:cubicBezTo>
                  <a:pt x="6083793" y="923562"/>
                  <a:pt x="6086459" y="949281"/>
                  <a:pt x="6081125" y="973095"/>
                </a:cubicBezTo>
                <a:cubicBezTo>
                  <a:pt x="6075411" y="998052"/>
                  <a:pt x="6076173" y="1020529"/>
                  <a:pt x="6082649" y="1044725"/>
                </a:cubicBezTo>
                <a:cubicBezTo>
                  <a:pt x="6087031" y="1061298"/>
                  <a:pt x="6087603" y="1078826"/>
                  <a:pt x="6088935" y="1095972"/>
                </a:cubicBezTo>
                <a:cubicBezTo>
                  <a:pt x="6090459" y="1114449"/>
                  <a:pt x="6086459" y="1134834"/>
                  <a:pt x="6092746" y="1151600"/>
                </a:cubicBezTo>
                <a:cubicBezTo>
                  <a:pt x="6111415" y="1201512"/>
                  <a:pt x="6115415" y="1252757"/>
                  <a:pt x="6115415" y="1304955"/>
                </a:cubicBezTo>
                <a:cubicBezTo>
                  <a:pt x="6115415" y="1314483"/>
                  <a:pt x="6112750" y="1324198"/>
                  <a:pt x="6109892" y="1333341"/>
                </a:cubicBezTo>
                <a:cubicBezTo>
                  <a:pt x="6092746" y="1386684"/>
                  <a:pt x="6094269" y="1440216"/>
                  <a:pt x="6104748" y="1494509"/>
                </a:cubicBezTo>
                <a:cubicBezTo>
                  <a:pt x="6107034" y="1505751"/>
                  <a:pt x="6107415" y="1518324"/>
                  <a:pt x="6105130" y="1529563"/>
                </a:cubicBezTo>
                <a:cubicBezTo>
                  <a:pt x="6098461" y="1561189"/>
                  <a:pt x="6087411" y="1591859"/>
                  <a:pt x="6082649" y="1623675"/>
                </a:cubicBezTo>
                <a:cubicBezTo>
                  <a:pt x="6074838" y="1676253"/>
                  <a:pt x="6101126" y="1721785"/>
                  <a:pt x="6118274" y="1768838"/>
                </a:cubicBezTo>
                <a:cubicBezTo>
                  <a:pt x="6134467" y="1813610"/>
                  <a:pt x="6171044" y="1851709"/>
                  <a:pt x="6162851" y="1904673"/>
                </a:cubicBezTo>
                <a:cubicBezTo>
                  <a:pt x="6162090" y="1910004"/>
                  <a:pt x="6167233" y="1915912"/>
                  <a:pt x="6168567" y="1921817"/>
                </a:cubicBezTo>
                <a:cubicBezTo>
                  <a:pt x="6172188" y="1938009"/>
                  <a:pt x="6176566" y="1954202"/>
                  <a:pt x="6178283" y="1970586"/>
                </a:cubicBezTo>
                <a:cubicBezTo>
                  <a:pt x="6180570" y="1990589"/>
                  <a:pt x="6179809" y="2010974"/>
                  <a:pt x="6181713" y="2030977"/>
                </a:cubicBezTo>
                <a:cubicBezTo>
                  <a:pt x="6182856" y="2043835"/>
                  <a:pt x="6184951" y="2056600"/>
                  <a:pt x="6186761" y="2069340"/>
                </a:cubicBezTo>
                <a:lnTo>
                  <a:pt x="6187012" y="2072225"/>
                </a:lnTo>
                <a:lnTo>
                  <a:pt x="6187012" y="2131532"/>
                </a:lnTo>
                <a:lnTo>
                  <a:pt x="6186141" y="2138304"/>
                </a:lnTo>
                <a:cubicBezTo>
                  <a:pt x="6183950" y="2148519"/>
                  <a:pt x="6181332" y="2158712"/>
                  <a:pt x="6179617" y="2168903"/>
                </a:cubicBezTo>
                <a:cubicBezTo>
                  <a:pt x="6174854" y="2197670"/>
                  <a:pt x="6176188" y="2229296"/>
                  <a:pt x="6163995" y="2254633"/>
                </a:cubicBezTo>
                <a:cubicBezTo>
                  <a:pt x="6151041" y="2281683"/>
                  <a:pt x="6145135" y="2307402"/>
                  <a:pt x="6149135" y="2335405"/>
                </a:cubicBezTo>
                <a:cubicBezTo>
                  <a:pt x="6150469" y="2344741"/>
                  <a:pt x="6158471" y="2356744"/>
                  <a:pt x="6166661" y="2360933"/>
                </a:cubicBezTo>
                <a:cubicBezTo>
                  <a:pt x="6184950" y="2370270"/>
                  <a:pt x="6188190" y="2383032"/>
                  <a:pt x="6181902" y="2400369"/>
                </a:cubicBezTo>
                <a:cubicBezTo>
                  <a:pt x="6176566" y="2415420"/>
                  <a:pt x="6173901" y="2433897"/>
                  <a:pt x="6163613" y="2444184"/>
                </a:cubicBezTo>
                <a:cubicBezTo>
                  <a:pt x="6134467" y="2473333"/>
                  <a:pt x="6133515" y="2510483"/>
                  <a:pt x="6125705" y="2546678"/>
                </a:cubicBezTo>
                <a:cubicBezTo>
                  <a:pt x="6120940" y="2568774"/>
                  <a:pt x="6120750" y="2589352"/>
                  <a:pt x="6123988" y="2611450"/>
                </a:cubicBezTo>
                <a:cubicBezTo>
                  <a:pt x="6131227" y="2659455"/>
                  <a:pt x="6120940" y="2706131"/>
                  <a:pt x="6107796" y="2752235"/>
                </a:cubicBezTo>
                <a:cubicBezTo>
                  <a:pt x="6099034" y="2782716"/>
                  <a:pt x="6093699" y="2813958"/>
                  <a:pt x="6084744" y="2844248"/>
                </a:cubicBezTo>
                <a:cubicBezTo>
                  <a:pt x="6077886" y="2866918"/>
                  <a:pt x="6069694" y="2889587"/>
                  <a:pt x="6058646" y="2910353"/>
                </a:cubicBezTo>
                <a:cubicBezTo>
                  <a:pt x="6042452" y="2940455"/>
                  <a:pt x="6018067" y="2966742"/>
                  <a:pt x="6024544" y="3005035"/>
                </a:cubicBezTo>
                <a:cubicBezTo>
                  <a:pt x="6030260" y="3038756"/>
                  <a:pt x="6018259" y="3069235"/>
                  <a:pt x="6006828" y="3100099"/>
                </a:cubicBezTo>
                <a:cubicBezTo>
                  <a:pt x="5998446" y="3122770"/>
                  <a:pt x="5989871" y="3145436"/>
                  <a:pt x="5984537" y="3168870"/>
                </a:cubicBezTo>
                <a:cubicBezTo>
                  <a:pt x="5978251" y="3196686"/>
                  <a:pt x="5980920" y="3228119"/>
                  <a:pt x="5969297" y="3252885"/>
                </a:cubicBezTo>
                <a:cubicBezTo>
                  <a:pt x="5957105" y="3278795"/>
                  <a:pt x="5965297" y="3300319"/>
                  <a:pt x="5968726" y="3323372"/>
                </a:cubicBezTo>
                <a:cubicBezTo>
                  <a:pt x="5974061" y="3360139"/>
                  <a:pt x="5983967" y="3396719"/>
                  <a:pt x="5971395" y="3433866"/>
                </a:cubicBezTo>
                <a:cubicBezTo>
                  <a:pt x="5956153" y="3479015"/>
                  <a:pt x="5939769" y="3523785"/>
                  <a:pt x="5925292" y="3569124"/>
                </a:cubicBezTo>
                <a:cubicBezTo>
                  <a:pt x="5919765" y="3586653"/>
                  <a:pt x="5917479" y="3605509"/>
                  <a:pt x="5915003" y="3623799"/>
                </a:cubicBezTo>
                <a:cubicBezTo>
                  <a:pt x="5912906" y="3641134"/>
                  <a:pt x="5918242" y="3661899"/>
                  <a:pt x="5910241" y="3675238"/>
                </a:cubicBezTo>
                <a:cubicBezTo>
                  <a:pt x="5889667" y="3709529"/>
                  <a:pt x="5879569" y="3744770"/>
                  <a:pt x="5879569" y="3784397"/>
                </a:cubicBezTo>
                <a:cubicBezTo>
                  <a:pt x="5879569" y="3799258"/>
                  <a:pt x="5870996" y="3813737"/>
                  <a:pt x="5869471" y="3828785"/>
                </a:cubicBezTo>
                <a:cubicBezTo>
                  <a:pt x="5867567" y="3849362"/>
                  <a:pt x="5862423" y="3872985"/>
                  <a:pt x="5869664" y="3890891"/>
                </a:cubicBezTo>
                <a:cubicBezTo>
                  <a:pt x="5886809" y="3932993"/>
                  <a:pt x="5872519" y="3967091"/>
                  <a:pt x="5855566" y="4003861"/>
                </a:cubicBezTo>
                <a:cubicBezTo>
                  <a:pt x="5838801" y="4040058"/>
                  <a:pt x="5825466" y="4078159"/>
                  <a:pt x="5814416" y="4116641"/>
                </a:cubicBezTo>
                <a:cubicBezTo>
                  <a:pt x="5810415" y="4131119"/>
                  <a:pt x="5817085" y="4148453"/>
                  <a:pt x="5818417" y="4164458"/>
                </a:cubicBezTo>
                <a:cubicBezTo>
                  <a:pt x="5818798" y="4170174"/>
                  <a:pt x="5819370" y="4176461"/>
                  <a:pt x="5817466" y="4181603"/>
                </a:cubicBezTo>
                <a:cubicBezTo>
                  <a:pt x="5799176" y="4231324"/>
                  <a:pt x="5785269" y="4281810"/>
                  <a:pt x="5794794" y="4335722"/>
                </a:cubicBezTo>
                <a:cubicBezTo>
                  <a:pt x="5795747" y="4340674"/>
                  <a:pt x="5793650" y="4346201"/>
                  <a:pt x="5792317" y="4351154"/>
                </a:cubicBezTo>
                <a:cubicBezTo>
                  <a:pt x="5785461" y="4375349"/>
                  <a:pt x="5774601" y="4398972"/>
                  <a:pt x="5772124" y="4423545"/>
                </a:cubicBezTo>
                <a:cubicBezTo>
                  <a:pt x="5766028" y="4484127"/>
                  <a:pt x="5763550" y="4545086"/>
                  <a:pt x="5759550" y="4606053"/>
                </a:cubicBezTo>
                <a:cubicBezTo>
                  <a:pt x="5759361" y="4609863"/>
                  <a:pt x="5759361" y="4613864"/>
                  <a:pt x="5758027" y="4617291"/>
                </a:cubicBezTo>
                <a:cubicBezTo>
                  <a:pt x="5749834" y="4639772"/>
                  <a:pt x="5752502" y="4659393"/>
                  <a:pt x="5768123" y="4678445"/>
                </a:cubicBezTo>
                <a:cubicBezTo>
                  <a:pt x="5774982" y="4686828"/>
                  <a:pt x="5778601" y="4698258"/>
                  <a:pt x="5782412" y="4708734"/>
                </a:cubicBezTo>
                <a:cubicBezTo>
                  <a:pt x="5788127" y="4724167"/>
                  <a:pt x="5793650" y="4739978"/>
                  <a:pt x="5797271" y="4755980"/>
                </a:cubicBezTo>
                <a:cubicBezTo>
                  <a:pt x="5800700" y="4771793"/>
                  <a:pt x="5805462" y="4788747"/>
                  <a:pt x="5802796" y="4803988"/>
                </a:cubicBezTo>
                <a:cubicBezTo>
                  <a:pt x="5798035" y="4831420"/>
                  <a:pt x="5787366" y="4857522"/>
                  <a:pt x="5780315" y="4884572"/>
                </a:cubicBezTo>
                <a:cubicBezTo>
                  <a:pt x="5777837" y="4893907"/>
                  <a:pt x="5778221" y="4904195"/>
                  <a:pt x="5778030" y="4913909"/>
                </a:cubicBezTo>
                <a:cubicBezTo>
                  <a:pt x="5777459" y="4936201"/>
                  <a:pt x="5782984" y="4959061"/>
                  <a:pt x="5767171" y="4979253"/>
                </a:cubicBezTo>
                <a:cubicBezTo>
                  <a:pt x="5752311" y="4997922"/>
                  <a:pt x="5756692" y="5016785"/>
                  <a:pt x="5767932" y="5036405"/>
                </a:cubicBezTo>
                <a:cubicBezTo>
                  <a:pt x="5775934" y="5050504"/>
                  <a:pt x="5782221" y="5066505"/>
                  <a:pt x="5785269" y="5082317"/>
                </a:cubicBezTo>
                <a:cubicBezTo>
                  <a:pt x="5789460" y="5104036"/>
                  <a:pt x="5791175" y="5125562"/>
                  <a:pt x="5788697" y="5148995"/>
                </a:cubicBezTo>
                <a:cubicBezTo>
                  <a:pt x="5786983" y="5165570"/>
                  <a:pt x="5786221" y="5179097"/>
                  <a:pt x="5776125" y="5192051"/>
                </a:cubicBezTo>
                <a:cubicBezTo>
                  <a:pt x="5774601" y="5194145"/>
                  <a:pt x="5774219" y="5197955"/>
                  <a:pt x="5774412" y="5200813"/>
                </a:cubicBezTo>
                <a:cubicBezTo>
                  <a:pt x="5777649" y="5238343"/>
                  <a:pt x="5775934" y="5275491"/>
                  <a:pt x="5773646" y="5313403"/>
                </a:cubicBezTo>
                <a:cubicBezTo>
                  <a:pt x="5770601" y="5361598"/>
                  <a:pt x="5779553" y="5412276"/>
                  <a:pt x="5811559" y="5453995"/>
                </a:cubicBezTo>
                <a:cubicBezTo>
                  <a:pt x="5816322" y="5460092"/>
                  <a:pt x="5818417" y="5469236"/>
                  <a:pt x="5819562" y="5477239"/>
                </a:cubicBezTo>
                <a:cubicBezTo>
                  <a:pt x="5824514" y="5514957"/>
                  <a:pt x="5827942" y="5552869"/>
                  <a:pt x="5833467" y="5590590"/>
                </a:cubicBezTo>
                <a:cubicBezTo>
                  <a:pt x="5836516" y="5611164"/>
                  <a:pt x="5839182" y="5632691"/>
                  <a:pt x="5847565" y="5651360"/>
                </a:cubicBezTo>
                <a:cubicBezTo>
                  <a:pt x="5855756" y="5669647"/>
                  <a:pt x="5865471" y="5684320"/>
                  <a:pt x="5848327" y="5695178"/>
                </a:cubicBezTo>
                <a:cubicBezTo>
                  <a:pt x="5857471" y="5714607"/>
                  <a:pt x="5865092" y="5731564"/>
                  <a:pt x="5873282" y="5748136"/>
                </a:cubicBezTo>
                <a:cubicBezTo>
                  <a:pt x="5876329" y="5754234"/>
                  <a:pt x="5881284" y="5759378"/>
                  <a:pt x="5884142" y="5765474"/>
                </a:cubicBezTo>
                <a:cubicBezTo>
                  <a:pt x="5887190" y="5771953"/>
                  <a:pt x="5889094" y="5779191"/>
                  <a:pt x="5890620" y="5786239"/>
                </a:cubicBezTo>
                <a:cubicBezTo>
                  <a:pt x="5897477" y="5817674"/>
                  <a:pt x="5903763" y="5849107"/>
                  <a:pt x="5911194" y="5880348"/>
                </a:cubicBezTo>
                <a:cubicBezTo>
                  <a:pt x="5912717" y="5886447"/>
                  <a:pt x="5918813" y="5891590"/>
                  <a:pt x="5922813" y="5897114"/>
                </a:cubicBezTo>
                <a:cubicBezTo>
                  <a:pt x="5925481" y="5900735"/>
                  <a:pt x="5929482" y="5904353"/>
                  <a:pt x="5930054" y="5908355"/>
                </a:cubicBezTo>
                <a:cubicBezTo>
                  <a:pt x="5934626" y="5938836"/>
                  <a:pt x="5939961" y="5969124"/>
                  <a:pt x="5942246" y="5999796"/>
                </a:cubicBezTo>
                <a:cubicBezTo>
                  <a:pt x="5944149" y="6025515"/>
                  <a:pt x="5943580" y="6050282"/>
                  <a:pt x="5976728" y="6056948"/>
                </a:cubicBezTo>
                <a:cubicBezTo>
                  <a:pt x="5982443" y="6058092"/>
                  <a:pt x="5988540" y="6066284"/>
                  <a:pt x="5991396" y="6072569"/>
                </a:cubicBezTo>
                <a:cubicBezTo>
                  <a:pt x="5999589" y="6090477"/>
                  <a:pt x="6005113" y="6109530"/>
                  <a:pt x="6013494" y="6127247"/>
                </a:cubicBezTo>
                <a:cubicBezTo>
                  <a:pt x="6041500" y="6185351"/>
                  <a:pt x="6059217" y="6246121"/>
                  <a:pt x="6055978" y="6311084"/>
                </a:cubicBezTo>
                <a:cubicBezTo>
                  <a:pt x="6055026" y="6331277"/>
                  <a:pt x="6044737" y="6350899"/>
                  <a:pt x="6040926" y="6363664"/>
                </a:cubicBezTo>
                <a:cubicBezTo>
                  <a:pt x="6055978" y="6400429"/>
                  <a:pt x="6070456" y="6431292"/>
                  <a:pt x="6081315" y="6463490"/>
                </a:cubicBezTo>
                <a:cubicBezTo>
                  <a:pt x="6091031" y="6491874"/>
                  <a:pt x="6097127" y="6521593"/>
                  <a:pt x="6104175" y="6550742"/>
                </a:cubicBezTo>
                <a:cubicBezTo>
                  <a:pt x="6106844" y="6561411"/>
                  <a:pt x="6108367" y="6572269"/>
                  <a:pt x="6109702" y="6583128"/>
                </a:cubicBezTo>
                <a:cubicBezTo>
                  <a:pt x="6113892" y="6617036"/>
                  <a:pt x="6103795" y="6652472"/>
                  <a:pt x="6119798" y="6685617"/>
                </a:cubicBezTo>
                <a:cubicBezTo>
                  <a:pt x="6128180" y="6702955"/>
                  <a:pt x="6138276" y="6720103"/>
                  <a:pt x="6142658" y="6738388"/>
                </a:cubicBezTo>
                <a:cubicBezTo>
                  <a:pt x="6147421" y="6758011"/>
                  <a:pt x="6154851" y="6777207"/>
                  <a:pt x="6160162" y="6796804"/>
                </a:cubicBezTo>
                <a:lnTo>
                  <a:pt x="6164933" y="6857457"/>
                </a:lnTo>
                <a:lnTo>
                  <a:pt x="6037694" y="6857457"/>
                </a:lnTo>
                <a:lnTo>
                  <a:pt x="6037694" y="6857998"/>
                </a:lnTo>
                <a:lnTo>
                  <a:pt x="0" y="6857998"/>
                </a:lnTo>
                <a:close/>
              </a:path>
            </a:pathLst>
          </a:custGeom>
          <a:effectLst>
            <a:outerShdw blurRad="381000" dist="152400" algn="tl" rotWithShape="0">
              <a:prstClr val="black">
                <a:alpha val="10000"/>
              </a:prstClr>
            </a:outerShdw>
          </a:effectLst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id="{E6517BAC-C80F-4065-90D8-703493E0B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95368" y="0"/>
            <a:ext cx="874718" cy="6857455"/>
            <a:chOff x="5395368" y="0"/>
            <a:chExt cx="874718" cy="6857455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84DCDA5-A261-4103-B44C-068DCEA033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2404000" y="2991370"/>
              <a:ext cx="6857455" cy="874716"/>
            </a:xfrm>
            <a:custGeom>
              <a:avLst/>
              <a:gdLst>
                <a:gd name="connsiteX0" fmla="*/ 6857455 w 6857455"/>
                <a:gd name="connsiteY0" fmla="*/ 804643 h 874716"/>
                <a:gd name="connsiteX1" fmla="*/ 6857455 w 6857455"/>
                <a:gd name="connsiteY1" fmla="*/ 562246 h 874716"/>
                <a:gd name="connsiteX2" fmla="*/ 6829178 w 6857455"/>
                <a:gd name="connsiteY2" fmla="*/ 551284 h 874716"/>
                <a:gd name="connsiteX3" fmla="*/ 6766024 w 6857455"/>
                <a:gd name="connsiteY3" fmla="*/ 500372 h 874716"/>
                <a:gd name="connsiteX4" fmla="*/ 6734971 w 6857455"/>
                <a:gd name="connsiteY4" fmla="*/ 500944 h 874716"/>
                <a:gd name="connsiteX5" fmla="*/ 6683915 w 6857455"/>
                <a:gd name="connsiteY5" fmla="*/ 507040 h 874716"/>
                <a:gd name="connsiteX6" fmla="*/ 6628860 w 6857455"/>
                <a:gd name="connsiteY6" fmla="*/ 495418 h 874716"/>
                <a:gd name="connsiteX7" fmla="*/ 6588662 w 6857455"/>
                <a:gd name="connsiteY7" fmla="*/ 487227 h 874716"/>
                <a:gd name="connsiteX8" fmla="*/ 6476074 w 6857455"/>
                <a:gd name="connsiteY8" fmla="*/ 511230 h 874716"/>
                <a:gd name="connsiteX9" fmla="*/ 6382345 w 6857455"/>
                <a:gd name="connsiteY9" fmla="*/ 534853 h 874716"/>
                <a:gd name="connsiteX10" fmla="*/ 6369391 w 6857455"/>
                <a:gd name="connsiteY10" fmla="*/ 531615 h 874716"/>
                <a:gd name="connsiteX11" fmla="*/ 6244799 w 6857455"/>
                <a:gd name="connsiteY11" fmla="*/ 512182 h 874716"/>
                <a:gd name="connsiteX12" fmla="*/ 6190315 w 6857455"/>
                <a:gd name="connsiteY12" fmla="*/ 485703 h 874716"/>
                <a:gd name="connsiteX13" fmla="*/ 6115446 w 6857455"/>
                <a:gd name="connsiteY13" fmla="*/ 462270 h 874716"/>
                <a:gd name="connsiteX14" fmla="*/ 6032194 w 6857455"/>
                <a:gd name="connsiteY14" fmla="*/ 434266 h 874716"/>
                <a:gd name="connsiteX15" fmla="*/ 5971042 w 6857455"/>
                <a:gd name="connsiteY15" fmla="*/ 420738 h 874716"/>
                <a:gd name="connsiteX16" fmla="*/ 5880933 w 6857455"/>
                <a:gd name="connsiteY16" fmla="*/ 430646 h 874716"/>
                <a:gd name="connsiteX17" fmla="*/ 5862452 w 6857455"/>
                <a:gd name="connsiteY17" fmla="*/ 438648 h 874716"/>
                <a:gd name="connsiteX18" fmla="*/ 5685283 w 6857455"/>
                <a:gd name="connsiteY18" fmla="*/ 498658 h 874716"/>
                <a:gd name="connsiteX19" fmla="*/ 5567169 w 6857455"/>
                <a:gd name="connsiteY19" fmla="*/ 499420 h 874716"/>
                <a:gd name="connsiteX20" fmla="*/ 5527923 w 6857455"/>
                <a:gd name="connsiteY20" fmla="*/ 490466 h 874716"/>
                <a:gd name="connsiteX21" fmla="*/ 5456292 w 6857455"/>
                <a:gd name="connsiteY21" fmla="*/ 450650 h 874716"/>
                <a:gd name="connsiteX22" fmla="*/ 5424670 w 6857455"/>
                <a:gd name="connsiteY22" fmla="*/ 444934 h 874716"/>
                <a:gd name="connsiteX23" fmla="*/ 5368662 w 6857455"/>
                <a:gd name="connsiteY23" fmla="*/ 441124 h 874716"/>
                <a:gd name="connsiteX24" fmla="*/ 5247118 w 6857455"/>
                <a:gd name="connsiteY24" fmla="*/ 444934 h 874716"/>
                <a:gd name="connsiteX25" fmla="*/ 5088617 w 6857455"/>
                <a:gd name="connsiteY25" fmla="*/ 428742 h 874716"/>
                <a:gd name="connsiteX26" fmla="*/ 5025750 w 6857455"/>
                <a:gd name="connsiteY26" fmla="*/ 433694 h 874716"/>
                <a:gd name="connsiteX27" fmla="*/ 4957930 w 6857455"/>
                <a:gd name="connsiteY27" fmla="*/ 442268 h 874716"/>
                <a:gd name="connsiteX28" fmla="*/ 4938116 w 6857455"/>
                <a:gd name="connsiteY28" fmla="*/ 441886 h 874716"/>
                <a:gd name="connsiteX29" fmla="*/ 4833910 w 6857455"/>
                <a:gd name="connsiteY29" fmla="*/ 421693 h 874716"/>
                <a:gd name="connsiteX30" fmla="*/ 4810095 w 6857455"/>
                <a:gd name="connsiteY30" fmla="*/ 408167 h 874716"/>
                <a:gd name="connsiteX31" fmla="*/ 4747991 w 6857455"/>
                <a:gd name="connsiteY31" fmla="*/ 413691 h 874716"/>
                <a:gd name="connsiteX32" fmla="*/ 4692745 w 6857455"/>
                <a:gd name="connsiteY32" fmla="*/ 435790 h 874716"/>
                <a:gd name="connsiteX33" fmla="*/ 4375933 w 6857455"/>
                <a:gd name="connsiteY33" fmla="*/ 483417 h 874716"/>
                <a:gd name="connsiteX34" fmla="*/ 4185426 w 6857455"/>
                <a:gd name="connsiteY34" fmla="*/ 484179 h 874716"/>
                <a:gd name="connsiteX35" fmla="*/ 4052072 w 6857455"/>
                <a:gd name="connsiteY35" fmla="*/ 505134 h 874716"/>
                <a:gd name="connsiteX36" fmla="*/ 4029973 w 6857455"/>
                <a:gd name="connsiteY36" fmla="*/ 527233 h 874716"/>
                <a:gd name="connsiteX37" fmla="*/ 3948626 w 6857455"/>
                <a:gd name="connsiteY37" fmla="*/ 550666 h 874716"/>
                <a:gd name="connsiteX38" fmla="*/ 3871280 w 6857455"/>
                <a:gd name="connsiteY38" fmla="*/ 502275 h 874716"/>
                <a:gd name="connsiteX39" fmla="*/ 3774312 w 6857455"/>
                <a:gd name="connsiteY39" fmla="*/ 429122 h 874716"/>
                <a:gd name="connsiteX40" fmla="*/ 3721543 w 6857455"/>
                <a:gd name="connsiteY40" fmla="*/ 428552 h 874716"/>
                <a:gd name="connsiteX41" fmla="*/ 3612763 w 6857455"/>
                <a:gd name="connsiteY41" fmla="*/ 414263 h 874716"/>
                <a:gd name="connsiteX42" fmla="*/ 3537323 w 6857455"/>
                <a:gd name="connsiteY42" fmla="*/ 389878 h 874716"/>
                <a:gd name="connsiteX43" fmla="*/ 3431593 w 6857455"/>
                <a:gd name="connsiteY43" fmla="*/ 360921 h 874716"/>
                <a:gd name="connsiteX44" fmla="*/ 3392158 w 6857455"/>
                <a:gd name="connsiteY44" fmla="*/ 345681 h 874716"/>
                <a:gd name="connsiteX45" fmla="*/ 3297856 w 6857455"/>
                <a:gd name="connsiteY45" fmla="*/ 323010 h 874716"/>
                <a:gd name="connsiteX46" fmla="*/ 3219748 w 6857455"/>
                <a:gd name="connsiteY46" fmla="*/ 308151 h 874716"/>
                <a:gd name="connsiteX47" fmla="*/ 3156692 w 6857455"/>
                <a:gd name="connsiteY47" fmla="*/ 261668 h 874716"/>
                <a:gd name="connsiteX48" fmla="*/ 3136497 w 6857455"/>
                <a:gd name="connsiteY48" fmla="*/ 237663 h 874716"/>
                <a:gd name="connsiteX49" fmla="*/ 3119733 w 6857455"/>
                <a:gd name="connsiteY49" fmla="*/ 222233 h 874716"/>
                <a:gd name="connsiteX50" fmla="*/ 3045436 w 6857455"/>
                <a:gd name="connsiteY50" fmla="*/ 131742 h 874716"/>
                <a:gd name="connsiteX51" fmla="*/ 3037054 w 6857455"/>
                <a:gd name="connsiteY51" fmla="*/ 124121 h 874716"/>
                <a:gd name="connsiteX52" fmla="*/ 2936466 w 6857455"/>
                <a:gd name="connsiteY52" fmla="*/ 82400 h 874716"/>
                <a:gd name="connsiteX53" fmla="*/ 2901031 w 6857455"/>
                <a:gd name="connsiteY53" fmla="*/ 59731 h 874716"/>
                <a:gd name="connsiteX54" fmla="*/ 2828259 w 6857455"/>
                <a:gd name="connsiteY54" fmla="*/ 3149 h 874716"/>
                <a:gd name="connsiteX55" fmla="*/ 2799492 w 6857455"/>
                <a:gd name="connsiteY55" fmla="*/ 1245 h 874716"/>
                <a:gd name="connsiteX56" fmla="*/ 2693570 w 6857455"/>
                <a:gd name="connsiteY56" fmla="*/ 35154 h 874716"/>
                <a:gd name="connsiteX57" fmla="*/ 2639847 w 6857455"/>
                <a:gd name="connsiteY57" fmla="*/ 73448 h 874716"/>
                <a:gd name="connsiteX58" fmla="*/ 2621178 w 6857455"/>
                <a:gd name="connsiteY58" fmla="*/ 88688 h 874716"/>
                <a:gd name="connsiteX59" fmla="*/ 2489348 w 6857455"/>
                <a:gd name="connsiteY59" fmla="*/ 72304 h 874716"/>
                <a:gd name="connsiteX60" fmla="*/ 2452580 w 6857455"/>
                <a:gd name="connsiteY60" fmla="*/ 68683 h 874716"/>
                <a:gd name="connsiteX61" fmla="*/ 2326464 w 6857455"/>
                <a:gd name="connsiteY61" fmla="*/ 50395 h 874716"/>
                <a:gd name="connsiteX62" fmla="*/ 2300365 w 6857455"/>
                <a:gd name="connsiteY62" fmla="*/ 54777 h 874716"/>
                <a:gd name="connsiteX63" fmla="*/ 2130434 w 6857455"/>
                <a:gd name="connsiteY63" fmla="*/ 58397 h 874716"/>
                <a:gd name="connsiteX64" fmla="*/ 2118621 w 6857455"/>
                <a:gd name="connsiteY64" fmla="*/ 47919 h 874716"/>
                <a:gd name="connsiteX65" fmla="*/ 2057659 w 6857455"/>
                <a:gd name="connsiteY65" fmla="*/ 16866 h 874716"/>
                <a:gd name="connsiteX66" fmla="*/ 1976314 w 6857455"/>
                <a:gd name="connsiteY66" fmla="*/ 8865 h 874716"/>
                <a:gd name="connsiteX67" fmla="*/ 1961454 w 6857455"/>
                <a:gd name="connsiteY67" fmla="*/ 11724 h 874716"/>
                <a:gd name="connsiteX68" fmla="*/ 1906588 w 6857455"/>
                <a:gd name="connsiteY68" fmla="*/ 30964 h 874716"/>
                <a:gd name="connsiteX69" fmla="*/ 1783330 w 6857455"/>
                <a:gd name="connsiteY69" fmla="*/ 48871 h 874716"/>
                <a:gd name="connsiteX70" fmla="*/ 1759327 w 6857455"/>
                <a:gd name="connsiteY70" fmla="*/ 55349 h 874716"/>
                <a:gd name="connsiteX71" fmla="*/ 1716082 w 6857455"/>
                <a:gd name="connsiteY71" fmla="*/ 65445 h 874716"/>
                <a:gd name="connsiteX72" fmla="*/ 1598920 w 6857455"/>
                <a:gd name="connsiteY72" fmla="*/ 72114 h 874716"/>
                <a:gd name="connsiteX73" fmla="*/ 1542150 w 6857455"/>
                <a:gd name="connsiteY73" fmla="*/ 62207 h 874716"/>
                <a:gd name="connsiteX74" fmla="*/ 1516813 w 6857455"/>
                <a:gd name="connsiteY74" fmla="*/ 62779 h 874716"/>
                <a:gd name="connsiteX75" fmla="*/ 1432228 w 6857455"/>
                <a:gd name="connsiteY75" fmla="*/ 88116 h 874716"/>
                <a:gd name="connsiteX76" fmla="*/ 1224765 w 6857455"/>
                <a:gd name="connsiteY76" fmla="*/ 71924 h 874716"/>
                <a:gd name="connsiteX77" fmla="*/ 1159231 w 6857455"/>
                <a:gd name="connsiteY77" fmla="*/ 58207 h 874716"/>
                <a:gd name="connsiteX78" fmla="*/ 1124370 w 6857455"/>
                <a:gd name="connsiteY78" fmla="*/ 56301 h 874716"/>
                <a:gd name="connsiteX79" fmla="*/ 1075600 w 6857455"/>
                <a:gd name="connsiteY79" fmla="*/ 75542 h 874716"/>
                <a:gd name="connsiteX80" fmla="*/ 986633 w 6857455"/>
                <a:gd name="connsiteY80" fmla="*/ 79162 h 874716"/>
                <a:gd name="connsiteX81" fmla="*/ 861089 w 6857455"/>
                <a:gd name="connsiteY81" fmla="*/ 76304 h 874716"/>
                <a:gd name="connsiteX82" fmla="*/ 759168 w 6857455"/>
                <a:gd name="connsiteY82" fmla="*/ 104689 h 874716"/>
                <a:gd name="connsiteX83" fmla="*/ 723735 w 6857455"/>
                <a:gd name="connsiteY83" fmla="*/ 140696 h 874716"/>
                <a:gd name="connsiteX84" fmla="*/ 647532 w 6857455"/>
                <a:gd name="connsiteY84" fmla="*/ 147934 h 874716"/>
                <a:gd name="connsiteX85" fmla="*/ 552659 w 6857455"/>
                <a:gd name="connsiteY85" fmla="*/ 95926 h 874716"/>
                <a:gd name="connsiteX86" fmla="*/ 541800 w 6857455"/>
                <a:gd name="connsiteY86" fmla="*/ 97640 h 874716"/>
                <a:gd name="connsiteX87" fmla="*/ 375107 w 6857455"/>
                <a:gd name="connsiteY87" fmla="*/ 123169 h 874716"/>
                <a:gd name="connsiteX88" fmla="*/ 273567 w 6857455"/>
                <a:gd name="connsiteY88" fmla="*/ 145458 h 874716"/>
                <a:gd name="connsiteX89" fmla="*/ 264043 w 6857455"/>
                <a:gd name="connsiteY89" fmla="*/ 154792 h 874716"/>
                <a:gd name="connsiteX90" fmla="*/ 169360 w 6857455"/>
                <a:gd name="connsiteY90" fmla="*/ 177273 h 874716"/>
                <a:gd name="connsiteX91" fmla="*/ 89347 w 6857455"/>
                <a:gd name="connsiteY91" fmla="*/ 157460 h 874716"/>
                <a:gd name="connsiteX92" fmla="*/ 34291 w 6857455"/>
                <a:gd name="connsiteY92" fmla="*/ 145268 h 874716"/>
                <a:gd name="connsiteX93" fmla="*/ 0 w 6857455"/>
                <a:gd name="connsiteY93" fmla="*/ 142056 h 874716"/>
                <a:gd name="connsiteX94" fmla="*/ 0 w 6857455"/>
                <a:gd name="connsiteY94" fmla="*/ 849556 h 874716"/>
                <a:gd name="connsiteX95" fmla="*/ 60652 w 6857455"/>
                <a:gd name="connsiteY95" fmla="*/ 844783 h 874716"/>
                <a:gd name="connsiteX96" fmla="*/ 119068 w 6857455"/>
                <a:gd name="connsiteY96" fmla="*/ 827281 h 874716"/>
                <a:gd name="connsiteX97" fmla="*/ 171840 w 6857455"/>
                <a:gd name="connsiteY97" fmla="*/ 804420 h 874716"/>
                <a:gd name="connsiteX98" fmla="*/ 274329 w 6857455"/>
                <a:gd name="connsiteY98" fmla="*/ 794324 h 874716"/>
                <a:gd name="connsiteX99" fmla="*/ 306715 w 6857455"/>
                <a:gd name="connsiteY99" fmla="*/ 788798 h 874716"/>
                <a:gd name="connsiteX100" fmla="*/ 393967 w 6857455"/>
                <a:gd name="connsiteY100" fmla="*/ 765937 h 874716"/>
                <a:gd name="connsiteX101" fmla="*/ 493793 w 6857455"/>
                <a:gd name="connsiteY101" fmla="*/ 725549 h 874716"/>
                <a:gd name="connsiteX102" fmla="*/ 546373 w 6857455"/>
                <a:gd name="connsiteY102" fmla="*/ 740600 h 874716"/>
                <a:gd name="connsiteX103" fmla="*/ 730211 w 6857455"/>
                <a:gd name="connsiteY103" fmla="*/ 698116 h 874716"/>
                <a:gd name="connsiteX104" fmla="*/ 784889 w 6857455"/>
                <a:gd name="connsiteY104" fmla="*/ 676018 h 874716"/>
                <a:gd name="connsiteX105" fmla="*/ 800509 w 6857455"/>
                <a:gd name="connsiteY105" fmla="*/ 661349 h 874716"/>
                <a:gd name="connsiteX106" fmla="*/ 857661 w 6857455"/>
                <a:gd name="connsiteY106" fmla="*/ 626868 h 874716"/>
                <a:gd name="connsiteX107" fmla="*/ 949102 w 6857455"/>
                <a:gd name="connsiteY107" fmla="*/ 614676 h 874716"/>
                <a:gd name="connsiteX108" fmla="*/ 960342 w 6857455"/>
                <a:gd name="connsiteY108" fmla="*/ 607435 h 874716"/>
                <a:gd name="connsiteX109" fmla="*/ 977109 w 6857455"/>
                <a:gd name="connsiteY109" fmla="*/ 595815 h 874716"/>
                <a:gd name="connsiteX110" fmla="*/ 1071218 w 6857455"/>
                <a:gd name="connsiteY110" fmla="*/ 575240 h 874716"/>
                <a:gd name="connsiteX111" fmla="*/ 1091983 w 6857455"/>
                <a:gd name="connsiteY111" fmla="*/ 568764 h 874716"/>
                <a:gd name="connsiteX112" fmla="*/ 1109321 w 6857455"/>
                <a:gd name="connsiteY112" fmla="*/ 557904 h 874716"/>
                <a:gd name="connsiteX113" fmla="*/ 1162279 w 6857455"/>
                <a:gd name="connsiteY113" fmla="*/ 532949 h 874716"/>
                <a:gd name="connsiteX114" fmla="*/ 1206097 w 6857455"/>
                <a:gd name="connsiteY114" fmla="*/ 532187 h 874716"/>
                <a:gd name="connsiteX115" fmla="*/ 1266867 w 6857455"/>
                <a:gd name="connsiteY115" fmla="*/ 518088 h 874716"/>
                <a:gd name="connsiteX116" fmla="*/ 1380219 w 6857455"/>
                <a:gd name="connsiteY116" fmla="*/ 504182 h 874716"/>
                <a:gd name="connsiteX117" fmla="*/ 1403461 w 6857455"/>
                <a:gd name="connsiteY117" fmla="*/ 496180 h 874716"/>
                <a:gd name="connsiteX118" fmla="*/ 1544054 w 6857455"/>
                <a:gd name="connsiteY118" fmla="*/ 458268 h 874716"/>
                <a:gd name="connsiteX119" fmla="*/ 1656644 w 6857455"/>
                <a:gd name="connsiteY119" fmla="*/ 459032 h 874716"/>
                <a:gd name="connsiteX120" fmla="*/ 1665406 w 6857455"/>
                <a:gd name="connsiteY120" fmla="*/ 460747 h 874716"/>
                <a:gd name="connsiteX121" fmla="*/ 1708461 w 6857455"/>
                <a:gd name="connsiteY121" fmla="*/ 473318 h 874716"/>
                <a:gd name="connsiteX122" fmla="*/ 1775140 w 6857455"/>
                <a:gd name="connsiteY122" fmla="*/ 469891 h 874716"/>
                <a:gd name="connsiteX123" fmla="*/ 1821051 w 6857455"/>
                <a:gd name="connsiteY123" fmla="*/ 452554 h 874716"/>
                <a:gd name="connsiteX124" fmla="*/ 1878203 w 6857455"/>
                <a:gd name="connsiteY124" fmla="*/ 451792 h 874716"/>
                <a:gd name="connsiteX125" fmla="*/ 1943547 w 6857455"/>
                <a:gd name="connsiteY125" fmla="*/ 462651 h 874716"/>
                <a:gd name="connsiteX126" fmla="*/ 1972884 w 6857455"/>
                <a:gd name="connsiteY126" fmla="*/ 464937 h 874716"/>
                <a:gd name="connsiteX127" fmla="*/ 2053469 w 6857455"/>
                <a:gd name="connsiteY127" fmla="*/ 487417 h 874716"/>
                <a:gd name="connsiteX128" fmla="*/ 2101477 w 6857455"/>
                <a:gd name="connsiteY128" fmla="*/ 481893 h 874716"/>
                <a:gd name="connsiteX129" fmla="*/ 2148722 w 6857455"/>
                <a:gd name="connsiteY129" fmla="*/ 467033 h 874716"/>
                <a:gd name="connsiteX130" fmla="*/ 2179011 w 6857455"/>
                <a:gd name="connsiteY130" fmla="*/ 452744 h 874716"/>
                <a:gd name="connsiteX131" fmla="*/ 2240165 w 6857455"/>
                <a:gd name="connsiteY131" fmla="*/ 442648 h 874716"/>
                <a:gd name="connsiteX132" fmla="*/ 2251404 w 6857455"/>
                <a:gd name="connsiteY132" fmla="*/ 444172 h 874716"/>
                <a:gd name="connsiteX133" fmla="*/ 2433912 w 6857455"/>
                <a:gd name="connsiteY133" fmla="*/ 456746 h 874716"/>
                <a:gd name="connsiteX134" fmla="*/ 2506302 w 6857455"/>
                <a:gd name="connsiteY134" fmla="*/ 476939 h 874716"/>
                <a:gd name="connsiteX135" fmla="*/ 2521735 w 6857455"/>
                <a:gd name="connsiteY135" fmla="*/ 479415 h 874716"/>
                <a:gd name="connsiteX136" fmla="*/ 2675854 w 6857455"/>
                <a:gd name="connsiteY136" fmla="*/ 502086 h 874716"/>
                <a:gd name="connsiteX137" fmla="*/ 2692998 w 6857455"/>
                <a:gd name="connsiteY137" fmla="*/ 503038 h 874716"/>
                <a:gd name="connsiteX138" fmla="*/ 2740816 w 6857455"/>
                <a:gd name="connsiteY138" fmla="*/ 499037 h 874716"/>
                <a:gd name="connsiteX139" fmla="*/ 2853596 w 6857455"/>
                <a:gd name="connsiteY139" fmla="*/ 540187 h 874716"/>
                <a:gd name="connsiteX140" fmla="*/ 2966565 w 6857455"/>
                <a:gd name="connsiteY140" fmla="*/ 554286 h 874716"/>
                <a:gd name="connsiteX141" fmla="*/ 3028671 w 6857455"/>
                <a:gd name="connsiteY141" fmla="*/ 554094 h 874716"/>
                <a:gd name="connsiteX142" fmla="*/ 3073059 w 6857455"/>
                <a:gd name="connsiteY142" fmla="*/ 564192 h 874716"/>
                <a:gd name="connsiteX143" fmla="*/ 3182219 w 6857455"/>
                <a:gd name="connsiteY143" fmla="*/ 594862 h 874716"/>
                <a:gd name="connsiteX144" fmla="*/ 3233656 w 6857455"/>
                <a:gd name="connsiteY144" fmla="*/ 599625 h 874716"/>
                <a:gd name="connsiteX145" fmla="*/ 3288332 w 6857455"/>
                <a:gd name="connsiteY145" fmla="*/ 609914 h 874716"/>
                <a:gd name="connsiteX146" fmla="*/ 3423591 w 6857455"/>
                <a:gd name="connsiteY146" fmla="*/ 656015 h 874716"/>
                <a:gd name="connsiteX147" fmla="*/ 3534084 w 6857455"/>
                <a:gd name="connsiteY147" fmla="*/ 653349 h 874716"/>
                <a:gd name="connsiteX148" fmla="*/ 3604571 w 6857455"/>
                <a:gd name="connsiteY148" fmla="*/ 653918 h 874716"/>
                <a:gd name="connsiteX149" fmla="*/ 3688586 w 6857455"/>
                <a:gd name="connsiteY149" fmla="*/ 669160 h 874716"/>
                <a:gd name="connsiteX150" fmla="*/ 3757358 w 6857455"/>
                <a:gd name="connsiteY150" fmla="*/ 691450 h 874716"/>
                <a:gd name="connsiteX151" fmla="*/ 3852421 w 6857455"/>
                <a:gd name="connsiteY151" fmla="*/ 709167 h 874716"/>
                <a:gd name="connsiteX152" fmla="*/ 3947104 w 6857455"/>
                <a:gd name="connsiteY152" fmla="*/ 743267 h 874716"/>
                <a:gd name="connsiteX153" fmla="*/ 4013208 w 6857455"/>
                <a:gd name="connsiteY153" fmla="*/ 769367 h 874716"/>
                <a:gd name="connsiteX154" fmla="*/ 4105222 w 6857455"/>
                <a:gd name="connsiteY154" fmla="*/ 792418 h 874716"/>
                <a:gd name="connsiteX155" fmla="*/ 4246006 w 6857455"/>
                <a:gd name="connsiteY155" fmla="*/ 808610 h 874716"/>
                <a:gd name="connsiteX156" fmla="*/ 4310779 w 6857455"/>
                <a:gd name="connsiteY156" fmla="*/ 810326 h 874716"/>
                <a:gd name="connsiteX157" fmla="*/ 4413272 w 6857455"/>
                <a:gd name="connsiteY157" fmla="*/ 848235 h 874716"/>
                <a:gd name="connsiteX158" fmla="*/ 4457087 w 6857455"/>
                <a:gd name="connsiteY158" fmla="*/ 866524 h 874716"/>
                <a:gd name="connsiteX159" fmla="*/ 4496523 w 6857455"/>
                <a:gd name="connsiteY159" fmla="*/ 851284 h 874716"/>
                <a:gd name="connsiteX160" fmla="*/ 4522050 w 6857455"/>
                <a:gd name="connsiteY160" fmla="*/ 833757 h 874716"/>
                <a:gd name="connsiteX161" fmla="*/ 4602824 w 6857455"/>
                <a:gd name="connsiteY161" fmla="*/ 848618 h 874716"/>
                <a:gd name="connsiteX162" fmla="*/ 4688553 w 6857455"/>
                <a:gd name="connsiteY162" fmla="*/ 864238 h 874716"/>
                <a:gd name="connsiteX163" fmla="*/ 4749895 w 6857455"/>
                <a:gd name="connsiteY163" fmla="*/ 874716 h 874716"/>
                <a:gd name="connsiteX164" fmla="*/ 4826480 w 6857455"/>
                <a:gd name="connsiteY164" fmla="*/ 866334 h 874716"/>
                <a:gd name="connsiteX165" fmla="*/ 4886870 w 6857455"/>
                <a:gd name="connsiteY165" fmla="*/ 862906 h 874716"/>
                <a:gd name="connsiteX166" fmla="*/ 4935639 w 6857455"/>
                <a:gd name="connsiteY166" fmla="*/ 853190 h 874716"/>
                <a:gd name="connsiteX167" fmla="*/ 4952784 w 6857455"/>
                <a:gd name="connsiteY167" fmla="*/ 847473 h 874716"/>
                <a:gd name="connsiteX168" fmla="*/ 5088617 w 6857455"/>
                <a:gd name="connsiteY168" fmla="*/ 802896 h 874716"/>
                <a:gd name="connsiteX169" fmla="*/ 5233781 w 6857455"/>
                <a:gd name="connsiteY169" fmla="*/ 767271 h 874716"/>
                <a:gd name="connsiteX170" fmla="*/ 5327893 w 6857455"/>
                <a:gd name="connsiteY170" fmla="*/ 789752 h 874716"/>
                <a:gd name="connsiteX171" fmla="*/ 5362946 w 6857455"/>
                <a:gd name="connsiteY171" fmla="*/ 789370 h 874716"/>
                <a:gd name="connsiteX172" fmla="*/ 5524115 w 6857455"/>
                <a:gd name="connsiteY172" fmla="*/ 794514 h 874716"/>
                <a:gd name="connsiteX173" fmla="*/ 5552500 w 6857455"/>
                <a:gd name="connsiteY173" fmla="*/ 800038 h 874716"/>
                <a:gd name="connsiteX174" fmla="*/ 5705857 w 6857455"/>
                <a:gd name="connsiteY174" fmla="*/ 777367 h 874716"/>
                <a:gd name="connsiteX175" fmla="*/ 5761485 w 6857455"/>
                <a:gd name="connsiteY175" fmla="*/ 773557 h 874716"/>
                <a:gd name="connsiteX176" fmla="*/ 5812731 w 6857455"/>
                <a:gd name="connsiteY176" fmla="*/ 767271 h 874716"/>
                <a:gd name="connsiteX177" fmla="*/ 5884361 w 6857455"/>
                <a:gd name="connsiteY177" fmla="*/ 765747 h 874716"/>
                <a:gd name="connsiteX178" fmla="*/ 5958660 w 6857455"/>
                <a:gd name="connsiteY178" fmla="*/ 768605 h 874716"/>
                <a:gd name="connsiteX179" fmla="*/ 6041528 w 6857455"/>
                <a:gd name="connsiteY179" fmla="*/ 768033 h 874716"/>
                <a:gd name="connsiteX180" fmla="*/ 6074297 w 6857455"/>
                <a:gd name="connsiteY180" fmla="*/ 763081 h 874716"/>
                <a:gd name="connsiteX181" fmla="*/ 6162880 w 6857455"/>
                <a:gd name="connsiteY181" fmla="*/ 766509 h 874716"/>
                <a:gd name="connsiteX182" fmla="*/ 6209364 w 6857455"/>
                <a:gd name="connsiteY182" fmla="*/ 760795 h 874716"/>
                <a:gd name="connsiteX183" fmla="*/ 6285948 w 6857455"/>
                <a:gd name="connsiteY183" fmla="*/ 759651 h 874716"/>
                <a:gd name="connsiteX184" fmla="*/ 6310905 w 6857455"/>
                <a:gd name="connsiteY184" fmla="*/ 758316 h 874716"/>
                <a:gd name="connsiteX185" fmla="*/ 6333194 w 6857455"/>
                <a:gd name="connsiteY185" fmla="*/ 757554 h 874716"/>
                <a:gd name="connsiteX186" fmla="*/ 6409586 w 6857455"/>
                <a:gd name="connsiteY186" fmla="*/ 773177 h 874716"/>
                <a:gd name="connsiteX187" fmla="*/ 6477407 w 6857455"/>
                <a:gd name="connsiteY187" fmla="*/ 774129 h 874716"/>
                <a:gd name="connsiteX188" fmla="*/ 6596283 w 6857455"/>
                <a:gd name="connsiteY188" fmla="*/ 786703 h 874716"/>
                <a:gd name="connsiteX189" fmla="*/ 6622573 w 6857455"/>
                <a:gd name="connsiteY189" fmla="*/ 782321 h 874716"/>
                <a:gd name="connsiteX190" fmla="*/ 6704872 w 6857455"/>
                <a:gd name="connsiteY190" fmla="*/ 780607 h 874716"/>
                <a:gd name="connsiteX191" fmla="*/ 6751738 w 6857455"/>
                <a:gd name="connsiteY191" fmla="*/ 779273 h 874716"/>
                <a:gd name="connsiteX192" fmla="*/ 6809650 w 6857455"/>
                <a:gd name="connsiteY192" fmla="*/ 788417 h 874716"/>
                <a:gd name="connsiteX193" fmla="*/ 6832976 w 6857455"/>
                <a:gd name="connsiteY193" fmla="*/ 800428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6857455" h="874716">
                  <a:moveTo>
                    <a:pt x="6857455" y="804643"/>
                  </a:moveTo>
                  <a:lnTo>
                    <a:pt x="6857455" y="562246"/>
                  </a:lnTo>
                  <a:lnTo>
                    <a:pt x="6829178" y="551284"/>
                  </a:lnTo>
                  <a:cubicBezTo>
                    <a:pt x="6805745" y="539044"/>
                    <a:pt x="6784885" y="521708"/>
                    <a:pt x="6766024" y="500372"/>
                  </a:cubicBezTo>
                  <a:cubicBezTo>
                    <a:pt x="6755166" y="488179"/>
                    <a:pt x="6746784" y="486845"/>
                    <a:pt x="6734971" y="500944"/>
                  </a:cubicBezTo>
                  <a:cubicBezTo>
                    <a:pt x="6721257" y="517326"/>
                    <a:pt x="6701634" y="510850"/>
                    <a:pt x="6683915" y="507040"/>
                  </a:cubicBezTo>
                  <a:cubicBezTo>
                    <a:pt x="6665629" y="503230"/>
                    <a:pt x="6647148" y="499228"/>
                    <a:pt x="6628860" y="495418"/>
                  </a:cubicBezTo>
                  <a:cubicBezTo>
                    <a:pt x="6615335" y="492752"/>
                    <a:pt x="6601999" y="490466"/>
                    <a:pt x="6588662" y="487227"/>
                  </a:cubicBezTo>
                  <a:cubicBezTo>
                    <a:pt x="6547133" y="477129"/>
                    <a:pt x="6509794" y="480177"/>
                    <a:pt x="6476074" y="511230"/>
                  </a:cubicBezTo>
                  <a:cubicBezTo>
                    <a:pt x="6450356" y="535043"/>
                    <a:pt x="6417399" y="542093"/>
                    <a:pt x="6382345" y="534853"/>
                  </a:cubicBezTo>
                  <a:cubicBezTo>
                    <a:pt x="6377963" y="533901"/>
                    <a:pt x="6372439" y="530091"/>
                    <a:pt x="6369391" y="531615"/>
                  </a:cubicBezTo>
                  <a:cubicBezTo>
                    <a:pt x="6323479" y="553904"/>
                    <a:pt x="6287092" y="514658"/>
                    <a:pt x="6244799" y="512182"/>
                  </a:cubicBezTo>
                  <a:cubicBezTo>
                    <a:pt x="6226130" y="511040"/>
                    <a:pt x="6207079" y="496942"/>
                    <a:pt x="6190315" y="485703"/>
                  </a:cubicBezTo>
                  <a:cubicBezTo>
                    <a:pt x="6167262" y="470271"/>
                    <a:pt x="6146687" y="455412"/>
                    <a:pt x="6115446" y="462270"/>
                  </a:cubicBezTo>
                  <a:cubicBezTo>
                    <a:pt x="6084203" y="469319"/>
                    <a:pt x="6055627" y="456364"/>
                    <a:pt x="6032194" y="434266"/>
                  </a:cubicBezTo>
                  <a:cubicBezTo>
                    <a:pt x="6014287" y="417501"/>
                    <a:pt x="5994665" y="415977"/>
                    <a:pt x="5971042" y="420738"/>
                  </a:cubicBezTo>
                  <a:cubicBezTo>
                    <a:pt x="5941513" y="426645"/>
                    <a:pt x="5910842" y="427027"/>
                    <a:pt x="5880933" y="430646"/>
                  </a:cubicBezTo>
                  <a:cubicBezTo>
                    <a:pt x="5874454" y="431408"/>
                    <a:pt x="5866265" y="434076"/>
                    <a:pt x="5862452" y="438648"/>
                  </a:cubicBezTo>
                  <a:cubicBezTo>
                    <a:pt x="5815779" y="495418"/>
                    <a:pt x="5750055" y="495990"/>
                    <a:pt x="5685283" y="498658"/>
                  </a:cubicBezTo>
                  <a:cubicBezTo>
                    <a:pt x="5646039" y="500372"/>
                    <a:pt x="5606604" y="500372"/>
                    <a:pt x="5567169" y="499420"/>
                  </a:cubicBezTo>
                  <a:cubicBezTo>
                    <a:pt x="5553832" y="499228"/>
                    <a:pt x="5539736" y="496180"/>
                    <a:pt x="5527923" y="490466"/>
                  </a:cubicBezTo>
                  <a:cubicBezTo>
                    <a:pt x="5503348" y="478463"/>
                    <a:pt x="5480680" y="462843"/>
                    <a:pt x="5456292" y="450650"/>
                  </a:cubicBezTo>
                  <a:cubicBezTo>
                    <a:pt x="5447151" y="445886"/>
                    <a:pt x="5435338" y="445696"/>
                    <a:pt x="5424670" y="444934"/>
                  </a:cubicBezTo>
                  <a:cubicBezTo>
                    <a:pt x="5405809" y="443410"/>
                    <a:pt x="5384854" y="447982"/>
                    <a:pt x="5368662" y="441124"/>
                  </a:cubicBezTo>
                  <a:cubicBezTo>
                    <a:pt x="5326559" y="423407"/>
                    <a:pt x="5287123" y="427407"/>
                    <a:pt x="5247118" y="444934"/>
                  </a:cubicBezTo>
                  <a:cubicBezTo>
                    <a:pt x="5191108" y="469509"/>
                    <a:pt x="5138148" y="467605"/>
                    <a:pt x="5088617" y="428742"/>
                  </a:cubicBezTo>
                  <a:cubicBezTo>
                    <a:pt x="5066328" y="411215"/>
                    <a:pt x="5044609" y="419596"/>
                    <a:pt x="5025750" y="433694"/>
                  </a:cubicBezTo>
                  <a:cubicBezTo>
                    <a:pt x="5004032" y="450078"/>
                    <a:pt x="4982885" y="454268"/>
                    <a:pt x="4957930" y="442268"/>
                  </a:cubicBezTo>
                  <a:cubicBezTo>
                    <a:pt x="4952404" y="439600"/>
                    <a:pt x="4944594" y="440933"/>
                    <a:pt x="4938116" y="441886"/>
                  </a:cubicBezTo>
                  <a:cubicBezTo>
                    <a:pt x="4901158" y="446648"/>
                    <a:pt x="4864009" y="454650"/>
                    <a:pt x="4833910" y="421693"/>
                  </a:cubicBezTo>
                  <a:cubicBezTo>
                    <a:pt x="4828004" y="415214"/>
                    <a:pt x="4818097" y="412549"/>
                    <a:pt x="4810095" y="408167"/>
                  </a:cubicBezTo>
                  <a:cubicBezTo>
                    <a:pt x="4776566" y="390258"/>
                    <a:pt x="4777900" y="391974"/>
                    <a:pt x="4747991" y="413691"/>
                  </a:cubicBezTo>
                  <a:cubicBezTo>
                    <a:pt x="4732369" y="425121"/>
                    <a:pt x="4710842" y="436742"/>
                    <a:pt x="4692745" y="435790"/>
                  </a:cubicBezTo>
                  <a:cubicBezTo>
                    <a:pt x="4583584" y="430075"/>
                    <a:pt x="4479758" y="457508"/>
                    <a:pt x="4375933" y="483417"/>
                  </a:cubicBezTo>
                  <a:cubicBezTo>
                    <a:pt x="4311923" y="499420"/>
                    <a:pt x="4249436" y="500372"/>
                    <a:pt x="4185426" y="484179"/>
                  </a:cubicBezTo>
                  <a:cubicBezTo>
                    <a:pt x="4139133" y="472367"/>
                    <a:pt x="4095315" y="491800"/>
                    <a:pt x="4052072" y="505134"/>
                  </a:cubicBezTo>
                  <a:cubicBezTo>
                    <a:pt x="4043117" y="507799"/>
                    <a:pt x="4034735" y="518278"/>
                    <a:pt x="4029973" y="527233"/>
                  </a:cubicBezTo>
                  <a:cubicBezTo>
                    <a:pt x="4012826" y="558858"/>
                    <a:pt x="3984441" y="563810"/>
                    <a:pt x="3948626" y="550666"/>
                  </a:cubicBezTo>
                  <a:cubicBezTo>
                    <a:pt x="3920241" y="540377"/>
                    <a:pt x="3894332" y="526661"/>
                    <a:pt x="3871280" y="502275"/>
                  </a:cubicBezTo>
                  <a:cubicBezTo>
                    <a:pt x="3844229" y="473701"/>
                    <a:pt x="3816224" y="441124"/>
                    <a:pt x="3774312" y="429122"/>
                  </a:cubicBezTo>
                  <a:cubicBezTo>
                    <a:pt x="3756214" y="423979"/>
                    <a:pt x="3740593" y="423217"/>
                    <a:pt x="3721543" y="428552"/>
                  </a:cubicBezTo>
                  <a:cubicBezTo>
                    <a:pt x="3684583" y="438837"/>
                    <a:pt x="3647436" y="446078"/>
                    <a:pt x="3612763" y="414263"/>
                  </a:cubicBezTo>
                  <a:cubicBezTo>
                    <a:pt x="3593712" y="396736"/>
                    <a:pt x="3567994" y="385496"/>
                    <a:pt x="3537323" y="389878"/>
                  </a:cubicBezTo>
                  <a:cubicBezTo>
                    <a:pt x="3499031" y="395402"/>
                    <a:pt x="3464168" y="381496"/>
                    <a:pt x="3431593" y="360921"/>
                  </a:cubicBezTo>
                  <a:cubicBezTo>
                    <a:pt x="3419971" y="353491"/>
                    <a:pt x="3405682" y="349301"/>
                    <a:pt x="3392158" y="345681"/>
                  </a:cubicBezTo>
                  <a:cubicBezTo>
                    <a:pt x="3360915" y="337298"/>
                    <a:pt x="3329480" y="329868"/>
                    <a:pt x="3297856" y="323010"/>
                  </a:cubicBezTo>
                  <a:cubicBezTo>
                    <a:pt x="3271948" y="317296"/>
                    <a:pt x="3245849" y="313104"/>
                    <a:pt x="3219748" y="308151"/>
                  </a:cubicBezTo>
                  <a:cubicBezTo>
                    <a:pt x="3191173" y="302817"/>
                    <a:pt x="3168502" y="290433"/>
                    <a:pt x="3156692" y="261668"/>
                  </a:cubicBezTo>
                  <a:cubicBezTo>
                    <a:pt x="3152882" y="252524"/>
                    <a:pt x="3143737" y="245283"/>
                    <a:pt x="3136497" y="237663"/>
                  </a:cubicBezTo>
                  <a:cubicBezTo>
                    <a:pt x="3131355" y="232139"/>
                    <a:pt x="3124495" y="227947"/>
                    <a:pt x="3119733" y="222233"/>
                  </a:cubicBezTo>
                  <a:cubicBezTo>
                    <a:pt x="3094776" y="192132"/>
                    <a:pt x="3070201" y="161843"/>
                    <a:pt x="3045436" y="131742"/>
                  </a:cubicBezTo>
                  <a:cubicBezTo>
                    <a:pt x="3042958" y="128884"/>
                    <a:pt x="3040292" y="125455"/>
                    <a:pt x="3037054" y="124121"/>
                  </a:cubicBezTo>
                  <a:cubicBezTo>
                    <a:pt x="3003525" y="110215"/>
                    <a:pt x="2969614" y="97070"/>
                    <a:pt x="2936466" y="82400"/>
                  </a:cubicBezTo>
                  <a:cubicBezTo>
                    <a:pt x="2923702" y="76686"/>
                    <a:pt x="2910558" y="69637"/>
                    <a:pt x="2901031" y="59731"/>
                  </a:cubicBezTo>
                  <a:cubicBezTo>
                    <a:pt x="2879314" y="37250"/>
                    <a:pt x="2859502" y="12866"/>
                    <a:pt x="2828259" y="3149"/>
                  </a:cubicBezTo>
                  <a:cubicBezTo>
                    <a:pt x="2819114" y="293"/>
                    <a:pt x="2808256" y="-1231"/>
                    <a:pt x="2799492" y="1245"/>
                  </a:cubicBezTo>
                  <a:cubicBezTo>
                    <a:pt x="2763867" y="11532"/>
                    <a:pt x="2729005" y="24296"/>
                    <a:pt x="2693570" y="35154"/>
                  </a:cubicBezTo>
                  <a:cubicBezTo>
                    <a:pt x="2671092" y="41823"/>
                    <a:pt x="2650707" y="49825"/>
                    <a:pt x="2639847" y="73448"/>
                  </a:cubicBezTo>
                  <a:cubicBezTo>
                    <a:pt x="2636801" y="80114"/>
                    <a:pt x="2628226" y="87354"/>
                    <a:pt x="2621178" y="88688"/>
                  </a:cubicBezTo>
                  <a:cubicBezTo>
                    <a:pt x="2575839" y="97260"/>
                    <a:pt x="2531069" y="101451"/>
                    <a:pt x="2489348" y="72304"/>
                  </a:cubicBezTo>
                  <a:cubicBezTo>
                    <a:pt x="2480585" y="66017"/>
                    <a:pt x="2464201" y="66017"/>
                    <a:pt x="2452580" y="68683"/>
                  </a:cubicBezTo>
                  <a:cubicBezTo>
                    <a:pt x="2407811" y="78590"/>
                    <a:pt x="2365328" y="82020"/>
                    <a:pt x="2326464" y="50395"/>
                  </a:cubicBezTo>
                  <a:cubicBezTo>
                    <a:pt x="2321892" y="46585"/>
                    <a:pt x="2307224" y="50015"/>
                    <a:pt x="2300365" y="54777"/>
                  </a:cubicBezTo>
                  <a:cubicBezTo>
                    <a:pt x="2234259" y="101261"/>
                    <a:pt x="2198064" y="102405"/>
                    <a:pt x="2130434" y="58397"/>
                  </a:cubicBezTo>
                  <a:cubicBezTo>
                    <a:pt x="2126052" y="55539"/>
                    <a:pt x="2120337" y="52301"/>
                    <a:pt x="2118621" y="47919"/>
                  </a:cubicBezTo>
                  <a:cubicBezTo>
                    <a:pt x="2107001" y="19914"/>
                    <a:pt x="2082236" y="19152"/>
                    <a:pt x="2057659" y="16866"/>
                  </a:cubicBezTo>
                  <a:cubicBezTo>
                    <a:pt x="2030608" y="14390"/>
                    <a:pt x="2003555" y="11152"/>
                    <a:pt x="1976314" y="8865"/>
                  </a:cubicBezTo>
                  <a:cubicBezTo>
                    <a:pt x="1971550" y="8483"/>
                    <a:pt x="1966216" y="10007"/>
                    <a:pt x="1961454" y="11724"/>
                  </a:cubicBezTo>
                  <a:cubicBezTo>
                    <a:pt x="1943165" y="18010"/>
                    <a:pt x="1925449" y="27154"/>
                    <a:pt x="1906588" y="30964"/>
                  </a:cubicBezTo>
                  <a:cubicBezTo>
                    <a:pt x="1865821" y="39156"/>
                    <a:pt x="1826385" y="55539"/>
                    <a:pt x="1783330" y="48871"/>
                  </a:cubicBezTo>
                  <a:cubicBezTo>
                    <a:pt x="1775902" y="47729"/>
                    <a:pt x="1767327" y="53253"/>
                    <a:pt x="1759327" y="55349"/>
                  </a:cubicBezTo>
                  <a:cubicBezTo>
                    <a:pt x="1744849" y="58969"/>
                    <a:pt x="1730750" y="64111"/>
                    <a:pt x="1716082" y="65445"/>
                  </a:cubicBezTo>
                  <a:cubicBezTo>
                    <a:pt x="1677218" y="68875"/>
                    <a:pt x="1637975" y="71924"/>
                    <a:pt x="1598920" y="72114"/>
                  </a:cubicBezTo>
                  <a:cubicBezTo>
                    <a:pt x="1580061" y="72304"/>
                    <a:pt x="1561201" y="65065"/>
                    <a:pt x="1542150" y="62207"/>
                  </a:cubicBezTo>
                  <a:cubicBezTo>
                    <a:pt x="1533578" y="60873"/>
                    <a:pt x="1519669" y="58587"/>
                    <a:pt x="1516813" y="62779"/>
                  </a:cubicBezTo>
                  <a:cubicBezTo>
                    <a:pt x="1494714" y="94592"/>
                    <a:pt x="1463661" y="88496"/>
                    <a:pt x="1432228" y="88116"/>
                  </a:cubicBezTo>
                  <a:cubicBezTo>
                    <a:pt x="1362884" y="87354"/>
                    <a:pt x="1295826" y="60493"/>
                    <a:pt x="1224765" y="71924"/>
                  </a:cubicBezTo>
                  <a:cubicBezTo>
                    <a:pt x="1204191" y="75162"/>
                    <a:pt x="1181330" y="62397"/>
                    <a:pt x="1159231" y="58207"/>
                  </a:cubicBezTo>
                  <a:cubicBezTo>
                    <a:pt x="1147801" y="56111"/>
                    <a:pt x="1135228" y="53633"/>
                    <a:pt x="1124370" y="56301"/>
                  </a:cubicBezTo>
                  <a:cubicBezTo>
                    <a:pt x="1107605" y="60493"/>
                    <a:pt x="1091411" y="68113"/>
                    <a:pt x="1075600" y="75542"/>
                  </a:cubicBezTo>
                  <a:cubicBezTo>
                    <a:pt x="1046261" y="89258"/>
                    <a:pt x="1016162" y="89258"/>
                    <a:pt x="986633" y="79162"/>
                  </a:cubicBezTo>
                  <a:cubicBezTo>
                    <a:pt x="944722" y="64873"/>
                    <a:pt x="903193" y="64873"/>
                    <a:pt x="861089" y="76304"/>
                  </a:cubicBezTo>
                  <a:cubicBezTo>
                    <a:pt x="826990" y="85638"/>
                    <a:pt x="791935" y="92116"/>
                    <a:pt x="759168" y="104689"/>
                  </a:cubicBezTo>
                  <a:cubicBezTo>
                    <a:pt x="744689" y="110215"/>
                    <a:pt x="732497" y="126597"/>
                    <a:pt x="723735" y="140696"/>
                  </a:cubicBezTo>
                  <a:cubicBezTo>
                    <a:pt x="706018" y="169271"/>
                    <a:pt x="674013" y="169081"/>
                    <a:pt x="647532" y="147934"/>
                  </a:cubicBezTo>
                  <a:cubicBezTo>
                    <a:pt x="619717" y="125645"/>
                    <a:pt x="584664" y="112501"/>
                    <a:pt x="552659" y="95926"/>
                  </a:cubicBezTo>
                  <a:cubicBezTo>
                    <a:pt x="549993" y="94592"/>
                    <a:pt x="545039" y="96116"/>
                    <a:pt x="541800" y="97640"/>
                  </a:cubicBezTo>
                  <a:cubicBezTo>
                    <a:pt x="488649" y="122407"/>
                    <a:pt x="433593" y="126979"/>
                    <a:pt x="375107" y="123169"/>
                  </a:cubicBezTo>
                  <a:cubicBezTo>
                    <a:pt x="341960" y="121073"/>
                    <a:pt x="307289" y="137076"/>
                    <a:pt x="273567" y="145458"/>
                  </a:cubicBezTo>
                  <a:cubicBezTo>
                    <a:pt x="269757" y="146410"/>
                    <a:pt x="266519" y="151174"/>
                    <a:pt x="264043" y="154792"/>
                  </a:cubicBezTo>
                  <a:cubicBezTo>
                    <a:pt x="240228" y="190800"/>
                    <a:pt x="208223" y="200706"/>
                    <a:pt x="169360" y="177273"/>
                  </a:cubicBezTo>
                  <a:cubicBezTo>
                    <a:pt x="143643" y="161651"/>
                    <a:pt x="118114" y="158032"/>
                    <a:pt x="89347" y="157460"/>
                  </a:cubicBezTo>
                  <a:cubicBezTo>
                    <a:pt x="71059" y="157078"/>
                    <a:pt x="52962" y="147934"/>
                    <a:pt x="34291" y="145268"/>
                  </a:cubicBezTo>
                  <a:lnTo>
                    <a:pt x="0" y="142056"/>
                  </a:lnTo>
                  <a:lnTo>
                    <a:pt x="0" y="849556"/>
                  </a:lnTo>
                  <a:lnTo>
                    <a:pt x="60652" y="844783"/>
                  </a:lnTo>
                  <a:cubicBezTo>
                    <a:pt x="80251" y="839473"/>
                    <a:pt x="99446" y="832043"/>
                    <a:pt x="119068" y="827281"/>
                  </a:cubicBezTo>
                  <a:cubicBezTo>
                    <a:pt x="137355" y="822899"/>
                    <a:pt x="154501" y="812802"/>
                    <a:pt x="171840" y="804420"/>
                  </a:cubicBezTo>
                  <a:cubicBezTo>
                    <a:pt x="204985" y="788417"/>
                    <a:pt x="240420" y="798514"/>
                    <a:pt x="274329" y="794324"/>
                  </a:cubicBezTo>
                  <a:cubicBezTo>
                    <a:pt x="285188" y="792990"/>
                    <a:pt x="296046" y="791466"/>
                    <a:pt x="306715" y="788798"/>
                  </a:cubicBezTo>
                  <a:cubicBezTo>
                    <a:pt x="335864" y="781749"/>
                    <a:pt x="365583" y="775653"/>
                    <a:pt x="393967" y="765937"/>
                  </a:cubicBezTo>
                  <a:cubicBezTo>
                    <a:pt x="426165" y="755078"/>
                    <a:pt x="457028" y="740600"/>
                    <a:pt x="493793" y="725549"/>
                  </a:cubicBezTo>
                  <a:cubicBezTo>
                    <a:pt x="506557" y="729360"/>
                    <a:pt x="526180" y="739648"/>
                    <a:pt x="546373" y="740600"/>
                  </a:cubicBezTo>
                  <a:cubicBezTo>
                    <a:pt x="611337" y="743838"/>
                    <a:pt x="672107" y="726121"/>
                    <a:pt x="730211" y="698116"/>
                  </a:cubicBezTo>
                  <a:cubicBezTo>
                    <a:pt x="747927" y="689734"/>
                    <a:pt x="766980" y="684210"/>
                    <a:pt x="784889" y="676018"/>
                  </a:cubicBezTo>
                  <a:cubicBezTo>
                    <a:pt x="791173" y="673161"/>
                    <a:pt x="799365" y="667065"/>
                    <a:pt x="800509" y="661349"/>
                  </a:cubicBezTo>
                  <a:cubicBezTo>
                    <a:pt x="807175" y="628201"/>
                    <a:pt x="831942" y="628772"/>
                    <a:pt x="857661" y="626868"/>
                  </a:cubicBezTo>
                  <a:cubicBezTo>
                    <a:pt x="888332" y="624582"/>
                    <a:pt x="918621" y="619248"/>
                    <a:pt x="949102" y="614676"/>
                  </a:cubicBezTo>
                  <a:cubicBezTo>
                    <a:pt x="953104" y="614104"/>
                    <a:pt x="956722" y="610104"/>
                    <a:pt x="960342" y="607435"/>
                  </a:cubicBezTo>
                  <a:cubicBezTo>
                    <a:pt x="965867" y="603435"/>
                    <a:pt x="971011" y="597339"/>
                    <a:pt x="977109" y="595815"/>
                  </a:cubicBezTo>
                  <a:cubicBezTo>
                    <a:pt x="1008350" y="588385"/>
                    <a:pt x="1039783" y="582099"/>
                    <a:pt x="1071218" y="575240"/>
                  </a:cubicBezTo>
                  <a:cubicBezTo>
                    <a:pt x="1078266" y="573716"/>
                    <a:pt x="1085505" y="571812"/>
                    <a:pt x="1091983" y="568764"/>
                  </a:cubicBezTo>
                  <a:cubicBezTo>
                    <a:pt x="1098079" y="565906"/>
                    <a:pt x="1103223" y="560952"/>
                    <a:pt x="1109321" y="557904"/>
                  </a:cubicBezTo>
                  <a:cubicBezTo>
                    <a:pt x="1125892" y="549714"/>
                    <a:pt x="1142851" y="542093"/>
                    <a:pt x="1162279" y="532949"/>
                  </a:cubicBezTo>
                  <a:cubicBezTo>
                    <a:pt x="1173138" y="550094"/>
                    <a:pt x="1187810" y="540377"/>
                    <a:pt x="1206097" y="532187"/>
                  </a:cubicBezTo>
                  <a:cubicBezTo>
                    <a:pt x="1224765" y="523805"/>
                    <a:pt x="1246292" y="521137"/>
                    <a:pt x="1266867" y="518088"/>
                  </a:cubicBezTo>
                  <a:cubicBezTo>
                    <a:pt x="1304588" y="512564"/>
                    <a:pt x="1342499" y="509134"/>
                    <a:pt x="1380219" y="504182"/>
                  </a:cubicBezTo>
                  <a:cubicBezTo>
                    <a:pt x="1388221" y="503038"/>
                    <a:pt x="1397365" y="500944"/>
                    <a:pt x="1403461" y="496180"/>
                  </a:cubicBezTo>
                  <a:cubicBezTo>
                    <a:pt x="1445181" y="464175"/>
                    <a:pt x="1495858" y="455222"/>
                    <a:pt x="1544054" y="458268"/>
                  </a:cubicBezTo>
                  <a:cubicBezTo>
                    <a:pt x="1581965" y="460557"/>
                    <a:pt x="1619114" y="462270"/>
                    <a:pt x="1656644" y="459032"/>
                  </a:cubicBezTo>
                  <a:cubicBezTo>
                    <a:pt x="1659502" y="458841"/>
                    <a:pt x="1663312" y="459223"/>
                    <a:pt x="1665406" y="460747"/>
                  </a:cubicBezTo>
                  <a:cubicBezTo>
                    <a:pt x="1678360" y="470843"/>
                    <a:pt x="1691887" y="471605"/>
                    <a:pt x="1708461" y="473318"/>
                  </a:cubicBezTo>
                  <a:cubicBezTo>
                    <a:pt x="1731894" y="475797"/>
                    <a:pt x="1753421" y="474081"/>
                    <a:pt x="1775140" y="469891"/>
                  </a:cubicBezTo>
                  <a:cubicBezTo>
                    <a:pt x="1790952" y="466843"/>
                    <a:pt x="1806953" y="460557"/>
                    <a:pt x="1821051" y="452554"/>
                  </a:cubicBezTo>
                  <a:cubicBezTo>
                    <a:pt x="1840672" y="441314"/>
                    <a:pt x="1859535" y="436934"/>
                    <a:pt x="1878203" y="451792"/>
                  </a:cubicBezTo>
                  <a:cubicBezTo>
                    <a:pt x="1898396" y="467605"/>
                    <a:pt x="1921257" y="462081"/>
                    <a:pt x="1943547" y="462651"/>
                  </a:cubicBezTo>
                  <a:cubicBezTo>
                    <a:pt x="1953262" y="462843"/>
                    <a:pt x="1963550" y="462461"/>
                    <a:pt x="1972884" y="464937"/>
                  </a:cubicBezTo>
                  <a:cubicBezTo>
                    <a:pt x="1999935" y="471987"/>
                    <a:pt x="2026036" y="482655"/>
                    <a:pt x="2053469" y="487417"/>
                  </a:cubicBezTo>
                  <a:cubicBezTo>
                    <a:pt x="2068710" y="490084"/>
                    <a:pt x="2085664" y="485321"/>
                    <a:pt x="2101477" y="481893"/>
                  </a:cubicBezTo>
                  <a:cubicBezTo>
                    <a:pt x="2117479" y="478273"/>
                    <a:pt x="2133290" y="472749"/>
                    <a:pt x="2148722" y="467033"/>
                  </a:cubicBezTo>
                  <a:cubicBezTo>
                    <a:pt x="2159199" y="463223"/>
                    <a:pt x="2170629" y="459603"/>
                    <a:pt x="2179011" y="452744"/>
                  </a:cubicBezTo>
                  <a:cubicBezTo>
                    <a:pt x="2198064" y="437124"/>
                    <a:pt x="2217685" y="434455"/>
                    <a:pt x="2240165" y="442648"/>
                  </a:cubicBezTo>
                  <a:cubicBezTo>
                    <a:pt x="2243593" y="443982"/>
                    <a:pt x="2247594" y="443982"/>
                    <a:pt x="2251404" y="444172"/>
                  </a:cubicBezTo>
                  <a:cubicBezTo>
                    <a:pt x="2312370" y="448172"/>
                    <a:pt x="2373330" y="450650"/>
                    <a:pt x="2433912" y="456746"/>
                  </a:cubicBezTo>
                  <a:cubicBezTo>
                    <a:pt x="2458485" y="459223"/>
                    <a:pt x="2482107" y="470081"/>
                    <a:pt x="2506302" y="476939"/>
                  </a:cubicBezTo>
                  <a:cubicBezTo>
                    <a:pt x="2511256" y="478273"/>
                    <a:pt x="2516783" y="480369"/>
                    <a:pt x="2521735" y="479415"/>
                  </a:cubicBezTo>
                  <a:cubicBezTo>
                    <a:pt x="2575647" y="469891"/>
                    <a:pt x="2626132" y="483797"/>
                    <a:pt x="2675854" y="502086"/>
                  </a:cubicBezTo>
                  <a:cubicBezTo>
                    <a:pt x="2680996" y="503992"/>
                    <a:pt x="2687282" y="503419"/>
                    <a:pt x="2692998" y="503038"/>
                  </a:cubicBezTo>
                  <a:cubicBezTo>
                    <a:pt x="2709003" y="501706"/>
                    <a:pt x="2726337" y="495038"/>
                    <a:pt x="2740816" y="499037"/>
                  </a:cubicBezTo>
                  <a:cubicBezTo>
                    <a:pt x="2779297" y="510088"/>
                    <a:pt x="2817398" y="523423"/>
                    <a:pt x="2853596" y="540187"/>
                  </a:cubicBezTo>
                  <a:cubicBezTo>
                    <a:pt x="2890365" y="557142"/>
                    <a:pt x="2924464" y="571430"/>
                    <a:pt x="2966565" y="554286"/>
                  </a:cubicBezTo>
                  <a:cubicBezTo>
                    <a:pt x="2984472" y="547045"/>
                    <a:pt x="3008095" y="552190"/>
                    <a:pt x="3028671" y="554094"/>
                  </a:cubicBezTo>
                  <a:cubicBezTo>
                    <a:pt x="3043720" y="555618"/>
                    <a:pt x="3058198" y="564192"/>
                    <a:pt x="3073059" y="564192"/>
                  </a:cubicBezTo>
                  <a:cubicBezTo>
                    <a:pt x="3112686" y="564192"/>
                    <a:pt x="3147927" y="574288"/>
                    <a:pt x="3182219" y="594862"/>
                  </a:cubicBezTo>
                  <a:cubicBezTo>
                    <a:pt x="3195557" y="602863"/>
                    <a:pt x="3216322" y="597529"/>
                    <a:pt x="3233656" y="599625"/>
                  </a:cubicBezTo>
                  <a:cubicBezTo>
                    <a:pt x="3251947" y="602101"/>
                    <a:pt x="3270804" y="604387"/>
                    <a:pt x="3288332" y="609914"/>
                  </a:cubicBezTo>
                  <a:cubicBezTo>
                    <a:pt x="3333672" y="624392"/>
                    <a:pt x="3378441" y="640774"/>
                    <a:pt x="3423591" y="656015"/>
                  </a:cubicBezTo>
                  <a:cubicBezTo>
                    <a:pt x="3460738" y="668590"/>
                    <a:pt x="3497317" y="658683"/>
                    <a:pt x="3534084" y="653349"/>
                  </a:cubicBezTo>
                  <a:cubicBezTo>
                    <a:pt x="3557137" y="649919"/>
                    <a:pt x="3578662" y="641727"/>
                    <a:pt x="3604571" y="653918"/>
                  </a:cubicBezTo>
                  <a:cubicBezTo>
                    <a:pt x="3629338" y="665541"/>
                    <a:pt x="3660771" y="662873"/>
                    <a:pt x="3688586" y="669160"/>
                  </a:cubicBezTo>
                  <a:cubicBezTo>
                    <a:pt x="3712020" y="674494"/>
                    <a:pt x="3734687" y="683068"/>
                    <a:pt x="3757358" y="691450"/>
                  </a:cubicBezTo>
                  <a:cubicBezTo>
                    <a:pt x="3788221" y="702881"/>
                    <a:pt x="3818700" y="714881"/>
                    <a:pt x="3852421" y="709167"/>
                  </a:cubicBezTo>
                  <a:cubicBezTo>
                    <a:pt x="3890714" y="702689"/>
                    <a:pt x="3917001" y="727073"/>
                    <a:pt x="3947104" y="743267"/>
                  </a:cubicBezTo>
                  <a:cubicBezTo>
                    <a:pt x="3967869" y="754316"/>
                    <a:pt x="3990538" y="762509"/>
                    <a:pt x="4013208" y="769367"/>
                  </a:cubicBezTo>
                  <a:cubicBezTo>
                    <a:pt x="4043497" y="778321"/>
                    <a:pt x="4074740" y="783655"/>
                    <a:pt x="4105222" y="792418"/>
                  </a:cubicBezTo>
                  <a:cubicBezTo>
                    <a:pt x="4151325" y="805561"/>
                    <a:pt x="4198001" y="815850"/>
                    <a:pt x="4246006" y="808610"/>
                  </a:cubicBezTo>
                  <a:cubicBezTo>
                    <a:pt x="4268105" y="805372"/>
                    <a:pt x="4288682" y="805561"/>
                    <a:pt x="4310779" y="810326"/>
                  </a:cubicBezTo>
                  <a:cubicBezTo>
                    <a:pt x="4346974" y="818136"/>
                    <a:pt x="4384123" y="819089"/>
                    <a:pt x="4413272" y="848235"/>
                  </a:cubicBezTo>
                  <a:cubicBezTo>
                    <a:pt x="4423558" y="858524"/>
                    <a:pt x="4442037" y="861190"/>
                    <a:pt x="4457087" y="866524"/>
                  </a:cubicBezTo>
                  <a:cubicBezTo>
                    <a:pt x="4474424" y="872812"/>
                    <a:pt x="4487186" y="869572"/>
                    <a:pt x="4496523" y="851284"/>
                  </a:cubicBezTo>
                  <a:cubicBezTo>
                    <a:pt x="4500713" y="843093"/>
                    <a:pt x="4512715" y="835091"/>
                    <a:pt x="4522050" y="833757"/>
                  </a:cubicBezTo>
                  <a:cubicBezTo>
                    <a:pt x="4550055" y="829757"/>
                    <a:pt x="4575773" y="835663"/>
                    <a:pt x="4602824" y="848618"/>
                  </a:cubicBezTo>
                  <a:cubicBezTo>
                    <a:pt x="4628161" y="860810"/>
                    <a:pt x="4659786" y="859476"/>
                    <a:pt x="4688553" y="864238"/>
                  </a:cubicBezTo>
                  <a:cubicBezTo>
                    <a:pt x="4708936" y="867668"/>
                    <a:pt x="4729321" y="874716"/>
                    <a:pt x="4749895" y="874716"/>
                  </a:cubicBezTo>
                  <a:cubicBezTo>
                    <a:pt x="4775424" y="874716"/>
                    <a:pt x="4800761" y="868620"/>
                    <a:pt x="4826480" y="866334"/>
                  </a:cubicBezTo>
                  <a:cubicBezTo>
                    <a:pt x="4846482" y="864430"/>
                    <a:pt x="4866867" y="865192"/>
                    <a:pt x="4886870" y="862906"/>
                  </a:cubicBezTo>
                  <a:cubicBezTo>
                    <a:pt x="4903254" y="861190"/>
                    <a:pt x="4919447" y="856810"/>
                    <a:pt x="4935639" y="853190"/>
                  </a:cubicBezTo>
                  <a:cubicBezTo>
                    <a:pt x="4941546" y="851856"/>
                    <a:pt x="4947452" y="846711"/>
                    <a:pt x="4952784" y="847473"/>
                  </a:cubicBezTo>
                  <a:cubicBezTo>
                    <a:pt x="5005745" y="855666"/>
                    <a:pt x="5043847" y="819089"/>
                    <a:pt x="5088617" y="802896"/>
                  </a:cubicBezTo>
                  <a:cubicBezTo>
                    <a:pt x="5135672" y="785749"/>
                    <a:pt x="5181204" y="759461"/>
                    <a:pt x="5233781" y="767271"/>
                  </a:cubicBezTo>
                  <a:cubicBezTo>
                    <a:pt x="5265596" y="772033"/>
                    <a:pt x="5296267" y="783083"/>
                    <a:pt x="5327893" y="789752"/>
                  </a:cubicBezTo>
                  <a:cubicBezTo>
                    <a:pt x="5339132" y="792038"/>
                    <a:pt x="5351705" y="791656"/>
                    <a:pt x="5362946" y="789370"/>
                  </a:cubicBezTo>
                  <a:cubicBezTo>
                    <a:pt x="5417240" y="778891"/>
                    <a:pt x="5470771" y="777367"/>
                    <a:pt x="5524115" y="794514"/>
                  </a:cubicBezTo>
                  <a:cubicBezTo>
                    <a:pt x="5533257" y="797372"/>
                    <a:pt x="5542974" y="800038"/>
                    <a:pt x="5552500" y="800038"/>
                  </a:cubicBezTo>
                  <a:cubicBezTo>
                    <a:pt x="5604697" y="800038"/>
                    <a:pt x="5655944" y="796038"/>
                    <a:pt x="5705857" y="777367"/>
                  </a:cubicBezTo>
                  <a:cubicBezTo>
                    <a:pt x="5722622" y="771080"/>
                    <a:pt x="5743006" y="775081"/>
                    <a:pt x="5761485" y="773557"/>
                  </a:cubicBezTo>
                  <a:cubicBezTo>
                    <a:pt x="5778629" y="772224"/>
                    <a:pt x="5796156" y="771653"/>
                    <a:pt x="5812731" y="767271"/>
                  </a:cubicBezTo>
                  <a:cubicBezTo>
                    <a:pt x="5836925" y="760795"/>
                    <a:pt x="5859404" y="760033"/>
                    <a:pt x="5884361" y="765747"/>
                  </a:cubicBezTo>
                  <a:cubicBezTo>
                    <a:pt x="5908174" y="771080"/>
                    <a:pt x="5933892" y="768415"/>
                    <a:pt x="5958660" y="768605"/>
                  </a:cubicBezTo>
                  <a:cubicBezTo>
                    <a:pt x="5986282" y="768795"/>
                    <a:pt x="6013906" y="768984"/>
                    <a:pt x="6041528" y="768033"/>
                  </a:cubicBezTo>
                  <a:cubicBezTo>
                    <a:pt x="6052579" y="767653"/>
                    <a:pt x="6065151" y="760033"/>
                    <a:pt x="6074297" y="763081"/>
                  </a:cubicBezTo>
                  <a:cubicBezTo>
                    <a:pt x="6103824" y="773366"/>
                    <a:pt x="6133353" y="760985"/>
                    <a:pt x="6162880" y="766509"/>
                  </a:cubicBezTo>
                  <a:cubicBezTo>
                    <a:pt x="6177360" y="769367"/>
                    <a:pt x="6193743" y="761557"/>
                    <a:pt x="6209364" y="760795"/>
                  </a:cubicBezTo>
                  <a:cubicBezTo>
                    <a:pt x="6234892" y="759461"/>
                    <a:pt x="6260419" y="760033"/>
                    <a:pt x="6285948" y="759651"/>
                  </a:cubicBezTo>
                  <a:cubicBezTo>
                    <a:pt x="6294330" y="759461"/>
                    <a:pt x="6302523" y="758699"/>
                    <a:pt x="6310905" y="758316"/>
                  </a:cubicBezTo>
                  <a:cubicBezTo>
                    <a:pt x="6318335" y="757936"/>
                    <a:pt x="6326145" y="756222"/>
                    <a:pt x="6333194" y="757554"/>
                  </a:cubicBezTo>
                  <a:cubicBezTo>
                    <a:pt x="6358723" y="762318"/>
                    <a:pt x="6383869" y="770129"/>
                    <a:pt x="6409586" y="773177"/>
                  </a:cubicBezTo>
                  <a:cubicBezTo>
                    <a:pt x="6431875" y="775843"/>
                    <a:pt x="6454928" y="772224"/>
                    <a:pt x="6477407" y="774129"/>
                  </a:cubicBezTo>
                  <a:cubicBezTo>
                    <a:pt x="6517032" y="777367"/>
                    <a:pt x="6556657" y="783083"/>
                    <a:pt x="6596283" y="786703"/>
                  </a:cubicBezTo>
                  <a:cubicBezTo>
                    <a:pt x="6604857" y="787465"/>
                    <a:pt x="6613809" y="782701"/>
                    <a:pt x="6622573" y="782321"/>
                  </a:cubicBezTo>
                  <a:cubicBezTo>
                    <a:pt x="6650006" y="781369"/>
                    <a:pt x="6677439" y="781177"/>
                    <a:pt x="6704872" y="780607"/>
                  </a:cubicBezTo>
                  <a:cubicBezTo>
                    <a:pt x="6720493" y="780415"/>
                    <a:pt x="6736305" y="780987"/>
                    <a:pt x="6751738" y="779273"/>
                  </a:cubicBezTo>
                  <a:cubicBezTo>
                    <a:pt x="6772120" y="776987"/>
                    <a:pt x="6790599" y="773557"/>
                    <a:pt x="6809650" y="788417"/>
                  </a:cubicBezTo>
                  <a:cubicBezTo>
                    <a:pt x="6816984" y="794180"/>
                    <a:pt x="6824819" y="797942"/>
                    <a:pt x="6832976" y="80042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4E59A2A1-1352-47AA-80C2-0FF5375940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2403998" y="2991370"/>
              <a:ext cx="6857455" cy="874716"/>
            </a:xfrm>
            <a:custGeom>
              <a:avLst/>
              <a:gdLst>
                <a:gd name="connsiteX0" fmla="*/ 6857455 w 6857455"/>
                <a:gd name="connsiteY0" fmla="*/ 804643 h 874716"/>
                <a:gd name="connsiteX1" fmla="*/ 6857455 w 6857455"/>
                <a:gd name="connsiteY1" fmla="*/ 562246 h 874716"/>
                <a:gd name="connsiteX2" fmla="*/ 6829178 w 6857455"/>
                <a:gd name="connsiteY2" fmla="*/ 551284 h 874716"/>
                <a:gd name="connsiteX3" fmla="*/ 6766024 w 6857455"/>
                <a:gd name="connsiteY3" fmla="*/ 500372 h 874716"/>
                <a:gd name="connsiteX4" fmla="*/ 6734971 w 6857455"/>
                <a:gd name="connsiteY4" fmla="*/ 500944 h 874716"/>
                <a:gd name="connsiteX5" fmla="*/ 6683915 w 6857455"/>
                <a:gd name="connsiteY5" fmla="*/ 507040 h 874716"/>
                <a:gd name="connsiteX6" fmla="*/ 6628860 w 6857455"/>
                <a:gd name="connsiteY6" fmla="*/ 495418 h 874716"/>
                <a:gd name="connsiteX7" fmla="*/ 6588662 w 6857455"/>
                <a:gd name="connsiteY7" fmla="*/ 487227 h 874716"/>
                <a:gd name="connsiteX8" fmla="*/ 6476074 w 6857455"/>
                <a:gd name="connsiteY8" fmla="*/ 511230 h 874716"/>
                <a:gd name="connsiteX9" fmla="*/ 6382345 w 6857455"/>
                <a:gd name="connsiteY9" fmla="*/ 534853 h 874716"/>
                <a:gd name="connsiteX10" fmla="*/ 6369391 w 6857455"/>
                <a:gd name="connsiteY10" fmla="*/ 531615 h 874716"/>
                <a:gd name="connsiteX11" fmla="*/ 6244799 w 6857455"/>
                <a:gd name="connsiteY11" fmla="*/ 512182 h 874716"/>
                <a:gd name="connsiteX12" fmla="*/ 6190315 w 6857455"/>
                <a:gd name="connsiteY12" fmla="*/ 485703 h 874716"/>
                <a:gd name="connsiteX13" fmla="*/ 6115446 w 6857455"/>
                <a:gd name="connsiteY13" fmla="*/ 462270 h 874716"/>
                <a:gd name="connsiteX14" fmla="*/ 6032194 w 6857455"/>
                <a:gd name="connsiteY14" fmla="*/ 434266 h 874716"/>
                <a:gd name="connsiteX15" fmla="*/ 5971042 w 6857455"/>
                <a:gd name="connsiteY15" fmla="*/ 420738 h 874716"/>
                <a:gd name="connsiteX16" fmla="*/ 5880933 w 6857455"/>
                <a:gd name="connsiteY16" fmla="*/ 430646 h 874716"/>
                <a:gd name="connsiteX17" fmla="*/ 5862452 w 6857455"/>
                <a:gd name="connsiteY17" fmla="*/ 438648 h 874716"/>
                <a:gd name="connsiteX18" fmla="*/ 5685283 w 6857455"/>
                <a:gd name="connsiteY18" fmla="*/ 498658 h 874716"/>
                <a:gd name="connsiteX19" fmla="*/ 5567169 w 6857455"/>
                <a:gd name="connsiteY19" fmla="*/ 499420 h 874716"/>
                <a:gd name="connsiteX20" fmla="*/ 5527923 w 6857455"/>
                <a:gd name="connsiteY20" fmla="*/ 490466 h 874716"/>
                <a:gd name="connsiteX21" fmla="*/ 5456292 w 6857455"/>
                <a:gd name="connsiteY21" fmla="*/ 450650 h 874716"/>
                <a:gd name="connsiteX22" fmla="*/ 5424670 w 6857455"/>
                <a:gd name="connsiteY22" fmla="*/ 444934 h 874716"/>
                <a:gd name="connsiteX23" fmla="*/ 5368662 w 6857455"/>
                <a:gd name="connsiteY23" fmla="*/ 441124 h 874716"/>
                <a:gd name="connsiteX24" fmla="*/ 5247118 w 6857455"/>
                <a:gd name="connsiteY24" fmla="*/ 444934 h 874716"/>
                <a:gd name="connsiteX25" fmla="*/ 5088617 w 6857455"/>
                <a:gd name="connsiteY25" fmla="*/ 428742 h 874716"/>
                <a:gd name="connsiteX26" fmla="*/ 5025750 w 6857455"/>
                <a:gd name="connsiteY26" fmla="*/ 433694 h 874716"/>
                <a:gd name="connsiteX27" fmla="*/ 4957930 w 6857455"/>
                <a:gd name="connsiteY27" fmla="*/ 442268 h 874716"/>
                <a:gd name="connsiteX28" fmla="*/ 4938116 w 6857455"/>
                <a:gd name="connsiteY28" fmla="*/ 441886 h 874716"/>
                <a:gd name="connsiteX29" fmla="*/ 4833910 w 6857455"/>
                <a:gd name="connsiteY29" fmla="*/ 421693 h 874716"/>
                <a:gd name="connsiteX30" fmla="*/ 4810095 w 6857455"/>
                <a:gd name="connsiteY30" fmla="*/ 408167 h 874716"/>
                <a:gd name="connsiteX31" fmla="*/ 4747991 w 6857455"/>
                <a:gd name="connsiteY31" fmla="*/ 413691 h 874716"/>
                <a:gd name="connsiteX32" fmla="*/ 4692745 w 6857455"/>
                <a:gd name="connsiteY32" fmla="*/ 435790 h 874716"/>
                <a:gd name="connsiteX33" fmla="*/ 4375933 w 6857455"/>
                <a:gd name="connsiteY33" fmla="*/ 483417 h 874716"/>
                <a:gd name="connsiteX34" fmla="*/ 4185426 w 6857455"/>
                <a:gd name="connsiteY34" fmla="*/ 484179 h 874716"/>
                <a:gd name="connsiteX35" fmla="*/ 4052072 w 6857455"/>
                <a:gd name="connsiteY35" fmla="*/ 505134 h 874716"/>
                <a:gd name="connsiteX36" fmla="*/ 4029973 w 6857455"/>
                <a:gd name="connsiteY36" fmla="*/ 527233 h 874716"/>
                <a:gd name="connsiteX37" fmla="*/ 3948626 w 6857455"/>
                <a:gd name="connsiteY37" fmla="*/ 550666 h 874716"/>
                <a:gd name="connsiteX38" fmla="*/ 3871280 w 6857455"/>
                <a:gd name="connsiteY38" fmla="*/ 502275 h 874716"/>
                <a:gd name="connsiteX39" fmla="*/ 3774312 w 6857455"/>
                <a:gd name="connsiteY39" fmla="*/ 429122 h 874716"/>
                <a:gd name="connsiteX40" fmla="*/ 3721543 w 6857455"/>
                <a:gd name="connsiteY40" fmla="*/ 428552 h 874716"/>
                <a:gd name="connsiteX41" fmla="*/ 3612763 w 6857455"/>
                <a:gd name="connsiteY41" fmla="*/ 414263 h 874716"/>
                <a:gd name="connsiteX42" fmla="*/ 3537323 w 6857455"/>
                <a:gd name="connsiteY42" fmla="*/ 389878 h 874716"/>
                <a:gd name="connsiteX43" fmla="*/ 3431593 w 6857455"/>
                <a:gd name="connsiteY43" fmla="*/ 360921 h 874716"/>
                <a:gd name="connsiteX44" fmla="*/ 3392158 w 6857455"/>
                <a:gd name="connsiteY44" fmla="*/ 345681 h 874716"/>
                <a:gd name="connsiteX45" fmla="*/ 3297856 w 6857455"/>
                <a:gd name="connsiteY45" fmla="*/ 323010 h 874716"/>
                <a:gd name="connsiteX46" fmla="*/ 3219748 w 6857455"/>
                <a:gd name="connsiteY46" fmla="*/ 308151 h 874716"/>
                <a:gd name="connsiteX47" fmla="*/ 3156692 w 6857455"/>
                <a:gd name="connsiteY47" fmla="*/ 261668 h 874716"/>
                <a:gd name="connsiteX48" fmla="*/ 3136497 w 6857455"/>
                <a:gd name="connsiteY48" fmla="*/ 237663 h 874716"/>
                <a:gd name="connsiteX49" fmla="*/ 3119733 w 6857455"/>
                <a:gd name="connsiteY49" fmla="*/ 222233 h 874716"/>
                <a:gd name="connsiteX50" fmla="*/ 3045436 w 6857455"/>
                <a:gd name="connsiteY50" fmla="*/ 131742 h 874716"/>
                <a:gd name="connsiteX51" fmla="*/ 3037054 w 6857455"/>
                <a:gd name="connsiteY51" fmla="*/ 124121 h 874716"/>
                <a:gd name="connsiteX52" fmla="*/ 2936466 w 6857455"/>
                <a:gd name="connsiteY52" fmla="*/ 82400 h 874716"/>
                <a:gd name="connsiteX53" fmla="*/ 2901031 w 6857455"/>
                <a:gd name="connsiteY53" fmla="*/ 59731 h 874716"/>
                <a:gd name="connsiteX54" fmla="*/ 2828259 w 6857455"/>
                <a:gd name="connsiteY54" fmla="*/ 3149 h 874716"/>
                <a:gd name="connsiteX55" fmla="*/ 2799492 w 6857455"/>
                <a:gd name="connsiteY55" fmla="*/ 1245 h 874716"/>
                <a:gd name="connsiteX56" fmla="*/ 2693570 w 6857455"/>
                <a:gd name="connsiteY56" fmla="*/ 35154 h 874716"/>
                <a:gd name="connsiteX57" fmla="*/ 2639847 w 6857455"/>
                <a:gd name="connsiteY57" fmla="*/ 73448 h 874716"/>
                <a:gd name="connsiteX58" fmla="*/ 2621178 w 6857455"/>
                <a:gd name="connsiteY58" fmla="*/ 88688 h 874716"/>
                <a:gd name="connsiteX59" fmla="*/ 2489348 w 6857455"/>
                <a:gd name="connsiteY59" fmla="*/ 72304 h 874716"/>
                <a:gd name="connsiteX60" fmla="*/ 2452580 w 6857455"/>
                <a:gd name="connsiteY60" fmla="*/ 68683 h 874716"/>
                <a:gd name="connsiteX61" fmla="*/ 2326464 w 6857455"/>
                <a:gd name="connsiteY61" fmla="*/ 50395 h 874716"/>
                <a:gd name="connsiteX62" fmla="*/ 2300365 w 6857455"/>
                <a:gd name="connsiteY62" fmla="*/ 54777 h 874716"/>
                <a:gd name="connsiteX63" fmla="*/ 2130434 w 6857455"/>
                <a:gd name="connsiteY63" fmla="*/ 58397 h 874716"/>
                <a:gd name="connsiteX64" fmla="*/ 2118621 w 6857455"/>
                <a:gd name="connsiteY64" fmla="*/ 47919 h 874716"/>
                <a:gd name="connsiteX65" fmla="*/ 2057659 w 6857455"/>
                <a:gd name="connsiteY65" fmla="*/ 16866 h 874716"/>
                <a:gd name="connsiteX66" fmla="*/ 1976314 w 6857455"/>
                <a:gd name="connsiteY66" fmla="*/ 8865 h 874716"/>
                <a:gd name="connsiteX67" fmla="*/ 1961454 w 6857455"/>
                <a:gd name="connsiteY67" fmla="*/ 11724 h 874716"/>
                <a:gd name="connsiteX68" fmla="*/ 1906588 w 6857455"/>
                <a:gd name="connsiteY68" fmla="*/ 30964 h 874716"/>
                <a:gd name="connsiteX69" fmla="*/ 1783330 w 6857455"/>
                <a:gd name="connsiteY69" fmla="*/ 48871 h 874716"/>
                <a:gd name="connsiteX70" fmla="*/ 1759327 w 6857455"/>
                <a:gd name="connsiteY70" fmla="*/ 55349 h 874716"/>
                <a:gd name="connsiteX71" fmla="*/ 1716082 w 6857455"/>
                <a:gd name="connsiteY71" fmla="*/ 65445 h 874716"/>
                <a:gd name="connsiteX72" fmla="*/ 1598920 w 6857455"/>
                <a:gd name="connsiteY72" fmla="*/ 72114 h 874716"/>
                <a:gd name="connsiteX73" fmla="*/ 1542150 w 6857455"/>
                <a:gd name="connsiteY73" fmla="*/ 62207 h 874716"/>
                <a:gd name="connsiteX74" fmla="*/ 1516813 w 6857455"/>
                <a:gd name="connsiteY74" fmla="*/ 62779 h 874716"/>
                <a:gd name="connsiteX75" fmla="*/ 1432228 w 6857455"/>
                <a:gd name="connsiteY75" fmla="*/ 88116 h 874716"/>
                <a:gd name="connsiteX76" fmla="*/ 1224765 w 6857455"/>
                <a:gd name="connsiteY76" fmla="*/ 71924 h 874716"/>
                <a:gd name="connsiteX77" fmla="*/ 1159231 w 6857455"/>
                <a:gd name="connsiteY77" fmla="*/ 58207 h 874716"/>
                <a:gd name="connsiteX78" fmla="*/ 1124370 w 6857455"/>
                <a:gd name="connsiteY78" fmla="*/ 56301 h 874716"/>
                <a:gd name="connsiteX79" fmla="*/ 1075600 w 6857455"/>
                <a:gd name="connsiteY79" fmla="*/ 75542 h 874716"/>
                <a:gd name="connsiteX80" fmla="*/ 986633 w 6857455"/>
                <a:gd name="connsiteY80" fmla="*/ 79162 h 874716"/>
                <a:gd name="connsiteX81" fmla="*/ 861089 w 6857455"/>
                <a:gd name="connsiteY81" fmla="*/ 76304 h 874716"/>
                <a:gd name="connsiteX82" fmla="*/ 759168 w 6857455"/>
                <a:gd name="connsiteY82" fmla="*/ 104689 h 874716"/>
                <a:gd name="connsiteX83" fmla="*/ 723735 w 6857455"/>
                <a:gd name="connsiteY83" fmla="*/ 140696 h 874716"/>
                <a:gd name="connsiteX84" fmla="*/ 647532 w 6857455"/>
                <a:gd name="connsiteY84" fmla="*/ 147934 h 874716"/>
                <a:gd name="connsiteX85" fmla="*/ 552659 w 6857455"/>
                <a:gd name="connsiteY85" fmla="*/ 95926 h 874716"/>
                <a:gd name="connsiteX86" fmla="*/ 541800 w 6857455"/>
                <a:gd name="connsiteY86" fmla="*/ 97640 h 874716"/>
                <a:gd name="connsiteX87" fmla="*/ 375107 w 6857455"/>
                <a:gd name="connsiteY87" fmla="*/ 123169 h 874716"/>
                <a:gd name="connsiteX88" fmla="*/ 273567 w 6857455"/>
                <a:gd name="connsiteY88" fmla="*/ 145458 h 874716"/>
                <a:gd name="connsiteX89" fmla="*/ 264043 w 6857455"/>
                <a:gd name="connsiteY89" fmla="*/ 154792 h 874716"/>
                <a:gd name="connsiteX90" fmla="*/ 169360 w 6857455"/>
                <a:gd name="connsiteY90" fmla="*/ 177273 h 874716"/>
                <a:gd name="connsiteX91" fmla="*/ 89347 w 6857455"/>
                <a:gd name="connsiteY91" fmla="*/ 157460 h 874716"/>
                <a:gd name="connsiteX92" fmla="*/ 34291 w 6857455"/>
                <a:gd name="connsiteY92" fmla="*/ 145268 h 874716"/>
                <a:gd name="connsiteX93" fmla="*/ 0 w 6857455"/>
                <a:gd name="connsiteY93" fmla="*/ 142056 h 874716"/>
                <a:gd name="connsiteX94" fmla="*/ 0 w 6857455"/>
                <a:gd name="connsiteY94" fmla="*/ 849556 h 874716"/>
                <a:gd name="connsiteX95" fmla="*/ 60652 w 6857455"/>
                <a:gd name="connsiteY95" fmla="*/ 844783 h 874716"/>
                <a:gd name="connsiteX96" fmla="*/ 119068 w 6857455"/>
                <a:gd name="connsiteY96" fmla="*/ 827281 h 874716"/>
                <a:gd name="connsiteX97" fmla="*/ 171840 w 6857455"/>
                <a:gd name="connsiteY97" fmla="*/ 804420 h 874716"/>
                <a:gd name="connsiteX98" fmla="*/ 274329 w 6857455"/>
                <a:gd name="connsiteY98" fmla="*/ 794324 h 874716"/>
                <a:gd name="connsiteX99" fmla="*/ 306715 w 6857455"/>
                <a:gd name="connsiteY99" fmla="*/ 788798 h 874716"/>
                <a:gd name="connsiteX100" fmla="*/ 393967 w 6857455"/>
                <a:gd name="connsiteY100" fmla="*/ 765937 h 874716"/>
                <a:gd name="connsiteX101" fmla="*/ 493793 w 6857455"/>
                <a:gd name="connsiteY101" fmla="*/ 725549 h 874716"/>
                <a:gd name="connsiteX102" fmla="*/ 546373 w 6857455"/>
                <a:gd name="connsiteY102" fmla="*/ 740600 h 874716"/>
                <a:gd name="connsiteX103" fmla="*/ 730211 w 6857455"/>
                <a:gd name="connsiteY103" fmla="*/ 698116 h 874716"/>
                <a:gd name="connsiteX104" fmla="*/ 784889 w 6857455"/>
                <a:gd name="connsiteY104" fmla="*/ 676018 h 874716"/>
                <a:gd name="connsiteX105" fmla="*/ 800509 w 6857455"/>
                <a:gd name="connsiteY105" fmla="*/ 661349 h 874716"/>
                <a:gd name="connsiteX106" fmla="*/ 857661 w 6857455"/>
                <a:gd name="connsiteY106" fmla="*/ 626868 h 874716"/>
                <a:gd name="connsiteX107" fmla="*/ 949102 w 6857455"/>
                <a:gd name="connsiteY107" fmla="*/ 614676 h 874716"/>
                <a:gd name="connsiteX108" fmla="*/ 960342 w 6857455"/>
                <a:gd name="connsiteY108" fmla="*/ 607435 h 874716"/>
                <a:gd name="connsiteX109" fmla="*/ 977109 w 6857455"/>
                <a:gd name="connsiteY109" fmla="*/ 595815 h 874716"/>
                <a:gd name="connsiteX110" fmla="*/ 1071218 w 6857455"/>
                <a:gd name="connsiteY110" fmla="*/ 575240 h 874716"/>
                <a:gd name="connsiteX111" fmla="*/ 1091983 w 6857455"/>
                <a:gd name="connsiteY111" fmla="*/ 568764 h 874716"/>
                <a:gd name="connsiteX112" fmla="*/ 1109321 w 6857455"/>
                <a:gd name="connsiteY112" fmla="*/ 557904 h 874716"/>
                <a:gd name="connsiteX113" fmla="*/ 1162279 w 6857455"/>
                <a:gd name="connsiteY113" fmla="*/ 532949 h 874716"/>
                <a:gd name="connsiteX114" fmla="*/ 1206097 w 6857455"/>
                <a:gd name="connsiteY114" fmla="*/ 532187 h 874716"/>
                <a:gd name="connsiteX115" fmla="*/ 1266867 w 6857455"/>
                <a:gd name="connsiteY115" fmla="*/ 518088 h 874716"/>
                <a:gd name="connsiteX116" fmla="*/ 1380219 w 6857455"/>
                <a:gd name="connsiteY116" fmla="*/ 504182 h 874716"/>
                <a:gd name="connsiteX117" fmla="*/ 1403461 w 6857455"/>
                <a:gd name="connsiteY117" fmla="*/ 496180 h 874716"/>
                <a:gd name="connsiteX118" fmla="*/ 1544054 w 6857455"/>
                <a:gd name="connsiteY118" fmla="*/ 458268 h 874716"/>
                <a:gd name="connsiteX119" fmla="*/ 1656644 w 6857455"/>
                <a:gd name="connsiteY119" fmla="*/ 459032 h 874716"/>
                <a:gd name="connsiteX120" fmla="*/ 1665406 w 6857455"/>
                <a:gd name="connsiteY120" fmla="*/ 460747 h 874716"/>
                <a:gd name="connsiteX121" fmla="*/ 1708461 w 6857455"/>
                <a:gd name="connsiteY121" fmla="*/ 473318 h 874716"/>
                <a:gd name="connsiteX122" fmla="*/ 1775140 w 6857455"/>
                <a:gd name="connsiteY122" fmla="*/ 469891 h 874716"/>
                <a:gd name="connsiteX123" fmla="*/ 1821051 w 6857455"/>
                <a:gd name="connsiteY123" fmla="*/ 452554 h 874716"/>
                <a:gd name="connsiteX124" fmla="*/ 1878203 w 6857455"/>
                <a:gd name="connsiteY124" fmla="*/ 451792 h 874716"/>
                <a:gd name="connsiteX125" fmla="*/ 1943547 w 6857455"/>
                <a:gd name="connsiteY125" fmla="*/ 462651 h 874716"/>
                <a:gd name="connsiteX126" fmla="*/ 1972884 w 6857455"/>
                <a:gd name="connsiteY126" fmla="*/ 464937 h 874716"/>
                <a:gd name="connsiteX127" fmla="*/ 2053469 w 6857455"/>
                <a:gd name="connsiteY127" fmla="*/ 487417 h 874716"/>
                <a:gd name="connsiteX128" fmla="*/ 2101477 w 6857455"/>
                <a:gd name="connsiteY128" fmla="*/ 481893 h 874716"/>
                <a:gd name="connsiteX129" fmla="*/ 2148722 w 6857455"/>
                <a:gd name="connsiteY129" fmla="*/ 467033 h 874716"/>
                <a:gd name="connsiteX130" fmla="*/ 2179011 w 6857455"/>
                <a:gd name="connsiteY130" fmla="*/ 452744 h 874716"/>
                <a:gd name="connsiteX131" fmla="*/ 2240165 w 6857455"/>
                <a:gd name="connsiteY131" fmla="*/ 442648 h 874716"/>
                <a:gd name="connsiteX132" fmla="*/ 2251404 w 6857455"/>
                <a:gd name="connsiteY132" fmla="*/ 444172 h 874716"/>
                <a:gd name="connsiteX133" fmla="*/ 2433912 w 6857455"/>
                <a:gd name="connsiteY133" fmla="*/ 456746 h 874716"/>
                <a:gd name="connsiteX134" fmla="*/ 2506302 w 6857455"/>
                <a:gd name="connsiteY134" fmla="*/ 476939 h 874716"/>
                <a:gd name="connsiteX135" fmla="*/ 2521735 w 6857455"/>
                <a:gd name="connsiteY135" fmla="*/ 479415 h 874716"/>
                <a:gd name="connsiteX136" fmla="*/ 2675854 w 6857455"/>
                <a:gd name="connsiteY136" fmla="*/ 502086 h 874716"/>
                <a:gd name="connsiteX137" fmla="*/ 2692998 w 6857455"/>
                <a:gd name="connsiteY137" fmla="*/ 503038 h 874716"/>
                <a:gd name="connsiteX138" fmla="*/ 2740816 w 6857455"/>
                <a:gd name="connsiteY138" fmla="*/ 499037 h 874716"/>
                <a:gd name="connsiteX139" fmla="*/ 2853596 w 6857455"/>
                <a:gd name="connsiteY139" fmla="*/ 540187 h 874716"/>
                <a:gd name="connsiteX140" fmla="*/ 2966565 w 6857455"/>
                <a:gd name="connsiteY140" fmla="*/ 554286 h 874716"/>
                <a:gd name="connsiteX141" fmla="*/ 3028671 w 6857455"/>
                <a:gd name="connsiteY141" fmla="*/ 554094 h 874716"/>
                <a:gd name="connsiteX142" fmla="*/ 3073059 w 6857455"/>
                <a:gd name="connsiteY142" fmla="*/ 564192 h 874716"/>
                <a:gd name="connsiteX143" fmla="*/ 3182219 w 6857455"/>
                <a:gd name="connsiteY143" fmla="*/ 594862 h 874716"/>
                <a:gd name="connsiteX144" fmla="*/ 3233656 w 6857455"/>
                <a:gd name="connsiteY144" fmla="*/ 599625 h 874716"/>
                <a:gd name="connsiteX145" fmla="*/ 3288332 w 6857455"/>
                <a:gd name="connsiteY145" fmla="*/ 609914 h 874716"/>
                <a:gd name="connsiteX146" fmla="*/ 3423591 w 6857455"/>
                <a:gd name="connsiteY146" fmla="*/ 656015 h 874716"/>
                <a:gd name="connsiteX147" fmla="*/ 3534084 w 6857455"/>
                <a:gd name="connsiteY147" fmla="*/ 653349 h 874716"/>
                <a:gd name="connsiteX148" fmla="*/ 3604571 w 6857455"/>
                <a:gd name="connsiteY148" fmla="*/ 653918 h 874716"/>
                <a:gd name="connsiteX149" fmla="*/ 3688586 w 6857455"/>
                <a:gd name="connsiteY149" fmla="*/ 669160 h 874716"/>
                <a:gd name="connsiteX150" fmla="*/ 3757358 w 6857455"/>
                <a:gd name="connsiteY150" fmla="*/ 691450 h 874716"/>
                <a:gd name="connsiteX151" fmla="*/ 3852421 w 6857455"/>
                <a:gd name="connsiteY151" fmla="*/ 709167 h 874716"/>
                <a:gd name="connsiteX152" fmla="*/ 3947104 w 6857455"/>
                <a:gd name="connsiteY152" fmla="*/ 743267 h 874716"/>
                <a:gd name="connsiteX153" fmla="*/ 4013208 w 6857455"/>
                <a:gd name="connsiteY153" fmla="*/ 769367 h 874716"/>
                <a:gd name="connsiteX154" fmla="*/ 4105222 w 6857455"/>
                <a:gd name="connsiteY154" fmla="*/ 792417 h 874716"/>
                <a:gd name="connsiteX155" fmla="*/ 4246006 w 6857455"/>
                <a:gd name="connsiteY155" fmla="*/ 808610 h 874716"/>
                <a:gd name="connsiteX156" fmla="*/ 4310779 w 6857455"/>
                <a:gd name="connsiteY156" fmla="*/ 810326 h 874716"/>
                <a:gd name="connsiteX157" fmla="*/ 4413272 w 6857455"/>
                <a:gd name="connsiteY157" fmla="*/ 848235 h 874716"/>
                <a:gd name="connsiteX158" fmla="*/ 4457087 w 6857455"/>
                <a:gd name="connsiteY158" fmla="*/ 866524 h 874716"/>
                <a:gd name="connsiteX159" fmla="*/ 4496523 w 6857455"/>
                <a:gd name="connsiteY159" fmla="*/ 851284 h 874716"/>
                <a:gd name="connsiteX160" fmla="*/ 4522050 w 6857455"/>
                <a:gd name="connsiteY160" fmla="*/ 833757 h 874716"/>
                <a:gd name="connsiteX161" fmla="*/ 4602824 w 6857455"/>
                <a:gd name="connsiteY161" fmla="*/ 848618 h 874716"/>
                <a:gd name="connsiteX162" fmla="*/ 4688553 w 6857455"/>
                <a:gd name="connsiteY162" fmla="*/ 864238 h 874716"/>
                <a:gd name="connsiteX163" fmla="*/ 4749895 w 6857455"/>
                <a:gd name="connsiteY163" fmla="*/ 874716 h 874716"/>
                <a:gd name="connsiteX164" fmla="*/ 4826480 w 6857455"/>
                <a:gd name="connsiteY164" fmla="*/ 866334 h 874716"/>
                <a:gd name="connsiteX165" fmla="*/ 4886870 w 6857455"/>
                <a:gd name="connsiteY165" fmla="*/ 862906 h 874716"/>
                <a:gd name="connsiteX166" fmla="*/ 4935639 w 6857455"/>
                <a:gd name="connsiteY166" fmla="*/ 853190 h 874716"/>
                <a:gd name="connsiteX167" fmla="*/ 4952784 w 6857455"/>
                <a:gd name="connsiteY167" fmla="*/ 847473 h 874716"/>
                <a:gd name="connsiteX168" fmla="*/ 5088617 w 6857455"/>
                <a:gd name="connsiteY168" fmla="*/ 802896 h 874716"/>
                <a:gd name="connsiteX169" fmla="*/ 5233781 w 6857455"/>
                <a:gd name="connsiteY169" fmla="*/ 767271 h 874716"/>
                <a:gd name="connsiteX170" fmla="*/ 5327893 w 6857455"/>
                <a:gd name="connsiteY170" fmla="*/ 789752 h 874716"/>
                <a:gd name="connsiteX171" fmla="*/ 5362946 w 6857455"/>
                <a:gd name="connsiteY171" fmla="*/ 789370 h 874716"/>
                <a:gd name="connsiteX172" fmla="*/ 5524115 w 6857455"/>
                <a:gd name="connsiteY172" fmla="*/ 794514 h 874716"/>
                <a:gd name="connsiteX173" fmla="*/ 5552500 w 6857455"/>
                <a:gd name="connsiteY173" fmla="*/ 800038 h 874716"/>
                <a:gd name="connsiteX174" fmla="*/ 5705857 w 6857455"/>
                <a:gd name="connsiteY174" fmla="*/ 777367 h 874716"/>
                <a:gd name="connsiteX175" fmla="*/ 5761485 w 6857455"/>
                <a:gd name="connsiteY175" fmla="*/ 773557 h 874716"/>
                <a:gd name="connsiteX176" fmla="*/ 5812731 w 6857455"/>
                <a:gd name="connsiteY176" fmla="*/ 767271 h 874716"/>
                <a:gd name="connsiteX177" fmla="*/ 5884361 w 6857455"/>
                <a:gd name="connsiteY177" fmla="*/ 765747 h 874716"/>
                <a:gd name="connsiteX178" fmla="*/ 5958660 w 6857455"/>
                <a:gd name="connsiteY178" fmla="*/ 768605 h 874716"/>
                <a:gd name="connsiteX179" fmla="*/ 6041528 w 6857455"/>
                <a:gd name="connsiteY179" fmla="*/ 768033 h 874716"/>
                <a:gd name="connsiteX180" fmla="*/ 6074297 w 6857455"/>
                <a:gd name="connsiteY180" fmla="*/ 763081 h 874716"/>
                <a:gd name="connsiteX181" fmla="*/ 6162880 w 6857455"/>
                <a:gd name="connsiteY181" fmla="*/ 766509 h 874716"/>
                <a:gd name="connsiteX182" fmla="*/ 6209364 w 6857455"/>
                <a:gd name="connsiteY182" fmla="*/ 760795 h 874716"/>
                <a:gd name="connsiteX183" fmla="*/ 6285948 w 6857455"/>
                <a:gd name="connsiteY183" fmla="*/ 759651 h 874716"/>
                <a:gd name="connsiteX184" fmla="*/ 6310905 w 6857455"/>
                <a:gd name="connsiteY184" fmla="*/ 758316 h 874716"/>
                <a:gd name="connsiteX185" fmla="*/ 6333194 w 6857455"/>
                <a:gd name="connsiteY185" fmla="*/ 757554 h 874716"/>
                <a:gd name="connsiteX186" fmla="*/ 6409586 w 6857455"/>
                <a:gd name="connsiteY186" fmla="*/ 773177 h 874716"/>
                <a:gd name="connsiteX187" fmla="*/ 6477407 w 6857455"/>
                <a:gd name="connsiteY187" fmla="*/ 774129 h 874716"/>
                <a:gd name="connsiteX188" fmla="*/ 6596283 w 6857455"/>
                <a:gd name="connsiteY188" fmla="*/ 786703 h 874716"/>
                <a:gd name="connsiteX189" fmla="*/ 6622573 w 6857455"/>
                <a:gd name="connsiteY189" fmla="*/ 782321 h 874716"/>
                <a:gd name="connsiteX190" fmla="*/ 6704872 w 6857455"/>
                <a:gd name="connsiteY190" fmla="*/ 780607 h 874716"/>
                <a:gd name="connsiteX191" fmla="*/ 6751738 w 6857455"/>
                <a:gd name="connsiteY191" fmla="*/ 779273 h 874716"/>
                <a:gd name="connsiteX192" fmla="*/ 6809650 w 6857455"/>
                <a:gd name="connsiteY192" fmla="*/ 788417 h 874716"/>
                <a:gd name="connsiteX193" fmla="*/ 6832976 w 6857455"/>
                <a:gd name="connsiteY193" fmla="*/ 800428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6857455" h="874716">
                  <a:moveTo>
                    <a:pt x="6857455" y="804643"/>
                  </a:moveTo>
                  <a:lnTo>
                    <a:pt x="6857455" y="562246"/>
                  </a:lnTo>
                  <a:lnTo>
                    <a:pt x="6829178" y="551284"/>
                  </a:lnTo>
                  <a:cubicBezTo>
                    <a:pt x="6805745" y="539044"/>
                    <a:pt x="6784885" y="521708"/>
                    <a:pt x="6766024" y="500372"/>
                  </a:cubicBezTo>
                  <a:cubicBezTo>
                    <a:pt x="6755166" y="488179"/>
                    <a:pt x="6746784" y="486845"/>
                    <a:pt x="6734971" y="500944"/>
                  </a:cubicBezTo>
                  <a:cubicBezTo>
                    <a:pt x="6721257" y="517326"/>
                    <a:pt x="6701634" y="510850"/>
                    <a:pt x="6683915" y="507040"/>
                  </a:cubicBezTo>
                  <a:cubicBezTo>
                    <a:pt x="6665629" y="503230"/>
                    <a:pt x="6647148" y="499228"/>
                    <a:pt x="6628860" y="495418"/>
                  </a:cubicBezTo>
                  <a:cubicBezTo>
                    <a:pt x="6615335" y="492752"/>
                    <a:pt x="6601999" y="490466"/>
                    <a:pt x="6588662" y="487227"/>
                  </a:cubicBezTo>
                  <a:cubicBezTo>
                    <a:pt x="6547133" y="477129"/>
                    <a:pt x="6509794" y="480177"/>
                    <a:pt x="6476074" y="511230"/>
                  </a:cubicBezTo>
                  <a:cubicBezTo>
                    <a:pt x="6450356" y="535043"/>
                    <a:pt x="6417399" y="542093"/>
                    <a:pt x="6382345" y="534853"/>
                  </a:cubicBezTo>
                  <a:cubicBezTo>
                    <a:pt x="6377963" y="533901"/>
                    <a:pt x="6372439" y="530091"/>
                    <a:pt x="6369391" y="531615"/>
                  </a:cubicBezTo>
                  <a:cubicBezTo>
                    <a:pt x="6323479" y="553904"/>
                    <a:pt x="6287092" y="514658"/>
                    <a:pt x="6244799" y="512182"/>
                  </a:cubicBezTo>
                  <a:cubicBezTo>
                    <a:pt x="6226130" y="511040"/>
                    <a:pt x="6207079" y="496942"/>
                    <a:pt x="6190315" y="485703"/>
                  </a:cubicBezTo>
                  <a:cubicBezTo>
                    <a:pt x="6167262" y="470271"/>
                    <a:pt x="6146687" y="455412"/>
                    <a:pt x="6115446" y="462270"/>
                  </a:cubicBezTo>
                  <a:cubicBezTo>
                    <a:pt x="6084203" y="469319"/>
                    <a:pt x="6055627" y="456364"/>
                    <a:pt x="6032194" y="434266"/>
                  </a:cubicBezTo>
                  <a:cubicBezTo>
                    <a:pt x="6014287" y="417501"/>
                    <a:pt x="5994665" y="415977"/>
                    <a:pt x="5971042" y="420738"/>
                  </a:cubicBezTo>
                  <a:cubicBezTo>
                    <a:pt x="5941513" y="426645"/>
                    <a:pt x="5910842" y="427027"/>
                    <a:pt x="5880933" y="430646"/>
                  </a:cubicBezTo>
                  <a:cubicBezTo>
                    <a:pt x="5874454" y="431408"/>
                    <a:pt x="5866265" y="434076"/>
                    <a:pt x="5862452" y="438648"/>
                  </a:cubicBezTo>
                  <a:cubicBezTo>
                    <a:pt x="5815779" y="495418"/>
                    <a:pt x="5750055" y="495990"/>
                    <a:pt x="5685283" y="498658"/>
                  </a:cubicBezTo>
                  <a:cubicBezTo>
                    <a:pt x="5646039" y="500372"/>
                    <a:pt x="5606604" y="500372"/>
                    <a:pt x="5567169" y="499420"/>
                  </a:cubicBezTo>
                  <a:cubicBezTo>
                    <a:pt x="5553832" y="499228"/>
                    <a:pt x="5539736" y="496180"/>
                    <a:pt x="5527923" y="490466"/>
                  </a:cubicBezTo>
                  <a:cubicBezTo>
                    <a:pt x="5503348" y="478463"/>
                    <a:pt x="5480680" y="462843"/>
                    <a:pt x="5456292" y="450650"/>
                  </a:cubicBezTo>
                  <a:cubicBezTo>
                    <a:pt x="5447151" y="445886"/>
                    <a:pt x="5435338" y="445696"/>
                    <a:pt x="5424670" y="444934"/>
                  </a:cubicBezTo>
                  <a:cubicBezTo>
                    <a:pt x="5405809" y="443410"/>
                    <a:pt x="5384854" y="447982"/>
                    <a:pt x="5368662" y="441124"/>
                  </a:cubicBezTo>
                  <a:cubicBezTo>
                    <a:pt x="5326559" y="423407"/>
                    <a:pt x="5287123" y="427407"/>
                    <a:pt x="5247118" y="444934"/>
                  </a:cubicBezTo>
                  <a:cubicBezTo>
                    <a:pt x="5191108" y="469509"/>
                    <a:pt x="5138148" y="467605"/>
                    <a:pt x="5088617" y="428742"/>
                  </a:cubicBezTo>
                  <a:cubicBezTo>
                    <a:pt x="5066328" y="411215"/>
                    <a:pt x="5044609" y="419596"/>
                    <a:pt x="5025750" y="433694"/>
                  </a:cubicBezTo>
                  <a:cubicBezTo>
                    <a:pt x="5004032" y="450078"/>
                    <a:pt x="4982885" y="454268"/>
                    <a:pt x="4957930" y="442268"/>
                  </a:cubicBezTo>
                  <a:cubicBezTo>
                    <a:pt x="4952404" y="439600"/>
                    <a:pt x="4944594" y="440933"/>
                    <a:pt x="4938116" y="441886"/>
                  </a:cubicBezTo>
                  <a:cubicBezTo>
                    <a:pt x="4901158" y="446648"/>
                    <a:pt x="4864009" y="454650"/>
                    <a:pt x="4833910" y="421693"/>
                  </a:cubicBezTo>
                  <a:cubicBezTo>
                    <a:pt x="4828004" y="415214"/>
                    <a:pt x="4818097" y="412549"/>
                    <a:pt x="4810095" y="408167"/>
                  </a:cubicBezTo>
                  <a:cubicBezTo>
                    <a:pt x="4776566" y="390258"/>
                    <a:pt x="4777900" y="391974"/>
                    <a:pt x="4747991" y="413691"/>
                  </a:cubicBezTo>
                  <a:cubicBezTo>
                    <a:pt x="4732369" y="425121"/>
                    <a:pt x="4710842" y="436742"/>
                    <a:pt x="4692745" y="435790"/>
                  </a:cubicBezTo>
                  <a:cubicBezTo>
                    <a:pt x="4583584" y="430075"/>
                    <a:pt x="4479758" y="457508"/>
                    <a:pt x="4375933" y="483417"/>
                  </a:cubicBezTo>
                  <a:cubicBezTo>
                    <a:pt x="4311923" y="499420"/>
                    <a:pt x="4249436" y="500372"/>
                    <a:pt x="4185426" y="484179"/>
                  </a:cubicBezTo>
                  <a:cubicBezTo>
                    <a:pt x="4139133" y="472367"/>
                    <a:pt x="4095315" y="491800"/>
                    <a:pt x="4052072" y="505134"/>
                  </a:cubicBezTo>
                  <a:cubicBezTo>
                    <a:pt x="4043117" y="507799"/>
                    <a:pt x="4034735" y="518278"/>
                    <a:pt x="4029973" y="527233"/>
                  </a:cubicBezTo>
                  <a:cubicBezTo>
                    <a:pt x="4012826" y="558858"/>
                    <a:pt x="3984441" y="563810"/>
                    <a:pt x="3948626" y="550666"/>
                  </a:cubicBezTo>
                  <a:cubicBezTo>
                    <a:pt x="3920241" y="540377"/>
                    <a:pt x="3894332" y="526661"/>
                    <a:pt x="3871280" y="502275"/>
                  </a:cubicBezTo>
                  <a:cubicBezTo>
                    <a:pt x="3844229" y="473701"/>
                    <a:pt x="3816224" y="441124"/>
                    <a:pt x="3774312" y="429122"/>
                  </a:cubicBezTo>
                  <a:cubicBezTo>
                    <a:pt x="3756214" y="423979"/>
                    <a:pt x="3740593" y="423217"/>
                    <a:pt x="3721543" y="428552"/>
                  </a:cubicBezTo>
                  <a:cubicBezTo>
                    <a:pt x="3684583" y="438837"/>
                    <a:pt x="3647436" y="446078"/>
                    <a:pt x="3612763" y="414263"/>
                  </a:cubicBezTo>
                  <a:cubicBezTo>
                    <a:pt x="3593712" y="396736"/>
                    <a:pt x="3567994" y="385496"/>
                    <a:pt x="3537323" y="389878"/>
                  </a:cubicBezTo>
                  <a:cubicBezTo>
                    <a:pt x="3499031" y="395402"/>
                    <a:pt x="3464168" y="381496"/>
                    <a:pt x="3431593" y="360921"/>
                  </a:cubicBezTo>
                  <a:cubicBezTo>
                    <a:pt x="3419971" y="353491"/>
                    <a:pt x="3405682" y="349301"/>
                    <a:pt x="3392158" y="345681"/>
                  </a:cubicBezTo>
                  <a:cubicBezTo>
                    <a:pt x="3360915" y="337298"/>
                    <a:pt x="3329480" y="329868"/>
                    <a:pt x="3297856" y="323010"/>
                  </a:cubicBezTo>
                  <a:cubicBezTo>
                    <a:pt x="3271948" y="317296"/>
                    <a:pt x="3245849" y="313104"/>
                    <a:pt x="3219748" y="308151"/>
                  </a:cubicBezTo>
                  <a:cubicBezTo>
                    <a:pt x="3191173" y="302817"/>
                    <a:pt x="3168502" y="290433"/>
                    <a:pt x="3156692" y="261668"/>
                  </a:cubicBezTo>
                  <a:cubicBezTo>
                    <a:pt x="3152882" y="252524"/>
                    <a:pt x="3143737" y="245283"/>
                    <a:pt x="3136497" y="237663"/>
                  </a:cubicBezTo>
                  <a:cubicBezTo>
                    <a:pt x="3131355" y="232139"/>
                    <a:pt x="3124495" y="227947"/>
                    <a:pt x="3119733" y="222233"/>
                  </a:cubicBezTo>
                  <a:cubicBezTo>
                    <a:pt x="3094776" y="192132"/>
                    <a:pt x="3070201" y="161843"/>
                    <a:pt x="3045436" y="131742"/>
                  </a:cubicBezTo>
                  <a:cubicBezTo>
                    <a:pt x="3042958" y="128884"/>
                    <a:pt x="3040292" y="125455"/>
                    <a:pt x="3037054" y="124121"/>
                  </a:cubicBezTo>
                  <a:cubicBezTo>
                    <a:pt x="3003525" y="110215"/>
                    <a:pt x="2969614" y="97070"/>
                    <a:pt x="2936466" y="82400"/>
                  </a:cubicBezTo>
                  <a:cubicBezTo>
                    <a:pt x="2923702" y="76686"/>
                    <a:pt x="2910558" y="69637"/>
                    <a:pt x="2901031" y="59731"/>
                  </a:cubicBezTo>
                  <a:cubicBezTo>
                    <a:pt x="2879314" y="37250"/>
                    <a:pt x="2859502" y="12866"/>
                    <a:pt x="2828259" y="3149"/>
                  </a:cubicBezTo>
                  <a:cubicBezTo>
                    <a:pt x="2819114" y="293"/>
                    <a:pt x="2808256" y="-1231"/>
                    <a:pt x="2799492" y="1245"/>
                  </a:cubicBezTo>
                  <a:cubicBezTo>
                    <a:pt x="2763867" y="11532"/>
                    <a:pt x="2729005" y="24296"/>
                    <a:pt x="2693570" y="35154"/>
                  </a:cubicBezTo>
                  <a:cubicBezTo>
                    <a:pt x="2671092" y="41823"/>
                    <a:pt x="2650707" y="49825"/>
                    <a:pt x="2639847" y="73448"/>
                  </a:cubicBezTo>
                  <a:cubicBezTo>
                    <a:pt x="2636801" y="80114"/>
                    <a:pt x="2628226" y="87354"/>
                    <a:pt x="2621178" y="88688"/>
                  </a:cubicBezTo>
                  <a:cubicBezTo>
                    <a:pt x="2575839" y="97260"/>
                    <a:pt x="2531069" y="101451"/>
                    <a:pt x="2489348" y="72304"/>
                  </a:cubicBezTo>
                  <a:cubicBezTo>
                    <a:pt x="2480585" y="66017"/>
                    <a:pt x="2464201" y="66017"/>
                    <a:pt x="2452580" y="68683"/>
                  </a:cubicBezTo>
                  <a:cubicBezTo>
                    <a:pt x="2407811" y="78590"/>
                    <a:pt x="2365328" y="82020"/>
                    <a:pt x="2326464" y="50395"/>
                  </a:cubicBezTo>
                  <a:cubicBezTo>
                    <a:pt x="2321892" y="46585"/>
                    <a:pt x="2307224" y="50015"/>
                    <a:pt x="2300365" y="54777"/>
                  </a:cubicBezTo>
                  <a:cubicBezTo>
                    <a:pt x="2234259" y="101261"/>
                    <a:pt x="2198064" y="102405"/>
                    <a:pt x="2130434" y="58397"/>
                  </a:cubicBezTo>
                  <a:cubicBezTo>
                    <a:pt x="2126052" y="55539"/>
                    <a:pt x="2120337" y="52301"/>
                    <a:pt x="2118621" y="47919"/>
                  </a:cubicBezTo>
                  <a:cubicBezTo>
                    <a:pt x="2107001" y="19914"/>
                    <a:pt x="2082236" y="19152"/>
                    <a:pt x="2057659" y="16866"/>
                  </a:cubicBezTo>
                  <a:cubicBezTo>
                    <a:pt x="2030608" y="14390"/>
                    <a:pt x="2003555" y="11152"/>
                    <a:pt x="1976314" y="8865"/>
                  </a:cubicBezTo>
                  <a:cubicBezTo>
                    <a:pt x="1971550" y="8483"/>
                    <a:pt x="1966216" y="10007"/>
                    <a:pt x="1961454" y="11724"/>
                  </a:cubicBezTo>
                  <a:cubicBezTo>
                    <a:pt x="1943165" y="18010"/>
                    <a:pt x="1925449" y="27154"/>
                    <a:pt x="1906588" y="30964"/>
                  </a:cubicBezTo>
                  <a:cubicBezTo>
                    <a:pt x="1865821" y="39156"/>
                    <a:pt x="1826385" y="55539"/>
                    <a:pt x="1783330" y="48871"/>
                  </a:cubicBezTo>
                  <a:cubicBezTo>
                    <a:pt x="1775902" y="47729"/>
                    <a:pt x="1767327" y="53253"/>
                    <a:pt x="1759327" y="55349"/>
                  </a:cubicBezTo>
                  <a:cubicBezTo>
                    <a:pt x="1744849" y="58969"/>
                    <a:pt x="1730750" y="64111"/>
                    <a:pt x="1716082" y="65445"/>
                  </a:cubicBezTo>
                  <a:cubicBezTo>
                    <a:pt x="1677218" y="68875"/>
                    <a:pt x="1637975" y="71924"/>
                    <a:pt x="1598920" y="72114"/>
                  </a:cubicBezTo>
                  <a:cubicBezTo>
                    <a:pt x="1580061" y="72304"/>
                    <a:pt x="1561201" y="65065"/>
                    <a:pt x="1542150" y="62207"/>
                  </a:cubicBezTo>
                  <a:cubicBezTo>
                    <a:pt x="1533578" y="60873"/>
                    <a:pt x="1519669" y="58587"/>
                    <a:pt x="1516813" y="62779"/>
                  </a:cubicBezTo>
                  <a:cubicBezTo>
                    <a:pt x="1494714" y="94592"/>
                    <a:pt x="1463661" y="88496"/>
                    <a:pt x="1432228" y="88116"/>
                  </a:cubicBezTo>
                  <a:cubicBezTo>
                    <a:pt x="1362884" y="87354"/>
                    <a:pt x="1295826" y="60493"/>
                    <a:pt x="1224765" y="71924"/>
                  </a:cubicBezTo>
                  <a:cubicBezTo>
                    <a:pt x="1204191" y="75162"/>
                    <a:pt x="1181330" y="62397"/>
                    <a:pt x="1159231" y="58207"/>
                  </a:cubicBezTo>
                  <a:cubicBezTo>
                    <a:pt x="1147801" y="56111"/>
                    <a:pt x="1135228" y="53633"/>
                    <a:pt x="1124370" y="56301"/>
                  </a:cubicBezTo>
                  <a:cubicBezTo>
                    <a:pt x="1107605" y="60493"/>
                    <a:pt x="1091411" y="68113"/>
                    <a:pt x="1075600" y="75542"/>
                  </a:cubicBezTo>
                  <a:cubicBezTo>
                    <a:pt x="1046261" y="89258"/>
                    <a:pt x="1016162" y="89258"/>
                    <a:pt x="986633" y="79162"/>
                  </a:cubicBezTo>
                  <a:cubicBezTo>
                    <a:pt x="944722" y="64873"/>
                    <a:pt x="903193" y="64873"/>
                    <a:pt x="861089" y="76304"/>
                  </a:cubicBezTo>
                  <a:cubicBezTo>
                    <a:pt x="826990" y="85638"/>
                    <a:pt x="791935" y="92116"/>
                    <a:pt x="759168" y="104689"/>
                  </a:cubicBezTo>
                  <a:cubicBezTo>
                    <a:pt x="744689" y="110215"/>
                    <a:pt x="732497" y="126597"/>
                    <a:pt x="723735" y="140696"/>
                  </a:cubicBezTo>
                  <a:cubicBezTo>
                    <a:pt x="706018" y="169271"/>
                    <a:pt x="674013" y="169081"/>
                    <a:pt x="647532" y="147934"/>
                  </a:cubicBezTo>
                  <a:cubicBezTo>
                    <a:pt x="619717" y="125645"/>
                    <a:pt x="584664" y="112501"/>
                    <a:pt x="552659" y="95926"/>
                  </a:cubicBezTo>
                  <a:cubicBezTo>
                    <a:pt x="549993" y="94592"/>
                    <a:pt x="545039" y="96116"/>
                    <a:pt x="541800" y="97640"/>
                  </a:cubicBezTo>
                  <a:cubicBezTo>
                    <a:pt x="488649" y="122407"/>
                    <a:pt x="433593" y="126979"/>
                    <a:pt x="375107" y="123169"/>
                  </a:cubicBezTo>
                  <a:cubicBezTo>
                    <a:pt x="341960" y="121073"/>
                    <a:pt x="307289" y="137076"/>
                    <a:pt x="273567" y="145458"/>
                  </a:cubicBezTo>
                  <a:cubicBezTo>
                    <a:pt x="269757" y="146410"/>
                    <a:pt x="266519" y="151174"/>
                    <a:pt x="264043" y="154792"/>
                  </a:cubicBezTo>
                  <a:cubicBezTo>
                    <a:pt x="240228" y="190800"/>
                    <a:pt x="208223" y="200706"/>
                    <a:pt x="169360" y="177273"/>
                  </a:cubicBezTo>
                  <a:cubicBezTo>
                    <a:pt x="143643" y="161651"/>
                    <a:pt x="118114" y="158032"/>
                    <a:pt x="89347" y="157460"/>
                  </a:cubicBezTo>
                  <a:cubicBezTo>
                    <a:pt x="71059" y="157078"/>
                    <a:pt x="52962" y="147934"/>
                    <a:pt x="34291" y="145268"/>
                  </a:cubicBezTo>
                  <a:lnTo>
                    <a:pt x="0" y="142056"/>
                  </a:lnTo>
                  <a:lnTo>
                    <a:pt x="0" y="849556"/>
                  </a:lnTo>
                  <a:lnTo>
                    <a:pt x="60652" y="844783"/>
                  </a:lnTo>
                  <a:cubicBezTo>
                    <a:pt x="80251" y="839473"/>
                    <a:pt x="99446" y="832043"/>
                    <a:pt x="119068" y="827281"/>
                  </a:cubicBezTo>
                  <a:cubicBezTo>
                    <a:pt x="137355" y="822899"/>
                    <a:pt x="154501" y="812802"/>
                    <a:pt x="171840" y="804420"/>
                  </a:cubicBezTo>
                  <a:cubicBezTo>
                    <a:pt x="204985" y="788417"/>
                    <a:pt x="240420" y="798514"/>
                    <a:pt x="274329" y="794324"/>
                  </a:cubicBezTo>
                  <a:cubicBezTo>
                    <a:pt x="285188" y="792990"/>
                    <a:pt x="296046" y="791466"/>
                    <a:pt x="306715" y="788798"/>
                  </a:cubicBezTo>
                  <a:cubicBezTo>
                    <a:pt x="335864" y="781749"/>
                    <a:pt x="365583" y="775653"/>
                    <a:pt x="393967" y="765937"/>
                  </a:cubicBezTo>
                  <a:cubicBezTo>
                    <a:pt x="426165" y="755078"/>
                    <a:pt x="457028" y="740600"/>
                    <a:pt x="493793" y="725549"/>
                  </a:cubicBezTo>
                  <a:cubicBezTo>
                    <a:pt x="506557" y="729360"/>
                    <a:pt x="526180" y="739648"/>
                    <a:pt x="546373" y="740600"/>
                  </a:cubicBezTo>
                  <a:cubicBezTo>
                    <a:pt x="611337" y="743838"/>
                    <a:pt x="672107" y="726121"/>
                    <a:pt x="730211" y="698116"/>
                  </a:cubicBezTo>
                  <a:cubicBezTo>
                    <a:pt x="747927" y="689734"/>
                    <a:pt x="766980" y="684210"/>
                    <a:pt x="784889" y="676018"/>
                  </a:cubicBezTo>
                  <a:cubicBezTo>
                    <a:pt x="791173" y="673161"/>
                    <a:pt x="799365" y="667065"/>
                    <a:pt x="800509" y="661349"/>
                  </a:cubicBezTo>
                  <a:cubicBezTo>
                    <a:pt x="807175" y="628201"/>
                    <a:pt x="831942" y="628772"/>
                    <a:pt x="857661" y="626868"/>
                  </a:cubicBezTo>
                  <a:cubicBezTo>
                    <a:pt x="888332" y="624582"/>
                    <a:pt x="918621" y="619248"/>
                    <a:pt x="949102" y="614676"/>
                  </a:cubicBezTo>
                  <a:cubicBezTo>
                    <a:pt x="953104" y="614104"/>
                    <a:pt x="956722" y="610104"/>
                    <a:pt x="960342" y="607435"/>
                  </a:cubicBezTo>
                  <a:cubicBezTo>
                    <a:pt x="965867" y="603435"/>
                    <a:pt x="971011" y="597339"/>
                    <a:pt x="977109" y="595815"/>
                  </a:cubicBezTo>
                  <a:cubicBezTo>
                    <a:pt x="1008350" y="588385"/>
                    <a:pt x="1039783" y="582099"/>
                    <a:pt x="1071218" y="575240"/>
                  </a:cubicBezTo>
                  <a:cubicBezTo>
                    <a:pt x="1078266" y="573716"/>
                    <a:pt x="1085505" y="571812"/>
                    <a:pt x="1091983" y="568764"/>
                  </a:cubicBezTo>
                  <a:cubicBezTo>
                    <a:pt x="1098079" y="565906"/>
                    <a:pt x="1103223" y="560952"/>
                    <a:pt x="1109321" y="557904"/>
                  </a:cubicBezTo>
                  <a:cubicBezTo>
                    <a:pt x="1125892" y="549714"/>
                    <a:pt x="1142851" y="542093"/>
                    <a:pt x="1162279" y="532949"/>
                  </a:cubicBezTo>
                  <a:cubicBezTo>
                    <a:pt x="1173138" y="550094"/>
                    <a:pt x="1187810" y="540377"/>
                    <a:pt x="1206097" y="532187"/>
                  </a:cubicBezTo>
                  <a:cubicBezTo>
                    <a:pt x="1224765" y="523805"/>
                    <a:pt x="1246292" y="521137"/>
                    <a:pt x="1266867" y="518088"/>
                  </a:cubicBezTo>
                  <a:cubicBezTo>
                    <a:pt x="1304588" y="512564"/>
                    <a:pt x="1342499" y="509134"/>
                    <a:pt x="1380219" y="504182"/>
                  </a:cubicBezTo>
                  <a:cubicBezTo>
                    <a:pt x="1388221" y="503038"/>
                    <a:pt x="1397365" y="500944"/>
                    <a:pt x="1403461" y="496180"/>
                  </a:cubicBezTo>
                  <a:cubicBezTo>
                    <a:pt x="1445181" y="464175"/>
                    <a:pt x="1495858" y="455222"/>
                    <a:pt x="1544054" y="458268"/>
                  </a:cubicBezTo>
                  <a:cubicBezTo>
                    <a:pt x="1581965" y="460557"/>
                    <a:pt x="1619114" y="462270"/>
                    <a:pt x="1656644" y="459032"/>
                  </a:cubicBezTo>
                  <a:cubicBezTo>
                    <a:pt x="1659502" y="458841"/>
                    <a:pt x="1663312" y="459223"/>
                    <a:pt x="1665406" y="460747"/>
                  </a:cubicBezTo>
                  <a:cubicBezTo>
                    <a:pt x="1678360" y="470843"/>
                    <a:pt x="1691887" y="471605"/>
                    <a:pt x="1708461" y="473318"/>
                  </a:cubicBezTo>
                  <a:cubicBezTo>
                    <a:pt x="1731894" y="475797"/>
                    <a:pt x="1753421" y="474081"/>
                    <a:pt x="1775140" y="469891"/>
                  </a:cubicBezTo>
                  <a:cubicBezTo>
                    <a:pt x="1790952" y="466843"/>
                    <a:pt x="1806953" y="460557"/>
                    <a:pt x="1821051" y="452554"/>
                  </a:cubicBezTo>
                  <a:cubicBezTo>
                    <a:pt x="1840672" y="441314"/>
                    <a:pt x="1859535" y="436934"/>
                    <a:pt x="1878203" y="451792"/>
                  </a:cubicBezTo>
                  <a:cubicBezTo>
                    <a:pt x="1898396" y="467605"/>
                    <a:pt x="1921257" y="462081"/>
                    <a:pt x="1943547" y="462651"/>
                  </a:cubicBezTo>
                  <a:cubicBezTo>
                    <a:pt x="1953262" y="462843"/>
                    <a:pt x="1963550" y="462461"/>
                    <a:pt x="1972884" y="464937"/>
                  </a:cubicBezTo>
                  <a:cubicBezTo>
                    <a:pt x="1999935" y="471987"/>
                    <a:pt x="2026036" y="482655"/>
                    <a:pt x="2053469" y="487417"/>
                  </a:cubicBezTo>
                  <a:cubicBezTo>
                    <a:pt x="2068710" y="490084"/>
                    <a:pt x="2085664" y="485321"/>
                    <a:pt x="2101477" y="481893"/>
                  </a:cubicBezTo>
                  <a:cubicBezTo>
                    <a:pt x="2117479" y="478273"/>
                    <a:pt x="2133290" y="472749"/>
                    <a:pt x="2148722" y="467033"/>
                  </a:cubicBezTo>
                  <a:cubicBezTo>
                    <a:pt x="2159199" y="463223"/>
                    <a:pt x="2170629" y="459603"/>
                    <a:pt x="2179011" y="452744"/>
                  </a:cubicBezTo>
                  <a:cubicBezTo>
                    <a:pt x="2198064" y="437124"/>
                    <a:pt x="2217685" y="434455"/>
                    <a:pt x="2240165" y="442648"/>
                  </a:cubicBezTo>
                  <a:cubicBezTo>
                    <a:pt x="2243593" y="443982"/>
                    <a:pt x="2247594" y="443982"/>
                    <a:pt x="2251404" y="444172"/>
                  </a:cubicBezTo>
                  <a:cubicBezTo>
                    <a:pt x="2312370" y="448172"/>
                    <a:pt x="2373330" y="450650"/>
                    <a:pt x="2433912" y="456746"/>
                  </a:cubicBezTo>
                  <a:cubicBezTo>
                    <a:pt x="2458485" y="459223"/>
                    <a:pt x="2482107" y="470081"/>
                    <a:pt x="2506302" y="476939"/>
                  </a:cubicBezTo>
                  <a:cubicBezTo>
                    <a:pt x="2511256" y="478273"/>
                    <a:pt x="2516783" y="480369"/>
                    <a:pt x="2521735" y="479415"/>
                  </a:cubicBezTo>
                  <a:cubicBezTo>
                    <a:pt x="2575647" y="469891"/>
                    <a:pt x="2626132" y="483797"/>
                    <a:pt x="2675854" y="502086"/>
                  </a:cubicBezTo>
                  <a:cubicBezTo>
                    <a:pt x="2680996" y="503992"/>
                    <a:pt x="2687282" y="503419"/>
                    <a:pt x="2692998" y="503038"/>
                  </a:cubicBezTo>
                  <a:cubicBezTo>
                    <a:pt x="2709003" y="501706"/>
                    <a:pt x="2726337" y="495038"/>
                    <a:pt x="2740816" y="499037"/>
                  </a:cubicBezTo>
                  <a:cubicBezTo>
                    <a:pt x="2779297" y="510088"/>
                    <a:pt x="2817398" y="523423"/>
                    <a:pt x="2853596" y="540187"/>
                  </a:cubicBezTo>
                  <a:cubicBezTo>
                    <a:pt x="2890365" y="557142"/>
                    <a:pt x="2924464" y="571430"/>
                    <a:pt x="2966565" y="554286"/>
                  </a:cubicBezTo>
                  <a:cubicBezTo>
                    <a:pt x="2984472" y="547045"/>
                    <a:pt x="3008095" y="552190"/>
                    <a:pt x="3028671" y="554094"/>
                  </a:cubicBezTo>
                  <a:cubicBezTo>
                    <a:pt x="3043720" y="555618"/>
                    <a:pt x="3058198" y="564192"/>
                    <a:pt x="3073059" y="564192"/>
                  </a:cubicBezTo>
                  <a:cubicBezTo>
                    <a:pt x="3112686" y="564192"/>
                    <a:pt x="3147927" y="574288"/>
                    <a:pt x="3182219" y="594862"/>
                  </a:cubicBezTo>
                  <a:cubicBezTo>
                    <a:pt x="3195557" y="602863"/>
                    <a:pt x="3216322" y="597529"/>
                    <a:pt x="3233656" y="599625"/>
                  </a:cubicBezTo>
                  <a:cubicBezTo>
                    <a:pt x="3251947" y="602101"/>
                    <a:pt x="3270804" y="604387"/>
                    <a:pt x="3288332" y="609914"/>
                  </a:cubicBezTo>
                  <a:cubicBezTo>
                    <a:pt x="3333672" y="624392"/>
                    <a:pt x="3378441" y="640774"/>
                    <a:pt x="3423591" y="656015"/>
                  </a:cubicBezTo>
                  <a:cubicBezTo>
                    <a:pt x="3460738" y="668590"/>
                    <a:pt x="3497317" y="658683"/>
                    <a:pt x="3534084" y="653349"/>
                  </a:cubicBezTo>
                  <a:cubicBezTo>
                    <a:pt x="3557137" y="649919"/>
                    <a:pt x="3578662" y="641727"/>
                    <a:pt x="3604571" y="653918"/>
                  </a:cubicBezTo>
                  <a:cubicBezTo>
                    <a:pt x="3629338" y="665541"/>
                    <a:pt x="3660771" y="662873"/>
                    <a:pt x="3688586" y="669160"/>
                  </a:cubicBezTo>
                  <a:cubicBezTo>
                    <a:pt x="3712020" y="674494"/>
                    <a:pt x="3734687" y="683068"/>
                    <a:pt x="3757358" y="691450"/>
                  </a:cubicBezTo>
                  <a:cubicBezTo>
                    <a:pt x="3788221" y="702881"/>
                    <a:pt x="3818700" y="714881"/>
                    <a:pt x="3852421" y="709167"/>
                  </a:cubicBezTo>
                  <a:cubicBezTo>
                    <a:pt x="3890714" y="702689"/>
                    <a:pt x="3917001" y="727073"/>
                    <a:pt x="3947104" y="743267"/>
                  </a:cubicBezTo>
                  <a:cubicBezTo>
                    <a:pt x="3967869" y="754316"/>
                    <a:pt x="3990538" y="762509"/>
                    <a:pt x="4013208" y="769367"/>
                  </a:cubicBezTo>
                  <a:cubicBezTo>
                    <a:pt x="4043497" y="778321"/>
                    <a:pt x="4074740" y="783655"/>
                    <a:pt x="4105222" y="792417"/>
                  </a:cubicBezTo>
                  <a:cubicBezTo>
                    <a:pt x="4151325" y="805561"/>
                    <a:pt x="4198001" y="815850"/>
                    <a:pt x="4246006" y="808610"/>
                  </a:cubicBezTo>
                  <a:cubicBezTo>
                    <a:pt x="4268105" y="805372"/>
                    <a:pt x="4288682" y="805561"/>
                    <a:pt x="4310779" y="810326"/>
                  </a:cubicBezTo>
                  <a:cubicBezTo>
                    <a:pt x="4346974" y="818136"/>
                    <a:pt x="4384123" y="819089"/>
                    <a:pt x="4413272" y="848235"/>
                  </a:cubicBezTo>
                  <a:cubicBezTo>
                    <a:pt x="4423558" y="858524"/>
                    <a:pt x="4442037" y="861190"/>
                    <a:pt x="4457087" y="866524"/>
                  </a:cubicBezTo>
                  <a:cubicBezTo>
                    <a:pt x="4474424" y="872812"/>
                    <a:pt x="4487186" y="869572"/>
                    <a:pt x="4496523" y="851284"/>
                  </a:cubicBezTo>
                  <a:cubicBezTo>
                    <a:pt x="4500713" y="843093"/>
                    <a:pt x="4512715" y="835091"/>
                    <a:pt x="4522050" y="833757"/>
                  </a:cubicBezTo>
                  <a:cubicBezTo>
                    <a:pt x="4550055" y="829757"/>
                    <a:pt x="4575773" y="835663"/>
                    <a:pt x="4602824" y="848618"/>
                  </a:cubicBezTo>
                  <a:cubicBezTo>
                    <a:pt x="4628161" y="860810"/>
                    <a:pt x="4659786" y="859476"/>
                    <a:pt x="4688553" y="864238"/>
                  </a:cubicBezTo>
                  <a:cubicBezTo>
                    <a:pt x="4708936" y="867668"/>
                    <a:pt x="4729321" y="874716"/>
                    <a:pt x="4749895" y="874716"/>
                  </a:cubicBezTo>
                  <a:cubicBezTo>
                    <a:pt x="4775424" y="874716"/>
                    <a:pt x="4800761" y="868620"/>
                    <a:pt x="4826480" y="866334"/>
                  </a:cubicBezTo>
                  <a:cubicBezTo>
                    <a:pt x="4846482" y="864430"/>
                    <a:pt x="4866867" y="865192"/>
                    <a:pt x="4886870" y="862906"/>
                  </a:cubicBezTo>
                  <a:cubicBezTo>
                    <a:pt x="4903254" y="861190"/>
                    <a:pt x="4919447" y="856810"/>
                    <a:pt x="4935639" y="853190"/>
                  </a:cubicBezTo>
                  <a:cubicBezTo>
                    <a:pt x="4941546" y="851856"/>
                    <a:pt x="4947452" y="846711"/>
                    <a:pt x="4952784" y="847473"/>
                  </a:cubicBezTo>
                  <a:cubicBezTo>
                    <a:pt x="5005745" y="855666"/>
                    <a:pt x="5043847" y="819089"/>
                    <a:pt x="5088617" y="802896"/>
                  </a:cubicBezTo>
                  <a:cubicBezTo>
                    <a:pt x="5135672" y="785749"/>
                    <a:pt x="5181204" y="759461"/>
                    <a:pt x="5233781" y="767271"/>
                  </a:cubicBezTo>
                  <a:cubicBezTo>
                    <a:pt x="5265596" y="772033"/>
                    <a:pt x="5296267" y="783083"/>
                    <a:pt x="5327893" y="789752"/>
                  </a:cubicBezTo>
                  <a:cubicBezTo>
                    <a:pt x="5339132" y="792038"/>
                    <a:pt x="5351705" y="791656"/>
                    <a:pt x="5362946" y="789370"/>
                  </a:cubicBezTo>
                  <a:cubicBezTo>
                    <a:pt x="5417240" y="778891"/>
                    <a:pt x="5470771" y="777367"/>
                    <a:pt x="5524115" y="794514"/>
                  </a:cubicBezTo>
                  <a:cubicBezTo>
                    <a:pt x="5533257" y="797372"/>
                    <a:pt x="5542974" y="800038"/>
                    <a:pt x="5552500" y="800038"/>
                  </a:cubicBezTo>
                  <a:cubicBezTo>
                    <a:pt x="5604697" y="800038"/>
                    <a:pt x="5655944" y="796038"/>
                    <a:pt x="5705857" y="777367"/>
                  </a:cubicBezTo>
                  <a:cubicBezTo>
                    <a:pt x="5722622" y="771080"/>
                    <a:pt x="5743006" y="775081"/>
                    <a:pt x="5761485" y="773557"/>
                  </a:cubicBezTo>
                  <a:cubicBezTo>
                    <a:pt x="5778629" y="772224"/>
                    <a:pt x="5796156" y="771653"/>
                    <a:pt x="5812731" y="767271"/>
                  </a:cubicBezTo>
                  <a:cubicBezTo>
                    <a:pt x="5836925" y="760795"/>
                    <a:pt x="5859404" y="760033"/>
                    <a:pt x="5884361" y="765747"/>
                  </a:cubicBezTo>
                  <a:cubicBezTo>
                    <a:pt x="5908174" y="771080"/>
                    <a:pt x="5933892" y="768415"/>
                    <a:pt x="5958660" y="768605"/>
                  </a:cubicBezTo>
                  <a:cubicBezTo>
                    <a:pt x="5986282" y="768795"/>
                    <a:pt x="6013906" y="768984"/>
                    <a:pt x="6041528" y="768033"/>
                  </a:cubicBezTo>
                  <a:cubicBezTo>
                    <a:pt x="6052579" y="767653"/>
                    <a:pt x="6065151" y="760033"/>
                    <a:pt x="6074297" y="763081"/>
                  </a:cubicBezTo>
                  <a:cubicBezTo>
                    <a:pt x="6103824" y="773366"/>
                    <a:pt x="6133353" y="760985"/>
                    <a:pt x="6162880" y="766509"/>
                  </a:cubicBezTo>
                  <a:cubicBezTo>
                    <a:pt x="6177360" y="769367"/>
                    <a:pt x="6193743" y="761557"/>
                    <a:pt x="6209364" y="760795"/>
                  </a:cubicBezTo>
                  <a:cubicBezTo>
                    <a:pt x="6234892" y="759461"/>
                    <a:pt x="6260419" y="760033"/>
                    <a:pt x="6285948" y="759651"/>
                  </a:cubicBezTo>
                  <a:cubicBezTo>
                    <a:pt x="6294330" y="759461"/>
                    <a:pt x="6302523" y="758699"/>
                    <a:pt x="6310905" y="758316"/>
                  </a:cubicBezTo>
                  <a:cubicBezTo>
                    <a:pt x="6318335" y="757936"/>
                    <a:pt x="6326145" y="756222"/>
                    <a:pt x="6333194" y="757554"/>
                  </a:cubicBezTo>
                  <a:cubicBezTo>
                    <a:pt x="6358723" y="762318"/>
                    <a:pt x="6383869" y="770129"/>
                    <a:pt x="6409586" y="773177"/>
                  </a:cubicBezTo>
                  <a:cubicBezTo>
                    <a:pt x="6431875" y="775843"/>
                    <a:pt x="6454928" y="772224"/>
                    <a:pt x="6477407" y="774129"/>
                  </a:cubicBezTo>
                  <a:cubicBezTo>
                    <a:pt x="6517032" y="777367"/>
                    <a:pt x="6556657" y="783083"/>
                    <a:pt x="6596283" y="786703"/>
                  </a:cubicBezTo>
                  <a:cubicBezTo>
                    <a:pt x="6604857" y="787465"/>
                    <a:pt x="6613809" y="782701"/>
                    <a:pt x="6622573" y="782321"/>
                  </a:cubicBezTo>
                  <a:cubicBezTo>
                    <a:pt x="6650006" y="781369"/>
                    <a:pt x="6677439" y="781177"/>
                    <a:pt x="6704872" y="780607"/>
                  </a:cubicBezTo>
                  <a:cubicBezTo>
                    <a:pt x="6720493" y="780415"/>
                    <a:pt x="6736305" y="780987"/>
                    <a:pt x="6751738" y="779273"/>
                  </a:cubicBezTo>
                  <a:cubicBezTo>
                    <a:pt x="6772120" y="776987"/>
                    <a:pt x="6790599" y="773557"/>
                    <a:pt x="6809650" y="788417"/>
                  </a:cubicBezTo>
                  <a:cubicBezTo>
                    <a:pt x="6816984" y="794180"/>
                    <a:pt x="6824819" y="797942"/>
                    <a:pt x="6832976" y="800428"/>
                  </a:cubicBezTo>
                  <a:close/>
                </a:path>
              </a:pathLst>
            </a:custGeom>
            <a:blipFill dpi="0" rotWithShape="1">
              <a:blip r:embed="rId4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6" name="Tekstfelt 5">
            <a:extLst>
              <a:ext uri="{FF2B5EF4-FFF2-40B4-BE49-F238E27FC236}">
                <a16:creationId xmlns:a16="http://schemas.microsoft.com/office/drawing/2014/main" id="{66515D2D-0D27-D981-7E9D-1127F6555A3D}"/>
              </a:ext>
            </a:extLst>
          </p:cNvPr>
          <p:cNvSpPr txBox="1"/>
          <p:nvPr/>
        </p:nvSpPr>
        <p:spPr>
          <a:xfrm>
            <a:off x="6171439" y="838129"/>
            <a:ext cx="6005008" cy="532963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accent2">
                    <a:alpha val="80000"/>
                  </a:schemeClr>
                </a:solidFill>
              </a:rPr>
              <a:t>Udsatte</a:t>
            </a:r>
            <a:r>
              <a:rPr lang="en-US" dirty="0">
                <a:solidFill>
                  <a:schemeClr val="accent2">
                    <a:alpha val="8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alpha val="80000"/>
                  </a:schemeClr>
                </a:solidFill>
              </a:rPr>
              <a:t>borgere</a:t>
            </a:r>
            <a:endParaRPr lang="en-US" dirty="0">
              <a:solidFill>
                <a:schemeClr val="accent2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solidFill>
                  <a:schemeClr val="accent2">
                    <a:alpha val="80000"/>
                  </a:schemeClr>
                </a:solidFill>
              </a:rPr>
              <a:t>     - </a:t>
            </a:r>
            <a:r>
              <a:rPr lang="en-US" dirty="0" err="1">
                <a:solidFill>
                  <a:schemeClr val="accent2">
                    <a:alpha val="80000"/>
                  </a:schemeClr>
                </a:solidFill>
              </a:rPr>
              <a:t>gadeplansmedarbejdere</a:t>
            </a:r>
            <a:endParaRPr lang="en-US" dirty="0">
              <a:solidFill>
                <a:schemeClr val="accent2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solidFill>
                  <a:schemeClr val="accent2">
                    <a:alpha val="80000"/>
                  </a:schemeClr>
                </a:solidFill>
              </a:rPr>
              <a:t>      - social </a:t>
            </a:r>
            <a:r>
              <a:rPr lang="en-US" dirty="0" err="1">
                <a:solidFill>
                  <a:schemeClr val="accent2">
                    <a:alpha val="80000"/>
                  </a:schemeClr>
                </a:solidFill>
              </a:rPr>
              <a:t>faglige</a:t>
            </a:r>
            <a:r>
              <a:rPr lang="en-US" dirty="0">
                <a:solidFill>
                  <a:schemeClr val="accent2">
                    <a:alpha val="8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alpha val="80000"/>
                  </a:schemeClr>
                </a:solidFill>
              </a:rPr>
              <a:t>konsulenter</a:t>
            </a:r>
            <a:endParaRPr lang="en-US" dirty="0">
              <a:solidFill>
                <a:schemeClr val="accent2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solidFill>
                  <a:schemeClr val="accent2">
                    <a:alpha val="80000"/>
                  </a:schemeClr>
                </a:solidFill>
              </a:rPr>
              <a:t>      - </a:t>
            </a:r>
            <a:r>
              <a:rPr lang="en-US" dirty="0" err="1">
                <a:solidFill>
                  <a:schemeClr val="accent2">
                    <a:alpha val="80000"/>
                  </a:schemeClr>
                </a:solidFill>
              </a:rPr>
              <a:t>misbrugskonsulenter</a:t>
            </a:r>
            <a:endParaRPr lang="en-US" dirty="0">
              <a:solidFill>
                <a:schemeClr val="accent2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solidFill>
                  <a:schemeClr val="accent2">
                    <a:alpha val="80000"/>
                  </a:schemeClr>
                </a:solidFill>
              </a:rPr>
              <a:t>      - </a:t>
            </a:r>
            <a:r>
              <a:rPr lang="en-US" dirty="0" err="1">
                <a:solidFill>
                  <a:schemeClr val="accent2">
                    <a:alpha val="80000"/>
                  </a:schemeClr>
                </a:solidFill>
              </a:rPr>
              <a:t>bostøtter</a:t>
            </a:r>
            <a:endParaRPr lang="en-US" dirty="0">
              <a:solidFill>
                <a:schemeClr val="accent2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solidFill>
                  <a:schemeClr val="accent2">
                    <a:alpha val="80000"/>
                  </a:schemeClr>
                </a:solidFill>
              </a:rPr>
              <a:t>      - </a:t>
            </a:r>
            <a:r>
              <a:rPr lang="en-US" dirty="0" err="1">
                <a:solidFill>
                  <a:schemeClr val="accent2">
                    <a:alpha val="80000"/>
                  </a:schemeClr>
                </a:solidFill>
              </a:rPr>
              <a:t>Blå</a:t>
            </a:r>
            <a:r>
              <a:rPr lang="en-US" dirty="0">
                <a:solidFill>
                  <a:schemeClr val="accent2">
                    <a:alpha val="80000"/>
                  </a:schemeClr>
                </a:solidFill>
              </a:rPr>
              <a:t> Kors m. </a:t>
            </a:r>
            <a:r>
              <a:rPr lang="en-US" dirty="0" err="1">
                <a:solidFill>
                  <a:schemeClr val="accent2">
                    <a:alpha val="80000"/>
                  </a:schemeClr>
                </a:solidFill>
              </a:rPr>
              <a:t>fl</a:t>
            </a:r>
            <a:endParaRPr lang="en-US" dirty="0">
              <a:solidFill>
                <a:schemeClr val="accent2">
                  <a:alpha val="80000"/>
                </a:schemeClr>
              </a:solidFill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accent2">
                    <a:alpha val="80000"/>
                  </a:schemeClr>
                </a:solidFill>
              </a:rPr>
              <a:t>Seniorer</a:t>
            </a:r>
            <a:endParaRPr lang="en-US" dirty="0">
              <a:solidFill>
                <a:schemeClr val="accent2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solidFill>
                  <a:schemeClr val="accent2">
                    <a:alpha val="80000"/>
                  </a:schemeClr>
                </a:solidFill>
              </a:rPr>
              <a:t>     - </a:t>
            </a:r>
            <a:r>
              <a:rPr lang="en-US" dirty="0" err="1">
                <a:solidFill>
                  <a:schemeClr val="accent2">
                    <a:alpha val="80000"/>
                  </a:schemeClr>
                </a:solidFill>
              </a:rPr>
              <a:t>ansatte</a:t>
            </a:r>
            <a:r>
              <a:rPr lang="en-US" dirty="0">
                <a:solidFill>
                  <a:schemeClr val="accent2">
                    <a:alpha val="80000"/>
                  </a:schemeClr>
                </a:solidFill>
              </a:rPr>
              <a:t> i </a:t>
            </a:r>
            <a:r>
              <a:rPr lang="en-US" dirty="0" err="1">
                <a:solidFill>
                  <a:schemeClr val="accent2">
                    <a:alpha val="80000"/>
                  </a:schemeClr>
                </a:solidFill>
              </a:rPr>
              <a:t>hjemme</a:t>
            </a:r>
            <a:r>
              <a:rPr lang="en-US" dirty="0">
                <a:solidFill>
                  <a:schemeClr val="accent2">
                    <a:alpha val="80000"/>
                  </a:schemeClr>
                </a:solidFill>
              </a:rPr>
              <a:t>- og </a:t>
            </a:r>
            <a:r>
              <a:rPr lang="en-US" dirty="0" err="1">
                <a:solidFill>
                  <a:schemeClr val="accent2">
                    <a:alpha val="80000"/>
                  </a:schemeClr>
                </a:solidFill>
              </a:rPr>
              <a:t>sygeplejen</a:t>
            </a:r>
            <a:endParaRPr lang="en-US" dirty="0">
              <a:solidFill>
                <a:schemeClr val="accent2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solidFill>
                  <a:schemeClr val="accent2">
                    <a:alpha val="80000"/>
                  </a:schemeClr>
                </a:solidFill>
              </a:rPr>
              <a:t>     - </a:t>
            </a:r>
            <a:r>
              <a:rPr lang="en-US" dirty="0" err="1">
                <a:solidFill>
                  <a:schemeClr val="accent2">
                    <a:alpha val="80000"/>
                  </a:schemeClr>
                </a:solidFill>
              </a:rPr>
              <a:t>demens</a:t>
            </a:r>
            <a:r>
              <a:rPr lang="en-US" dirty="0">
                <a:solidFill>
                  <a:schemeClr val="accent2">
                    <a:alpha val="80000"/>
                  </a:schemeClr>
                </a:solidFill>
              </a:rPr>
              <a:t>-og </a:t>
            </a:r>
            <a:r>
              <a:rPr lang="en-US" dirty="0" err="1">
                <a:solidFill>
                  <a:schemeClr val="accent2">
                    <a:alpha val="80000"/>
                  </a:schemeClr>
                </a:solidFill>
              </a:rPr>
              <a:t>forebyggelseskonsulenter</a:t>
            </a:r>
            <a:endParaRPr lang="en-US" dirty="0">
              <a:solidFill>
                <a:schemeClr val="accent2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solidFill>
                  <a:schemeClr val="accent2">
                    <a:alpha val="80000"/>
                  </a:schemeClr>
                </a:solidFill>
              </a:rPr>
              <a:t>     - </a:t>
            </a:r>
            <a:r>
              <a:rPr lang="en-US" dirty="0" err="1">
                <a:solidFill>
                  <a:schemeClr val="accent2">
                    <a:alpha val="80000"/>
                  </a:schemeClr>
                </a:solidFill>
              </a:rPr>
              <a:t>Ældresagen</a:t>
            </a:r>
            <a:r>
              <a:rPr lang="en-US" dirty="0">
                <a:solidFill>
                  <a:schemeClr val="accent2">
                    <a:alpha val="80000"/>
                  </a:schemeClr>
                </a:solidFill>
              </a:rPr>
              <a:t> m. </a:t>
            </a:r>
            <a:r>
              <a:rPr lang="en-US" dirty="0" err="1">
                <a:solidFill>
                  <a:schemeClr val="accent2">
                    <a:alpha val="80000"/>
                  </a:schemeClr>
                </a:solidFill>
              </a:rPr>
              <a:t>fl</a:t>
            </a:r>
            <a:endParaRPr lang="en-US" dirty="0">
              <a:solidFill>
                <a:schemeClr val="accent2">
                  <a:alpha val="80000"/>
                </a:schemeClr>
              </a:solidFill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accent2">
                    <a:alpha val="80000"/>
                  </a:schemeClr>
                </a:solidFill>
              </a:rPr>
              <a:t>Udlændinge</a:t>
            </a:r>
            <a:endParaRPr lang="en-US" dirty="0">
              <a:solidFill>
                <a:schemeClr val="accent2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solidFill>
                  <a:schemeClr val="accent2">
                    <a:alpha val="80000"/>
                  </a:schemeClr>
                </a:solidFill>
              </a:rPr>
              <a:t>     - </a:t>
            </a:r>
            <a:r>
              <a:rPr lang="en-US" dirty="0" err="1">
                <a:solidFill>
                  <a:schemeClr val="accent2">
                    <a:alpha val="80000"/>
                  </a:schemeClr>
                </a:solidFill>
              </a:rPr>
              <a:t>Bosætningskoordinatorer</a:t>
            </a:r>
            <a:endParaRPr lang="en-US" dirty="0">
              <a:solidFill>
                <a:schemeClr val="accent2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solidFill>
                  <a:schemeClr val="accent2">
                    <a:alpha val="80000"/>
                  </a:schemeClr>
                </a:solidFill>
              </a:rPr>
              <a:t>     - </a:t>
            </a:r>
            <a:r>
              <a:rPr lang="en-US" dirty="0" err="1">
                <a:solidFill>
                  <a:schemeClr val="accent2">
                    <a:alpha val="80000"/>
                  </a:schemeClr>
                </a:solidFill>
              </a:rPr>
              <a:t>Integrationsmedarbejdere</a:t>
            </a:r>
            <a:endParaRPr lang="en-US" dirty="0">
              <a:solidFill>
                <a:schemeClr val="accent2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solidFill>
                  <a:schemeClr val="accent2">
                    <a:alpha val="80000"/>
                  </a:schemeClr>
                </a:solidFill>
              </a:rPr>
              <a:t>     - International Society, </a:t>
            </a:r>
            <a:r>
              <a:rPr lang="da-DK" dirty="0">
                <a:solidFill>
                  <a:schemeClr val="accent2">
                    <a:alpha val="8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Sprogcenter Midt, Plads til forskel mm.</a:t>
            </a:r>
            <a:endParaRPr lang="en-US" dirty="0">
              <a:solidFill>
                <a:schemeClr val="accent2">
                  <a:alpha val="80000"/>
                </a:schemeClr>
              </a:solidFill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accent2">
                    <a:alpha val="80000"/>
                  </a:schemeClr>
                </a:solidFill>
              </a:rPr>
              <a:t>Unge</a:t>
            </a:r>
            <a:endParaRPr lang="en-US" dirty="0">
              <a:solidFill>
                <a:schemeClr val="accent2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solidFill>
                  <a:schemeClr val="accent2">
                    <a:alpha val="80000"/>
                  </a:schemeClr>
                </a:solidFill>
              </a:rPr>
              <a:t>     - </a:t>
            </a:r>
            <a:r>
              <a:rPr lang="en-US" dirty="0" err="1">
                <a:solidFill>
                  <a:schemeClr val="accent2">
                    <a:alpha val="80000"/>
                  </a:schemeClr>
                </a:solidFill>
              </a:rPr>
              <a:t>Ungevejledere</a:t>
            </a:r>
            <a:endParaRPr lang="en-US" dirty="0">
              <a:solidFill>
                <a:schemeClr val="accent2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solidFill>
                  <a:schemeClr val="accent2">
                    <a:alpha val="80000"/>
                  </a:schemeClr>
                </a:solidFill>
              </a:rPr>
              <a:t>     - Headspace m. fl. 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2">
                  <a:alpha val="80000"/>
                </a:schemeClr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2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890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325166D1-1B21-4128-AC42-61745528E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Billede 1">
            <a:extLst>
              <a:ext uri="{FF2B5EF4-FFF2-40B4-BE49-F238E27FC236}">
                <a16:creationId xmlns:a16="http://schemas.microsoft.com/office/drawing/2014/main" id="{719CA007-1486-7024-ABAC-E8F2BF40A44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94" r="-1" b="-1"/>
          <a:stretch/>
        </p:blipFill>
        <p:spPr>
          <a:xfrm>
            <a:off x="-90992" y="-544"/>
            <a:ext cx="6186992" cy="6857998"/>
          </a:xfrm>
          <a:custGeom>
            <a:avLst/>
            <a:gdLst/>
            <a:ahLst/>
            <a:cxnLst/>
            <a:rect l="l" t="t" r="r" b="b"/>
            <a:pathLst>
              <a:path w="6187012" h="6857998">
                <a:moveTo>
                  <a:pt x="5434855" y="6118149"/>
                </a:moveTo>
                <a:cubicBezTo>
                  <a:pt x="5441404" y="6124102"/>
                  <a:pt x="5449025" y="6129341"/>
                  <a:pt x="5456075" y="6133723"/>
                </a:cubicBezTo>
                <a:cubicBezTo>
                  <a:pt x="5463218" y="6138152"/>
                  <a:pt x="5468564" y="6143474"/>
                  <a:pt x="5472234" y="6149380"/>
                </a:cubicBezTo>
                <a:lnTo>
                  <a:pt x="5477710" y="6166562"/>
                </a:lnTo>
                <a:lnTo>
                  <a:pt x="5472234" y="6149379"/>
                </a:lnTo>
                <a:cubicBezTo>
                  <a:pt x="5468564" y="6143474"/>
                  <a:pt x="5463218" y="6138152"/>
                  <a:pt x="5456075" y="6133722"/>
                </a:cubicBezTo>
                <a:cubicBezTo>
                  <a:pt x="5449025" y="6129341"/>
                  <a:pt x="5441404" y="6124102"/>
                  <a:pt x="5434855" y="6118149"/>
                </a:cubicBezTo>
                <a:close/>
                <a:moveTo>
                  <a:pt x="5343013" y="4941372"/>
                </a:moveTo>
                <a:lnTo>
                  <a:pt x="5346342" y="4950869"/>
                </a:lnTo>
                <a:lnTo>
                  <a:pt x="5356027" y="4991382"/>
                </a:lnTo>
                <a:lnTo>
                  <a:pt x="5346342" y="4950868"/>
                </a:lnTo>
                <a:close/>
                <a:moveTo>
                  <a:pt x="5346951" y="4749807"/>
                </a:moveTo>
                <a:cubicBezTo>
                  <a:pt x="5334815" y="4762826"/>
                  <a:pt x="5333958" y="4781365"/>
                  <a:pt x="5332244" y="4799797"/>
                </a:cubicBezTo>
                <a:cubicBezTo>
                  <a:pt x="5333958" y="4781365"/>
                  <a:pt x="5334815" y="4762827"/>
                  <a:pt x="5346951" y="4749807"/>
                </a:cubicBezTo>
                <a:close/>
                <a:moveTo>
                  <a:pt x="5364750" y="4543185"/>
                </a:moveTo>
                <a:cubicBezTo>
                  <a:pt x="5365727" y="4548281"/>
                  <a:pt x="5367775" y="4553662"/>
                  <a:pt x="5370156" y="4557092"/>
                </a:cubicBezTo>
                <a:cubicBezTo>
                  <a:pt x="5381776" y="4573618"/>
                  <a:pt x="5390563" y="4588275"/>
                  <a:pt x="5396519" y="4602021"/>
                </a:cubicBezTo>
                <a:cubicBezTo>
                  <a:pt x="5390563" y="4588275"/>
                  <a:pt x="5381776" y="4573618"/>
                  <a:pt x="5370156" y="4557091"/>
                </a:cubicBezTo>
                <a:close/>
                <a:moveTo>
                  <a:pt x="5830968" y="2819253"/>
                </a:moveTo>
                <a:lnTo>
                  <a:pt x="5842611" y="2827484"/>
                </a:lnTo>
                <a:lnTo>
                  <a:pt x="5842613" y="2827486"/>
                </a:lnTo>
                <a:lnTo>
                  <a:pt x="5871116" y="2861156"/>
                </a:lnTo>
                <a:lnTo>
                  <a:pt x="5861462" y="2842392"/>
                </a:lnTo>
                <a:lnTo>
                  <a:pt x="5842613" y="2827486"/>
                </a:lnTo>
                <a:lnTo>
                  <a:pt x="5842611" y="2827483"/>
                </a:lnTo>
                <a:close/>
                <a:moveTo>
                  <a:pt x="5761313" y="1974015"/>
                </a:moveTo>
                <a:lnTo>
                  <a:pt x="5754799" y="1999763"/>
                </a:lnTo>
                <a:cubicBezTo>
                  <a:pt x="5750990" y="2008056"/>
                  <a:pt x="5745310" y="2016020"/>
                  <a:pt x="5737071" y="2023547"/>
                </a:cubicBezTo>
                <a:cubicBezTo>
                  <a:pt x="5753550" y="2008497"/>
                  <a:pt x="5759789" y="1991685"/>
                  <a:pt x="5761313" y="1974015"/>
                </a:cubicBezTo>
                <a:close/>
                <a:moveTo>
                  <a:pt x="5744119" y="1768838"/>
                </a:moveTo>
                <a:cubicBezTo>
                  <a:pt x="5739738" y="1774411"/>
                  <a:pt x="5736975" y="1779948"/>
                  <a:pt x="5735518" y="1785412"/>
                </a:cubicBezTo>
                <a:lnTo>
                  <a:pt x="5734738" y="1801558"/>
                </a:lnTo>
                <a:cubicBezTo>
                  <a:pt x="5733070" y="1790986"/>
                  <a:pt x="5735356" y="1779981"/>
                  <a:pt x="5744119" y="1768838"/>
                </a:cubicBezTo>
                <a:close/>
                <a:moveTo>
                  <a:pt x="5853708" y="520953"/>
                </a:moveTo>
                <a:lnTo>
                  <a:pt x="5846981" y="549926"/>
                </a:lnTo>
                <a:lnTo>
                  <a:pt x="5840726" y="566616"/>
                </a:lnTo>
                <a:lnTo>
                  <a:pt x="5834776" y="581804"/>
                </a:lnTo>
                <a:lnTo>
                  <a:pt x="5834358" y="583595"/>
                </a:lnTo>
                <a:lnTo>
                  <a:pt x="5832183" y="589388"/>
                </a:lnTo>
                <a:cubicBezTo>
                  <a:pt x="5829783" y="597005"/>
                  <a:pt x="5828025" y="604728"/>
                  <a:pt x="5827560" y="612658"/>
                </a:cubicBezTo>
                <a:lnTo>
                  <a:pt x="5834358" y="583595"/>
                </a:lnTo>
                <a:lnTo>
                  <a:pt x="5840674" y="566754"/>
                </a:lnTo>
                <a:lnTo>
                  <a:pt x="5840726" y="566616"/>
                </a:lnTo>
                <a:lnTo>
                  <a:pt x="5846564" y="551717"/>
                </a:lnTo>
                <a:lnTo>
                  <a:pt x="5846981" y="549926"/>
                </a:lnTo>
                <a:lnTo>
                  <a:pt x="5849145" y="544146"/>
                </a:lnTo>
                <a:cubicBezTo>
                  <a:pt x="5851532" y="536547"/>
                  <a:pt x="5853271" y="528850"/>
                  <a:pt x="5853708" y="520953"/>
                </a:cubicBezTo>
                <a:close/>
                <a:moveTo>
                  <a:pt x="5802605" y="268794"/>
                </a:moveTo>
                <a:cubicBezTo>
                  <a:pt x="5800080" y="279176"/>
                  <a:pt x="5798377" y="289296"/>
                  <a:pt x="5797729" y="299164"/>
                </a:cubicBezTo>
                <a:cubicBezTo>
                  <a:pt x="5797080" y="309031"/>
                  <a:pt x="5797485" y="318646"/>
                  <a:pt x="5799176" y="328017"/>
                </a:cubicBezTo>
                <a:close/>
                <a:moveTo>
                  <a:pt x="0" y="0"/>
                </a:moveTo>
                <a:lnTo>
                  <a:pt x="6120021" y="0"/>
                </a:lnTo>
                <a:lnTo>
                  <a:pt x="6115806" y="24480"/>
                </a:lnTo>
                <a:cubicBezTo>
                  <a:pt x="6113321" y="32636"/>
                  <a:pt x="6109559" y="40471"/>
                  <a:pt x="6103795" y="47806"/>
                </a:cubicBezTo>
                <a:cubicBezTo>
                  <a:pt x="6088935" y="66857"/>
                  <a:pt x="6092364" y="85336"/>
                  <a:pt x="6094651" y="105718"/>
                </a:cubicBezTo>
                <a:cubicBezTo>
                  <a:pt x="6096365" y="121150"/>
                  <a:pt x="6095794" y="136963"/>
                  <a:pt x="6095986" y="152584"/>
                </a:cubicBezTo>
                <a:cubicBezTo>
                  <a:pt x="6096555" y="180017"/>
                  <a:pt x="6096746" y="207450"/>
                  <a:pt x="6097699" y="234883"/>
                </a:cubicBezTo>
                <a:cubicBezTo>
                  <a:pt x="6098079" y="243648"/>
                  <a:pt x="6102844" y="252600"/>
                  <a:pt x="6102082" y="261173"/>
                </a:cubicBezTo>
                <a:cubicBezTo>
                  <a:pt x="6098461" y="300800"/>
                  <a:pt x="6092746" y="340425"/>
                  <a:pt x="6089507" y="380050"/>
                </a:cubicBezTo>
                <a:cubicBezTo>
                  <a:pt x="6087603" y="402529"/>
                  <a:pt x="6091220" y="425581"/>
                  <a:pt x="6088555" y="447870"/>
                </a:cubicBezTo>
                <a:cubicBezTo>
                  <a:pt x="6085507" y="473587"/>
                  <a:pt x="6077697" y="498733"/>
                  <a:pt x="6072932" y="524262"/>
                </a:cubicBezTo>
                <a:cubicBezTo>
                  <a:pt x="6071600" y="531310"/>
                  <a:pt x="6073315" y="539121"/>
                  <a:pt x="6073694" y="546552"/>
                </a:cubicBezTo>
                <a:cubicBezTo>
                  <a:pt x="6074076" y="554933"/>
                  <a:pt x="6074838" y="563125"/>
                  <a:pt x="6075029" y="571508"/>
                </a:cubicBezTo>
                <a:cubicBezTo>
                  <a:pt x="6075411" y="597037"/>
                  <a:pt x="6074838" y="622564"/>
                  <a:pt x="6076173" y="648092"/>
                </a:cubicBezTo>
                <a:cubicBezTo>
                  <a:pt x="6076934" y="663713"/>
                  <a:pt x="6084744" y="680096"/>
                  <a:pt x="6081886" y="694576"/>
                </a:cubicBezTo>
                <a:cubicBezTo>
                  <a:pt x="6076363" y="724104"/>
                  <a:pt x="6088745" y="753633"/>
                  <a:pt x="6078459" y="783158"/>
                </a:cubicBezTo>
                <a:cubicBezTo>
                  <a:pt x="6075411" y="792306"/>
                  <a:pt x="6083031" y="804877"/>
                  <a:pt x="6083411" y="815929"/>
                </a:cubicBezTo>
                <a:cubicBezTo>
                  <a:pt x="6084363" y="843552"/>
                  <a:pt x="6084173" y="871173"/>
                  <a:pt x="6083983" y="898797"/>
                </a:cubicBezTo>
                <a:cubicBezTo>
                  <a:pt x="6083793" y="923562"/>
                  <a:pt x="6086459" y="949281"/>
                  <a:pt x="6081125" y="973095"/>
                </a:cubicBezTo>
                <a:cubicBezTo>
                  <a:pt x="6075411" y="998052"/>
                  <a:pt x="6076173" y="1020529"/>
                  <a:pt x="6082649" y="1044725"/>
                </a:cubicBezTo>
                <a:cubicBezTo>
                  <a:pt x="6087031" y="1061298"/>
                  <a:pt x="6087603" y="1078826"/>
                  <a:pt x="6088935" y="1095972"/>
                </a:cubicBezTo>
                <a:cubicBezTo>
                  <a:pt x="6090459" y="1114449"/>
                  <a:pt x="6086459" y="1134834"/>
                  <a:pt x="6092746" y="1151600"/>
                </a:cubicBezTo>
                <a:cubicBezTo>
                  <a:pt x="6111415" y="1201512"/>
                  <a:pt x="6115415" y="1252757"/>
                  <a:pt x="6115415" y="1304955"/>
                </a:cubicBezTo>
                <a:cubicBezTo>
                  <a:pt x="6115415" y="1314483"/>
                  <a:pt x="6112750" y="1324198"/>
                  <a:pt x="6109892" y="1333341"/>
                </a:cubicBezTo>
                <a:cubicBezTo>
                  <a:pt x="6092746" y="1386684"/>
                  <a:pt x="6094269" y="1440216"/>
                  <a:pt x="6104748" y="1494509"/>
                </a:cubicBezTo>
                <a:cubicBezTo>
                  <a:pt x="6107034" y="1505751"/>
                  <a:pt x="6107415" y="1518324"/>
                  <a:pt x="6105130" y="1529563"/>
                </a:cubicBezTo>
                <a:cubicBezTo>
                  <a:pt x="6098461" y="1561189"/>
                  <a:pt x="6087411" y="1591859"/>
                  <a:pt x="6082649" y="1623675"/>
                </a:cubicBezTo>
                <a:cubicBezTo>
                  <a:pt x="6074838" y="1676253"/>
                  <a:pt x="6101126" y="1721785"/>
                  <a:pt x="6118274" y="1768838"/>
                </a:cubicBezTo>
                <a:cubicBezTo>
                  <a:pt x="6134467" y="1813610"/>
                  <a:pt x="6171044" y="1851709"/>
                  <a:pt x="6162851" y="1904673"/>
                </a:cubicBezTo>
                <a:cubicBezTo>
                  <a:pt x="6162090" y="1910004"/>
                  <a:pt x="6167233" y="1915912"/>
                  <a:pt x="6168567" y="1921817"/>
                </a:cubicBezTo>
                <a:cubicBezTo>
                  <a:pt x="6172188" y="1938009"/>
                  <a:pt x="6176566" y="1954202"/>
                  <a:pt x="6178283" y="1970586"/>
                </a:cubicBezTo>
                <a:cubicBezTo>
                  <a:pt x="6180570" y="1990589"/>
                  <a:pt x="6179809" y="2010974"/>
                  <a:pt x="6181713" y="2030977"/>
                </a:cubicBezTo>
                <a:cubicBezTo>
                  <a:pt x="6182856" y="2043835"/>
                  <a:pt x="6184951" y="2056600"/>
                  <a:pt x="6186761" y="2069340"/>
                </a:cubicBezTo>
                <a:lnTo>
                  <a:pt x="6187012" y="2072225"/>
                </a:lnTo>
                <a:lnTo>
                  <a:pt x="6187012" y="2131532"/>
                </a:lnTo>
                <a:lnTo>
                  <a:pt x="6186141" y="2138304"/>
                </a:lnTo>
                <a:cubicBezTo>
                  <a:pt x="6183950" y="2148519"/>
                  <a:pt x="6181332" y="2158712"/>
                  <a:pt x="6179617" y="2168903"/>
                </a:cubicBezTo>
                <a:cubicBezTo>
                  <a:pt x="6174854" y="2197670"/>
                  <a:pt x="6176188" y="2229296"/>
                  <a:pt x="6163995" y="2254633"/>
                </a:cubicBezTo>
                <a:cubicBezTo>
                  <a:pt x="6151041" y="2281683"/>
                  <a:pt x="6145135" y="2307402"/>
                  <a:pt x="6149135" y="2335405"/>
                </a:cubicBezTo>
                <a:cubicBezTo>
                  <a:pt x="6150469" y="2344741"/>
                  <a:pt x="6158471" y="2356744"/>
                  <a:pt x="6166661" y="2360933"/>
                </a:cubicBezTo>
                <a:cubicBezTo>
                  <a:pt x="6184950" y="2370270"/>
                  <a:pt x="6188190" y="2383032"/>
                  <a:pt x="6181902" y="2400369"/>
                </a:cubicBezTo>
                <a:cubicBezTo>
                  <a:pt x="6176566" y="2415420"/>
                  <a:pt x="6173901" y="2433897"/>
                  <a:pt x="6163613" y="2444184"/>
                </a:cubicBezTo>
                <a:cubicBezTo>
                  <a:pt x="6134467" y="2473333"/>
                  <a:pt x="6133515" y="2510483"/>
                  <a:pt x="6125705" y="2546678"/>
                </a:cubicBezTo>
                <a:cubicBezTo>
                  <a:pt x="6120940" y="2568774"/>
                  <a:pt x="6120750" y="2589352"/>
                  <a:pt x="6123988" y="2611450"/>
                </a:cubicBezTo>
                <a:cubicBezTo>
                  <a:pt x="6131227" y="2659455"/>
                  <a:pt x="6120940" y="2706131"/>
                  <a:pt x="6107796" y="2752235"/>
                </a:cubicBezTo>
                <a:cubicBezTo>
                  <a:pt x="6099034" y="2782716"/>
                  <a:pt x="6093699" y="2813958"/>
                  <a:pt x="6084744" y="2844248"/>
                </a:cubicBezTo>
                <a:cubicBezTo>
                  <a:pt x="6077886" y="2866918"/>
                  <a:pt x="6069694" y="2889587"/>
                  <a:pt x="6058646" y="2910353"/>
                </a:cubicBezTo>
                <a:cubicBezTo>
                  <a:pt x="6042452" y="2940455"/>
                  <a:pt x="6018067" y="2966742"/>
                  <a:pt x="6024544" y="3005035"/>
                </a:cubicBezTo>
                <a:cubicBezTo>
                  <a:pt x="6030260" y="3038756"/>
                  <a:pt x="6018259" y="3069235"/>
                  <a:pt x="6006828" y="3100099"/>
                </a:cubicBezTo>
                <a:cubicBezTo>
                  <a:pt x="5998446" y="3122770"/>
                  <a:pt x="5989871" y="3145436"/>
                  <a:pt x="5984537" y="3168870"/>
                </a:cubicBezTo>
                <a:cubicBezTo>
                  <a:pt x="5978251" y="3196686"/>
                  <a:pt x="5980920" y="3228119"/>
                  <a:pt x="5969297" y="3252885"/>
                </a:cubicBezTo>
                <a:cubicBezTo>
                  <a:pt x="5957105" y="3278795"/>
                  <a:pt x="5965297" y="3300319"/>
                  <a:pt x="5968726" y="3323372"/>
                </a:cubicBezTo>
                <a:cubicBezTo>
                  <a:pt x="5974061" y="3360139"/>
                  <a:pt x="5983967" y="3396719"/>
                  <a:pt x="5971395" y="3433866"/>
                </a:cubicBezTo>
                <a:cubicBezTo>
                  <a:pt x="5956153" y="3479015"/>
                  <a:pt x="5939769" y="3523785"/>
                  <a:pt x="5925292" y="3569124"/>
                </a:cubicBezTo>
                <a:cubicBezTo>
                  <a:pt x="5919765" y="3586653"/>
                  <a:pt x="5917479" y="3605509"/>
                  <a:pt x="5915003" y="3623799"/>
                </a:cubicBezTo>
                <a:cubicBezTo>
                  <a:pt x="5912906" y="3641134"/>
                  <a:pt x="5918242" y="3661899"/>
                  <a:pt x="5910241" y="3675238"/>
                </a:cubicBezTo>
                <a:cubicBezTo>
                  <a:pt x="5889667" y="3709529"/>
                  <a:pt x="5879569" y="3744770"/>
                  <a:pt x="5879569" y="3784397"/>
                </a:cubicBezTo>
                <a:cubicBezTo>
                  <a:pt x="5879569" y="3799258"/>
                  <a:pt x="5870996" y="3813737"/>
                  <a:pt x="5869471" y="3828785"/>
                </a:cubicBezTo>
                <a:cubicBezTo>
                  <a:pt x="5867567" y="3849362"/>
                  <a:pt x="5862423" y="3872985"/>
                  <a:pt x="5869664" y="3890891"/>
                </a:cubicBezTo>
                <a:cubicBezTo>
                  <a:pt x="5886809" y="3932993"/>
                  <a:pt x="5872519" y="3967091"/>
                  <a:pt x="5855566" y="4003861"/>
                </a:cubicBezTo>
                <a:cubicBezTo>
                  <a:pt x="5838801" y="4040058"/>
                  <a:pt x="5825466" y="4078159"/>
                  <a:pt x="5814416" y="4116641"/>
                </a:cubicBezTo>
                <a:cubicBezTo>
                  <a:pt x="5810415" y="4131119"/>
                  <a:pt x="5817085" y="4148453"/>
                  <a:pt x="5818417" y="4164458"/>
                </a:cubicBezTo>
                <a:cubicBezTo>
                  <a:pt x="5818798" y="4170174"/>
                  <a:pt x="5819370" y="4176461"/>
                  <a:pt x="5817466" y="4181603"/>
                </a:cubicBezTo>
                <a:cubicBezTo>
                  <a:pt x="5799176" y="4231324"/>
                  <a:pt x="5785269" y="4281810"/>
                  <a:pt x="5794794" y="4335722"/>
                </a:cubicBezTo>
                <a:cubicBezTo>
                  <a:pt x="5795747" y="4340674"/>
                  <a:pt x="5793650" y="4346201"/>
                  <a:pt x="5792317" y="4351154"/>
                </a:cubicBezTo>
                <a:cubicBezTo>
                  <a:pt x="5785461" y="4375349"/>
                  <a:pt x="5774601" y="4398972"/>
                  <a:pt x="5772124" y="4423545"/>
                </a:cubicBezTo>
                <a:cubicBezTo>
                  <a:pt x="5766028" y="4484127"/>
                  <a:pt x="5763550" y="4545086"/>
                  <a:pt x="5759550" y="4606053"/>
                </a:cubicBezTo>
                <a:cubicBezTo>
                  <a:pt x="5759361" y="4609863"/>
                  <a:pt x="5759361" y="4613864"/>
                  <a:pt x="5758027" y="4617291"/>
                </a:cubicBezTo>
                <a:cubicBezTo>
                  <a:pt x="5749834" y="4639772"/>
                  <a:pt x="5752502" y="4659393"/>
                  <a:pt x="5768123" y="4678445"/>
                </a:cubicBezTo>
                <a:cubicBezTo>
                  <a:pt x="5774982" y="4686828"/>
                  <a:pt x="5778601" y="4698258"/>
                  <a:pt x="5782412" y="4708734"/>
                </a:cubicBezTo>
                <a:cubicBezTo>
                  <a:pt x="5788127" y="4724167"/>
                  <a:pt x="5793650" y="4739978"/>
                  <a:pt x="5797271" y="4755980"/>
                </a:cubicBezTo>
                <a:cubicBezTo>
                  <a:pt x="5800700" y="4771793"/>
                  <a:pt x="5805462" y="4788747"/>
                  <a:pt x="5802796" y="4803988"/>
                </a:cubicBezTo>
                <a:cubicBezTo>
                  <a:pt x="5798035" y="4831420"/>
                  <a:pt x="5787366" y="4857522"/>
                  <a:pt x="5780315" y="4884572"/>
                </a:cubicBezTo>
                <a:cubicBezTo>
                  <a:pt x="5777837" y="4893907"/>
                  <a:pt x="5778221" y="4904195"/>
                  <a:pt x="5778030" y="4913909"/>
                </a:cubicBezTo>
                <a:cubicBezTo>
                  <a:pt x="5777459" y="4936201"/>
                  <a:pt x="5782984" y="4959061"/>
                  <a:pt x="5767171" y="4979253"/>
                </a:cubicBezTo>
                <a:cubicBezTo>
                  <a:pt x="5752311" y="4997922"/>
                  <a:pt x="5756692" y="5016785"/>
                  <a:pt x="5767932" y="5036405"/>
                </a:cubicBezTo>
                <a:cubicBezTo>
                  <a:pt x="5775934" y="5050504"/>
                  <a:pt x="5782221" y="5066505"/>
                  <a:pt x="5785269" y="5082317"/>
                </a:cubicBezTo>
                <a:cubicBezTo>
                  <a:pt x="5789460" y="5104036"/>
                  <a:pt x="5791175" y="5125562"/>
                  <a:pt x="5788697" y="5148995"/>
                </a:cubicBezTo>
                <a:cubicBezTo>
                  <a:pt x="5786983" y="5165570"/>
                  <a:pt x="5786221" y="5179097"/>
                  <a:pt x="5776125" y="5192051"/>
                </a:cubicBezTo>
                <a:cubicBezTo>
                  <a:pt x="5774601" y="5194145"/>
                  <a:pt x="5774219" y="5197955"/>
                  <a:pt x="5774412" y="5200813"/>
                </a:cubicBezTo>
                <a:cubicBezTo>
                  <a:pt x="5777649" y="5238343"/>
                  <a:pt x="5775934" y="5275491"/>
                  <a:pt x="5773646" y="5313403"/>
                </a:cubicBezTo>
                <a:cubicBezTo>
                  <a:pt x="5770601" y="5361598"/>
                  <a:pt x="5779553" y="5412276"/>
                  <a:pt x="5811559" y="5453995"/>
                </a:cubicBezTo>
                <a:cubicBezTo>
                  <a:pt x="5816322" y="5460092"/>
                  <a:pt x="5818417" y="5469236"/>
                  <a:pt x="5819562" y="5477239"/>
                </a:cubicBezTo>
                <a:cubicBezTo>
                  <a:pt x="5824514" y="5514957"/>
                  <a:pt x="5827942" y="5552869"/>
                  <a:pt x="5833467" y="5590590"/>
                </a:cubicBezTo>
                <a:cubicBezTo>
                  <a:pt x="5836516" y="5611164"/>
                  <a:pt x="5839182" y="5632691"/>
                  <a:pt x="5847565" y="5651360"/>
                </a:cubicBezTo>
                <a:cubicBezTo>
                  <a:pt x="5855756" y="5669647"/>
                  <a:pt x="5865471" y="5684320"/>
                  <a:pt x="5848327" y="5695178"/>
                </a:cubicBezTo>
                <a:cubicBezTo>
                  <a:pt x="5857471" y="5714607"/>
                  <a:pt x="5865092" y="5731564"/>
                  <a:pt x="5873282" y="5748136"/>
                </a:cubicBezTo>
                <a:cubicBezTo>
                  <a:pt x="5876329" y="5754234"/>
                  <a:pt x="5881284" y="5759378"/>
                  <a:pt x="5884142" y="5765474"/>
                </a:cubicBezTo>
                <a:cubicBezTo>
                  <a:pt x="5887190" y="5771953"/>
                  <a:pt x="5889094" y="5779191"/>
                  <a:pt x="5890620" y="5786239"/>
                </a:cubicBezTo>
                <a:cubicBezTo>
                  <a:pt x="5897477" y="5817674"/>
                  <a:pt x="5903763" y="5849107"/>
                  <a:pt x="5911194" y="5880348"/>
                </a:cubicBezTo>
                <a:cubicBezTo>
                  <a:pt x="5912717" y="5886447"/>
                  <a:pt x="5918813" y="5891590"/>
                  <a:pt x="5922813" y="5897114"/>
                </a:cubicBezTo>
                <a:cubicBezTo>
                  <a:pt x="5925481" y="5900735"/>
                  <a:pt x="5929482" y="5904353"/>
                  <a:pt x="5930054" y="5908355"/>
                </a:cubicBezTo>
                <a:cubicBezTo>
                  <a:pt x="5934626" y="5938836"/>
                  <a:pt x="5939961" y="5969124"/>
                  <a:pt x="5942246" y="5999796"/>
                </a:cubicBezTo>
                <a:cubicBezTo>
                  <a:pt x="5944149" y="6025515"/>
                  <a:pt x="5943580" y="6050282"/>
                  <a:pt x="5976728" y="6056948"/>
                </a:cubicBezTo>
                <a:cubicBezTo>
                  <a:pt x="5982443" y="6058092"/>
                  <a:pt x="5988540" y="6066284"/>
                  <a:pt x="5991396" y="6072569"/>
                </a:cubicBezTo>
                <a:cubicBezTo>
                  <a:pt x="5999589" y="6090477"/>
                  <a:pt x="6005113" y="6109530"/>
                  <a:pt x="6013494" y="6127247"/>
                </a:cubicBezTo>
                <a:cubicBezTo>
                  <a:pt x="6041500" y="6185351"/>
                  <a:pt x="6059217" y="6246121"/>
                  <a:pt x="6055978" y="6311084"/>
                </a:cubicBezTo>
                <a:cubicBezTo>
                  <a:pt x="6055026" y="6331277"/>
                  <a:pt x="6044737" y="6350899"/>
                  <a:pt x="6040926" y="6363664"/>
                </a:cubicBezTo>
                <a:cubicBezTo>
                  <a:pt x="6055978" y="6400429"/>
                  <a:pt x="6070456" y="6431292"/>
                  <a:pt x="6081315" y="6463490"/>
                </a:cubicBezTo>
                <a:cubicBezTo>
                  <a:pt x="6091031" y="6491874"/>
                  <a:pt x="6097127" y="6521593"/>
                  <a:pt x="6104175" y="6550742"/>
                </a:cubicBezTo>
                <a:cubicBezTo>
                  <a:pt x="6106844" y="6561411"/>
                  <a:pt x="6108367" y="6572269"/>
                  <a:pt x="6109702" y="6583128"/>
                </a:cubicBezTo>
                <a:cubicBezTo>
                  <a:pt x="6113892" y="6617036"/>
                  <a:pt x="6103795" y="6652472"/>
                  <a:pt x="6119798" y="6685617"/>
                </a:cubicBezTo>
                <a:cubicBezTo>
                  <a:pt x="6128180" y="6702955"/>
                  <a:pt x="6138276" y="6720103"/>
                  <a:pt x="6142658" y="6738388"/>
                </a:cubicBezTo>
                <a:cubicBezTo>
                  <a:pt x="6147421" y="6758011"/>
                  <a:pt x="6154851" y="6777207"/>
                  <a:pt x="6160162" y="6796804"/>
                </a:cubicBezTo>
                <a:lnTo>
                  <a:pt x="6164933" y="6857457"/>
                </a:lnTo>
                <a:lnTo>
                  <a:pt x="6037694" y="6857457"/>
                </a:lnTo>
                <a:lnTo>
                  <a:pt x="6037694" y="6857998"/>
                </a:lnTo>
                <a:lnTo>
                  <a:pt x="0" y="6857998"/>
                </a:lnTo>
                <a:close/>
              </a:path>
            </a:pathLst>
          </a:custGeom>
          <a:effectLst>
            <a:outerShdw blurRad="381000" dist="152400" algn="tl" rotWithShape="0">
              <a:prstClr val="black">
                <a:alpha val="10000"/>
              </a:prstClr>
            </a:outerShdw>
          </a:effectLst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id="{E6517BAC-C80F-4065-90D8-703493E0B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95368" y="0"/>
            <a:ext cx="874718" cy="6857455"/>
            <a:chOff x="5395368" y="0"/>
            <a:chExt cx="874718" cy="6857455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84DCDA5-A261-4103-B44C-068DCEA033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2404000" y="2991370"/>
              <a:ext cx="6857455" cy="874716"/>
            </a:xfrm>
            <a:custGeom>
              <a:avLst/>
              <a:gdLst>
                <a:gd name="connsiteX0" fmla="*/ 6857455 w 6857455"/>
                <a:gd name="connsiteY0" fmla="*/ 804643 h 874716"/>
                <a:gd name="connsiteX1" fmla="*/ 6857455 w 6857455"/>
                <a:gd name="connsiteY1" fmla="*/ 562246 h 874716"/>
                <a:gd name="connsiteX2" fmla="*/ 6829178 w 6857455"/>
                <a:gd name="connsiteY2" fmla="*/ 551284 h 874716"/>
                <a:gd name="connsiteX3" fmla="*/ 6766024 w 6857455"/>
                <a:gd name="connsiteY3" fmla="*/ 500372 h 874716"/>
                <a:gd name="connsiteX4" fmla="*/ 6734971 w 6857455"/>
                <a:gd name="connsiteY4" fmla="*/ 500944 h 874716"/>
                <a:gd name="connsiteX5" fmla="*/ 6683915 w 6857455"/>
                <a:gd name="connsiteY5" fmla="*/ 507040 h 874716"/>
                <a:gd name="connsiteX6" fmla="*/ 6628860 w 6857455"/>
                <a:gd name="connsiteY6" fmla="*/ 495418 h 874716"/>
                <a:gd name="connsiteX7" fmla="*/ 6588662 w 6857455"/>
                <a:gd name="connsiteY7" fmla="*/ 487227 h 874716"/>
                <a:gd name="connsiteX8" fmla="*/ 6476074 w 6857455"/>
                <a:gd name="connsiteY8" fmla="*/ 511230 h 874716"/>
                <a:gd name="connsiteX9" fmla="*/ 6382345 w 6857455"/>
                <a:gd name="connsiteY9" fmla="*/ 534853 h 874716"/>
                <a:gd name="connsiteX10" fmla="*/ 6369391 w 6857455"/>
                <a:gd name="connsiteY10" fmla="*/ 531615 h 874716"/>
                <a:gd name="connsiteX11" fmla="*/ 6244799 w 6857455"/>
                <a:gd name="connsiteY11" fmla="*/ 512182 h 874716"/>
                <a:gd name="connsiteX12" fmla="*/ 6190315 w 6857455"/>
                <a:gd name="connsiteY12" fmla="*/ 485703 h 874716"/>
                <a:gd name="connsiteX13" fmla="*/ 6115446 w 6857455"/>
                <a:gd name="connsiteY13" fmla="*/ 462270 h 874716"/>
                <a:gd name="connsiteX14" fmla="*/ 6032194 w 6857455"/>
                <a:gd name="connsiteY14" fmla="*/ 434266 h 874716"/>
                <a:gd name="connsiteX15" fmla="*/ 5971042 w 6857455"/>
                <a:gd name="connsiteY15" fmla="*/ 420738 h 874716"/>
                <a:gd name="connsiteX16" fmla="*/ 5880933 w 6857455"/>
                <a:gd name="connsiteY16" fmla="*/ 430646 h 874716"/>
                <a:gd name="connsiteX17" fmla="*/ 5862452 w 6857455"/>
                <a:gd name="connsiteY17" fmla="*/ 438648 h 874716"/>
                <a:gd name="connsiteX18" fmla="*/ 5685283 w 6857455"/>
                <a:gd name="connsiteY18" fmla="*/ 498658 h 874716"/>
                <a:gd name="connsiteX19" fmla="*/ 5567169 w 6857455"/>
                <a:gd name="connsiteY19" fmla="*/ 499420 h 874716"/>
                <a:gd name="connsiteX20" fmla="*/ 5527923 w 6857455"/>
                <a:gd name="connsiteY20" fmla="*/ 490466 h 874716"/>
                <a:gd name="connsiteX21" fmla="*/ 5456292 w 6857455"/>
                <a:gd name="connsiteY21" fmla="*/ 450650 h 874716"/>
                <a:gd name="connsiteX22" fmla="*/ 5424670 w 6857455"/>
                <a:gd name="connsiteY22" fmla="*/ 444934 h 874716"/>
                <a:gd name="connsiteX23" fmla="*/ 5368662 w 6857455"/>
                <a:gd name="connsiteY23" fmla="*/ 441124 h 874716"/>
                <a:gd name="connsiteX24" fmla="*/ 5247118 w 6857455"/>
                <a:gd name="connsiteY24" fmla="*/ 444934 h 874716"/>
                <a:gd name="connsiteX25" fmla="*/ 5088617 w 6857455"/>
                <a:gd name="connsiteY25" fmla="*/ 428742 h 874716"/>
                <a:gd name="connsiteX26" fmla="*/ 5025750 w 6857455"/>
                <a:gd name="connsiteY26" fmla="*/ 433694 h 874716"/>
                <a:gd name="connsiteX27" fmla="*/ 4957930 w 6857455"/>
                <a:gd name="connsiteY27" fmla="*/ 442268 h 874716"/>
                <a:gd name="connsiteX28" fmla="*/ 4938116 w 6857455"/>
                <a:gd name="connsiteY28" fmla="*/ 441886 h 874716"/>
                <a:gd name="connsiteX29" fmla="*/ 4833910 w 6857455"/>
                <a:gd name="connsiteY29" fmla="*/ 421693 h 874716"/>
                <a:gd name="connsiteX30" fmla="*/ 4810095 w 6857455"/>
                <a:gd name="connsiteY30" fmla="*/ 408167 h 874716"/>
                <a:gd name="connsiteX31" fmla="*/ 4747991 w 6857455"/>
                <a:gd name="connsiteY31" fmla="*/ 413691 h 874716"/>
                <a:gd name="connsiteX32" fmla="*/ 4692745 w 6857455"/>
                <a:gd name="connsiteY32" fmla="*/ 435790 h 874716"/>
                <a:gd name="connsiteX33" fmla="*/ 4375933 w 6857455"/>
                <a:gd name="connsiteY33" fmla="*/ 483417 h 874716"/>
                <a:gd name="connsiteX34" fmla="*/ 4185426 w 6857455"/>
                <a:gd name="connsiteY34" fmla="*/ 484179 h 874716"/>
                <a:gd name="connsiteX35" fmla="*/ 4052072 w 6857455"/>
                <a:gd name="connsiteY35" fmla="*/ 505134 h 874716"/>
                <a:gd name="connsiteX36" fmla="*/ 4029973 w 6857455"/>
                <a:gd name="connsiteY36" fmla="*/ 527233 h 874716"/>
                <a:gd name="connsiteX37" fmla="*/ 3948626 w 6857455"/>
                <a:gd name="connsiteY37" fmla="*/ 550666 h 874716"/>
                <a:gd name="connsiteX38" fmla="*/ 3871280 w 6857455"/>
                <a:gd name="connsiteY38" fmla="*/ 502275 h 874716"/>
                <a:gd name="connsiteX39" fmla="*/ 3774312 w 6857455"/>
                <a:gd name="connsiteY39" fmla="*/ 429122 h 874716"/>
                <a:gd name="connsiteX40" fmla="*/ 3721543 w 6857455"/>
                <a:gd name="connsiteY40" fmla="*/ 428552 h 874716"/>
                <a:gd name="connsiteX41" fmla="*/ 3612763 w 6857455"/>
                <a:gd name="connsiteY41" fmla="*/ 414263 h 874716"/>
                <a:gd name="connsiteX42" fmla="*/ 3537323 w 6857455"/>
                <a:gd name="connsiteY42" fmla="*/ 389878 h 874716"/>
                <a:gd name="connsiteX43" fmla="*/ 3431593 w 6857455"/>
                <a:gd name="connsiteY43" fmla="*/ 360921 h 874716"/>
                <a:gd name="connsiteX44" fmla="*/ 3392158 w 6857455"/>
                <a:gd name="connsiteY44" fmla="*/ 345681 h 874716"/>
                <a:gd name="connsiteX45" fmla="*/ 3297856 w 6857455"/>
                <a:gd name="connsiteY45" fmla="*/ 323010 h 874716"/>
                <a:gd name="connsiteX46" fmla="*/ 3219748 w 6857455"/>
                <a:gd name="connsiteY46" fmla="*/ 308151 h 874716"/>
                <a:gd name="connsiteX47" fmla="*/ 3156692 w 6857455"/>
                <a:gd name="connsiteY47" fmla="*/ 261668 h 874716"/>
                <a:gd name="connsiteX48" fmla="*/ 3136497 w 6857455"/>
                <a:gd name="connsiteY48" fmla="*/ 237663 h 874716"/>
                <a:gd name="connsiteX49" fmla="*/ 3119733 w 6857455"/>
                <a:gd name="connsiteY49" fmla="*/ 222233 h 874716"/>
                <a:gd name="connsiteX50" fmla="*/ 3045436 w 6857455"/>
                <a:gd name="connsiteY50" fmla="*/ 131742 h 874716"/>
                <a:gd name="connsiteX51" fmla="*/ 3037054 w 6857455"/>
                <a:gd name="connsiteY51" fmla="*/ 124121 h 874716"/>
                <a:gd name="connsiteX52" fmla="*/ 2936466 w 6857455"/>
                <a:gd name="connsiteY52" fmla="*/ 82400 h 874716"/>
                <a:gd name="connsiteX53" fmla="*/ 2901031 w 6857455"/>
                <a:gd name="connsiteY53" fmla="*/ 59731 h 874716"/>
                <a:gd name="connsiteX54" fmla="*/ 2828259 w 6857455"/>
                <a:gd name="connsiteY54" fmla="*/ 3149 h 874716"/>
                <a:gd name="connsiteX55" fmla="*/ 2799492 w 6857455"/>
                <a:gd name="connsiteY55" fmla="*/ 1245 h 874716"/>
                <a:gd name="connsiteX56" fmla="*/ 2693570 w 6857455"/>
                <a:gd name="connsiteY56" fmla="*/ 35154 h 874716"/>
                <a:gd name="connsiteX57" fmla="*/ 2639847 w 6857455"/>
                <a:gd name="connsiteY57" fmla="*/ 73448 h 874716"/>
                <a:gd name="connsiteX58" fmla="*/ 2621178 w 6857455"/>
                <a:gd name="connsiteY58" fmla="*/ 88688 h 874716"/>
                <a:gd name="connsiteX59" fmla="*/ 2489348 w 6857455"/>
                <a:gd name="connsiteY59" fmla="*/ 72304 h 874716"/>
                <a:gd name="connsiteX60" fmla="*/ 2452580 w 6857455"/>
                <a:gd name="connsiteY60" fmla="*/ 68683 h 874716"/>
                <a:gd name="connsiteX61" fmla="*/ 2326464 w 6857455"/>
                <a:gd name="connsiteY61" fmla="*/ 50395 h 874716"/>
                <a:gd name="connsiteX62" fmla="*/ 2300365 w 6857455"/>
                <a:gd name="connsiteY62" fmla="*/ 54777 h 874716"/>
                <a:gd name="connsiteX63" fmla="*/ 2130434 w 6857455"/>
                <a:gd name="connsiteY63" fmla="*/ 58397 h 874716"/>
                <a:gd name="connsiteX64" fmla="*/ 2118621 w 6857455"/>
                <a:gd name="connsiteY64" fmla="*/ 47919 h 874716"/>
                <a:gd name="connsiteX65" fmla="*/ 2057659 w 6857455"/>
                <a:gd name="connsiteY65" fmla="*/ 16866 h 874716"/>
                <a:gd name="connsiteX66" fmla="*/ 1976314 w 6857455"/>
                <a:gd name="connsiteY66" fmla="*/ 8865 h 874716"/>
                <a:gd name="connsiteX67" fmla="*/ 1961454 w 6857455"/>
                <a:gd name="connsiteY67" fmla="*/ 11724 h 874716"/>
                <a:gd name="connsiteX68" fmla="*/ 1906588 w 6857455"/>
                <a:gd name="connsiteY68" fmla="*/ 30964 h 874716"/>
                <a:gd name="connsiteX69" fmla="*/ 1783330 w 6857455"/>
                <a:gd name="connsiteY69" fmla="*/ 48871 h 874716"/>
                <a:gd name="connsiteX70" fmla="*/ 1759327 w 6857455"/>
                <a:gd name="connsiteY70" fmla="*/ 55349 h 874716"/>
                <a:gd name="connsiteX71" fmla="*/ 1716082 w 6857455"/>
                <a:gd name="connsiteY71" fmla="*/ 65445 h 874716"/>
                <a:gd name="connsiteX72" fmla="*/ 1598920 w 6857455"/>
                <a:gd name="connsiteY72" fmla="*/ 72114 h 874716"/>
                <a:gd name="connsiteX73" fmla="*/ 1542150 w 6857455"/>
                <a:gd name="connsiteY73" fmla="*/ 62207 h 874716"/>
                <a:gd name="connsiteX74" fmla="*/ 1516813 w 6857455"/>
                <a:gd name="connsiteY74" fmla="*/ 62779 h 874716"/>
                <a:gd name="connsiteX75" fmla="*/ 1432228 w 6857455"/>
                <a:gd name="connsiteY75" fmla="*/ 88116 h 874716"/>
                <a:gd name="connsiteX76" fmla="*/ 1224765 w 6857455"/>
                <a:gd name="connsiteY76" fmla="*/ 71924 h 874716"/>
                <a:gd name="connsiteX77" fmla="*/ 1159231 w 6857455"/>
                <a:gd name="connsiteY77" fmla="*/ 58207 h 874716"/>
                <a:gd name="connsiteX78" fmla="*/ 1124370 w 6857455"/>
                <a:gd name="connsiteY78" fmla="*/ 56301 h 874716"/>
                <a:gd name="connsiteX79" fmla="*/ 1075600 w 6857455"/>
                <a:gd name="connsiteY79" fmla="*/ 75542 h 874716"/>
                <a:gd name="connsiteX80" fmla="*/ 986633 w 6857455"/>
                <a:gd name="connsiteY80" fmla="*/ 79162 h 874716"/>
                <a:gd name="connsiteX81" fmla="*/ 861089 w 6857455"/>
                <a:gd name="connsiteY81" fmla="*/ 76304 h 874716"/>
                <a:gd name="connsiteX82" fmla="*/ 759168 w 6857455"/>
                <a:gd name="connsiteY82" fmla="*/ 104689 h 874716"/>
                <a:gd name="connsiteX83" fmla="*/ 723735 w 6857455"/>
                <a:gd name="connsiteY83" fmla="*/ 140696 h 874716"/>
                <a:gd name="connsiteX84" fmla="*/ 647532 w 6857455"/>
                <a:gd name="connsiteY84" fmla="*/ 147934 h 874716"/>
                <a:gd name="connsiteX85" fmla="*/ 552659 w 6857455"/>
                <a:gd name="connsiteY85" fmla="*/ 95926 h 874716"/>
                <a:gd name="connsiteX86" fmla="*/ 541800 w 6857455"/>
                <a:gd name="connsiteY86" fmla="*/ 97640 h 874716"/>
                <a:gd name="connsiteX87" fmla="*/ 375107 w 6857455"/>
                <a:gd name="connsiteY87" fmla="*/ 123169 h 874716"/>
                <a:gd name="connsiteX88" fmla="*/ 273567 w 6857455"/>
                <a:gd name="connsiteY88" fmla="*/ 145458 h 874716"/>
                <a:gd name="connsiteX89" fmla="*/ 264043 w 6857455"/>
                <a:gd name="connsiteY89" fmla="*/ 154792 h 874716"/>
                <a:gd name="connsiteX90" fmla="*/ 169360 w 6857455"/>
                <a:gd name="connsiteY90" fmla="*/ 177273 h 874716"/>
                <a:gd name="connsiteX91" fmla="*/ 89347 w 6857455"/>
                <a:gd name="connsiteY91" fmla="*/ 157460 h 874716"/>
                <a:gd name="connsiteX92" fmla="*/ 34291 w 6857455"/>
                <a:gd name="connsiteY92" fmla="*/ 145268 h 874716"/>
                <a:gd name="connsiteX93" fmla="*/ 0 w 6857455"/>
                <a:gd name="connsiteY93" fmla="*/ 142056 h 874716"/>
                <a:gd name="connsiteX94" fmla="*/ 0 w 6857455"/>
                <a:gd name="connsiteY94" fmla="*/ 849556 h 874716"/>
                <a:gd name="connsiteX95" fmla="*/ 60652 w 6857455"/>
                <a:gd name="connsiteY95" fmla="*/ 844783 h 874716"/>
                <a:gd name="connsiteX96" fmla="*/ 119068 w 6857455"/>
                <a:gd name="connsiteY96" fmla="*/ 827281 h 874716"/>
                <a:gd name="connsiteX97" fmla="*/ 171840 w 6857455"/>
                <a:gd name="connsiteY97" fmla="*/ 804420 h 874716"/>
                <a:gd name="connsiteX98" fmla="*/ 274329 w 6857455"/>
                <a:gd name="connsiteY98" fmla="*/ 794324 h 874716"/>
                <a:gd name="connsiteX99" fmla="*/ 306715 w 6857455"/>
                <a:gd name="connsiteY99" fmla="*/ 788798 h 874716"/>
                <a:gd name="connsiteX100" fmla="*/ 393967 w 6857455"/>
                <a:gd name="connsiteY100" fmla="*/ 765937 h 874716"/>
                <a:gd name="connsiteX101" fmla="*/ 493793 w 6857455"/>
                <a:gd name="connsiteY101" fmla="*/ 725549 h 874716"/>
                <a:gd name="connsiteX102" fmla="*/ 546373 w 6857455"/>
                <a:gd name="connsiteY102" fmla="*/ 740600 h 874716"/>
                <a:gd name="connsiteX103" fmla="*/ 730211 w 6857455"/>
                <a:gd name="connsiteY103" fmla="*/ 698116 h 874716"/>
                <a:gd name="connsiteX104" fmla="*/ 784889 w 6857455"/>
                <a:gd name="connsiteY104" fmla="*/ 676018 h 874716"/>
                <a:gd name="connsiteX105" fmla="*/ 800509 w 6857455"/>
                <a:gd name="connsiteY105" fmla="*/ 661349 h 874716"/>
                <a:gd name="connsiteX106" fmla="*/ 857661 w 6857455"/>
                <a:gd name="connsiteY106" fmla="*/ 626868 h 874716"/>
                <a:gd name="connsiteX107" fmla="*/ 949102 w 6857455"/>
                <a:gd name="connsiteY107" fmla="*/ 614676 h 874716"/>
                <a:gd name="connsiteX108" fmla="*/ 960342 w 6857455"/>
                <a:gd name="connsiteY108" fmla="*/ 607435 h 874716"/>
                <a:gd name="connsiteX109" fmla="*/ 977109 w 6857455"/>
                <a:gd name="connsiteY109" fmla="*/ 595815 h 874716"/>
                <a:gd name="connsiteX110" fmla="*/ 1071218 w 6857455"/>
                <a:gd name="connsiteY110" fmla="*/ 575240 h 874716"/>
                <a:gd name="connsiteX111" fmla="*/ 1091983 w 6857455"/>
                <a:gd name="connsiteY111" fmla="*/ 568764 h 874716"/>
                <a:gd name="connsiteX112" fmla="*/ 1109321 w 6857455"/>
                <a:gd name="connsiteY112" fmla="*/ 557904 h 874716"/>
                <a:gd name="connsiteX113" fmla="*/ 1162279 w 6857455"/>
                <a:gd name="connsiteY113" fmla="*/ 532949 h 874716"/>
                <a:gd name="connsiteX114" fmla="*/ 1206097 w 6857455"/>
                <a:gd name="connsiteY114" fmla="*/ 532187 h 874716"/>
                <a:gd name="connsiteX115" fmla="*/ 1266867 w 6857455"/>
                <a:gd name="connsiteY115" fmla="*/ 518088 h 874716"/>
                <a:gd name="connsiteX116" fmla="*/ 1380219 w 6857455"/>
                <a:gd name="connsiteY116" fmla="*/ 504182 h 874716"/>
                <a:gd name="connsiteX117" fmla="*/ 1403461 w 6857455"/>
                <a:gd name="connsiteY117" fmla="*/ 496180 h 874716"/>
                <a:gd name="connsiteX118" fmla="*/ 1544054 w 6857455"/>
                <a:gd name="connsiteY118" fmla="*/ 458268 h 874716"/>
                <a:gd name="connsiteX119" fmla="*/ 1656644 w 6857455"/>
                <a:gd name="connsiteY119" fmla="*/ 459032 h 874716"/>
                <a:gd name="connsiteX120" fmla="*/ 1665406 w 6857455"/>
                <a:gd name="connsiteY120" fmla="*/ 460747 h 874716"/>
                <a:gd name="connsiteX121" fmla="*/ 1708461 w 6857455"/>
                <a:gd name="connsiteY121" fmla="*/ 473318 h 874716"/>
                <a:gd name="connsiteX122" fmla="*/ 1775140 w 6857455"/>
                <a:gd name="connsiteY122" fmla="*/ 469891 h 874716"/>
                <a:gd name="connsiteX123" fmla="*/ 1821051 w 6857455"/>
                <a:gd name="connsiteY123" fmla="*/ 452554 h 874716"/>
                <a:gd name="connsiteX124" fmla="*/ 1878203 w 6857455"/>
                <a:gd name="connsiteY124" fmla="*/ 451792 h 874716"/>
                <a:gd name="connsiteX125" fmla="*/ 1943547 w 6857455"/>
                <a:gd name="connsiteY125" fmla="*/ 462651 h 874716"/>
                <a:gd name="connsiteX126" fmla="*/ 1972884 w 6857455"/>
                <a:gd name="connsiteY126" fmla="*/ 464937 h 874716"/>
                <a:gd name="connsiteX127" fmla="*/ 2053469 w 6857455"/>
                <a:gd name="connsiteY127" fmla="*/ 487417 h 874716"/>
                <a:gd name="connsiteX128" fmla="*/ 2101477 w 6857455"/>
                <a:gd name="connsiteY128" fmla="*/ 481893 h 874716"/>
                <a:gd name="connsiteX129" fmla="*/ 2148722 w 6857455"/>
                <a:gd name="connsiteY129" fmla="*/ 467033 h 874716"/>
                <a:gd name="connsiteX130" fmla="*/ 2179011 w 6857455"/>
                <a:gd name="connsiteY130" fmla="*/ 452744 h 874716"/>
                <a:gd name="connsiteX131" fmla="*/ 2240165 w 6857455"/>
                <a:gd name="connsiteY131" fmla="*/ 442648 h 874716"/>
                <a:gd name="connsiteX132" fmla="*/ 2251404 w 6857455"/>
                <a:gd name="connsiteY132" fmla="*/ 444172 h 874716"/>
                <a:gd name="connsiteX133" fmla="*/ 2433912 w 6857455"/>
                <a:gd name="connsiteY133" fmla="*/ 456746 h 874716"/>
                <a:gd name="connsiteX134" fmla="*/ 2506302 w 6857455"/>
                <a:gd name="connsiteY134" fmla="*/ 476939 h 874716"/>
                <a:gd name="connsiteX135" fmla="*/ 2521735 w 6857455"/>
                <a:gd name="connsiteY135" fmla="*/ 479415 h 874716"/>
                <a:gd name="connsiteX136" fmla="*/ 2675854 w 6857455"/>
                <a:gd name="connsiteY136" fmla="*/ 502086 h 874716"/>
                <a:gd name="connsiteX137" fmla="*/ 2692998 w 6857455"/>
                <a:gd name="connsiteY137" fmla="*/ 503038 h 874716"/>
                <a:gd name="connsiteX138" fmla="*/ 2740816 w 6857455"/>
                <a:gd name="connsiteY138" fmla="*/ 499037 h 874716"/>
                <a:gd name="connsiteX139" fmla="*/ 2853596 w 6857455"/>
                <a:gd name="connsiteY139" fmla="*/ 540187 h 874716"/>
                <a:gd name="connsiteX140" fmla="*/ 2966565 w 6857455"/>
                <a:gd name="connsiteY140" fmla="*/ 554286 h 874716"/>
                <a:gd name="connsiteX141" fmla="*/ 3028671 w 6857455"/>
                <a:gd name="connsiteY141" fmla="*/ 554094 h 874716"/>
                <a:gd name="connsiteX142" fmla="*/ 3073059 w 6857455"/>
                <a:gd name="connsiteY142" fmla="*/ 564192 h 874716"/>
                <a:gd name="connsiteX143" fmla="*/ 3182219 w 6857455"/>
                <a:gd name="connsiteY143" fmla="*/ 594862 h 874716"/>
                <a:gd name="connsiteX144" fmla="*/ 3233656 w 6857455"/>
                <a:gd name="connsiteY144" fmla="*/ 599625 h 874716"/>
                <a:gd name="connsiteX145" fmla="*/ 3288332 w 6857455"/>
                <a:gd name="connsiteY145" fmla="*/ 609914 h 874716"/>
                <a:gd name="connsiteX146" fmla="*/ 3423591 w 6857455"/>
                <a:gd name="connsiteY146" fmla="*/ 656015 h 874716"/>
                <a:gd name="connsiteX147" fmla="*/ 3534084 w 6857455"/>
                <a:gd name="connsiteY147" fmla="*/ 653349 h 874716"/>
                <a:gd name="connsiteX148" fmla="*/ 3604571 w 6857455"/>
                <a:gd name="connsiteY148" fmla="*/ 653918 h 874716"/>
                <a:gd name="connsiteX149" fmla="*/ 3688586 w 6857455"/>
                <a:gd name="connsiteY149" fmla="*/ 669160 h 874716"/>
                <a:gd name="connsiteX150" fmla="*/ 3757358 w 6857455"/>
                <a:gd name="connsiteY150" fmla="*/ 691450 h 874716"/>
                <a:gd name="connsiteX151" fmla="*/ 3852421 w 6857455"/>
                <a:gd name="connsiteY151" fmla="*/ 709167 h 874716"/>
                <a:gd name="connsiteX152" fmla="*/ 3947104 w 6857455"/>
                <a:gd name="connsiteY152" fmla="*/ 743267 h 874716"/>
                <a:gd name="connsiteX153" fmla="*/ 4013208 w 6857455"/>
                <a:gd name="connsiteY153" fmla="*/ 769367 h 874716"/>
                <a:gd name="connsiteX154" fmla="*/ 4105222 w 6857455"/>
                <a:gd name="connsiteY154" fmla="*/ 792418 h 874716"/>
                <a:gd name="connsiteX155" fmla="*/ 4246006 w 6857455"/>
                <a:gd name="connsiteY155" fmla="*/ 808610 h 874716"/>
                <a:gd name="connsiteX156" fmla="*/ 4310779 w 6857455"/>
                <a:gd name="connsiteY156" fmla="*/ 810326 h 874716"/>
                <a:gd name="connsiteX157" fmla="*/ 4413272 w 6857455"/>
                <a:gd name="connsiteY157" fmla="*/ 848235 h 874716"/>
                <a:gd name="connsiteX158" fmla="*/ 4457087 w 6857455"/>
                <a:gd name="connsiteY158" fmla="*/ 866524 h 874716"/>
                <a:gd name="connsiteX159" fmla="*/ 4496523 w 6857455"/>
                <a:gd name="connsiteY159" fmla="*/ 851284 h 874716"/>
                <a:gd name="connsiteX160" fmla="*/ 4522050 w 6857455"/>
                <a:gd name="connsiteY160" fmla="*/ 833757 h 874716"/>
                <a:gd name="connsiteX161" fmla="*/ 4602824 w 6857455"/>
                <a:gd name="connsiteY161" fmla="*/ 848618 h 874716"/>
                <a:gd name="connsiteX162" fmla="*/ 4688553 w 6857455"/>
                <a:gd name="connsiteY162" fmla="*/ 864238 h 874716"/>
                <a:gd name="connsiteX163" fmla="*/ 4749895 w 6857455"/>
                <a:gd name="connsiteY163" fmla="*/ 874716 h 874716"/>
                <a:gd name="connsiteX164" fmla="*/ 4826480 w 6857455"/>
                <a:gd name="connsiteY164" fmla="*/ 866334 h 874716"/>
                <a:gd name="connsiteX165" fmla="*/ 4886870 w 6857455"/>
                <a:gd name="connsiteY165" fmla="*/ 862906 h 874716"/>
                <a:gd name="connsiteX166" fmla="*/ 4935639 w 6857455"/>
                <a:gd name="connsiteY166" fmla="*/ 853190 h 874716"/>
                <a:gd name="connsiteX167" fmla="*/ 4952784 w 6857455"/>
                <a:gd name="connsiteY167" fmla="*/ 847473 h 874716"/>
                <a:gd name="connsiteX168" fmla="*/ 5088617 w 6857455"/>
                <a:gd name="connsiteY168" fmla="*/ 802896 h 874716"/>
                <a:gd name="connsiteX169" fmla="*/ 5233781 w 6857455"/>
                <a:gd name="connsiteY169" fmla="*/ 767271 h 874716"/>
                <a:gd name="connsiteX170" fmla="*/ 5327893 w 6857455"/>
                <a:gd name="connsiteY170" fmla="*/ 789752 h 874716"/>
                <a:gd name="connsiteX171" fmla="*/ 5362946 w 6857455"/>
                <a:gd name="connsiteY171" fmla="*/ 789370 h 874716"/>
                <a:gd name="connsiteX172" fmla="*/ 5524115 w 6857455"/>
                <a:gd name="connsiteY172" fmla="*/ 794514 h 874716"/>
                <a:gd name="connsiteX173" fmla="*/ 5552500 w 6857455"/>
                <a:gd name="connsiteY173" fmla="*/ 800038 h 874716"/>
                <a:gd name="connsiteX174" fmla="*/ 5705857 w 6857455"/>
                <a:gd name="connsiteY174" fmla="*/ 777367 h 874716"/>
                <a:gd name="connsiteX175" fmla="*/ 5761485 w 6857455"/>
                <a:gd name="connsiteY175" fmla="*/ 773557 h 874716"/>
                <a:gd name="connsiteX176" fmla="*/ 5812731 w 6857455"/>
                <a:gd name="connsiteY176" fmla="*/ 767271 h 874716"/>
                <a:gd name="connsiteX177" fmla="*/ 5884361 w 6857455"/>
                <a:gd name="connsiteY177" fmla="*/ 765747 h 874716"/>
                <a:gd name="connsiteX178" fmla="*/ 5958660 w 6857455"/>
                <a:gd name="connsiteY178" fmla="*/ 768605 h 874716"/>
                <a:gd name="connsiteX179" fmla="*/ 6041528 w 6857455"/>
                <a:gd name="connsiteY179" fmla="*/ 768033 h 874716"/>
                <a:gd name="connsiteX180" fmla="*/ 6074297 w 6857455"/>
                <a:gd name="connsiteY180" fmla="*/ 763081 h 874716"/>
                <a:gd name="connsiteX181" fmla="*/ 6162880 w 6857455"/>
                <a:gd name="connsiteY181" fmla="*/ 766509 h 874716"/>
                <a:gd name="connsiteX182" fmla="*/ 6209364 w 6857455"/>
                <a:gd name="connsiteY182" fmla="*/ 760795 h 874716"/>
                <a:gd name="connsiteX183" fmla="*/ 6285948 w 6857455"/>
                <a:gd name="connsiteY183" fmla="*/ 759651 h 874716"/>
                <a:gd name="connsiteX184" fmla="*/ 6310905 w 6857455"/>
                <a:gd name="connsiteY184" fmla="*/ 758316 h 874716"/>
                <a:gd name="connsiteX185" fmla="*/ 6333194 w 6857455"/>
                <a:gd name="connsiteY185" fmla="*/ 757554 h 874716"/>
                <a:gd name="connsiteX186" fmla="*/ 6409586 w 6857455"/>
                <a:gd name="connsiteY186" fmla="*/ 773177 h 874716"/>
                <a:gd name="connsiteX187" fmla="*/ 6477407 w 6857455"/>
                <a:gd name="connsiteY187" fmla="*/ 774129 h 874716"/>
                <a:gd name="connsiteX188" fmla="*/ 6596283 w 6857455"/>
                <a:gd name="connsiteY188" fmla="*/ 786703 h 874716"/>
                <a:gd name="connsiteX189" fmla="*/ 6622573 w 6857455"/>
                <a:gd name="connsiteY189" fmla="*/ 782321 h 874716"/>
                <a:gd name="connsiteX190" fmla="*/ 6704872 w 6857455"/>
                <a:gd name="connsiteY190" fmla="*/ 780607 h 874716"/>
                <a:gd name="connsiteX191" fmla="*/ 6751738 w 6857455"/>
                <a:gd name="connsiteY191" fmla="*/ 779273 h 874716"/>
                <a:gd name="connsiteX192" fmla="*/ 6809650 w 6857455"/>
                <a:gd name="connsiteY192" fmla="*/ 788417 h 874716"/>
                <a:gd name="connsiteX193" fmla="*/ 6832976 w 6857455"/>
                <a:gd name="connsiteY193" fmla="*/ 800428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6857455" h="874716">
                  <a:moveTo>
                    <a:pt x="6857455" y="804643"/>
                  </a:moveTo>
                  <a:lnTo>
                    <a:pt x="6857455" y="562246"/>
                  </a:lnTo>
                  <a:lnTo>
                    <a:pt x="6829178" y="551284"/>
                  </a:lnTo>
                  <a:cubicBezTo>
                    <a:pt x="6805745" y="539044"/>
                    <a:pt x="6784885" y="521708"/>
                    <a:pt x="6766024" y="500372"/>
                  </a:cubicBezTo>
                  <a:cubicBezTo>
                    <a:pt x="6755166" y="488179"/>
                    <a:pt x="6746784" y="486845"/>
                    <a:pt x="6734971" y="500944"/>
                  </a:cubicBezTo>
                  <a:cubicBezTo>
                    <a:pt x="6721257" y="517326"/>
                    <a:pt x="6701634" y="510850"/>
                    <a:pt x="6683915" y="507040"/>
                  </a:cubicBezTo>
                  <a:cubicBezTo>
                    <a:pt x="6665629" y="503230"/>
                    <a:pt x="6647148" y="499228"/>
                    <a:pt x="6628860" y="495418"/>
                  </a:cubicBezTo>
                  <a:cubicBezTo>
                    <a:pt x="6615335" y="492752"/>
                    <a:pt x="6601999" y="490466"/>
                    <a:pt x="6588662" y="487227"/>
                  </a:cubicBezTo>
                  <a:cubicBezTo>
                    <a:pt x="6547133" y="477129"/>
                    <a:pt x="6509794" y="480177"/>
                    <a:pt x="6476074" y="511230"/>
                  </a:cubicBezTo>
                  <a:cubicBezTo>
                    <a:pt x="6450356" y="535043"/>
                    <a:pt x="6417399" y="542093"/>
                    <a:pt x="6382345" y="534853"/>
                  </a:cubicBezTo>
                  <a:cubicBezTo>
                    <a:pt x="6377963" y="533901"/>
                    <a:pt x="6372439" y="530091"/>
                    <a:pt x="6369391" y="531615"/>
                  </a:cubicBezTo>
                  <a:cubicBezTo>
                    <a:pt x="6323479" y="553904"/>
                    <a:pt x="6287092" y="514658"/>
                    <a:pt x="6244799" y="512182"/>
                  </a:cubicBezTo>
                  <a:cubicBezTo>
                    <a:pt x="6226130" y="511040"/>
                    <a:pt x="6207079" y="496942"/>
                    <a:pt x="6190315" y="485703"/>
                  </a:cubicBezTo>
                  <a:cubicBezTo>
                    <a:pt x="6167262" y="470271"/>
                    <a:pt x="6146687" y="455412"/>
                    <a:pt x="6115446" y="462270"/>
                  </a:cubicBezTo>
                  <a:cubicBezTo>
                    <a:pt x="6084203" y="469319"/>
                    <a:pt x="6055627" y="456364"/>
                    <a:pt x="6032194" y="434266"/>
                  </a:cubicBezTo>
                  <a:cubicBezTo>
                    <a:pt x="6014287" y="417501"/>
                    <a:pt x="5994665" y="415977"/>
                    <a:pt x="5971042" y="420738"/>
                  </a:cubicBezTo>
                  <a:cubicBezTo>
                    <a:pt x="5941513" y="426645"/>
                    <a:pt x="5910842" y="427027"/>
                    <a:pt x="5880933" y="430646"/>
                  </a:cubicBezTo>
                  <a:cubicBezTo>
                    <a:pt x="5874454" y="431408"/>
                    <a:pt x="5866265" y="434076"/>
                    <a:pt x="5862452" y="438648"/>
                  </a:cubicBezTo>
                  <a:cubicBezTo>
                    <a:pt x="5815779" y="495418"/>
                    <a:pt x="5750055" y="495990"/>
                    <a:pt x="5685283" y="498658"/>
                  </a:cubicBezTo>
                  <a:cubicBezTo>
                    <a:pt x="5646039" y="500372"/>
                    <a:pt x="5606604" y="500372"/>
                    <a:pt x="5567169" y="499420"/>
                  </a:cubicBezTo>
                  <a:cubicBezTo>
                    <a:pt x="5553832" y="499228"/>
                    <a:pt x="5539736" y="496180"/>
                    <a:pt x="5527923" y="490466"/>
                  </a:cubicBezTo>
                  <a:cubicBezTo>
                    <a:pt x="5503348" y="478463"/>
                    <a:pt x="5480680" y="462843"/>
                    <a:pt x="5456292" y="450650"/>
                  </a:cubicBezTo>
                  <a:cubicBezTo>
                    <a:pt x="5447151" y="445886"/>
                    <a:pt x="5435338" y="445696"/>
                    <a:pt x="5424670" y="444934"/>
                  </a:cubicBezTo>
                  <a:cubicBezTo>
                    <a:pt x="5405809" y="443410"/>
                    <a:pt x="5384854" y="447982"/>
                    <a:pt x="5368662" y="441124"/>
                  </a:cubicBezTo>
                  <a:cubicBezTo>
                    <a:pt x="5326559" y="423407"/>
                    <a:pt x="5287123" y="427407"/>
                    <a:pt x="5247118" y="444934"/>
                  </a:cubicBezTo>
                  <a:cubicBezTo>
                    <a:pt x="5191108" y="469509"/>
                    <a:pt x="5138148" y="467605"/>
                    <a:pt x="5088617" y="428742"/>
                  </a:cubicBezTo>
                  <a:cubicBezTo>
                    <a:pt x="5066328" y="411215"/>
                    <a:pt x="5044609" y="419596"/>
                    <a:pt x="5025750" y="433694"/>
                  </a:cubicBezTo>
                  <a:cubicBezTo>
                    <a:pt x="5004032" y="450078"/>
                    <a:pt x="4982885" y="454268"/>
                    <a:pt x="4957930" y="442268"/>
                  </a:cubicBezTo>
                  <a:cubicBezTo>
                    <a:pt x="4952404" y="439600"/>
                    <a:pt x="4944594" y="440933"/>
                    <a:pt x="4938116" y="441886"/>
                  </a:cubicBezTo>
                  <a:cubicBezTo>
                    <a:pt x="4901158" y="446648"/>
                    <a:pt x="4864009" y="454650"/>
                    <a:pt x="4833910" y="421693"/>
                  </a:cubicBezTo>
                  <a:cubicBezTo>
                    <a:pt x="4828004" y="415214"/>
                    <a:pt x="4818097" y="412549"/>
                    <a:pt x="4810095" y="408167"/>
                  </a:cubicBezTo>
                  <a:cubicBezTo>
                    <a:pt x="4776566" y="390258"/>
                    <a:pt x="4777900" y="391974"/>
                    <a:pt x="4747991" y="413691"/>
                  </a:cubicBezTo>
                  <a:cubicBezTo>
                    <a:pt x="4732369" y="425121"/>
                    <a:pt x="4710842" y="436742"/>
                    <a:pt x="4692745" y="435790"/>
                  </a:cubicBezTo>
                  <a:cubicBezTo>
                    <a:pt x="4583584" y="430075"/>
                    <a:pt x="4479758" y="457508"/>
                    <a:pt x="4375933" y="483417"/>
                  </a:cubicBezTo>
                  <a:cubicBezTo>
                    <a:pt x="4311923" y="499420"/>
                    <a:pt x="4249436" y="500372"/>
                    <a:pt x="4185426" y="484179"/>
                  </a:cubicBezTo>
                  <a:cubicBezTo>
                    <a:pt x="4139133" y="472367"/>
                    <a:pt x="4095315" y="491800"/>
                    <a:pt x="4052072" y="505134"/>
                  </a:cubicBezTo>
                  <a:cubicBezTo>
                    <a:pt x="4043117" y="507799"/>
                    <a:pt x="4034735" y="518278"/>
                    <a:pt x="4029973" y="527233"/>
                  </a:cubicBezTo>
                  <a:cubicBezTo>
                    <a:pt x="4012826" y="558858"/>
                    <a:pt x="3984441" y="563810"/>
                    <a:pt x="3948626" y="550666"/>
                  </a:cubicBezTo>
                  <a:cubicBezTo>
                    <a:pt x="3920241" y="540377"/>
                    <a:pt x="3894332" y="526661"/>
                    <a:pt x="3871280" y="502275"/>
                  </a:cubicBezTo>
                  <a:cubicBezTo>
                    <a:pt x="3844229" y="473701"/>
                    <a:pt x="3816224" y="441124"/>
                    <a:pt x="3774312" y="429122"/>
                  </a:cubicBezTo>
                  <a:cubicBezTo>
                    <a:pt x="3756214" y="423979"/>
                    <a:pt x="3740593" y="423217"/>
                    <a:pt x="3721543" y="428552"/>
                  </a:cubicBezTo>
                  <a:cubicBezTo>
                    <a:pt x="3684583" y="438837"/>
                    <a:pt x="3647436" y="446078"/>
                    <a:pt x="3612763" y="414263"/>
                  </a:cubicBezTo>
                  <a:cubicBezTo>
                    <a:pt x="3593712" y="396736"/>
                    <a:pt x="3567994" y="385496"/>
                    <a:pt x="3537323" y="389878"/>
                  </a:cubicBezTo>
                  <a:cubicBezTo>
                    <a:pt x="3499031" y="395402"/>
                    <a:pt x="3464168" y="381496"/>
                    <a:pt x="3431593" y="360921"/>
                  </a:cubicBezTo>
                  <a:cubicBezTo>
                    <a:pt x="3419971" y="353491"/>
                    <a:pt x="3405682" y="349301"/>
                    <a:pt x="3392158" y="345681"/>
                  </a:cubicBezTo>
                  <a:cubicBezTo>
                    <a:pt x="3360915" y="337298"/>
                    <a:pt x="3329480" y="329868"/>
                    <a:pt x="3297856" y="323010"/>
                  </a:cubicBezTo>
                  <a:cubicBezTo>
                    <a:pt x="3271948" y="317296"/>
                    <a:pt x="3245849" y="313104"/>
                    <a:pt x="3219748" y="308151"/>
                  </a:cubicBezTo>
                  <a:cubicBezTo>
                    <a:pt x="3191173" y="302817"/>
                    <a:pt x="3168502" y="290433"/>
                    <a:pt x="3156692" y="261668"/>
                  </a:cubicBezTo>
                  <a:cubicBezTo>
                    <a:pt x="3152882" y="252524"/>
                    <a:pt x="3143737" y="245283"/>
                    <a:pt x="3136497" y="237663"/>
                  </a:cubicBezTo>
                  <a:cubicBezTo>
                    <a:pt x="3131355" y="232139"/>
                    <a:pt x="3124495" y="227947"/>
                    <a:pt x="3119733" y="222233"/>
                  </a:cubicBezTo>
                  <a:cubicBezTo>
                    <a:pt x="3094776" y="192132"/>
                    <a:pt x="3070201" y="161843"/>
                    <a:pt x="3045436" y="131742"/>
                  </a:cubicBezTo>
                  <a:cubicBezTo>
                    <a:pt x="3042958" y="128884"/>
                    <a:pt x="3040292" y="125455"/>
                    <a:pt x="3037054" y="124121"/>
                  </a:cubicBezTo>
                  <a:cubicBezTo>
                    <a:pt x="3003525" y="110215"/>
                    <a:pt x="2969614" y="97070"/>
                    <a:pt x="2936466" y="82400"/>
                  </a:cubicBezTo>
                  <a:cubicBezTo>
                    <a:pt x="2923702" y="76686"/>
                    <a:pt x="2910558" y="69637"/>
                    <a:pt x="2901031" y="59731"/>
                  </a:cubicBezTo>
                  <a:cubicBezTo>
                    <a:pt x="2879314" y="37250"/>
                    <a:pt x="2859502" y="12866"/>
                    <a:pt x="2828259" y="3149"/>
                  </a:cubicBezTo>
                  <a:cubicBezTo>
                    <a:pt x="2819114" y="293"/>
                    <a:pt x="2808256" y="-1231"/>
                    <a:pt x="2799492" y="1245"/>
                  </a:cubicBezTo>
                  <a:cubicBezTo>
                    <a:pt x="2763867" y="11532"/>
                    <a:pt x="2729005" y="24296"/>
                    <a:pt x="2693570" y="35154"/>
                  </a:cubicBezTo>
                  <a:cubicBezTo>
                    <a:pt x="2671092" y="41823"/>
                    <a:pt x="2650707" y="49825"/>
                    <a:pt x="2639847" y="73448"/>
                  </a:cubicBezTo>
                  <a:cubicBezTo>
                    <a:pt x="2636801" y="80114"/>
                    <a:pt x="2628226" y="87354"/>
                    <a:pt x="2621178" y="88688"/>
                  </a:cubicBezTo>
                  <a:cubicBezTo>
                    <a:pt x="2575839" y="97260"/>
                    <a:pt x="2531069" y="101451"/>
                    <a:pt x="2489348" y="72304"/>
                  </a:cubicBezTo>
                  <a:cubicBezTo>
                    <a:pt x="2480585" y="66017"/>
                    <a:pt x="2464201" y="66017"/>
                    <a:pt x="2452580" y="68683"/>
                  </a:cubicBezTo>
                  <a:cubicBezTo>
                    <a:pt x="2407811" y="78590"/>
                    <a:pt x="2365328" y="82020"/>
                    <a:pt x="2326464" y="50395"/>
                  </a:cubicBezTo>
                  <a:cubicBezTo>
                    <a:pt x="2321892" y="46585"/>
                    <a:pt x="2307224" y="50015"/>
                    <a:pt x="2300365" y="54777"/>
                  </a:cubicBezTo>
                  <a:cubicBezTo>
                    <a:pt x="2234259" y="101261"/>
                    <a:pt x="2198064" y="102405"/>
                    <a:pt x="2130434" y="58397"/>
                  </a:cubicBezTo>
                  <a:cubicBezTo>
                    <a:pt x="2126052" y="55539"/>
                    <a:pt x="2120337" y="52301"/>
                    <a:pt x="2118621" y="47919"/>
                  </a:cubicBezTo>
                  <a:cubicBezTo>
                    <a:pt x="2107001" y="19914"/>
                    <a:pt x="2082236" y="19152"/>
                    <a:pt x="2057659" y="16866"/>
                  </a:cubicBezTo>
                  <a:cubicBezTo>
                    <a:pt x="2030608" y="14390"/>
                    <a:pt x="2003555" y="11152"/>
                    <a:pt x="1976314" y="8865"/>
                  </a:cubicBezTo>
                  <a:cubicBezTo>
                    <a:pt x="1971550" y="8483"/>
                    <a:pt x="1966216" y="10007"/>
                    <a:pt x="1961454" y="11724"/>
                  </a:cubicBezTo>
                  <a:cubicBezTo>
                    <a:pt x="1943165" y="18010"/>
                    <a:pt x="1925449" y="27154"/>
                    <a:pt x="1906588" y="30964"/>
                  </a:cubicBezTo>
                  <a:cubicBezTo>
                    <a:pt x="1865821" y="39156"/>
                    <a:pt x="1826385" y="55539"/>
                    <a:pt x="1783330" y="48871"/>
                  </a:cubicBezTo>
                  <a:cubicBezTo>
                    <a:pt x="1775902" y="47729"/>
                    <a:pt x="1767327" y="53253"/>
                    <a:pt x="1759327" y="55349"/>
                  </a:cubicBezTo>
                  <a:cubicBezTo>
                    <a:pt x="1744849" y="58969"/>
                    <a:pt x="1730750" y="64111"/>
                    <a:pt x="1716082" y="65445"/>
                  </a:cubicBezTo>
                  <a:cubicBezTo>
                    <a:pt x="1677218" y="68875"/>
                    <a:pt x="1637975" y="71924"/>
                    <a:pt x="1598920" y="72114"/>
                  </a:cubicBezTo>
                  <a:cubicBezTo>
                    <a:pt x="1580061" y="72304"/>
                    <a:pt x="1561201" y="65065"/>
                    <a:pt x="1542150" y="62207"/>
                  </a:cubicBezTo>
                  <a:cubicBezTo>
                    <a:pt x="1533578" y="60873"/>
                    <a:pt x="1519669" y="58587"/>
                    <a:pt x="1516813" y="62779"/>
                  </a:cubicBezTo>
                  <a:cubicBezTo>
                    <a:pt x="1494714" y="94592"/>
                    <a:pt x="1463661" y="88496"/>
                    <a:pt x="1432228" y="88116"/>
                  </a:cubicBezTo>
                  <a:cubicBezTo>
                    <a:pt x="1362884" y="87354"/>
                    <a:pt x="1295826" y="60493"/>
                    <a:pt x="1224765" y="71924"/>
                  </a:cubicBezTo>
                  <a:cubicBezTo>
                    <a:pt x="1204191" y="75162"/>
                    <a:pt x="1181330" y="62397"/>
                    <a:pt x="1159231" y="58207"/>
                  </a:cubicBezTo>
                  <a:cubicBezTo>
                    <a:pt x="1147801" y="56111"/>
                    <a:pt x="1135228" y="53633"/>
                    <a:pt x="1124370" y="56301"/>
                  </a:cubicBezTo>
                  <a:cubicBezTo>
                    <a:pt x="1107605" y="60493"/>
                    <a:pt x="1091411" y="68113"/>
                    <a:pt x="1075600" y="75542"/>
                  </a:cubicBezTo>
                  <a:cubicBezTo>
                    <a:pt x="1046261" y="89258"/>
                    <a:pt x="1016162" y="89258"/>
                    <a:pt x="986633" y="79162"/>
                  </a:cubicBezTo>
                  <a:cubicBezTo>
                    <a:pt x="944722" y="64873"/>
                    <a:pt x="903193" y="64873"/>
                    <a:pt x="861089" y="76304"/>
                  </a:cubicBezTo>
                  <a:cubicBezTo>
                    <a:pt x="826990" y="85638"/>
                    <a:pt x="791935" y="92116"/>
                    <a:pt x="759168" y="104689"/>
                  </a:cubicBezTo>
                  <a:cubicBezTo>
                    <a:pt x="744689" y="110215"/>
                    <a:pt x="732497" y="126597"/>
                    <a:pt x="723735" y="140696"/>
                  </a:cubicBezTo>
                  <a:cubicBezTo>
                    <a:pt x="706018" y="169271"/>
                    <a:pt x="674013" y="169081"/>
                    <a:pt x="647532" y="147934"/>
                  </a:cubicBezTo>
                  <a:cubicBezTo>
                    <a:pt x="619717" y="125645"/>
                    <a:pt x="584664" y="112501"/>
                    <a:pt x="552659" y="95926"/>
                  </a:cubicBezTo>
                  <a:cubicBezTo>
                    <a:pt x="549993" y="94592"/>
                    <a:pt x="545039" y="96116"/>
                    <a:pt x="541800" y="97640"/>
                  </a:cubicBezTo>
                  <a:cubicBezTo>
                    <a:pt x="488649" y="122407"/>
                    <a:pt x="433593" y="126979"/>
                    <a:pt x="375107" y="123169"/>
                  </a:cubicBezTo>
                  <a:cubicBezTo>
                    <a:pt x="341960" y="121073"/>
                    <a:pt x="307289" y="137076"/>
                    <a:pt x="273567" y="145458"/>
                  </a:cubicBezTo>
                  <a:cubicBezTo>
                    <a:pt x="269757" y="146410"/>
                    <a:pt x="266519" y="151174"/>
                    <a:pt x="264043" y="154792"/>
                  </a:cubicBezTo>
                  <a:cubicBezTo>
                    <a:pt x="240228" y="190800"/>
                    <a:pt x="208223" y="200706"/>
                    <a:pt x="169360" y="177273"/>
                  </a:cubicBezTo>
                  <a:cubicBezTo>
                    <a:pt x="143643" y="161651"/>
                    <a:pt x="118114" y="158032"/>
                    <a:pt x="89347" y="157460"/>
                  </a:cubicBezTo>
                  <a:cubicBezTo>
                    <a:pt x="71059" y="157078"/>
                    <a:pt x="52962" y="147934"/>
                    <a:pt x="34291" y="145268"/>
                  </a:cubicBezTo>
                  <a:lnTo>
                    <a:pt x="0" y="142056"/>
                  </a:lnTo>
                  <a:lnTo>
                    <a:pt x="0" y="849556"/>
                  </a:lnTo>
                  <a:lnTo>
                    <a:pt x="60652" y="844783"/>
                  </a:lnTo>
                  <a:cubicBezTo>
                    <a:pt x="80251" y="839473"/>
                    <a:pt x="99446" y="832043"/>
                    <a:pt x="119068" y="827281"/>
                  </a:cubicBezTo>
                  <a:cubicBezTo>
                    <a:pt x="137355" y="822899"/>
                    <a:pt x="154501" y="812802"/>
                    <a:pt x="171840" y="804420"/>
                  </a:cubicBezTo>
                  <a:cubicBezTo>
                    <a:pt x="204985" y="788417"/>
                    <a:pt x="240420" y="798514"/>
                    <a:pt x="274329" y="794324"/>
                  </a:cubicBezTo>
                  <a:cubicBezTo>
                    <a:pt x="285188" y="792990"/>
                    <a:pt x="296046" y="791466"/>
                    <a:pt x="306715" y="788798"/>
                  </a:cubicBezTo>
                  <a:cubicBezTo>
                    <a:pt x="335864" y="781749"/>
                    <a:pt x="365583" y="775653"/>
                    <a:pt x="393967" y="765937"/>
                  </a:cubicBezTo>
                  <a:cubicBezTo>
                    <a:pt x="426165" y="755078"/>
                    <a:pt x="457028" y="740600"/>
                    <a:pt x="493793" y="725549"/>
                  </a:cubicBezTo>
                  <a:cubicBezTo>
                    <a:pt x="506557" y="729360"/>
                    <a:pt x="526180" y="739648"/>
                    <a:pt x="546373" y="740600"/>
                  </a:cubicBezTo>
                  <a:cubicBezTo>
                    <a:pt x="611337" y="743838"/>
                    <a:pt x="672107" y="726121"/>
                    <a:pt x="730211" y="698116"/>
                  </a:cubicBezTo>
                  <a:cubicBezTo>
                    <a:pt x="747927" y="689734"/>
                    <a:pt x="766980" y="684210"/>
                    <a:pt x="784889" y="676018"/>
                  </a:cubicBezTo>
                  <a:cubicBezTo>
                    <a:pt x="791173" y="673161"/>
                    <a:pt x="799365" y="667065"/>
                    <a:pt x="800509" y="661349"/>
                  </a:cubicBezTo>
                  <a:cubicBezTo>
                    <a:pt x="807175" y="628201"/>
                    <a:pt x="831942" y="628772"/>
                    <a:pt x="857661" y="626868"/>
                  </a:cubicBezTo>
                  <a:cubicBezTo>
                    <a:pt x="888332" y="624582"/>
                    <a:pt x="918621" y="619248"/>
                    <a:pt x="949102" y="614676"/>
                  </a:cubicBezTo>
                  <a:cubicBezTo>
                    <a:pt x="953104" y="614104"/>
                    <a:pt x="956722" y="610104"/>
                    <a:pt x="960342" y="607435"/>
                  </a:cubicBezTo>
                  <a:cubicBezTo>
                    <a:pt x="965867" y="603435"/>
                    <a:pt x="971011" y="597339"/>
                    <a:pt x="977109" y="595815"/>
                  </a:cubicBezTo>
                  <a:cubicBezTo>
                    <a:pt x="1008350" y="588385"/>
                    <a:pt x="1039783" y="582099"/>
                    <a:pt x="1071218" y="575240"/>
                  </a:cubicBezTo>
                  <a:cubicBezTo>
                    <a:pt x="1078266" y="573716"/>
                    <a:pt x="1085505" y="571812"/>
                    <a:pt x="1091983" y="568764"/>
                  </a:cubicBezTo>
                  <a:cubicBezTo>
                    <a:pt x="1098079" y="565906"/>
                    <a:pt x="1103223" y="560952"/>
                    <a:pt x="1109321" y="557904"/>
                  </a:cubicBezTo>
                  <a:cubicBezTo>
                    <a:pt x="1125892" y="549714"/>
                    <a:pt x="1142851" y="542093"/>
                    <a:pt x="1162279" y="532949"/>
                  </a:cubicBezTo>
                  <a:cubicBezTo>
                    <a:pt x="1173138" y="550094"/>
                    <a:pt x="1187810" y="540377"/>
                    <a:pt x="1206097" y="532187"/>
                  </a:cubicBezTo>
                  <a:cubicBezTo>
                    <a:pt x="1224765" y="523805"/>
                    <a:pt x="1246292" y="521137"/>
                    <a:pt x="1266867" y="518088"/>
                  </a:cubicBezTo>
                  <a:cubicBezTo>
                    <a:pt x="1304588" y="512564"/>
                    <a:pt x="1342499" y="509134"/>
                    <a:pt x="1380219" y="504182"/>
                  </a:cubicBezTo>
                  <a:cubicBezTo>
                    <a:pt x="1388221" y="503038"/>
                    <a:pt x="1397365" y="500944"/>
                    <a:pt x="1403461" y="496180"/>
                  </a:cubicBezTo>
                  <a:cubicBezTo>
                    <a:pt x="1445181" y="464175"/>
                    <a:pt x="1495858" y="455222"/>
                    <a:pt x="1544054" y="458268"/>
                  </a:cubicBezTo>
                  <a:cubicBezTo>
                    <a:pt x="1581965" y="460557"/>
                    <a:pt x="1619114" y="462270"/>
                    <a:pt x="1656644" y="459032"/>
                  </a:cubicBezTo>
                  <a:cubicBezTo>
                    <a:pt x="1659502" y="458841"/>
                    <a:pt x="1663312" y="459223"/>
                    <a:pt x="1665406" y="460747"/>
                  </a:cubicBezTo>
                  <a:cubicBezTo>
                    <a:pt x="1678360" y="470843"/>
                    <a:pt x="1691887" y="471605"/>
                    <a:pt x="1708461" y="473318"/>
                  </a:cubicBezTo>
                  <a:cubicBezTo>
                    <a:pt x="1731894" y="475797"/>
                    <a:pt x="1753421" y="474081"/>
                    <a:pt x="1775140" y="469891"/>
                  </a:cubicBezTo>
                  <a:cubicBezTo>
                    <a:pt x="1790952" y="466843"/>
                    <a:pt x="1806953" y="460557"/>
                    <a:pt x="1821051" y="452554"/>
                  </a:cubicBezTo>
                  <a:cubicBezTo>
                    <a:pt x="1840672" y="441314"/>
                    <a:pt x="1859535" y="436934"/>
                    <a:pt x="1878203" y="451792"/>
                  </a:cubicBezTo>
                  <a:cubicBezTo>
                    <a:pt x="1898396" y="467605"/>
                    <a:pt x="1921257" y="462081"/>
                    <a:pt x="1943547" y="462651"/>
                  </a:cubicBezTo>
                  <a:cubicBezTo>
                    <a:pt x="1953262" y="462843"/>
                    <a:pt x="1963550" y="462461"/>
                    <a:pt x="1972884" y="464937"/>
                  </a:cubicBezTo>
                  <a:cubicBezTo>
                    <a:pt x="1999935" y="471987"/>
                    <a:pt x="2026036" y="482655"/>
                    <a:pt x="2053469" y="487417"/>
                  </a:cubicBezTo>
                  <a:cubicBezTo>
                    <a:pt x="2068710" y="490084"/>
                    <a:pt x="2085664" y="485321"/>
                    <a:pt x="2101477" y="481893"/>
                  </a:cubicBezTo>
                  <a:cubicBezTo>
                    <a:pt x="2117479" y="478273"/>
                    <a:pt x="2133290" y="472749"/>
                    <a:pt x="2148722" y="467033"/>
                  </a:cubicBezTo>
                  <a:cubicBezTo>
                    <a:pt x="2159199" y="463223"/>
                    <a:pt x="2170629" y="459603"/>
                    <a:pt x="2179011" y="452744"/>
                  </a:cubicBezTo>
                  <a:cubicBezTo>
                    <a:pt x="2198064" y="437124"/>
                    <a:pt x="2217685" y="434455"/>
                    <a:pt x="2240165" y="442648"/>
                  </a:cubicBezTo>
                  <a:cubicBezTo>
                    <a:pt x="2243593" y="443982"/>
                    <a:pt x="2247594" y="443982"/>
                    <a:pt x="2251404" y="444172"/>
                  </a:cubicBezTo>
                  <a:cubicBezTo>
                    <a:pt x="2312370" y="448172"/>
                    <a:pt x="2373330" y="450650"/>
                    <a:pt x="2433912" y="456746"/>
                  </a:cubicBezTo>
                  <a:cubicBezTo>
                    <a:pt x="2458485" y="459223"/>
                    <a:pt x="2482107" y="470081"/>
                    <a:pt x="2506302" y="476939"/>
                  </a:cubicBezTo>
                  <a:cubicBezTo>
                    <a:pt x="2511256" y="478273"/>
                    <a:pt x="2516783" y="480369"/>
                    <a:pt x="2521735" y="479415"/>
                  </a:cubicBezTo>
                  <a:cubicBezTo>
                    <a:pt x="2575647" y="469891"/>
                    <a:pt x="2626132" y="483797"/>
                    <a:pt x="2675854" y="502086"/>
                  </a:cubicBezTo>
                  <a:cubicBezTo>
                    <a:pt x="2680996" y="503992"/>
                    <a:pt x="2687282" y="503419"/>
                    <a:pt x="2692998" y="503038"/>
                  </a:cubicBezTo>
                  <a:cubicBezTo>
                    <a:pt x="2709003" y="501706"/>
                    <a:pt x="2726337" y="495038"/>
                    <a:pt x="2740816" y="499037"/>
                  </a:cubicBezTo>
                  <a:cubicBezTo>
                    <a:pt x="2779297" y="510088"/>
                    <a:pt x="2817398" y="523423"/>
                    <a:pt x="2853596" y="540187"/>
                  </a:cubicBezTo>
                  <a:cubicBezTo>
                    <a:pt x="2890365" y="557142"/>
                    <a:pt x="2924464" y="571430"/>
                    <a:pt x="2966565" y="554286"/>
                  </a:cubicBezTo>
                  <a:cubicBezTo>
                    <a:pt x="2984472" y="547045"/>
                    <a:pt x="3008095" y="552190"/>
                    <a:pt x="3028671" y="554094"/>
                  </a:cubicBezTo>
                  <a:cubicBezTo>
                    <a:pt x="3043720" y="555618"/>
                    <a:pt x="3058198" y="564192"/>
                    <a:pt x="3073059" y="564192"/>
                  </a:cubicBezTo>
                  <a:cubicBezTo>
                    <a:pt x="3112686" y="564192"/>
                    <a:pt x="3147927" y="574288"/>
                    <a:pt x="3182219" y="594862"/>
                  </a:cubicBezTo>
                  <a:cubicBezTo>
                    <a:pt x="3195557" y="602863"/>
                    <a:pt x="3216322" y="597529"/>
                    <a:pt x="3233656" y="599625"/>
                  </a:cubicBezTo>
                  <a:cubicBezTo>
                    <a:pt x="3251947" y="602101"/>
                    <a:pt x="3270804" y="604387"/>
                    <a:pt x="3288332" y="609914"/>
                  </a:cubicBezTo>
                  <a:cubicBezTo>
                    <a:pt x="3333672" y="624392"/>
                    <a:pt x="3378441" y="640774"/>
                    <a:pt x="3423591" y="656015"/>
                  </a:cubicBezTo>
                  <a:cubicBezTo>
                    <a:pt x="3460738" y="668590"/>
                    <a:pt x="3497317" y="658683"/>
                    <a:pt x="3534084" y="653349"/>
                  </a:cubicBezTo>
                  <a:cubicBezTo>
                    <a:pt x="3557137" y="649919"/>
                    <a:pt x="3578662" y="641727"/>
                    <a:pt x="3604571" y="653918"/>
                  </a:cubicBezTo>
                  <a:cubicBezTo>
                    <a:pt x="3629338" y="665541"/>
                    <a:pt x="3660771" y="662873"/>
                    <a:pt x="3688586" y="669160"/>
                  </a:cubicBezTo>
                  <a:cubicBezTo>
                    <a:pt x="3712020" y="674494"/>
                    <a:pt x="3734687" y="683068"/>
                    <a:pt x="3757358" y="691450"/>
                  </a:cubicBezTo>
                  <a:cubicBezTo>
                    <a:pt x="3788221" y="702881"/>
                    <a:pt x="3818700" y="714881"/>
                    <a:pt x="3852421" y="709167"/>
                  </a:cubicBezTo>
                  <a:cubicBezTo>
                    <a:pt x="3890714" y="702689"/>
                    <a:pt x="3917001" y="727073"/>
                    <a:pt x="3947104" y="743267"/>
                  </a:cubicBezTo>
                  <a:cubicBezTo>
                    <a:pt x="3967869" y="754316"/>
                    <a:pt x="3990538" y="762509"/>
                    <a:pt x="4013208" y="769367"/>
                  </a:cubicBezTo>
                  <a:cubicBezTo>
                    <a:pt x="4043497" y="778321"/>
                    <a:pt x="4074740" y="783655"/>
                    <a:pt x="4105222" y="792418"/>
                  </a:cubicBezTo>
                  <a:cubicBezTo>
                    <a:pt x="4151325" y="805561"/>
                    <a:pt x="4198001" y="815850"/>
                    <a:pt x="4246006" y="808610"/>
                  </a:cubicBezTo>
                  <a:cubicBezTo>
                    <a:pt x="4268105" y="805372"/>
                    <a:pt x="4288682" y="805561"/>
                    <a:pt x="4310779" y="810326"/>
                  </a:cubicBezTo>
                  <a:cubicBezTo>
                    <a:pt x="4346974" y="818136"/>
                    <a:pt x="4384123" y="819089"/>
                    <a:pt x="4413272" y="848235"/>
                  </a:cubicBezTo>
                  <a:cubicBezTo>
                    <a:pt x="4423558" y="858524"/>
                    <a:pt x="4442037" y="861190"/>
                    <a:pt x="4457087" y="866524"/>
                  </a:cubicBezTo>
                  <a:cubicBezTo>
                    <a:pt x="4474424" y="872812"/>
                    <a:pt x="4487186" y="869572"/>
                    <a:pt x="4496523" y="851284"/>
                  </a:cubicBezTo>
                  <a:cubicBezTo>
                    <a:pt x="4500713" y="843093"/>
                    <a:pt x="4512715" y="835091"/>
                    <a:pt x="4522050" y="833757"/>
                  </a:cubicBezTo>
                  <a:cubicBezTo>
                    <a:pt x="4550055" y="829757"/>
                    <a:pt x="4575773" y="835663"/>
                    <a:pt x="4602824" y="848618"/>
                  </a:cubicBezTo>
                  <a:cubicBezTo>
                    <a:pt x="4628161" y="860810"/>
                    <a:pt x="4659786" y="859476"/>
                    <a:pt x="4688553" y="864238"/>
                  </a:cubicBezTo>
                  <a:cubicBezTo>
                    <a:pt x="4708936" y="867668"/>
                    <a:pt x="4729321" y="874716"/>
                    <a:pt x="4749895" y="874716"/>
                  </a:cubicBezTo>
                  <a:cubicBezTo>
                    <a:pt x="4775424" y="874716"/>
                    <a:pt x="4800761" y="868620"/>
                    <a:pt x="4826480" y="866334"/>
                  </a:cubicBezTo>
                  <a:cubicBezTo>
                    <a:pt x="4846482" y="864430"/>
                    <a:pt x="4866867" y="865192"/>
                    <a:pt x="4886870" y="862906"/>
                  </a:cubicBezTo>
                  <a:cubicBezTo>
                    <a:pt x="4903254" y="861190"/>
                    <a:pt x="4919447" y="856810"/>
                    <a:pt x="4935639" y="853190"/>
                  </a:cubicBezTo>
                  <a:cubicBezTo>
                    <a:pt x="4941546" y="851856"/>
                    <a:pt x="4947452" y="846711"/>
                    <a:pt x="4952784" y="847473"/>
                  </a:cubicBezTo>
                  <a:cubicBezTo>
                    <a:pt x="5005745" y="855666"/>
                    <a:pt x="5043847" y="819089"/>
                    <a:pt x="5088617" y="802896"/>
                  </a:cubicBezTo>
                  <a:cubicBezTo>
                    <a:pt x="5135672" y="785749"/>
                    <a:pt x="5181204" y="759461"/>
                    <a:pt x="5233781" y="767271"/>
                  </a:cubicBezTo>
                  <a:cubicBezTo>
                    <a:pt x="5265596" y="772033"/>
                    <a:pt x="5296267" y="783083"/>
                    <a:pt x="5327893" y="789752"/>
                  </a:cubicBezTo>
                  <a:cubicBezTo>
                    <a:pt x="5339132" y="792038"/>
                    <a:pt x="5351705" y="791656"/>
                    <a:pt x="5362946" y="789370"/>
                  </a:cubicBezTo>
                  <a:cubicBezTo>
                    <a:pt x="5417240" y="778891"/>
                    <a:pt x="5470771" y="777367"/>
                    <a:pt x="5524115" y="794514"/>
                  </a:cubicBezTo>
                  <a:cubicBezTo>
                    <a:pt x="5533257" y="797372"/>
                    <a:pt x="5542974" y="800038"/>
                    <a:pt x="5552500" y="800038"/>
                  </a:cubicBezTo>
                  <a:cubicBezTo>
                    <a:pt x="5604697" y="800038"/>
                    <a:pt x="5655944" y="796038"/>
                    <a:pt x="5705857" y="777367"/>
                  </a:cubicBezTo>
                  <a:cubicBezTo>
                    <a:pt x="5722622" y="771080"/>
                    <a:pt x="5743006" y="775081"/>
                    <a:pt x="5761485" y="773557"/>
                  </a:cubicBezTo>
                  <a:cubicBezTo>
                    <a:pt x="5778629" y="772224"/>
                    <a:pt x="5796156" y="771653"/>
                    <a:pt x="5812731" y="767271"/>
                  </a:cubicBezTo>
                  <a:cubicBezTo>
                    <a:pt x="5836925" y="760795"/>
                    <a:pt x="5859404" y="760033"/>
                    <a:pt x="5884361" y="765747"/>
                  </a:cubicBezTo>
                  <a:cubicBezTo>
                    <a:pt x="5908174" y="771080"/>
                    <a:pt x="5933892" y="768415"/>
                    <a:pt x="5958660" y="768605"/>
                  </a:cubicBezTo>
                  <a:cubicBezTo>
                    <a:pt x="5986282" y="768795"/>
                    <a:pt x="6013906" y="768984"/>
                    <a:pt x="6041528" y="768033"/>
                  </a:cubicBezTo>
                  <a:cubicBezTo>
                    <a:pt x="6052579" y="767653"/>
                    <a:pt x="6065151" y="760033"/>
                    <a:pt x="6074297" y="763081"/>
                  </a:cubicBezTo>
                  <a:cubicBezTo>
                    <a:pt x="6103824" y="773366"/>
                    <a:pt x="6133353" y="760985"/>
                    <a:pt x="6162880" y="766509"/>
                  </a:cubicBezTo>
                  <a:cubicBezTo>
                    <a:pt x="6177360" y="769367"/>
                    <a:pt x="6193743" y="761557"/>
                    <a:pt x="6209364" y="760795"/>
                  </a:cubicBezTo>
                  <a:cubicBezTo>
                    <a:pt x="6234892" y="759461"/>
                    <a:pt x="6260419" y="760033"/>
                    <a:pt x="6285948" y="759651"/>
                  </a:cubicBezTo>
                  <a:cubicBezTo>
                    <a:pt x="6294330" y="759461"/>
                    <a:pt x="6302523" y="758699"/>
                    <a:pt x="6310905" y="758316"/>
                  </a:cubicBezTo>
                  <a:cubicBezTo>
                    <a:pt x="6318335" y="757936"/>
                    <a:pt x="6326145" y="756222"/>
                    <a:pt x="6333194" y="757554"/>
                  </a:cubicBezTo>
                  <a:cubicBezTo>
                    <a:pt x="6358723" y="762318"/>
                    <a:pt x="6383869" y="770129"/>
                    <a:pt x="6409586" y="773177"/>
                  </a:cubicBezTo>
                  <a:cubicBezTo>
                    <a:pt x="6431875" y="775843"/>
                    <a:pt x="6454928" y="772224"/>
                    <a:pt x="6477407" y="774129"/>
                  </a:cubicBezTo>
                  <a:cubicBezTo>
                    <a:pt x="6517032" y="777367"/>
                    <a:pt x="6556657" y="783083"/>
                    <a:pt x="6596283" y="786703"/>
                  </a:cubicBezTo>
                  <a:cubicBezTo>
                    <a:pt x="6604857" y="787465"/>
                    <a:pt x="6613809" y="782701"/>
                    <a:pt x="6622573" y="782321"/>
                  </a:cubicBezTo>
                  <a:cubicBezTo>
                    <a:pt x="6650006" y="781369"/>
                    <a:pt x="6677439" y="781177"/>
                    <a:pt x="6704872" y="780607"/>
                  </a:cubicBezTo>
                  <a:cubicBezTo>
                    <a:pt x="6720493" y="780415"/>
                    <a:pt x="6736305" y="780987"/>
                    <a:pt x="6751738" y="779273"/>
                  </a:cubicBezTo>
                  <a:cubicBezTo>
                    <a:pt x="6772120" y="776987"/>
                    <a:pt x="6790599" y="773557"/>
                    <a:pt x="6809650" y="788417"/>
                  </a:cubicBezTo>
                  <a:cubicBezTo>
                    <a:pt x="6816984" y="794180"/>
                    <a:pt x="6824819" y="797942"/>
                    <a:pt x="6832976" y="80042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4E59A2A1-1352-47AA-80C2-0FF5375940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2403998" y="2991370"/>
              <a:ext cx="6857455" cy="874716"/>
            </a:xfrm>
            <a:custGeom>
              <a:avLst/>
              <a:gdLst>
                <a:gd name="connsiteX0" fmla="*/ 6857455 w 6857455"/>
                <a:gd name="connsiteY0" fmla="*/ 804643 h 874716"/>
                <a:gd name="connsiteX1" fmla="*/ 6857455 w 6857455"/>
                <a:gd name="connsiteY1" fmla="*/ 562246 h 874716"/>
                <a:gd name="connsiteX2" fmla="*/ 6829178 w 6857455"/>
                <a:gd name="connsiteY2" fmla="*/ 551284 h 874716"/>
                <a:gd name="connsiteX3" fmla="*/ 6766024 w 6857455"/>
                <a:gd name="connsiteY3" fmla="*/ 500372 h 874716"/>
                <a:gd name="connsiteX4" fmla="*/ 6734971 w 6857455"/>
                <a:gd name="connsiteY4" fmla="*/ 500944 h 874716"/>
                <a:gd name="connsiteX5" fmla="*/ 6683915 w 6857455"/>
                <a:gd name="connsiteY5" fmla="*/ 507040 h 874716"/>
                <a:gd name="connsiteX6" fmla="*/ 6628860 w 6857455"/>
                <a:gd name="connsiteY6" fmla="*/ 495418 h 874716"/>
                <a:gd name="connsiteX7" fmla="*/ 6588662 w 6857455"/>
                <a:gd name="connsiteY7" fmla="*/ 487227 h 874716"/>
                <a:gd name="connsiteX8" fmla="*/ 6476074 w 6857455"/>
                <a:gd name="connsiteY8" fmla="*/ 511230 h 874716"/>
                <a:gd name="connsiteX9" fmla="*/ 6382345 w 6857455"/>
                <a:gd name="connsiteY9" fmla="*/ 534853 h 874716"/>
                <a:gd name="connsiteX10" fmla="*/ 6369391 w 6857455"/>
                <a:gd name="connsiteY10" fmla="*/ 531615 h 874716"/>
                <a:gd name="connsiteX11" fmla="*/ 6244799 w 6857455"/>
                <a:gd name="connsiteY11" fmla="*/ 512182 h 874716"/>
                <a:gd name="connsiteX12" fmla="*/ 6190315 w 6857455"/>
                <a:gd name="connsiteY12" fmla="*/ 485703 h 874716"/>
                <a:gd name="connsiteX13" fmla="*/ 6115446 w 6857455"/>
                <a:gd name="connsiteY13" fmla="*/ 462270 h 874716"/>
                <a:gd name="connsiteX14" fmla="*/ 6032194 w 6857455"/>
                <a:gd name="connsiteY14" fmla="*/ 434266 h 874716"/>
                <a:gd name="connsiteX15" fmla="*/ 5971042 w 6857455"/>
                <a:gd name="connsiteY15" fmla="*/ 420738 h 874716"/>
                <a:gd name="connsiteX16" fmla="*/ 5880933 w 6857455"/>
                <a:gd name="connsiteY16" fmla="*/ 430646 h 874716"/>
                <a:gd name="connsiteX17" fmla="*/ 5862452 w 6857455"/>
                <a:gd name="connsiteY17" fmla="*/ 438648 h 874716"/>
                <a:gd name="connsiteX18" fmla="*/ 5685283 w 6857455"/>
                <a:gd name="connsiteY18" fmla="*/ 498658 h 874716"/>
                <a:gd name="connsiteX19" fmla="*/ 5567169 w 6857455"/>
                <a:gd name="connsiteY19" fmla="*/ 499420 h 874716"/>
                <a:gd name="connsiteX20" fmla="*/ 5527923 w 6857455"/>
                <a:gd name="connsiteY20" fmla="*/ 490466 h 874716"/>
                <a:gd name="connsiteX21" fmla="*/ 5456292 w 6857455"/>
                <a:gd name="connsiteY21" fmla="*/ 450650 h 874716"/>
                <a:gd name="connsiteX22" fmla="*/ 5424670 w 6857455"/>
                <a:gd name="connsiteY22" fmla="*/ 444934 h 874716"/>
                <a:gd name="connsiteX23" fmla="*/ 5368662 w 6857455"/>
                <a:gd name="connsiteY23" fmla="*/ 441124 h 874716"/>
                <a:gd name="connsiteX24" fmla="*/ 5247118 w 6857455"/>
                <a:gd name="connsiteY24" fmla="*/ 444934 h 874716"/>
                <a:gd name="connsiteX25" fmla="*/ 5088617 w 6857455"/>
                <a:gd name="connsiteY25" fmla="*/ 428742 h 874716"/>
                <a:gd name="connsiteX26" fmla="*/ 5025750 w 6857455"/>
                <a:gd name="connsiteY26" fmla="*/ 433694 h 874716"/>
                <a:gd name="connsiteX27" fmla="*/ 4957930 w 6857455"/>
                <a:gd name="connsiteY27" fmla="*/ 442268 h 874716"/>
                <a:gd name="connsiteX28" fmla="*/ 4938116 w 6857455"/>
                <a:gd name="connsiteY28" fmla="*/ 441886 h 874716"/>
                <a:gd name="connsiteX29" fmla="*/ 4833910 w 6857455"/>
                <a:gd name="connsiteY29" fmla="*/ 421693 h 874716"/>
                <a:gd name="connsiteX30" fmla="*/ 4810095 w 6857455"/>
                <a:gd name="connsiteY30" fmla="*/ 408167 h 874716"/>
                <a:gd name="connsiteX31" fmla="*/ 4747991 w 6857455"/>
                <a:gd name="connsiteY31" fmla="*/ 413691 h 874716"/>
                <a:gd name="connsiteX32" fmla="*/ 4692745 w 6857455"/>
                <a:gd name="connsiteY32" fmla="*/ 435790 h 874716"/>
                <a:gd name="connsiteX33" fmla="*/ 4375933 w 6857455"/>
                <a:gd name="connsiteY33" fmla="*/ 483417 h 874716"/>
                <a:gd name="connsiteX34" fmla="*/ 4185426 w 6857455"/>
                <a:gd name="connsiteY34" fmla="*/ 484179 h 874716"/>
                <a:gd name="connsiteX35" fmla="*/ 4052072 w 6857455"/>
                <a:gd name="connsiteY35" fmla="*/ 505134 h 874716"/>
                <a:gd name="connsiteX36" fmla="*/ 4029973 w 6857455"/>
                <a:gd name="connsiteY36" fmla="*/ 527233 h 874716"/>
                <a:gd name="connsiteX37" fmla="*/ 3948626 w 6857455"/>
                <a:gd name="connsiteY37" fmla="*/ 550666 h 874716"/>
                <a:gd name="connsiteX38" fmla="*/ 3871280 w 6857455"/>
                <a:gd name="connsiteY38" fmla="*/ 502275 h 874716"/>
                <a:gd name="connsiteX39" fmla="*/ 3774312 w 6857455"/>
                <a:gd name="connsiteY39" fmla="*/ 429122 h 874716"/>
                <a:gd name="connsiteX40" fmla="*/ 3721543 w 6857455"/>
                <a:gd name="connsiteY40" fmla="*/ 428552 h 874716"/>
                <a:gd name="connsiteX41" fmla="*/ 3612763 w 6857455"/>
                <a:gd name="connsiteY41" fmla="*/ 414263 h 874716"/>
                <a:gd name="connsiteX42" fmla="*/ 3537323 w 6857455"/>
                <a:gd name="connsiteY42" fmla="*/ 389878 h 874716"/>
                <a:gd name="connsiteX43" fmla="*/ 3431593 w 6857455"/>
                <a:gd name="connsiteY43" fmla="*/ 360921 h 874716"/>
                <a:gd name="connsiteX44" fmla="*/ 3392158 w 6857455"/>
                <a:gd name="connsiteY44" fmla="*/ 345681 h 874716"/>
                <a:gd name="connsiteX45" fmla="*/ 3297856 w 6857455"/>
                <a:gd name="connsiteY45" fmla="*/ 323010 h 874716"/>
                <a:gd name="connsiteX46" fmla="*/ 3219748 w 6857455"/>
                <a:gd name="connsiteY46" fmla="*/ 308151 h 874716"/>
                <a:gd name="connsiteX47" fmla="*/ 3156692 w 6857455"/>
                <a:gd name="connsiteY47" fmla="*/ 261668 h 874716"/>
                <a:gd name="connsiteX48" fmla="*/ 3136497 w 6857455"/>
                <a:gd name="connsiteY48" fmla="*/ 237663 h 874716"/>
                <a:gd name="connsiteX49" fmla="*/ 3119733 w 6857455"/>
                <a:gd name="connsiteY49" fmla="*/ 222233 h 874716"/>
                <a:gd name="connsiteX50" fmla="*/ 3045436 w 6857455"/>
                <a:gd name="connsiteY50" fmla="*/ 131742 h 874716"/>
                <a:gd name="connsiteX51" fmla="*/ 3037054 w 6857455"/>
                <a:gd name="connsiteY51" fmla="*/ 124121 h 874716"/>
                <a:gd name="connsiteX52" fmla="*/ 2936466 w 6857455"/>
                <a:gd name="connsiteY52" fmla="*/ 82400 h 874716"/>
                <a:gd name="connsiteX53" fmla="*/ 2901031 w 6857455"/>
                <a:gd name="connsiteY53" fmla="*/ 59731 h 874716"/>
                <a:gd name="connsiteX54" fmla="*/ 2828259 w 6857455"/>
                <a:gd name="connsiteY54" fmla="*/ 3149 h 874716"/>
                <a:gd name="connsiteX55" fmla="*/ 2799492 w 6857455"/>
                <a:gd name="connsiteY55" fmla="*/ 1245 h 874716"/>
                <a:gd name="connsiteX56" fmla="*/ 2693570 w 6857455"/>
                <a:gd name="connsiteY56" fmla="*/ 35154 h 874716"/>
                <a:gd name="connsiteX57" fmla="*/ 2639847 w 6857455"/>
                <a:gd name="connsiteY57" fmla="*/ 73448 h 874716"/>
                <a:gd name="connsiteX58" fmla="*/ 2621178 w 6857455"/>
                <a:gd name="connsiteY58" fmla="*/ 88688 h 874716"/>
                <a:gd name="connsiteX59" fmla="*/ 2489348 w 6857455"/>
                <a:gd name="connsiteY59" fmla="*/ 72304 h 874716"/>
                <a:gd name="connsiteX60" fmla="*/ 2452580 w 6857455"/>
                <a:gd name="connsiteY60" fmla="*/ 68683 h 874716"/>
                <a:gd name="connsiteX61" fmla="*/ 2326464 w 6857455"/>
                <a:gd name="connsiteY61" fmla="*/ 50395 h 874716"/>
                <a:gd name="connsiteX62" fmla="*/ 2300365 w 6857455"/>
                <a:gd name="connsiteY62" fmla="*/ 54777 h 874716"/>
                <a:gd name="connsiteX63" fmla="*/ 2130434 w 6857455"/>
                <a:gd name="connsiteY63" fmla="*/ 58397 h 874716"/>
                <a:gd name="connsiteX64" fmla="*/ 2118621 w 6857455"/>
                <a:gd name="connsiteY64" fmla="*/ 47919 h 874716"/>
                <a:gd name="connsiteX65" fmla="*/ 2057659 w 6857455"/>
                <a:gd name="connsiteY65" fmla="*/ 16866 h 874716"/>
                <a:gd name="connsiteX66" fmla="*/ 1976314 w 6857455"/>
                <a:gd name="connsiteY66" fmla="*/ 8865 h 874716"/>
                <a:gd name="connsiteX67" fmla="*/ 1961454 w 6857455"/>
                <a:gd name="connsiteY67" fmla="*/ 11724 h 874716"/>
                <a:gd name="connsiteX68" fmla="*/ 1906588 w 6857455"/>
                <a:gd name="connsiteY68" fmla="*/ 30964 h 874716"/>
                <a:gd name="connsiteX69" fmla="*/ 1783330 w 6857455"/>
                <a:gd name="connsiteY69" fmla="*/ 48871 h 874716"/>
                <a:gd name="connsiteX70" fmla="*/ 1759327 w 6857455"/>
                <a:gd name="connsiteY70" fmla="*/ 55349 h 874716"/>
                <a:gd name="connsiteX71" fmla="*/ 1716082 w 6857455"/>
                <a:gd name="connsiteY71" fmla="*/ 65445 h 874716"/>
                <a:gd name="connsiteX72" fmla="*/ 1598920 w 6857455"/>
                <a:gd name="connsiteY72" fmla="*/ 72114 h 874716"/>
                <a:gd name="connsiteX73" fmla="*/ 1542150 w 6857455"/>
                <a:gd name="connsiteY73" fmla="*/ 62207 h 874716"/>
                <a:gd name="connsiteX74" fmla="*/ 1516813 w 6857455"/>
                <a:gd name="connsiteY74" fmla="*/ 62779 h 874716"/>
                <a:gd name="connsiteX75" fmla="*/ 1432228 w 6857455"/>
                <a:gd name="connsiteY75" fmla="*/ 88116 h 874716"/>
                <a:gd name="connsiteX76" fmla="*/ 1224765 w 6857455"/>
                <a:gd name="connsiteY76" fmla="*/ 71924 h 874716"/>
                <a:gd name="connsiteX77" fmla="*/ 1159231 w 6857455"/>
                <a:gd name="connsiteY77" fmla="*/ 58207 h 874716"/>
                <a:gd name="connsiteX78" fmla="*/ 1124370 w 6857455"/>
                <a:gd name="connsiteY78" fmla="*/ 56301 h 874716"/>
                <a:gd name="connsiteX79" fmla="*/ 1075600 w 6857455"/>
                <a:gd name="connsiteY79" fmla="*/ 75542 h 874716"/>
                <a:gd name="connsiteX80" fmla="*/ 986633 w 6857455"/>
                <a:gd name="connsiteY80" fmla="*/ 79162 h 874716"/>
                <a:gd name="connsiteX81" fmla="*/ 861089 w 6857455"/>
                <a:gd name="connsiteY81" fmla="*/ 76304 h 874716"/>
                <a:gd name="connsiteX82" fmla="*/ 759168 w 6857455"/>
                <a:gd name="connsiteY82" fmla="*/ 104689 h 874716"/>
                <a:gd name="connsiteX83" fmla="*/ 723735 w 6857455"/>
                <a:gd name="connsiteY83" fmla="*/ 140696 h 874716"/>
                <a:gd name="connsiteX84" fmla="*/ 647532 w 6857455"/>
                <a:gd name="connsiteY84" fmla="*/ 147934 h 874716"/>
                <a:gd name="connsiteX85" fmla="*/ 552659 w 6857455"/>
                <a:gd name="connsiteY85" fmla="*/ 95926 h 874716"/>
                <a:gd name="connsiteX86" fmla="*/ 541800 w 6857455"/>
                <a:gd name="connsiteY86" fmla="*/ 97640 h 874716"/>
                <a:gd name="connsiteX87" fmla="*/ 375107 w 6857455"/>
                <a:gd name="connsiteY87" fmla="*/ 123169 h 874716"/>
                <a:gd name="connsiteX88" fmla="*/ 273567 w 6857455"/>
                <a:gd name="connsiteY88" fmla="*/ 145458 h 874716"/>
                <a:gd name="connsiteX89" fmla="*/ 264043 w 6857455"/>
                <a:gd name="connsiteY89" fmla="*/ 154792 h 874716"/>
                <a:gd name="connsiteX90" fmla="*/ 169360 w 6857455"/>
                <a:gd name="connsiteY90" fmla="*/ 177273 h 874716"/>
                <a:gd name="connsiteX91" fmla="*/ 89347 w 6857455"/>
                <a:gd name="connsiteY91" fmla="*/ 157460 h 874716"/>
                <a:gd name="connsiteX92" fmla="*/ 34291 w 6857455"/>
                <a:gd name="connsiteY92" fmla="*/ 145268 h 874716"/>
                <a:gd name="connsiteX93" fmla="*/ 0 w 6857455"/>
                <a:gd name="connsiteY93" fmla="*/ 142056 h 874716"/>
                <a:gd name="connsiteX94" fmla="*/ 0 w 6857455"/>
                <a:gd name="connsiteY94" fmla="*/ 849556 h 874716"/>
                <a:gd name="connsiteX95" fmla="*/ 60652 w 6857455"/>
                <a:gd name="connsiteY95" fmla="*/ 844783 h 874716"/>
                <a:gd name="connsiteX96" fmla="*/ 119068 w 6857455"/>
                <a:gd name="connsiteY96" fmla="*/ 827281 h 874716"/>
                <a:gd name="connsiteX97" fmla="*/ 171840 w 6857455"/>
                <a:gd name="connsiteY97" fmla="*/ 804420 h 874716"/>
                <a:gd name="connsiteX98" fmla="*/ 274329 w 6857455"/>
                <a:gd name="connsiteY98" fmla="*/ 794324 h 874716"/>
                <a:gd name="connsiteX99" fmla="*/ 306715 w 6857455"/>
                <a:gd name="connsiteY99" fmla="*/ 788798 h 874716"/>
                <a:gd name="connsiteX100" fmla="*/ 393967 w 6857455"/>
                <a:gd name="connsiteY100" fmla="*/ 765937 h 874716"/>
                <a:gd name="connsiteX101" fmla="*/ 493793 w 6857455"/>
                <a:gd name="connsiteY101" fmla="*/ 725549 h 874716"/>
                <a:gd name="connsiteX102" fmla="*/ 546373 w 6857455"/>
                <a:gd name="connsiteY102" fmla="*/ 740600 h 874716"/>
                <a:gd name="connsiteX103" fmla="*/ 730211 w 6857455"/>
                <a:gd name="connsiteY103" fmla="*/ 698116 h 874716"/>
                <a:gd name="connsiteX104" fmla="*/ 784889 w 6857455"/>
                <a:gd name="connsiteY104" fmla="*/ 676018 h 874716"/>
                <a:gd name="connsiteX105" fmla="*/ 800509 w 6857455"/>
                <a:gd name="connsiteY105" fmla="*/ 661349 h 874716"/>
                <a:gd name="connsiteX106" fmla="*/ 857661 w 6857455"/>
                <a:gd name="connsiteY106" fmla="*/ 626868 h 874716"/>
                <a:gd name="connsiteX107" fmla="*/ 949102 w 6857455"/>
                <a:gd name="connsiteY107" fmla="*/ 614676 h 874716"/>
                <a:gd name="connsiteX108" fmla="*/ 960342 w 6857455"/>
                <a:gd name="connsiteY108" fmla="*/ 607435 h 874716"/>
                <a:gd name="connsiteX109" fmla="*/ 977109 w 6857455"/>
                <a:gd name="connsiteY109" fmla="*/ 595815 h 874716"/>
                <a:gd name="connsiteX110" fmla="*/ 1071218 w 6857455"/>
                <a:gd name="connsiteY110" fmla="*/ 575240 h 874716"/>
                <a:gd name="connsiteX111" fmla="*/ 1091983 w 6857455"/>
                <a:gd name="connsiteY111" fmla="*/ 568764 h 874716"/>
                <a:gd name="connsiteX112" fmla="*/ 1109321 w 6857455"/>
                <a:gd name="connsiteY112" fmla="*/ 557904 h 874716"/>
                <a:gd name="connsiteX113" fmla="*/ 1162279 w 6857455"/>
                <a:gd name="connsiteY113" fmla="*/ 532949 h 874716"/>
                <a:gd name="connsiteX114" fmla="*/ 1206097 w 6857455"/>
                <a:gd name="connsiteY114" fmla="*/ 532187 h 874716"/>
                <a:gd name="connsiteX115" fmla="*/ 1266867 w 6857455"/>
                <a:gd name="connsiteY115" fmla="*/ 518088 h 874716"/>
                <a:gd name="connsiteX116" fmla="*/ 1380219 w 6857455"/>
                <a:gd name="connsiteY116" fmla="*/ 504182 h 874716"/>
                <a:gd name="connsiteX117" fmla="*/ 1403461 w 6857455"/>
                <a:gd name="connsiteY117" fmla="*/ 496180 h 874716"/>
                <a:gd name="connsiteX118" fmla="*/ 1544054 w 6857455"/>
                <a:gd name="connsiteY118" fmla="*/ 458268 h 874716"/>
                <a:gd name="connsiteX119" fmla="*/ 1656644 w 6857455"/>
                <a:gd name="connsiteY119" fmla="*/ 459032 h 874716"/>
                <a:gd name="connsiteX120" fmla="*/ 1665406 w 6857455"/>
                <a:gd name="connsiteY120" fmla="*/ 460747 h 874716"/>
                <a:gd name="connsiteX121" fmla="*/ 1708461 w 6857455"/>
                <a:gd name="connsiteY121" fmla="*/ 473318 h 874716"/>
                <a:gd name="connsiteX122" fmla="*/ 1775140 w 6857455"/>
                <a:gd name="connsiteY122" fmla="*/ 469891 h 874716"/>
                <a:gd name="connsiteX123" fmla="*/ 1821051 w 6857455"/>
                <a:gd name="connsiteY123" fmla="*/ 452554 h 874716"/>
                <a:gd name="connsiteX124" fmla="*/ 1878203 w 6857455"/>
                <a:gd name="connsiteY124" fmla="*/ 451792 h 874716"/>
                <a:gd name="connsiteX125" fmla="*/ 1943547 w 6857455"/>
                <a:gd name="connsiteY125" fmla="*/ 462651 h 874716"/>
                <a:gd name="connsiteX126" fmla="*/ 1972884 w 6857455"/>
                <a:gd name="connsiteY126" fmla="*/ 464937 h 874716"/>
                <a:gd name="connsiteX127" fmla="*/ 2053469 w 6857455"/>
                <a:gd name="connsiteY127" fmla="*/ 487417 h 874716"/>
                <a:gd name="connsiteX128" fmla="*/ 2101477 w 6857455"/>
                <a:gd name="connsiteY128" fmla="*/ 481893 h 874716"/>
                <a:gd name="connsiteX129" fmla="*/ 2148722 w 6857455"/>
                <a:gd name="connsiteY129" fmla="*/ 467033 h 874716"/>
                <a:gd name="connsiteX130" fmla="*/ 2179011 w 6857455"/>
                <a:gd name="connsiteY130" fmla="*/ 452744 h 874716"/>
                <a:gd name="connsiteX131" fmla="*/ 2240165 w 6857455"/>
                <a:gd name="connsiteY131" fmla="*/ 442648 h 874716"/>
                <a:gd name="connsiteX132" fmla="*/ 2251404 w 6857455"/>
                <a:gd name="connsiteY132" fmla="*/ 444172 h 874716"/>
                <a:gd name="connsiteX133" fmla="*/ 2433912 w 6857455"/>
                <a:gd name="connsiteY133" fmla="*/ 456746 h 874716"/>
                <a:gd name="connsiteX134" fmla="*/ 2506302 w 6857455"/>
                <a:gd name="connsiteY134" fmla="*/ 476939 h 874716"/>
                <a:gd name="connsiteX135" fmla="*/ 2521735 w 6857455"/>
                <a:gd name="connsiteY135" fmla="*/ 479415 h 874716"/>
                <a:gd name="connsiteX136" fmla="*/ 2675854 w 6857455"/>
                <a:gd name="connsiteY136" fmla="*/ 502086 h 874716"/>
                <a:gd name="connsiteX137" fmla="*/ 2692998 w 6857455"/>
                <a:gd name="connsiteY137" fmla="*/ 503038 h 874716"/>
                <a:gd name="connsiteX138" fmla="*/ 2740816 w 6857455"/>
                <a:gd name="connsiteY138" fmla="*/ 499037 h 874716"/>
                <a:gd name="connsiteX139" fmla="*/ 2853596 w 6857455"/>
                <a:gd name="connsiteY139" fmla="*/ 540187 h 874716"/>
                <a:gd name="connsiteX140" fmla="*/ 2966565 w 6857455"/>
                <a:gd name="connsiteY140" fmla="*/ 554286 h 874716"/>
                <a:gd name="connsiteX141" fmla="*/ 3028671 w 6857455"/>
                <a:gd name="connsiteY141" fmla="*/ 554094 h 874716"/>
                <a:gd name="connsiteX142" fmla="*/ 3073059 w 6857455"/>
                <a:gd name="connsiteY142" fmla="*/ 564192 h 874716"/>
                <a:gd name="connsiteX143" fmla="*/ 3182219 w 6857455"/>
                <a:gd name="connsiteY143" fmla="*/ 594862 h 874716"/>
                <a:gd name="connsiteX144" fmla="*/ 3233656 w 6857455"/>
                <a:gd name="connsiteY144" fmla="*/ 599625 h 874716"/>
                <a:gd name="connsiteX145" fmla="*/ 3288332 w 6857455"/>
                <a:gd name="connsiteY145" fmla="*/ 609914 h 874716"/>
                <a:gd name="connsiteX146" fmla="*/ 3423591 w 6857455"/>
                <a:gd name="connsiteY146" fmla="*/ 656015 h 874716"/>
                <a:gd name="connsiteX147" fmla="*/ 3534084 w 6857455"/>
                <a:gd name="connsiteY147" fmla="*/ 653349 h 874716"/>
                <a:gd name="connsiteX148" fmla="*/ 3604571 w 6857455"/>
                <a:gd name="connsiteY148" fmla="*/ 653918 h 874716"/>
                <a:gd name="connsiteX149" fmla="*/ 3688586 w 6857455"/>
                <a:gd name="connsiteY149" fmla="*/ 669160 h 874716"/>
                <a:gd name="connsiteX150" fmla="*/ 3757358 w 6857455"/>
                <a:gd name="connsiteY150" fmla="*/ 691450 h 874716"/>
                <a:gd name="connsiteX151" fmla="*/ 3852421 w 6857455"/>
                <a:gd name="connsiteY151" fmla="*/ 709167 h 874716"/>
                <a:gd name="connsiteX152" fmla="*/ 3947104 w 6857455"/>
                <a:gd name="connsiteY152" fmla="*/ 743267 h 874716"/>
                <a:gd name="connsiteX153" fmla="*/ 4013208 w 6857455"/>
                <a:gd name="connsiteY153" fmla="*/ 769367 h 874716"/>
                <a:gd name="connsiteX154" fmla="*/ 4105222 w 6857455"/>
                <a:gd name="connsiteY154" fmla="*/ 792417 h 874716"/>
                <a:gd name="connsiteX155" fmla="*/ 4246006 w 6857455"/>
                <a:gd name="connsiteY155" fmla="*/ 808610 h 874716"/>
                <a:gd name="connsiteX156" fmla="*/ 4310779 w 6857455"/>
                <a:gd name="connsiteY156" fmla="*/ 810326 h 874716"/>
                <a:gd name="connsiteX157" fmla="*/ 4413272 w 6857455"/>
                <a:gd name="connsiteY157" fmla="*/ 848235 h 874716"/>
                <a:gd name="connsiteX158" fmla="*/ 4457087 w 6857455"/>
                <a:gd name="connsiteY158" fmla="*/ 866524 h 874716"/>
                <a:gd name="connsiteX159" fmla="*/ 4496523 w 6857455"/>
                <a:gd name="connsiteY159" fmla="*/ 851284 h 874716"/>
                <a:gd name="connsiteX160" fmla="*/ 4522050 w 6857455"/>
                <a:gd name="connsiteY160" fmla="*/ 833757 h 874716"/>
                <a:gd name="connsiteX161" fmla="*/ 4602824 w 6857455"/>
                <a:gd name="connsiteY161" fmla="*/ 848618 h 874716"/>
                <a:gd name="connsiteX162" fmla="*/ 4688553 w 6857455"/>
                <a:gd name="connsiteY162" fmla="*/ 864238 h 874716"/>
                <a:gd name="connsiteX163" fmla="*/ 4749895 w 6857455"/>
                <a:gd name="connsiteY163" fmla="*/ 874716 h 874716"/>
                <a:gd name="connsiteX164" fmla="*/ 4826480 w 6857455"/>
                <a:gd name="connsiteY164" fmla="*/ 866334 h 874716"/>
                <a:gd name="connsiteX165" fmla="*/ 4886870 w 6857455"/>
                <a:gd name="connsiteY165" fmla="*/ 862906 h 874716"/>
                <a:gd name="connsiteX166" fmla="*/ 4935639 w 6857455"/>
                <a:gd name="connsiteY166" fmla="*/ 853190 h 874716"/>
                <a:gd name="connsiteX167" fmla="*/ 4952784 w 6857455"/>
                <a:gd name="connsiteY167" fmla="*/ 847473 h 874716"/>
                <a:gd name="connsiteX168" fmla="*/ 5088617 w 6857455"/>
                <a:gd name="connsiteY168" fmla="*/ 802896 h 874716"/>
                <a:gd name="connsiteX169" fmla="*/ 5233781 w 6857455"/>
                <a:gd name="connsiteY169" fmla="*/ 767271 h 874716"/>
                <a:gd name="connsiteX170" fmla="*/ 5327893 w 6857455"/>
                <a:gd name="connsiteY170" fmla="*/ 789752 h 874716"/>
                <a:gd name="connsiteX171" fmla="*/ 5362946 w 6857455"/>
                <a:gd name="connsiteY171" fmla="*/ 789370 h 874716"/>
                <a:gd name="connsiteX172" fmla="*/ 5524115 w 6857455"/>
                <a:gd name="connsiteY172" fmla="*/ 794514 h 874716"/>
                <a:gd name="connsiteX173" fmla="*/ 5552500 w 6857455"/>
                <a:gd name="connsiteY173" fmla="*/ 800038 h 874716"/>
                <a:gd name="connsiteX174" fmla="*/ 5705857 w 6857455"/>
                <a:gd name="connsiteY174" fmla="*/ 777367 h 874716"/>
                <a:gd name="connsiteX175" fmla="*/ 5761485 w 6857455"/>
                <a:gd name="connsiteY175" fmla="*/ 773557 h 874716"/>
                <a:gd name="connsiteX176" fmla="*/ 5812731 w 6857455"/>
                <a:gd name="connsiteY176" fmla="*/ 767271 h 874716"/>
                <a:gd name="connsiteX177" fmla="*/ 5884361 w 6857455"/>
                <a:gd name="connsiteY177" fmla="*/ 765747 h 874716"/>
                <a:gd name="connsiteX178" fmla="*/ 5958660 w 6857455"/>
                <a:gd name="connsiteY178" fmla="*/ 768605 h 874716"/>
                <a:gd name="connsiteX179" fmla="*/ 6041528 w 6857455"/>
                <a:gd name="connsiteY179" fmla="*/ 768033 h 874716"/>
                <a:gd name="connsiteX180" fmla="*/ 6074297 w 6857455"/>
                <a:gd name="connsiteY180" fmla="*/ 763081 h 874716"/>
                <a:gd name="connsiteX181" fmla="*/ 6162880 w 6857455"/>
                <a:gd name="connsiteY181" fmla="*/ 766509 h 874716"/>
                <a:gd name="connsiteX182" fmla="*/ 6209364 w 6857455"/>
                <a:gd name="connsiteY182" fmla="*/ 760795 h 874716"/>
                <a:gd name="connsiteX183" fmla="*/ 6285948 w 6857455"/>
                <a:gd name="connsiteY183" fmla="*/ 759651 h 874716"/>
                <a:gd name="connsiteX184" fmla="*/ 6310905 w 6857455"/>
                <a:gd name="connsiteY184" fmla="*/ 758316 h 874716"/>
                <a:gd name="connsiteX185" fmla="*/ 6333194 w 6857455"/>
                <a:gd name="connsiteY185" fmla="*/ 757554 h 874716"/>
                <a:gd name="connsiteX186" fmla="*/ 6409586 w 6857455"/>
                <a:gd name="connsiteY186" fmla="*/ 773177 h 874716"/>
                <a:gd name="connsiteX187" fmla="*/ 6477407 w 6857455"/>
                <a:gd name="connsiteY187" fmla="*/ 774129 h 874716"/>
                <a:gd name="connsiteX188" fmla="*/ 6596283 w 6857455"/>
                <a:gd name="connsiteY188" fmla="*/ 786703 h 874716"/>
                <a:gd name="connsiteX189" fmla="*/ 6622573 w 6857455"/>
                <a:gd name="connsiteY189" fmla="*/ 782321 h 874716"/>
                <a:gd name="connsiteX190" fmla="*/ 6704872 w 6857455"/>
                <a:gd name="connsiteY190" fmla="*/ 780607 h 874716"/>
                <a:gd name="connsiteX191" fmla="*/ 6751738 w 6857455"/>
                <a:gd name="connsiteY191" fmla="*/ 779273 h 874716"/>
                <a:gd name="connsiteX192" fmla="*/ 6809650 w 6857455"/>
                <a:gd name="connsiteY192" fmla="*/ 788417 h 874716"/>
                <a:gd name="connsiteX193" fmla="*/ 6832976 w 6857455"/>
                <a:gd name="connsiteY193" fmla="*/ 800428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6857455" h="874716">
                  <a:moveTo>
                    <a:pt x="6857455" y="804643"/>
                  </a:moveTo>
                  <a:lnTo>
                    <a:pt x="6857455" y="562246"/>
                  </a:lnTo>
                  <a:lnTo>
                    <a:pt x="6829178" y="551284"/>
                  </a:lnTo>
                  <a:cubicBezTo>
                    <a:pt x="6805745" y="539044"/>
                    <a:pt x="6784885" y="521708"/>
                    <a:pt x="6766024" y="500372"/>
                  </a:cubicBezTo>
                  <a:cubicBezTo>
                    <a:pt x="6755166" y="488179"/>
                    <a:pt x="6746784" y="486845"/>
                    <a:pt x="6734971" y="500944"/>
                  </a:cubicBezTo>
                  <a:cubicBezTo>
                    <a:pt x="6721257" y="517326"/>
                    <a:pt x="6701634" y="510850"/>
                    <a:pt x="6683915" y="507040"/>
                  </a:cubicBezTo>
                  <a:cubicBezTo>
                    <a:pt x="6665629" y="503230"/>
                    <a:pt x="6647148" y="499228"/>
                    <a:pt x="6628860" y="495418"/>
                  </a:cubicBezTo>
                  <a:cubicBezTo>
                    <a:pt x="6615335" y="492752"/>
                    <a:pt x="6601999" y="490466"/>
                    <a:pt x="6588662" y="487227"/>
                  </a:cubicBezTo>
                  <a:cubicBezTo>
                    <a:pt x="6547133" y="477129"/>
                    <a:pt x="6509794" y="480177"/>
                    <a:pt x="6476074" y="511230"/>
                  </a:cubicBezTo>
                  <a:cubicBezTo>
                    <a:pt x="6450356" y="535043"/>
                    <a:pt x="6417399" y="542093"/>
                    <a:pt x="6382345" y="534853"/>
                  </a:cubicBezTo>
                  <a:cubicBezTo>
                    <a:pt x="6377963" y="533901"/>
                    <a:pt x="6372439" y="530091"/>
                    <a:pt x="6369391" y="531615"/>
                  </a:cubicBezTo>
                  <a:cubicBezTo>
                    <a:pt x="6323479" y="553904"/>
                    <a:pt x="6287092" y="514658"/>
                    <a:pt x="6244799" y="512182"/>
                  </a:cubicBezTo>
                  <a:cubicBezTo>
                    <a:pt x="6226130" y="511040"/>
                    <a:pt x="6207079" y="496942"/>
                    <a:pt x="6190315" y="485703"/>
                  </a:cubicBezTo>
                  <a:cubicBezTo>
                    <a:pt x="6167262" y="470271"/>
                    <a:pt x="6146687" y="455412"/>
                    <a:pt x="6115446" y="462270"/>
                  </a:cubicBezTo>
                  <a:cubicBezTo>
                    <a:pt x="6084203" y="469319"/>
                    <a:pt x="6055627" y="456364"/>
                    <a:pt x="6032194" y="434266"/>
                  </a:cubicBezTo>
                  <a:cubicBezTo>
                    <a:pt x="6014287" y="417501"/>
                    <a:pt x="5994665" y="415977"/>
                    <a:pt x="5971042" y="420738"/>
                  </a:cubicBezTo>
                  <a:cubicBezTo>
                    <a:pt x="5941513" y="426645"/>
                    <a:pt x="5910842" y="427027"/>
                    <a:pt x="5880933" y="430646"/>
                  </a:cubicBezTo>
                  <a:cubicBezTo>
                    <a:pt x="5874454" y="431408"/>
                    <a:pt x="5866265" y="434076"/>
                    <a:pt x="5862452" y="438648"/>
                  </a:cubicBezTo>
                  <a:cubicBezTo>
                    <a:pt x="5815779" y="495418"/>
                    <a:pt x="5750055" y="495990"/>
                    <a:pt x="5685283" y="498658"/>
                  </a:cubicBezTo>
                  <a:cubicBezTo>
                    <a:pt x="5646039" y="500372"/>
                    <a:pt x="5606604" y="500372"/>
                    <a:pt x="5567169" y="499420"/>
                  </a:cubicBezTo>
                  <a:cubicBezTo>
                    <a:pt x="5553832" y="499228"/>
                    <a:pt x="5539736" y="496180"/>
                    <a:pt x="5527923" y="490466"/>
                  </a:cubicBezTo>
                  <a:cubicBezTo>
                    <a:pt x="5503348" y="478463"/>
                    <a:pt x="5480680" y="462843"/>
                    <a:pt x="5456292" y="450650"/>
                  </a:cubicBezTo>
                  <a:cubicBezTo>
                    <a:pt x="5447151" y="445886"/>
                    <a:pt x="5435338" y="445696"/>
                    <a:pt x="5424670" y="444934"/>
                  </a:cubicBezTo>
                  <a:cubicBezTo>
                    <a:pt x="5405809" y="443410"/>
                    <a:pt x="5384854" y="447982"/>
                    <a:pt x="5368662" y="441124"/>
                  </a:cubicBezTo>
                  <a:cubicBezTo>
                    <a:pt x="5326559" y="423407"/>
                    <a:pt x="5287123" y="427407"/>
                    <a:pt x="5247118" y="444934"/>
                  </a:cubicBezTo>
                  <a:cubicBezTo>
                    <a:pt x="5191108" y="469509"/>
                    <a:pt x="5138148" y="467605"/>
                    <a:pt x="5088617" y="428742"/>
                  </a:cubicBezTo>
                  <a:cubicBezTo>
                    <a:pt x="5066328" y="411215"/>
                    <a:pt x="5044609" y="419596"/>
                    <a:pt x="5025750" y="433694"/>
                  </a:cubicBezTo>
                  <a:cubicBezTo>
                    <a:pt x="5004032" y="450078"/>
                    <a:pt x="4982885" y="454268"/>
                    <a:pt x="4957930" y="442268"/>
                  </a:cubicBezTo>
                  <a:cubicBezTo>
                    <a:pt x="4952404" y="439600"/>
                    <a:pt x="4944594" y="440933"/>
                    <a:pt x="4938116" y="441886"/>
                  </a:cubicBezTo>
                  <a:cubicBezTo>
                    <a:pt x="4901158" y="446648"/>
                    <a:pt x="4864009" y="454650"/>
                    <a:pt x="4833910" y="421693"/>
                  </a:cubicBezTo>
                  <a:cubicBezTo>
                    <a:pt x="4828004" y="415214"/>
                    <a:pt x="4818097" y="412549"/>
                    <a:pt x="4810095" y="408167"/>
                  </a:cubicBezTo>
                  <a:cubicBezTo>
                    <a:pt x="4776566" y="390258"/>
                    <a:pt x="4777900" y="391974"/>
                    <a:pt x="4747991" y="413691"/>
                  </a:cubicBezTo>
                  <a:cubicBezTo>
                    <a:pt x="4732369" y="425121"/>
                    <a:pt x="4710842" y="436742"/>
                    <a:pt x="4692745" y="435790"/>
                  </a:cubicBezTo>
                  <a:cubicBezTo>
                    <a:pt x="4583584" y="430075"/>
                    <a:pt x="4479758" y="457508"/>
                    <a:pt x="4375933" y="483417"/>
                  </a:cubicBezTo>
                  <a:cubicBezTo>
                    <a:pt x="4311923" y="499420"/>
                    <a:pt x="4249436" y="500372"/>
                    <a:pt x="4185426" y="484179"/>
                  </a:cubicBezTo>
                  <a:cubicBezTo>
                    <a:pt x="4139133" y="472367"/>
                    <a:pt x="4095315" y="491800"/>
                    <a:pt x="4052072" y="505134"/>
                  </a:cubicBezTo>
                  <a:cubicBezTo>
                    <a:pt x="4043117" y="507799"/>
                    <a:pt x="4034735" y="518278"/>
                    <a:pt x="4029973" y="527233"/>
                  </a:cubicBezTo>
                  <a:cubicBezTo>
                    <a:pt x="4012826" y="558858"/>
                    <a:pt x="3984441" y="563810"/>
                    <a:pt x="3948626" y="550666"/>
                  </a:cubicBezTo>
                  <a:cubicBezTo>
                    <a:pt x="3920241" y="540377"/>
                    <a:pt x="3894332" y="526661"/>
                    <a:pt x="3871280" y="502275"/>
                  </a:cubicBezTo>
                  <a:cubicBezTo>
                    <a:pt x="3844229" y="473701"/>
                    <a:pt x="3816224" y="441124"/>
                    <a:pt x="3774312" y="429122"/>
                  </a:cubicBezTo>
                  <a:cubicBezTo>
                    <a:pt x="3756214" y="423979"/>
                    <a:pt x="3740593" y="423217"/>
                    <a:pt x="3721543" y="428552"/>
                  </a:cubicBezTo>
                  <a:cubicBezTo>
                    <a:pt x="3684583" y="438837"/>
                    <a:pt x="3647436" y="446078"/>
                    <a:pt x="3612763" y="414263"/>
                  </a:cubicBezTo>
                  <a:cubicBezTo>
                    <a:pt x="3593712" y="396736"/>
                    <a:pt x="3567994" y="385496"/>
                    <a:pt x="3537323" y="389878"/>
                  </a:cubicBezTo>
                  <a:cubicBezTo>
                    <a:pt x="3499031" y="395402"/>
                    <a:pt x="3464168" y="381496"/>
                    <a:pt x="3431593" y="360921"/>
                  </a:cubicBezTo>
                  <a:cubicBezTo>
                    <a:pt x="3419971" y="353491"/>
                    <a:pt x="3405682" y="349301"/>
                    <a:pt x="3392158" y="345681"/>
                  </a:cubicBezTo>
                  <a:cubicBezTo>
                    <a:pt x="3360915" y="337298"/>
                    <a:pt x="3329480" y="329868"/>
                    <a:pt x="3297856" y="323010"/>
                  </a:cubicBezTo>
                  <a:cubicBezTo>
                    <a:pt x="3271948" y="317296"/>
                    <a:pt x="3245849" y="313104"/>
                    <a:pt x="3219748" y="308151"/>
                  </a:cubicBezTo>
                  <a:cubicBezTo>
                    <a:pt x="3191173" y="302817"/>
                    <a:pt x="3168502" y="290433"/>
                    <a:pt x="3156692" y="261668"/>
                  </a:cubicBezTo>
                  <a:cubicBezTo>
                    <a:pt x="3152882" y="252524"/>
                    <a:pt x="3143737" y="245283"/>
                    <a:pt x="3136497" y="237663"/>
                  </a:cubicBezTo>
                  <a:cubicBezTo>
                    <a:pt x="3131355" y="232139"/>
                    <a:pt x="3124495" y="227947"/>
                    <a:pt x="3119733" y="222233"/>
                  </a:cubicBezTo>
                  <a:cubicBezTo>
                    <a:pt x="3094776" y="192132"/>
                    <a:pt x="3070201" y="161843"/>
                    <a:pt x="3045436" y="131742"/>
                  </a:cubicBezTo>
                  <a:cubicBezTo>
                    <a:pt x="3042958" y="128884"/>
                    <a:pt x="3040292" y="125455"/>
                    <a:pt x="3037054" y="124121"/>
                  </a:cubicBezTo>
                  <a:cubicBezTo>
                    <a:pt x="3003525" y="110215"/>
                    <a:pt x="2969614" y="97070"/>
                    <a:pt x="2936466" y="82400"/>
                  </a:cubicBezTo>
                  <a:cubicBezTo>
                    <a:pt x="2923702" y="76686"/>
                    <a:pt x="2910558" y="69637"/>
                    <a:pt x="2901031" y="59731"/>
                  </a:cubicBezTo>
                  <a:cubicBezTo>
                    <a:pt x="2879314" y="37250"/>
                    <a:pt x="2859502" y="12866"/>
                    <a:pt x="2828259" y="3149"/>
                  </a:cubicBezTo>
                  <a:cubicBezTo>
                    <a:pt x="2819114" y="293"/>
                    <a:pt x="2808256" y="-1231"/>
                    <a:pt x="2799492" y="1245"/>
                  </a:cubicBezTo>
                  <a:cubicBezTo>
                    <a:pt x="2763867" y="11532"/>
                    <a:pt x="2729005" y="24296"/>
                    <a:pt x="2693570" y="35154"/>
                  </a:cubicBezTo>
                  <a:cubicBezTo>
                    <a:pt x="2671092" y="41823"/>
                    <a:pt x="2650707" y="49825"/>
                    <a:pt x="2639847" y="73448"/>
                  </a:cubicBezTo>
                  <a:cubicBezTo>
                    <a:pt x="2636801" y="80114"/>
                    <a:pt x="2628226" y="87354"/>
                    <a:pt x="2621178" y="88688"/>
                  </a:cubicBezTo>
                  <a:cubicBezTo>
                    <a:pt x="2575839" y="97260"/>
                    <a:pt x="2531069" y="101451"/>
                    <a:pt x="2489348" y="72304"/>
                  </a:cubicBezTo>
                  <a:cubicBezTo>
                    <a:pt x="2480585" y="66017"/>
                    <a:pt x="2464201" y="66017"/>
                    <a:pt x="2452580" y="68683"/>
                  </a:cubicBezTo>
                  <a:cubicBezTo>
                    <a:pt x="2407811" y="78590"/>
                    <a:pt x="2365328" y="82020"/>
                    <a:pt x="2326464" y="50395"/>
                  </a:cubicBezTo>
                  <a:cubicBezTo>
                    <a:pt x="2321892" y="46585"/>
                    <a:pt x="2307224" y="50015"/>
                    <a:pt x="2300365" y="54777"/>
                  </a:cubicBezTo>
                  <a:cubicBezTo>
                    <a:pt x="2234259" y="101261"/>
                    <a:pt x="2198064" y="102405"/>
                    <a:pt x="2130434" y="58397"/>
                  </a:cubicBezTo>
                  <a:cubicBezTo>
                    <a:pt x="2126052" y="55539"/>
                    <a:pt x="2120337" y="52301"/>
                    <a:pt x="2118621" y="47919"/>
                  </a:cubicBezTo>
                  <a:cubicBezTo>
                    <a:pt x="2107001" y="19914"/>
                    <a:pt x="2082236" y="19152"/>
                    <a:pt x="2057659" y="16866"/>
                  </a:cubicBezTo>
                  <a:cubicBezTo>
                    <a:pt x="2030608" y="14390"/>
                    <a:pt x="2003555" y="11152"/>
                    <a:pt x="1976314" y="8865"/>
                  </a:cubicBezTo>
                  <a:cubicBezTo>
                    <a:pt x="1971550" y="8483"/>
                    <a:pt x="1966216" y="10007"/>
                    <a:pt x="1961454" y="11724"/>
                  </a:cubicBezTo>
                  <a:cubicBezTo>
                    <a:pt x="1943165" y="18010"/>
                    <a:pt x="1925449" y="27154"/>
                    <a:pt x="1906588" y="30964"/>
                  </a:cubicBezTo>
                  <a:cubicBezTo>
                    <a:pt x="1865821" y="39156"/>
                    <a:pt x="1826385" y="55539"/>
                    <a:pt x="1783330" y="48871"/>
                  </a:cubicBezTo>
                  <a:cubicBezTo>
                    <a:pt x="1775902" y="47729"/>
                    <a:pt x="1767327" y="53253"/>
                    <a:pt x="1759327" y="55349"/>
                  </a:cubicBezTo>
                  <a:cubicBezTo>
                    <a:pt x="1744849" y="58969"/>
                    <a:pt x="1730750" y="64111"/>
                    <a:pt x="1716082" y="65445"/>
                  </a:cubicBezTo>
                  <a:cubicBezTo>
                    <a:pt x="1677218" y="68875"/>
                    <a:pt x="1637975" y="71924"/>
                    <a:pt x="1598920" y="72114"/>
                  </a:cubicBezTo>
                  <a:cubicBezTo>
                    <a:pt x="1580061" y="72304"/>
                    <a:pt x="1561201" y="65065"/>
                    <a:pt x="1542150" y="62207"/>
                  </a:cubicBezTo>
                  <a:cubicBezTo>
                    <a:pt x="1533578" y="60873"/>
                    <a:pt x="1519669" y="58587"/>
                    <a:pt x="1516813" y="62779"/>
                  </a:cubicBezTo>
                  <a:cubicBezTo>
                    <a:pt x="1494714" y="94592"/>
                    <a:pt x="1463661" y="88496"/>
                    <a:pt x="1432228" y="88116"/>
                  </a:cubicBezTo>
                  <a:cubicBezTo>
                    <a:pt x="1362884" y="87354"/>
                    <a:pt x="1295826" y="60493"/>
                    <a:pt x="1224765" y="71924"/>
                  </a:cubicBezTo>
                  <a:cubicBezTo>
                    <a:pt x="1204191" y="75162"/>
                    <a:pt x="1181330" y="62397"/>
                    <a:pt x="1159231" y="58207"/>
                  </a:cubicBezTo>
                  <a:cubicBezTo>
                    <a:pt x="1147801" y="56111"/>
                    <a:pt x="1135228" y="53633"/>
                    <a:pt x="1124370" y="56301"/>
                  </a:cubicBezTo>
                  <a:cubicBezTo>
                    <a:pt x="1107605" y="60493"/>
                    <a:pt x="1091411" y="68113"/>
                    <a:pt x="1075600" y="75542"/>
                  </a:cubicBezTo>
                  <a:cubicBezTo>
                    <a:pt x="1046261" y="89258"/>
                    <a:pt x="1016162" y="89258"/>
                    <a:pt x="986633" y="79162"/>
                  </a:cubicBezTo>
                  <a:cubicBezTo>
                    <a:pt x="944722" y="64873"/>
                    <a:pt x="903193" y="64873"/>
                    <a:pt x="861089" y="76304"/>
                  </a:cubicBezTo>
                  <a:cubicBezTo>
                    <a:pt x="826990" y="85638"/>
                    <a:pt x="791935" y="92116"/>
                    <a:pt x="759168" y="104689"/>
                  </a:cubicBezTo>
                  <a:cubicBezTo>
                    <a:pt x="744689" y="110215"/>
                    <a:pt x="732497" y="126597"/>
                    <a:pt x="723735" y="140696"/>
                  </a:cubicBezTo>
                  <a:cubicBezTo>
                    <a:pt x="706018" y="169271"/>
                    <a:pt x="674013" y="169081"/>
                    <a:pt x="647532" y="147934"/>
                  </a:cubicBezTo>
                  <a:cubicBezTo>
                    <a:pt x="619717" y="125645"/>
                    <a:pt x="584664" y="112501"/>
                    <a:pt x="552659" y="95926"/>
                  </a:cubicBezTo>
                  <a:cubicBezTo>
                    <a:pt x="549993" y="94592"/>
                    <a:pt x="545039" y="96116"/>
                    <a:pt x="541800" y="97640"/>
                  </a:cubicBezTo>
                  <a:cubicBezTo>
                    <a:pt x="488649" y="122407"/>
                    <a:pt x="433593" y="126979"/>
                    <a:pt x="375107" y="123169"/>
                  </a:cubicBezTo>
                  <a:cubicBezTo>
                    <a:pt x="341960" y="121073"/>
                    <a:pt x="307289" y="137076"/>
                    <a:pt x="273567" y="145458"/>
                  </a:cubicBezTo>
                  <a:cubicBezTo>
                    <a:pt x="269757" y="146410"/>
                    <a:pt x="266519" y="151174"/>
                    <a:pt x="264043" y="154792"/>
                  </a:cubicBezTo>
                  <a:cubicBezTo>
                    <a:pt x="240228" y="190800"/>
                    <a:pt x="208223" y="200706"/>
                    <a:pt x="169360" y="177273"/>
                  </a:cubicBezTo>
                  <a:cubicBezTo>
                    <a:pt x="143643" y="161651"/>
                    <a:pt x="118114" y="158032"/>
                    <a:pt x="89347" y="157460"/>
                  </a:cubicBezTo>
                  <a:cubicBezTo>
                    <a:pt x="71059" y="157078"/>
                    <a:pt x="52962" y="147934"/>
                    <a:pt x="34291" y="145268"/>
                  </a:cubicBezTo>
                  <a:lnTo>
                    <a:pt x="0" y="142056"/>
                  </a:lnTo>
                  <a:lnTo>
                    <a:pt x="0" y="849556"/>
                  </a:lnTo>
                  <a:lnTo>
                    <a:pt x="60652" y="844783"/>
                  </a:lnTo>
                  <a:cubicBezTo>
                    <a:pt x="80251" y="839473"/>
                    <a:pt x="99446" y="832043"/>
                    <a:pt x="119068" y="827281"/>
                  </a:cubicBezTo>
                  <a:cubicBezTo>
                    <a:pt x="137355" y="822899"/>
                    <a:pt x="154501" y="812802"/>
                    <a:pt x="171840" y="804420"/>
                  </a:cubicBezTo>
                  <a:cubicBezTo>
                    <a:pt x="204985" y="788417"/>
                    <a:pt x="240420" y="798514"/>
                    <a:pt x="274329" y="794324"/>
                  </a:cubicBezTo>
                  <a:cubicBezTo>
                    <a:pt x="285188" y="792990"/>
                    <a:pt x="296046" y="791466"/>
                    <a:pt x="306715" y="788798"/>
                  </a:cubicBezTo>
                  <a:cubicBezTo>
                    <a:pt x="335864" y="781749"/>
                    <a:pt x="365583" y="775653"/>
                    <a:pt x="393967" y="765937"/>
                  </a:cubicBezTo>
                  <a:cubicBezTo>
                    <a:pt x="426165" y="755078"/>
                    <a:pt x="457028" y="740600"/>
                    <a:pt x="493793" y="725549"/>
                  </a:cubicBezTo>
                  <a:cubicBezTo>
                    <a:pt x="506557" y="729360"/>
                    <a:pt x="526180" y="739648"/>
                    <a:pt x="546373" y="740600"/>
                  </a:cubicBezTo>
                  <a:cubicBezTo>
                    <a:pt x="611337" y="743838"/>
                    <a:pt x="672107" y="726121"/>
                    <a:pt x="730211" y="698116"/>
                  </a:cubicBezTo>
                  <a:cubicBezTo>
                    <a:pt x="747927" y="689734"/>
                    <a:pt x="766980" y="684210"/>
                    <a:pt x="784889" y="676018"/>
                  </a:cubicBezTo>
                  <a:cubicBezTo>
                    <a:pt x="791173" y="673161"/>
                    <a:pt x="799365" y="667065"/>
                    <a:pt x="800509" y="661349"/>
                  </a:cubicBezTo>
                  <a:cubicBezTo>
                    <a:pt x="807175" y="628201"/>
                    <a:pt x="831942" y="628772"/>
                    <a:pt x="857661" y="626868"/>
                  </a:cubicBezTo>
                  <a:cubicBezTo>
                    <a:pt x="888332" y="624582"/>
                    <a:pt x="918621" y="619248"/>
                    <a:pt x="949102" y="614676"/>
                  </a:cubicBezTo>
                  <a:cubicBezTo>
                    <a:pt x="953104" y="614104"/>
                    <a:pt x="956722" y="610104"/>
                    <a:pt x="960342" y="607435"/>
                  </a:cubicBezTo>
                  <a:cubicBezTo>
                    <a:pt x="965867" y="603435"/>
                    <a:pt x="971011" y="597339"/>
                    <a:pt x="977109" y="595815"/>
                  </a:cubicBezTo>
                  <a:cubicBezTo>
                    <a:pt x="1008350" y="588385"/>
                    <a:pt x="1039783" y="582099"/>
                    <a:pt x="1071218" y="575240"/>
                  </a:cubicBezTo>
                  <a:cubicBezTo>
                    <a:pt x="1078266" y="573716"/>
                    <a:pt x="1085505" y="571812"/>
                    <a:pt x="1091983" y="568764"/>
                  </a:cubicBezTo>
                  <a:cubicBezTo>
                    <a:pt x="1098079" y="565906"/>
                    <a:pt x="1103223" y="560952"/>
                    <a:pt x="1109321" y="557904"/>
                  </a:cubicBezTo>
                  <a:cubicBezTo>
                    <a:pt x="1125892" y="549714"/>
                    <a:pt x="1142851" y="542093"/>
                    <a:pt x="1162279" y="532949"/>
                  </a:cubicBezTo>
                  <a:cubicBezTo>
                    <a:pt x="1173138" y="550094"/>
                    <a:pt x="1187810" y="540377"/>
                    <a:pt x="1206097" y="532187"/>
                  </a:cubicBezTo>
                  <a:cubicBezTo>
                    <a:pt x="1224765" y="523805"/>
                    <a:pt x="1246292" y="521137"/>
                    <a:pt x="1266867" y="518088"/>
                  </a:cubicBezTo>
                  <a:cubicBezTo>
                    <a:pt x="1304588" y="512564"/>
                    <a:pt x="1342499" y="509134"/>
                    <a:pt x="1380219" y="504182"/>
                  </a:cubicBezTo>
                  <a:cubicBezTo>
                    <a:pt x="1388221" y="503038"/>
                    <a:pt x="1397365" y="500944"/>
                    <a:pt x="1403461" y="496180"/>
                  </a:cubicBezTo>
                  <a:cubicBezTo>
                    <a:pt x="1445181" y="464175"/>
                    <a:pt x="1495858" y="455222"/>
                    <a:pt x="1544054" y="458268"/>
                  </a:cubicBezTo>
                  <a:cubicBezTo>
                    <a:pt x="1581965" y="460557"/>
                    <a:pt x="1619114" y="462270"/>
                    <a:pt x="1656644" y="459032"/>
                  </a:cubicBezTo>
                  <a:cubicBezTo>
                    <a:pt x="1659502" y="458841"/>
                    <a:pt x="1663312" y="459223"/>
                    <a:pt x="1665406" y="460747"/>
                  </a:cubicBezTo>
                  <a:cubicBezTo>
                    <a:pt x="1678360" y="470843"/>
                    <a:pt x="1691887" y="471605"/>
                    <a:pt x="1708461" y="473318"/>
                  </a:cubicBezTo>
                  <a:cubicBezTo>
                    <a:pt x="1731894" y="475797"/>
                    <a:pt x="1753421" y="474081"/>
                    <a:pt x="1775140" y="469891"/>
                  </a:cubicBezTo>
                  <a:cubicBezTo>
                    <a:pt x="1790952" y="466843"/>
                    <a:pt x="1806953" y="460557"/>
                    <a:pt x="1821051" y="452554"/>
                  </a:cubicBezTo>
                  <a:cubicBezTo>
                    <a:pt x="1840672" y="441314"/>
                    <a:pt x="1859535" y="436934"/>
                    <a:pt x="1878203" y="451792"/>
                  </a:cubicBezTo>
                  <a:cubicBezTo>
                    <a:pt x="1898396" y="467605"/>
                    <a:pt x="1921257" y="462081"/>
                    <a:pt x="1943547" y="462651"/>
                  </a:cubicBezTo>
                  <a:cubicBezTo>
                    <a:pt x="1953262" y="462843"/>
                    <a:pt x="1963550" y="462461"/>
                    <a:pt x="1972884" y="464937"/>
                  </a:cubicBezTo>
                  <a:cubicBezTo>
                    <a:pt x="1999935" y="471987"/>
                    <a:pt x="2026036" y="482655"/>
                    <a:pt x="2053469" y="487417"/>
                  </a:cubicBezTo>
                  <a:cubicBezTo>
                    <a:pt x="2068710" y="490084"/>
                    <a:pt x="2085664" y="485321"/>
                    <a:pt x="2101477" y="481893"/>
                  </a:cubicBezTo>
                  <a:cubicBezTo>
                    <a:pt x="2117479" y="478273"/>
                    <a:pt x="2133290" y="472749"/>
                    <a:pt x="2148722" y="467033"/>
                  </a:cubicBezTo>
                  <a:cubicBezTo>
                    <a:pt x="2159199" y="463223"/>
                    <a:pt x="2170629" y="459603"/>
                    <a:pt x="2179011" y="452744"/>
                  </a:cubicBezTo>
                  <a:cubicBezTo>
                    <a:pt x="2198064" y="437124"/>
                    <a:pt x="2217685" y="434455"/>
                    <a:pt x="2240165" y="442648"/>
                  </a:cubicBezTo>
                  <a:cubicBezTo>
                    <a:pt x="2243593" y="443982"/>
                    <a:pt x="2247594" y="443982"/>
                    <a:pt x="2251404" y="444172"/>
                  </a:cubicBezTo>
                  <a:cubicBezTo>
                    <a:pt x="2312370" y="448172"/>
                    <a:pt x="2373330" y="450650"/>
                    <a:pt x="2433912" y="456746"/>
                  </a:cubicBezTo>
                  <a:cubicBezTo>
                    <a:pt x="2458485" y="459223"/>
                    <a:pt x="2482107" y="470081"/>
                    <a:pt x="2506302" y="476939"/>
                  </a:cubicBezTo>
                  <a:cubicBezTo>
                    <a:pt x="2511256" y="478273"/>
                    <a:pt x="2516783" y="480369"/>
                    <a:pt x="2521735" y="479415"/>
                  </a:cubicBezTo>
                  <a:cubicBezTo>
                    <a:pt x="2575647" y="469891"/>
                    <a:pt x="2626132" y="483797"/>
                    <a:pt x="2675854" y="502086"/>
                  </a:cubicBezTo>
                  <a:cubicBezTo>
                    <a:pt x="2680996" y="503992"/>
                    <a:pt x="2687282" y="503419"/>
                    <a:pt x="2692998" y="503038"/>
                  </a:cubicBezTo>
                  <a:cubicBezTo>
                    <a:pt x="2709003" y="501706"/>
                    <a:pt x="2726337" y="495038"/>
                    <a:pt x="2740816" y="499037"/>
                  </a:cubicBezTo>
                  <a:cubicBezTo>
                    <a:pt x="2779297" y="510088"/>
                    <a:pt x="2817398" y="523423"/>
                    <a:pt x="2853596" y="540187"/>
                  </a:cubicBezTo>
                  <a:cubicBezTo>
                    <a:pt x="2890365" y="557142"/>
                    <a:pt x="2924464" y="571430"/>
                    <a:pt x="2966565" y="554286"/>
                  </a:cubicBezTo>
                  <a:cubicBezTo>
                    <a:pt x="2984472" y="547045"/>
                    <a:pt x="3008095" y="552190"/>
                    <a:pt x="3028671" y="554094"/>
                  </a:cubicBezTo>
                  <a:cubicBezTo>
                    <a:pt x="3043720" y="555618"/>
                    <a:pt x="3058198" y="564192"/>
                    <a:pt x="3073059" y="564192"/>
                  </a:cubicBezTo>
                  <a:cubicBezTo>
                    <a:pt x="3112686" y="564192"/>
                    <a:pt x="3147927" y="574288"/>
                    <a:pt x="3182219" y="594862"/>
                  </a:cubicBezTo>
                  <a:cubicBezTo>
                    <a:pt x="3195557" y="602863"/>
                    <a:pt x="3216322" y="597529"/>
                    <a:pt x="3233656" y="599625"/>
                  </a:cubicBezTo>
                  <a:cubicBezTo>
                    <a:pt x="3251947" y="602101"/>
                    <a:pt x="3270804" y="604387"/>
                    <a:pt x="3288332" y="609914"/>
                  </a:cubicBezTo>
                  <a:cubicBezTo>
                    <a:pt x="3333672" y="624392"/>
                    <a:pt x="3378441" y="640774"/>
                    <a:pt x="3423591" y="656015"/>
                  </a:cubicBezTo>
                  <a:cubicBezTo>
                    <a:pt x="3460738" y="668590"/>
                    <a:pt x="3497317" y="658683"/>
                    <a:pt x="3534084" y="653349"/>
                  </a:cubicBezTo>
                  <a:cubicBezTo>
                    <a:pt x="3557137" y="649919"/>
                    <a:pt x="3578662" y="641727"/>
                    <a:pt x="3604571" y="653918"/>
                  </a:cubicBezTo>
                  <a:cubicBezTo>
                    <a:pt x="3629338" y="665541"/>
                    <a:pt x="3660771" y="662873"/>
                    <a:pt x="3688586" y="669160"/>
                  </a:cubicBezTo>
                  <a:cubicBezTo>
                    <a:pt x="3712020" y="674494"/>
                    <a:pt x="3734687" y="683068"/>
                    <a:pt x="3757358" y="691450"/>
                  </a:cubicBezTo>
                  <a:cubicBezTo>
                    <a:pt x="3788221" y="702881"/>
                    <a:pt x="3818700" y="714881"/>
                    <a:pt x="3852421" y="709167"/>
                  </a:cubicBezTo>
                  <a:cubicBezTo>
                    <a:pt x="3890714" y="702689"/>
                    <a:pt x="3917001" y="727073"/>
                    <a:pt x="3947104" y="743267"/>
                  </a:cubicBezTo>
                  <a:cubicBezTo>
                    <a:pt x="3967869" y="754316"/>
                    <a:pt x="3990538" y="762509"/>
                    <a:pt x="4013208" y="769367"/>
                  </a:cubicBezTo>
                  <a:cubicBezTo>
                    <a:pt x="4043497" y="778321"/>
                    <a:pt x="4074740" y="783655"/>
                    <a:pt x="4105222" y="792417"/>
                  </a:cubicBezTo>
                  <a:cubicBezTo>
                    <a:pt x="4151325" y="805561"/>
                    <a:pt x="4198001" y="815850"/>
                    <a:pt x="4246006" y="808610"/>
                  </a:cubicBezTo>
                  <a:cubicBezTo>
                    <a:pt x="4268105" y="805372"/>
                    <a:pt x="4288682" y="805561"/>
                    <a:pt x="4310779" y="810326"/>
                  </a:cubicBezTo>
                  <a:cubicBezTo>
                    <a:pt x="4346974" y="818136"/>
                    <a:pt x="4384123" y="819089"/>
                    <a:pt x="4413272" y="848235"/>
                  </a:cubicBezTo>
                  <a:cubicBezTo>
                    <a:pt x="4423558" y="858524"/>
                    <a:pt x="4442037" y="861190"/>
                    <a:pt x="4457087" y="866524"/>
                  </a:cubicBezTo>
                  <a:cubicBezTo>
                    <a:pt x="4474424" y="872812"/>
                    <a:pt x="4487186" y="869572"/>
                    <a:pt x="4496523" y="851284"/>
                  </a:cubicBezTo>
                  <a:cubicBezTo>
                    <a:pt x="4500713" y="843093"/>
                    <a:pt x="4512715" y="835091"/>
                    <a:pt x="4522050" y="833757"/>
                  </a:cubicBezTo>
                  <a:cubicBezTo>
                    <a:pt x="4550055" y="829757"/>
                    <a:pt x="4575773" y="835663"/>
                    <a:pt x="4602824" y="848618"/>
                  </a:cubicBezTo>
                  <a:cubicBezTo>
                    <a:pt x="4628161" y="860810"/>
                    <a:pt x="4659786" y="859476"/>
                    <a:pt x="4688553" y="864238"/>
                  </a:cubicBezTo>
                  <a:cubicBezTo>
                    <a:pt x="4708936" y="867668"/>
                    <a:pt x="4729321" y="874716"/>
                    <a:pt x="4749895" y="874716"/>
                  </a:cubicBezTo>
                  <a:cubicBezTo>
                    <a:pt x="4775424" y="874716"/>
                    <a:pt x="4800761" y="868620"/>
                    <a:pt x="4826480" y="866334"/>
                  </a:cubicBezTo>
                  <a:cubicBezTo>
                    <a:pt x="4846482" y="864430"/>
                    <a:pt x="4866867" y="865192"/>
                    <a:pt x="4886870" y="862906"/>
                  </a:cubicBezTo>
                  <a:cubicBezTo>
                    <a:pt x="4903254" y="861190"/>
                    <a:pt x="4919447" y="856810"/>
                    <a:pt x="4935639" y="853190"/>
                  </a:cubicBezTo>
                  <a:cubicBezTo>
                    <a:pt x="4941546" y="851856"/>
                    <a:pt x="4947452" y="846711"/>
                    <a:pt x="4952784" y="847473"/>
                  </a:cubicBezTo>
                  <a:cubicBezTo>
                    <a:pt x="5005745" y="855666"/>
                    <a:pt x="5043847" y="819089"/>
                    <a:pt x="5088617" y="802896"/>
                  </a:cubicBezTo>
                  <a:cubicBezTo>
                    <a:pt x="5135672" y="785749"/>
                    <a:pt x="5181204" y="759461"/>
                    <a:pt x="5233781" y="767271"/>
                  </a:cubicBezTo>
                  <a:cubicBezTo>
                    <a:pt x="5265596" y="772033"/>
                    <a:pt x="5296267" y="783083"/>
                    <a:pt x="5327893" y="789752"/>
                  </a:cubicBezTo>
                  <a:cubicBezTo>
                    <a:pt x="5339132" y="792038"/>
                    <a:pt x="5351705" y="791656"/>
                    <a:pt x="5362946" y="789370"/>
                  </a:cubicBezTo>
                  <a:cubicBezTo>
                    <a:pt x="5417240" y="778891"/>
                    <a:pt x="5470771" y="777367"/>
                    <a:pt x="5524115" y="794514"/>
                  </a:cubicBezTo>
                  <a:cubicBezTo>
                    <a:pt x="5533257" y="797372"/>
                    <a:pt x="5542974" y="800038"/>
                    <a:pt x="5552500" y="800038"/>
                  </a:cubicBezTo>
                  <a:cubicBezTo>
                    <a:pt x="5604697" y="800038"/>
                    <a:pt x="5655944" y="796038"/>
                    <a:pt x="5705857" y="777367"/>
                  </a:cubicBezTo>
                  <a:cubicBezTo>
                    <a:pt x="5722622" y="771080"/>
                    <a:pt x="5743006" y="775081"/>
                    <a:pt x="5761485" y="773557"/>
                  </a:cubicBezTo>
                  <a:cubicBezTo>
                    <a:pt x="5778629" y="772224"/>
                    <a:pt x="5796156" y="771653"/>
                    <a:pt x="5812731" y="767271"/>
                  </a:cubicBezTo>
                  <a:cubicBezTo>
                    <a:pt x="5836925" y="760795"/>
                    <a:pt x="5859404" y="760033"/>
                    <a:pt x="5884361" y="765747"/>
                  </a:cubicBezTo>
                  <a:cubicBezTo>
                    <a:pt x="5908174" y="771080"/>
                    <a:pt x="5933892" y="768415"/>
                    <a:pt x="5958660" y="768605"/>
                  </a:cubicBezTo>
                  <a:cubicBezTo>
                    <a:pt x="5986282" y="768795"/>
                    <a:pt x="6013906" y="768984"/>
                    <a:pt x="6041528" y="768033"/>
                  </a:cubicBezTo>
                  <a:cubicBezTo>
                    <a:pt x="6052579" y="767653"/>
                    <a:pt x="6065151" y="760033"/>
                    <a:pt x="6074297" y="763081"/>
                  </a:cubicBezTo>
                  <a:cubicBezTo>
                    <a:pt x="6103824" y="773366"/>
                    <a:pt x="6133353" y="760985"/>
                    <a:pt x="6162880" y="766509"/>
                  </a:cubicBezTo>
                  <a:cubicBezTo>
                    <a:pt x="6177360" y="769367"/>
                    <a:pt x="6193743" y="761557"/>
                    <a:pt x="6209364" y="760795"/>
                  </a:cubicBezTo>
                  <a:cubicBezTo>
                    <a:pt x="6234892" y="759461"/>
                    <a:pt x="6260419" y="760033"/>
                    <a:pt x="6285948" y="759651"/>
                  </a:cubicBezTo>
                  <a:cubicBezTo>
                    <a:pt x="6294330" y="759461"/>
                    <a:pt x="6302523" y="758699"/>
                    <a:pt x="6310905" y="758316"/>
                  </a:cubicBezTo>
                  <a:cubicBezTo>
                    <a:pt x="6318335" y="757936"/>
                    <a:pt x="6326145" y="756222"/>
                    <a:pt x="6333194" y="757554"/>
                  </a:cubicBezTo>
                  <a:cubicBezTo>
                    <a:pt x="6358723" y="762318"/>
                    <a:pt x="6383869" y="770129"/>
                    <a:pt x="6409586" y="773177"/>
                  </a:cubicBezTo>
                  <a:cubicBezTo>
                    <a:pt x="6431875" y="775843"/>
                    <a:pt x="6454928" y="772224"/>
                    <a:pt x="6477407" y="774129"/>
                  </a:cubicBezTo>
                  <a:cubicBezTo>
                    <a:pt x="6517032" y="777367"/>
                    <a:pt x="6556657" y="783083"/>
                    <a:pt x="6596283" y="786703"/>
                  </a:cubicBezTo>
                  <a:cubicBezTo>
                    <a:pt x="6604857" y="787465"/>
                    <a:pt x="6613809" y="782701"/>
                    <a:pt x="6622573" y="782321"/>
                  </a:cubicBezTo>
                  <a:cubicBezTo>
                    <a:pt x="6650006" y="781369"/>
                    <a:pt x="6677439" y="781177"/>
                    <a:pt x="6704872" y="780607"/>
                  </a:cubicBezTo>
                  <a:cubicBezTo>
                    <a:pt x="6720493" y="780415"/>
                    <a:pt x="6736305" y="780987"/>
                    <a:pt x="6751738" y="779273"/>
                  </a:cubicBezTo>
                  <a:cubicBezTo>
                    <a:pt x="6772120" y="776987"/>
                    <a:pt x="6790599" y="773557"/>
                    <a:pt x="6809650" y="788417"/>
                  </a:cubicBezTo>
                  <a:cubicBezTo>
                    <a:pt x="6816984" y="794180"/>
                    <a:pt x="6824819" y="797942"/>
                    <a:pt x="6832976" y="800428"/>
                  </a:cubicBezTo>
                  <a:close/>
                </a:path>
              </a:pathLst>
            </a:custGeom>
            <a:blipFill dpi="0" rotWithShape="1">
              <a:blip r:embed="rId4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4" name="Billede 3">
            <a:extLst>
              <a:ext uri="{FF2B5EF4-FFF2-40B4-BE49-F238E27FC236}">
                <a16:creationId xmlns:a16="http://schemas.microsoft.com/office/drawing/2014/main" id="{60795B17-EE87-B4C5-2110-6FA09CF4A2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2445" y="951529"/>
            <a:ext cx="5797191" cy="5121968"/>
          </a:xfrm>
          <a:prstGeom prst="rect">
            <a:avLst/>
          </a:prstGeom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55071B19-3CAA-219C-3340-F57C46DA54FE}"/>
              </a:ext>
            </a:extLst>
          </p:cNvPr>
          <p:cNvSpPr txBox="1"/>
          <p:nvPr/>
        </p:nvSpPr>
        <p:spPr>
          <a:xfrm>
            <a:off x="6981826" y="498764"/>
            <a:ext cx="4391024" cy="5329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1600" dirty="0">
                <a:solidFill>
                  <a:schemeClr val="accent2">
                    <a:alpha val="80000"/>
                  </a:schemeClr>
                </a:solidFill>
              </a:rPr>
              <a:t>I selvbetjening.nu: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endParaRPr lang="en-US" sz="1600" dirty="0">
              <a:solidFill>
                <a:schemeClr val="accent2">
                  <a:alpha val="80000"/>
                </a:schemeClr>
              </a:solidFill>
            </a:endParaRP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1600" dirty="0">
                <a:solidFill>
                  <a:schemeClr val="accent2">
                    <a:alpha val="80000"/>
                  </a:schemeClr>
                </a:solidFill>
              </a:rPr>
              <a:t> 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2">
                  <a:alpha val="80000"/>
                </a:schemeClr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2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244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325166D1-1B21-4128-AC42-61745528E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6517BAC-C80F-4065-90D8-703493E0B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95368" y="0"/>
            <a:ext cx="874718" cy="6857455"/>
            <a:chOff x="5395368" y="0"/>
            <a:chExt cx="874718" cy="6857455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84DCDA5-A261-4103-B44C-068DCEA033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2404000" y="2991370"/>
              <a:ext cx="6857455" cy="874716"/>
            </a:xfrm>
            <a:custGeom>
              <a:avLst/>
              <a:gdLst>
                <a:gd name="connsiteX0" fmla="*/ 6857455 w 6857455"/>
                <a:gd name="connsiteY0" fmla="*/ 804643 h 874716"/>
                <a:gd name="connsiteX1" fmla="*/ 6857455 w 6857455"/>
                <a:gd name="connsiteY1" fmla="*/ 562246 h 874716"/>
                <a:gd name="connsiteX2" fmla="*/ 6829178 w 6857455"/>
                <a:gd name="connsiteY2" fmla="*/ 551284 h 874716"/>
                <a:gd name="connsiteX3" fmla="*/ 6766024 w 6857455"/>
                <a:gd name="connsiteY3" fmla="*/ 500372 h 874716"/>
                <a:gd name="connsiteX4" fmla="*/ 6734971 w 6857455"/>
                <a:gd name="connsiteY4" fmla="*/ 500944 h 874716"/>
                <a:gd name="connsiteX5" fmla="*/ 6683915 w 6857455"/>
                <a:gd name="connsiteY5" fmla="*/ 507040 h 874716"/>
                <a:gd name="connsiteX6" fmla="*/ 6628860 w 6857455"/>
                <a:gd name="connsiteY6" fmla="*/ 495418 h 874716"/>
                <a:gd name="connsiteX7" fmla="*/ 6588662 w 6857455"/>
                <a:gd name="connsiteY7" fmla="*/ 487227 h 874716"/>
                <a:gd name="connsiteX8" fmla="*/ 6476074 w 6857455"/>
                <a:gd name="connsiteY8" fmla="*/ 511230 h 874716"/>
                <a:gd name="connsiteX9" fmla="*/ 6382345 w 6857455"/>
                <a:gd name="connsiteY9" fmla="*/ 534853 h 874716"/>
                <a:gd name="connsiteX10" fmla="*/ 6369391 w 6857455"/>
                <a:gd name="connsiteY10" fmla="*/ 531615 h 874716"/>
                <a:gd name="connsiteX11" fmla="*/ 6244799 w 6857455"/>
                <a:gd name="connsiteY11" fmla="*/ 512182 h 874716"/>
                <a:gd name="connsiteX12" fmla="*/ 6190315 w 6857455"/>
                <a:gd name="connsiteY12" fmla="*/ 485703 h 874716"/>
                <a:gd name="connsiteX13" fmla="*/ 6115446 w 6857455"/>
                <a:gd name="connsiteY13" fmla="*/ 462270 h 874716"/>
                <a:gd name="connsiteX14" fmla="*/ 6032194 w 6857455"/>
                <a:gd name="connsiteY14" fmla="*/ 434266 h 874716"/>
                <a:gd name="connsiteX15" fmla="*/ 5971042 w 6857455"/>
                <a:gd name="connsiteY15" fmla="*/ 420738 h 874716"/>
                <a:gd name="connsiteX16" fmla="*/ 5880933 w 6857455"/>
                <a:gd name="connsiteY16" fmla="*/ 430646 h 874716"/>
                <a:gd name="connsiteX17" fmla="*/ 5862452 w 6857455"/>
                <a:gd name="connsiteY17" fmla="*/ 438648 h 874716"/>
                <a:gd name="connsiteX18" fmla="*/ 5685283 w 6857455"/>
                <a:gd name="connsiteY18" fmla="*/ 498658 h 874716"/>
                <a:gd name="connsiteX19" fmla="*/ 5567169 w 6857455"/>
                <a:gd name="connsiteY19" fmla="*/ 499420 h 874716"/>
                <a:gd name="connsiteX20" fmla="*/ 5527923 w 6857455"/>
                <a:gd name="connsiteY20" fmla="*/ 490466 h 874716"/>
                <a:gd name="connsiteX21" fmla="*/ 5456292 w 6857455"/>
                <a:gd name="connsiteY21" fmla="*/ 450650 h 874716"/>
                <a:gd name="connsiteX22" fmla="*/ 5424670 w 6857455"/>
                <a:gd name="connsiteY22" fmla="*/ 444934 h 874716"/>
                <a:gd name="connsiteX23" fmla="*/ 5368662 w 6857455"/>
                <a:gd name="connsiteY23" fmla="*/ 441124 h 874716"/>
                <a:gd name="connsiteX24" fmla="*/ 5247118 w 6857455"/>
                <a:gd name="connsiteY24" fmla="*/ 444934 h 874716"/>
                <a:gd name="connsiteX25" fmla="*/ 5088617 w 6857455"/>
                <a:gd name="connsiteY25" fmla="*/ 428742 h 874716"/>
                <a:gd name="connsiteX26" fmla="*/ 5025750 w 6857455"/>
                <a:gd name="connsiteY26" fmla="*/ 433694 h 874716"/>
                <a:gd name="connsiteX27" fmla="*/ 4957930 w 6857455"/>
                <a:gd name="connsiteY27" fmla="*/ 442268 h 874716"/>
                <a:gd name="connsiteX28" fmla="*/ 4938116 w 6857455"/>
                <a:gd name="connsiteY28" fmla="*/ 441886 h 874716"/>
                <a:gd name="connsiteX29" fmla="*/ 4833910 w 6857455"/>
                <a:gd name="connsiteY29" fmla="*/ 421693 h 874716"/>
                <a:gd name="connsiteX30" fmla="*/ 4810095 w 6857455"/>
                <a:gd name="connsiteY30" fmla="*/ 408167 h 874716"/>
                <a:gd name="connsiteX31" fmla="*/ 4747991 w 6857455"/>
                <a:gd name="connsiteY31" fmla="*/ 413691 h 874716"/>
                <a:gd name="connsiteX32" fmla="*/ 4692745 w 6857455"/>
                <a:gd name="connsiteY32" fmla="*/ 435790 h 874716"/>
                <a:gd name="connsiteX33" fmla="*/ 4375933 w 6857455"/>
                <a:gd name="connsiteY33" fmla="*/ 483417 h 874716"/>
                <a:gd name="connsiteX34" fmla="*/ 4185426 w 6857455"/>
                <a:gd name="connsiteY34" fmla="*/ 484179 h 874716"/>
                <a:gd name="connsiteX35" fmla="*/ 4052072 w 6857455"/>
                <a:gd name="connsiteY35" fmla="*/ 505134 h 874716"/>
                <a:gd name="connsiteX36" fmla="*/ 4029973 w 6857455"/>
                <a:gd name="connsiteY36" fmla="*/ 527233 h 874716"/>
                <a:gd name="connsiteX37" fmla="*/ 3948626 w 6857455"/>
                <a:gd name="connsiteY37" fmla="*/ 550666 h 874716"/>
                <a:gd name="connsiteX38" fmla="*/ 3871280 w 6857455"/>
                <a:gd name="connsiteY38" fmla="*/ 502275 h 874716"/>
                <a:gd name="connsiteX39" fmla="*/ 3774312 w 6857455"/>
                <a:gd name="connsiteY39" fmla="*/ 429122 h 874716"/>
                <a:gd name="connsiteX40" fmla="*/ 3721543 w 6857455"/>
                <a:gd name="connsiteY40" fmla="*/ 428552 h 874716"/>
                <a:gd name="connsiteX41" fmla="*/ 3612763 w 6857455"/>
                <a:gd name="connsiteY41" fmla="*/ 414263 h 874716"/>
                <a:gd name="connsiteX42" fmla="*/ 3537323 w 6857455"/>
                <a:gd name="connsiteY42" fmla="*/ 389878 h 874716"/>
                <a:gd name="connsiteX43" fmla="*/ 3431593 w 6857455"/>
                <a:gd name="connsiteY43" fmla="*/ 360921 h 874716"/>
                <a:gd name="connsiteX44" fmla="*/ 3392158 w 6857455"/>
                <a:gd name="connsiteY44" fmla="*/ 345681 h 874716"/>
                <a:gd name="connsiteX45" fmla="*/ 3297856 w 6857455"/>
                <a:gd name="connsiteY45" fmla="*/ 323010 h 874716"/>
                <a:gd name="connsiteX46" fmla="*/ 3219748 w 6857455"/>
                <a:gd name="connsiteY46" fmla="*/ 308151 h 874716"/>
                <a:gd name="connsiteX47" fmla="*/ 3156692 w 6857455"/>
                <a:gd name="connsiteY47" fmla="*/ 261668 h 874716"/>
                <a:gd name="connsiteX48" fmla="*/ 3136497 w 6857455"/>
                <a:gd name="connsiteY48" fmla="*/ 237663 h 874716"/>
                <a:gd name="connsiteX49" fmla="*/ 3119733 w 6857455"/>
                <a:gd name="connsiteY49" fmla="*/ 222233 h 874716"/>
                <a:gd name="connsiteX50" fmla="*/ 3045436 w 6857455"/>
                <a:gd name="connsiteY50" fmla="*/ 131742 h 874716"/>
                <a:gd name="connsiteX51" fmla="*/ 3037054 w 6857455"/>
                <a:gd name="connsiteY51" fmla="*/ 124121 h 874716"/>
                <a:gd name="connsiteX52" fmla="*/ 2936466 w 6857455"/>
                <a:gd name="connsiteY52" fmla="*/ 82400 h 874716"/>
                <a:gd name="connsiteX53" fmla="*/ 2901031 w 6857455"/>
                <a:gd name="connsiteY53" fmla="*/ 59731 h 874716"/>
                <a:gd name="connsiteX54" fmla="*/ 2828259 w 6857455"/>
                <a:gd name="connsiteY54" fmla="*/ 3149 h 874716"/>
                <a:gd name="connsiteX55" fmla="*/ 2799492 w 6857455"/>
                <a:gd name="connsiteY55" fmla="*/ 1245 h 874716"/>
                <a:gd name="connsiteX56" fmla="*/ 2693570 w 6857455"/>
                <a:gd name="connsiteY56" fmla="*/ 35154 h 874716"/>
                <a:gd name="connsiteX57" fmla="*/ 2639847 w 6857455"/>
                <a:gd name="connsiteY57" fmla="*/ 73448 h 874716"/>
                <a:gd name="connsiteX58" fmla="*/ 2621178 w 6857455"/>
                <a:gd name="connsiteY58" fmla="*/ 88688 h 874716"/>
                <a:gd name="connsiteX59" fmla="*/ 2489348 w 6857455"/>
                <a:gd name="connsiteY59" fmla="*/ 72304 h 874716"/>
                <a:gd name="connsiteX60" fmla="*/ 2452580 w 6857455"/>
                <a:gd name="connsiteY60" fmla="*/ 68683 h 874716"/>
                <a:gd name="connsiteX61" fmla="*/ 2326464 w 6857455"/>
                <a:gd name="connsiteY61" fmla="*/ 50395 h 874716"/>
                <a:gd name="connsiteX62" fmla="*/ 2300365 w 6857455"/>
                <a:gd name="connsiteY62" fmla="*/ 54777 h 874716"/>
                <a:gd name="connsiteX63" fmla="*/ 2130434 w 6857455"/>
                <a:gd name="connsiteY63" fmla="*/ 58397 h 874716"/>
                <a:gd name="connsiteX64" fmla="*/ 2118621 w 6857455"/>
                <a:gd name="connsiteY64" fmla="*/ 47919 h 874716"/>
                <a:gd name="connsiteX65" fmla="*/ 2057659 w 6857455"/>
                <a:gd name="connsiteY65" fmla="*/ 16866 h 874716"/>
                <a:gd name="connsiteX66" fmla="*/ 1976314 w 6857455"/>
                <a:gd name="connsiteY66" fmla="*/ 8865 h 874716"/>
                <a:gd name="connsiteX67" fmla="*/ 1961454 w 6857455"/>
                <a:gd name="connsiteY67" fmla="*/ 11724 h 874716"/>
                <a:gd name="connsiteX68" fmla="*/ 1906588 w 6857455"/>
                <a:gd name="connsiteY68" fmla="*/ 30964 h 874716"/>
                <a:gd name="connsiteX69" fmla="*/ 1783330 w 6857455"/>
                <a:gd name="connsiteY69" fmla="*/ 48871 h 874716"/>
                <a:gd name="connsiteX70" fmla="*/ 1759327 w 6857455"/>
                <a:gd name="connsiteY70" fmla="*/ 55349 h 874716"/>
                <a:gd name="connsiteX71" fmla="*/ 1716082 w 6857455"/>
                <a:gd name="connsiteY71" fmla="*/ 65445 h 874716"/>
                <a:gd name="connsiteX72" fmla="*/ 1598920 w 6857455"/>
                <a:gd name="connsiteY72" fmla="*/ 72114 h 874716"/>
                <a:gd name="connsiteX73" fmla="*/ 1542150 w 6857455"/>
                <a:gd name="connsiteY73" fmla="*/ 62207 h 874716"/>
                <a:gd name="connsiteX74" fmla="*/ 1516813 w 6857455"/>
                <a:gd name="connsiteY74" fmla="*/ 62779 h 874716"/>
                <a:gd name="connsiteX75" fmla="*/ 1432228 w 6857455"/>
                <a:gd name="connsiteY75" fmla="*/ 88116 h 874716"/>
                <a:gd name="connsiteX76" fmla="*/ 1224765 w 6857455"/>
                <a:gd name="connsiteY76" fmla="*/ 71924 h 874716"/>
                <a:gd name="connsiteX77" fmla="*/ 1159231 w 6857455"/>
                <a:gd name="connsiteY77" fmla="*/ 58207 h 874716"/>
                <a:gd name="connsiteX78" fmla="*/ 1124370 w 6857455"/>
                <a:gd name="connsiteY78" fmla="*/ 56301 h 874716"/>
                <a:gd name="connsiteX79" fmla="*/ 1075600 w 6857455"/>
                <a:gd name="connsiteY79" fmla="*/ 75542 h 874716"/>
                <a:gd name="connsiteX80" fmla="*/ 986633 w 6857455"/>
                <a:gd name="connsiteY80" fmla="*/ 79162 h 874716"/>
                <a:gd name="connsiteX81" fmla="*/ 861089 w 6857455"/>
                <a:gd name="connsiteY81" fmla="*/ 76304 h 874716"/>
                <a:gd name="connsiteX82" fmla="*/ 759168 w 6857455"/>
                <a:gd name="connsiteY82" fmla="*/ 104689 h 874716"/>
                <a:gd name="connsiteX83" fmla="*/ 723735 w 6857455"/>
                <a:gd name="connsiteY83" fmla="*/ 140696 h 874716"/>
                <a:gd name="connsiteX84" fmla="*/ 647532 w 6857455"/>
                <a:gd name="connsiteY84" fmla="*/ 147934 h 874716"/>
                <a:gd name="connsiteX85" fmla="*/ 552659 w 6857455"/>
                <a:gd name="connsiteY85" fmla="*/ 95926 h 874716"/>
                <a:gd name="connsiteX86" fmla="*/ 541800 w 6857455"/>
                <a:gd name="connsiteY86" fmla="*/ 97640 h 874716"/>
                <a:gd name="connsiteX87" fmla="*/ 375107 w 6857455"/>
                <a:gd name="connsiteY87" fmla="*/ 123169 h 874716"/>
                <a:gd name="connsiteX88" fmla="*/ 273567 w 6857455"/>
                <a:gd name="connsiteY88" fmla="*/ 145458 h 874716"/>
                <a:gd name="connsiteX89" fmla="*/ 264043 w 6857455"/>
                <a:gd name="connsiteY89" fmla="*/ 154792 h 874716"/>
                <a:gd name="connsiteX90" fmla="*/ 169360 w 6857455"/>
                <a:gd name="connsiteY90" fmla="*/ 177273 h 874716"/>
                <a:gd name="connsiteX91" fmla="*/ 89347 w 6857455"/>
                <a:gd name="connsiteY91" fmla="*/ 157460 h 874716"/>
                <a:gd name="connsiteX92" fmla="*/ 34291 w 6857455"/>
                <a:gd name="connsiteY92" fmla="*/ 145268 h 874716"/>
                <a:gd name="connsiteX93" fmla="*/ 0 w 6857455"/>
                <a:gd name="connsiteY93" fmla="*/ 142056 h 874716"/>
                <a:gd name="connsiteX94" fmla="*/ 0 w 6857455"/>
                <a:gd name="connsiteY94" fmla="*/ 849556 h 874716"/>
                <a:gd name="connsiteX95" fmla="*/ 60652 w 6857455"/>
                <a:gd name="connsiteY95" fmla="*/ 844783 h 874716"/>
                <a:gd name="connsiteX96" fmla="*/ 119068 w 6857455"/>
                <a:gd name="connsiteY96" fmla="*/ 827281 h 874716"/>
                <a:gd name="connsiteX97" fmla="*/ 171840 w 6857455"/>
                <a:gd name="connsiteY97" fmla="*/ 804420 h 874716"/>
                <a:gd name="connsiteX98" fmla="*/ 274329 w 6857455"/>
                <a:gd name="connsiteY98" fmla="*/ 794324 h 874716"/>
                <a:gd name="connsiteX99" fmla="*/ 306715 w 6857455"/>
                <a:gd name="connsiteY99" fmla="*/ 788798 h 874716"/>
                <a:gd name="connsiteX100" fmla="*/ 393967 w 6857455"/>
                <a:gd name="connsiteY100" fmla="*/ 765937 h 874716"/>
                <a:gd name="connsiteX101" fmla="*/ 493793 w 6857455"/>
                <a:gd name="connsiteY101" fmla="*/ 725549 h 874716"/>
                <a:gd name="connsiteX102" fmla="*/ 546373 w 6857455"/>
                <a:gd name="connsiteY102" fmla="*/ 740600 h 874716"/>
                <a:gd name="connsiteX103" fmla="*/ 730211 w 6857455"/>
                <a:gd name="connsiteY103" fmla="*/ 698116 h 874716"/>
                <a:gd name="connsiteX104" fmla="*/ 784889 w 6857455"/>
                <a:gd name="connsiteY104" fmla="*/ 676018 h 874716"/>
                <a:gd name="connsiteX105" fmla="*/ 800509 w 6857455"/>
                <a:gd name="connsiteY105" fmla="*/ 661349 h 874716"/>
                <a:gd name="connsiteX106" fmla="*/ 857661 w 6857455"/>
                <a:gd name="connsiteY106" fmla="*/ 626868 h 874716"/>
                <a:gd name="connsiteX107" fmla="*/ 949102 w 6857455"/>
                <a:gd name="connsiteY107" fmla="*/ 614676 h 874716"/>
                <a:gd name="connsiteX108" fmla="*/ 960342 w 6857455"/>
                <a:gd name="connsiteY108" fmla="*/ 607435 h 874716"/>
                <a:gd name="connsiteX109" fmla="*/ 977109 w 6857455"/>
                <a:gd name="connsiteY109" fmla="*/ 595815 h 874716"/>
                <a:gd name="connsiteX110" fmla="*/ 1071218 w 6857455"/>
                <a:gd name="connsiteY110" fmla="*/ 575240 h 874716"/>
                <a:gd name="connsiteX111" fmla="*/ 1091983 w 6857455"/>
                <a:gd name="connsiteY111" fmla="*/ 568764 h 874716"/>
                <a:gd name="connsiteX112" fmla="*/ 1109321 w 6857455"/>
                <a:gd name="connsiteY112" fmla="*/ 557904 h 874716"/>
                <a:gd name="connsiteX113" fmla="*/ 1162279 w 6857455"/>
                <a:gd name="connsiteY113" fmla="*/ 532949 h 874716"/>
                <a:gd name="connsiteX114" fmla="*/ 1206097 w 6857455"/>
                <a:gd name="connsiteY114" fmla="*/ 532187 h 874716"/>
                <a:gd name="connsiteX115" fmla="*/ 1266867 w 6857455"/>
                <a:gd name="connsiteY115" fmla="*/ 518088 h 874716"/>
                <a:gd name="connsiteX116" fmla="*/ 1380219 w 6857455"/>
                <a:gd name="connsiteY116" fmla="*/ 504182 h 874716"/>
                <a:gd name="connsiteX117" fmla="*/ 1403461 w 6857455"/>
                <a:gd name="connsiteY117" fmla="*/ 496180 h 874716"/>
                <a:gd name="connsiteX118" fmla="*/ 1544054 w 6857455"/>
                <a:gd name="connsiteY118" fmla="*/ 458268 h 874716"/>
                <a:gd name="connsiteX119" fmla="*/ 1656644 w 6857455"/>
                <a:gd name="connsiteY119" fmla="*/ 459032 h 874716"/>
                <a:gd name="connsiteX120" fmla="*/ 1665406 w 6857455"/>
                <a:gd name="connsiteY120" fmla="*/ 460747 h 874716"/>
                <a:gd name="connsiteX121" fmla="*/ 1708461 w 6857455"/>
                <a:gd name="connsiteY121" fmla="*/ 473318 h 874716"/>
                <a:gd name="connsiteX122" fmla="*/ 1775140 w 6857455"/>
                <a:gd name="connsiteY122" fmla="*/ 469891 h 874716"/>
                <a:gd name="connsiteX123" fmla="*/ 1821051 w 6857455"/>
                <a:gd name="connsiteY123" fmla="*/ 452554 h 874716"/>
                <a:gd name="connsiteX124" fmla="*/ 1878203 w 6857455"/>
                <a:gd name="connsiteY124" fmla="*/ 451792 h 874716"/>
                <a:gd name="connsiteX125" fmla="*/ 1943547 w 6857455"/>
                <a:gd name="connsiteY125" fmla="*/ 462651 h 874716"/>
                <a:gd name="connsiteX126" fmla="*/ 1972884 w 6857455"/>
                <a:gd name="connsiteY126" fmla="*/ 464937 h 874716"/>
                <a:gd name="connsiteX127" fmla="*/ 2053469 w 6857455"/>
                <a:gd name="connsiteY127" fmla="*/ 487417 h 874716"/>
                <a:gd name="connsiteX128" fmla="*/ 2101477 w 6857455"/>
                <a:gd name="connsiteY128" fmla="*/ 481893 h 874716"/>
                <a:gd name="connsiteX129" fmla="*/ 2148722 w 6857455"/>
                <a:gd name="connsiteY129" fmla="*/ 467033 h 874716"/>
                <a:gd name="connsiteX130" fmla="*/ 2179011 w 6857455"/>
                <a:gd name="connsiteY130" fmla="*/ 452744 h 874716"/>
                <a:gd name="connsiteX131" fmla="*/ 2240165 w 6857455"/>
                <a:gd name="connsiteY131" fmla="*/ 442648 h 874716"/>
                <a:gd name="connsiteX132" fmla="*/ 2251404 w 6857455"/>
                <a:gd name="connsiteY132" fmla="*/ 444172 h 874716"/>
                <a:gd name="connsiteX133" fmla="*/ 2433912 w 6857455"/>
                <a:gd name="connsiteY133" fmla="*/ 456746 h 874716"/>
                <a:gd name="connsiteX134" fmla="*/ 2506302 w 6857455"/>
                <a:gd name="connsiteY134" fmla="*/ 476939 h 874716"/>
                <a:gd name="connsiteX135" fmla="*/ 2521735 w 6857455"/>
                <a:gd name="connsiteY135" fmla="*/ 479415 h 874716"/>
                <a:gd name="connsiteX136" fmla="*/ 2675854 w 6857455"/>
                <a:gd name="connsiteY136" fmla="*/ 502086 h 874716"/>
                <a:gd name="connsiteX137" fmla="*/ 2692998 w 6857455"/>
                <a:gd name="connsiteY137" fmla="*/ 503038 h 874716"/>
                <a:gd name="connsiteX138" fmla="*/ 2740816 w 6857455"/>
                <a:gd name="connsiteY138" fmla="*/ 499037 h 874716"/>
                <a:gd name="connsiteX139" fmla="*/ 2853596 w 6857455"/>
                <a:gd name="connsiteY139" fmla="*/ 540187 h 874716"/>
                <a:gd name="connsiteX140" fmla="*/ 2966565 w 6857455"/>
                <a:gd name="connsiteY140" fmla="*/ 554286 h 874716"/>
                <a:gd name="connsiteX141" fmla="*/ 3028671 w 6857455"/>
                <a:gd name="connsiteY141" fmla="*/ 554094 h 874716"/>
                <a:gd name="connsiteX142" fmla="*/ 3073059 w 6857455"/>
                <a:gd name="connsiteY142" fmla="*/ 564192 h 874716"/>
                <a:gd name="connsiteX143" fmla="*/ 3182219 w 6857455"/>
                <a:gd name="connsiteY143" fmla="*/ 594862 h 874716"/>
                <a:gd name="connsiteX144" fmla="*/ 3233656 w 6857455"/>
                <a:gd name="connsiteY144" fmla="*/ 599625 h 874716"/>
                <a:gd name="connsiteX145" fmla="*/ 3288332 w 6857455"/>
                <a:gd name="connsiteY145" fmla="*/ 609914 h 874716"/>
                <a:gd name="connsiteX146" fmla="*/ 3423591 w 6857455"/>
                <a:gd name="connsiteY146" fmla="*/ 656015 h 874716"/>
                <a:gd name="connsiteX147" fmla="*/ 3534084 w 6857455"/>
                <a:gd name="connsiteY147" fmla="*/ 653349 h 874716"/>
                <a:gd name="connsiteX148" fmla="*/ 3604571 w 6857455"/>
                <a:gd name="connsiteY148" fmla="*/ 653918 h 874716"/>
                <a:gd name="connsiteX149" fmla="*/ 3688586 w 6857455"/>
                <a:gd name="connsiteY149" fmla="*/ 669160 h 874716"/>
                <a:gd name="connsiteX150" fmla="*/ 3757358 w 6857455"/>
                <a:gd name="connsiteY150" fmla="*/ 691450 h 874716"/>
                <a:gd name="connsiteX151" fmla="*/ 3852421 w 6857455"/>
                <a:gd name="connsiteY151" fmla="*/ 709167 h 874716"/>
                <a:gd name="connsiteX152" fmla="*/ 3947104 w 6857455"/>
                <a:gd name="connsiteY152" fmla="*/ 743267 h 874716"/>
                <a:gd name="connsiteX153" fmla="*/ 4013208 w 6857455"/>
                <a:gd name="connsiteY153" fmla="*/ 769367 h 874716"/>
                <a:gd name="connsiteX154" fmla="*/ 4105222 w 6857455"/>
                <a:gd name="connsiteY154" fmla="*/ 792418 h 874716"/>
                <a:gd name="connsiteX155" fmla="*/ 4246006 w 6857455"/>
                <a:gd name="connsiteY155" fmla="*/ 808610 h 874716"/>
                <a:gd name="connsiteX156" fmla="*/ 4310779 w 6857455"/>
                <a:gd name="connsiteY156" fmla="*/ 810326 h 874716"/>
                <a:gd name="connsiteX157" fmla="*/ 4413272 w 6857455"/>
                <a:gd name="connsiteY157" fmla="*/ 848235 h 874716"/>
                <a:gd name="connsiteX158" fmla="*/ 4457087 w 6857455"/>
                <a:gd name="connsiteY158" fmla="*/ 866524 h 874716"/>
                <a:gd name="connsiteX159" fmla="*/ 4496523 w 6857455"/>
                <a:gd name="connsiteY159" fmla="*/ 851284 h 874716"/>
                <a:gd name="connsiteX160" fmla="*/ 4522050 w 6857455"/>
                <a:gd name="connsiteY160" fmla="*/ 833757 h 874716"/>
                <a:gd name="connsiteX161" fmla="*/ 4602824 w 6857455"/>
                <a:gd name="connsiteY161" fmla="*/ 848618 h 874716"/>
                <a:gd name="connsiteX162" fmla="*/ 4688553 w 6857455"/>
                <a:gd name="connsiteY162" fmla="*/ 864238 h 874716"/>
                <a:gd name="connsiteX163" fmla="*/ 4749895 w 6857455"/>
                <a:gd name="connsiteY163" fmla="*/ 874716 h 874716"/>
                <a:gd name="connsiteX164" fmla="*/ 4826480 w 6857455"/>
                <a:gd name="connsiteY164" fmla="*/ 866334 h 874716"/>
                <a:gd name="connsiteX165" fmla="*/ 4886870 w 6857455"/>
                <a:gd name="connsiteY165" fmla="*/ 862906 h 874716"/>
                <a:gd name="connsiteX166" fmla="*/ 4935639 w 6857455"/>
                <a:gd name="connsiteY166" fmla="*/ 853190 h 874716"/>
                <a:gd name="connsiteX167" fmla="*/ 4952784 w 6857455"/>
                <a:gd name="connsiteY167" fmla="*/ 847473 h 874716"/>
                <a:gd name="connsiteX168" fmla="*/ 5088617 w 6857455"/>
                <a:gd name="connsiteY168" fmla="*/ 802896 h 874716"/>
                <a:gd name="connsiteX169" fmla="*/ 5233781 w 6857455"/>
                <a:gd name="connsiteY169" fmla="*/ 767271 h 874716"/>
                <a:gd name="connsiteX170" fmla="*/ 5327893 w 6857455"/>
                <a:gd name="connsiteY170" fmla="*/ 789752 h 874716"/>
                <a:gd name="connsiteX171" fmla="*/ 5362946 w 6857455"/>
                <a:gd name="connsiteY171" fmla="*/ 789370 h 874716"/>
                <a:gd name="connsiteX172" fmla="*/ 5524115 w 6857455"/>
                <a:gd name="connsiteY172" fmla="*/ 794514 h 874716"/>
                <a:gd name="connsiteX173" fmla="*/ 5552500 w 6857455"/>
                <a:gd name="connsiteY173" fmla="*/ 800038 h 874716"/>
                <a:gd name="connsiteX174" fmla="*/ 5705857 w 6857455"/>
                <a:gd name="connsiteY174" fmla="*/ 777367 h 874716"/>
                <a:gd name="connsiteX175" fmla="*/ 5761485 w 6857455"/>
                <a:gd name="connsiteY175" fmla="*/ 773557 h 874716"/>
                <a:gd name="connsiteX176" fmla="*/ 5812731 w 6857455"/>
                <a:gd name="connsiteY176" fmla="*/ 767271 h 874716"/>
                <a:gd name="connsiteX177" fmla="*/ 5884361 w 6857455"/>
                <a:gd name="connsiteY177" fmla="*/ 765747 h 874716"/>
                <a:gd name="connsiteX178" fmla="*/ 5958660 w 6857455"/>
                <a:gd name="connsiteY178" fmla="*/ 768605 h 874716"/>
                <a:gd name="connsiteX179" fmla="*/ 6041528 w 6857455"/>
                <a:gd name="connsiteY179" fmla="*/ 768033 h 874716"/>
                <a:gd name="connsiteX180" fmla="*/ 6074297 w 6857455"/>
                <a:gd name="connsiteY180" fmla="*/ 763081 h 874716"/>
                <a:gd name="connsiteX181" fmla="*/ 6162880 w 6857455"/>
                <a:gd name="connsiteY181" fmla="*/ 766509 h 874716"/>
                <a:gd name="connsiteX182" fmla="*/ 6209364 w 6857455"/>
                <a:gd name="connsiteY182" fmla="*/ 760795 h 874716"/>
                <a:gd name="connsiteX183" fmla="*/ 6285948 w 6857455"/>
                <a:gd name="connsiteY183" fmla="*/ 759651 h 874716"/>
                <a:gd name="connsiteX184" fmla="*/ 6310905 w 6857455"/>
                <a:gd name="connsiteY184" fmla="*/ 758316 h 874716"/>
                <a:gd name="connsiteX185" fmla="*/ 6333194 w 6857455"/>
                <a:gd name="connsiteY185" fmla="*/ 757554 h 874716"/>
                <a:gd name="connsiteX186" fmla="*/ 6409586 w 6857455"/>
                <a:gd name="connsiteY186" fmla="*/ 773177 h 874716"/>
                <a:gd name="connsiteX187" fmla="*/ 6477407 w 6857455"/>
                <a:gd name="connsiteY187" fmla="*/ 774129 h 874716"/>
                <a:gd name="connsiteX188" fmla="*/ 6596283 w 6857455"/>
                <a:gd name="connsiteY188" fmla="*/ 786703 h 874716"/>
                <a:gd name="connsiteX189" fmla="*/ 6622573 w 6857455"/>
                <a:gd name="connsiteY189" fmla="*/ 782321 h 874716"/>
                <a:gd name="connsiteX190" fmla="*/ 6704872 w 6857455"/>
                <a:gd name="connsiteY190" fmla="*/ 780607 h 874716"/>
                <a:gd name="connsiteX191" fmla="*/ 6751738 w 6857455"/>
                <a:gd name="connsiteY191" fmla="*/ 779273 h 874716"/>
                <a:gd name="connsiteX192" fmla="*/ 6809650 w 6857455"/>
                <a:gd name="connsiteY192" fmla="*/ 788417 h 874716"/>
                <a:gd name="connsiteX193" fmla="*/ 6832976 w 6857455"/>
                <a:gd name="connsiteY193" fmla="*/ 800428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6857455" h="874716">
                  <a:moveTo>
                    <a:pt x="6857455" y="804643"/>
                  </a:moveTo>
                  <a:lnTo>
                    <a:pt x="6857455" y="562246"/>
                  </a:lnTo>
                  <a:lnTo>
                    <a:pt x="6829178" y="551284"/>
                  </a:lnTo>
                  <a:cubicBezTo>
                    <a:pt x="6805745" y="539044"/>
                    <a:pt x="6784885" y="521708"/>
                    <a:pt x="6766024" y="500372"/>
                  </a:cubicBezTo>
                  <a:cubicBezTo>
                    <a:pt x="6755166" y="488179"/>
                    <a:pt x="6746784" y="486845"/>
                    <a:pt x="6734971" y="500944"/>
                  </a:cubicBezTo>
                  <a:cubicBezTo>
                    <a:pt x="6721257" y="517326"/>
                    <a:pt x="6701634" y="510850"/>
                    <a:pt x="6683915" y="507040"/>
                  </a:cubicBezTo>
                  <a:cubicBezTo>
                    <a:pt x="6665629" y="503230"/>
                    <a:pt x="6647148" y="499228"/>
                    <a:pt x="6628860" y="495418"/>
                  </a:cubicBezTo>
                  <a:cubicBezTo>
                    <a:pt x="6615335" y="492752"/>
                    <a:pt x="6601999" y="490466"/>
                    <a:pt x="6588662" y="487227"/>
                  </a:cubicBezTo>
                  <a:cubicBezTo>
                    <a:pt x="6547133" y="477129"/>
                    <a:pt x="6509794" y="480177"/>
                    <a:pt x="6476074" y="511230"/>
                  </a:cubicBezTo>
                  <a:cubicBezTo>
                    <a:pt x="6450356" y="535043"/>
                    <a:pt x="6417399" y="542093"/>
                    <a:pt x="6382345" y="534853"/>
                  </a:cubicBezTo>
                  <a:cubicBezTo>
                    <a:pt x="6377963" y="533901"/>
                    <a:pt x="6372439" y="530091"/>
                    <a:pt x="6369391" y="531615"/>
                  </a:cubicBezTo>
                  <a:cubicBezTo>
                    <a:pt x="6323479" y="553904"/>
                    <a:pt x="6287092" y="514658"/>
                    <a:pt x="6244799" y="512182"/>
                  </a:cubicBezTo>
                  <a:cubicBezTo>
                    <a:pt x="6226130" y="511040"/>
                    <a:pt x="6207079" y="496942"/>
                    <a:pt x="6190315" y="485703"/>
                  </a:cubicBezTo>
                  <a:cubicBezTo>
                    <a:pt x="6167262" y="470271"/>
                    <a:pt x="6146687" y="455412"/>
                    <a:pt x="6115446" y="462270"/>
                  </a:cubicBezTo>
                  <a:cubicBezTo>
                    <a:pt x="6084203" y="469319"/>
                    <a:pt x="6055627" y="456364"/>
                    <a:pt x="6032194" y="434266"/>
                  </a:cubicBezTo>
                  <a:cubicBezTo>
                    <a:pt x="6014287" y="417501"/>
                    <a:pt x="5994665" y="415977"/>
                    <a:pt x="5971042" y="420738"/>
                  </a:cubicBezTo>
                  <a:cubicBezTo>
                    <a:pt x="5941513" y="426645"/>
                    <a:pt x="5910842" y="427027"/>
                    <a:pt x="5880933" y="430646"/>
                  </a:cubicBezTo>
                  <a:cubicBezTo>
                    <a:pt x="5874454" y="431408"/>
                    <a:pt x="5866265" y="434076"/>
                    <a:pt x="5862452" y="438648"/>
                  </a:cubicBezTo>
                  <a:cubicBezTo>
                    <a:pt x="5815779" y="495418"/>
                    <a:pt x="5750055" y="495990"/>
                    <a:pt x="5685283" y="498658"/>
                  </a:cubicBezTo>
                  <a:cubicBezTo>
                    <a:pt x="5646039" y="500372"/>
                    <a:pt x="5606604" y="500372"/>
                    <a:pt x="5567169" y="499420"/>
                  </a:cubicBezTo>
                  <a:cubicBezTo>
                    <a:pt x="5553832" y="499228"/>
                    <a:pt x="5539736" y="496180"/>
                    <a:pt x="5527923" y="490466"/>
                  </a:cubicBezTo>
                  <a:cubicBezTo>
                    <a:pt x="5503348" y="478463"/>
                    <a:pt x="5480680" y="462843"/>
                    <a:pt x="5456292" y="450650"/>
                  </a:cubicBezTo>
                  <a:cubicBezTo>
                    <a:pt x="5447151" y="445886"/>
                    <a:pt x="5435338" y="445696"/>
                    <a:pt x="5424670" y="444934"/>
                  </a:cubicBezTo>
                  <a:cubicBezTo>
                    <a:pt x="5405809" y="443410"/>
                    <a:pt x="5384854" y="447982"/>
                    <a:pt x="5368662" y="441124"/>
                  </a:cubicBezTo>
                  <a:cubicBezTo>
                    <a:pt x="5326559" y="423407"/>
                    <a:pt x="5287123" y="427407"/>
                    <a:pt x="5247118" y="444934"/>
                  </a:cubicBezTo>
                  <a:cubicBezTo>
                    <a:pt x="5191108" y="469509"/>
                    <a:pt x="5138148" y="467605"/>
                    <a:pt x="5088617" y="428742"/>
                  </a:cubicBezTo>
                  <a:cubicBezTo>
                    <a:pt x="5066328" y="411215"/>
                    <a:pt x="5044609" y="419596"/>
                    <a:pt x="5025750" y="433694"/>
                  </a:cubicBezTo>
                  <a:cubicBezTo>
                    <a:pt x="5004032" y="450078"/>
                    <a:pt x="4982885" y="454268"/>
                    <a:pt x="4957930" y="442268"/>
                  </a:cubicBezTo>
                  <a:cubicBezTo>
                    <a:pt x="4952404" y="439600"/>
                    <a:pt x="4944594" y="440933"/>
                    <a:pt x="4938116" y="441886"/>
                  </a:cubicBezTo>
                  <a:cubicBezTo>
                    <a:pt x="4901158" y="446648"/>
                    <a:pt x="4864009" y="454650"/>
                    <a:pt x="4833910" y="421693"/>
                  </a:cubicBezTo>
                  <a:cubicBezTo>
                    <a:pt x="4828004" y="415214"/>
                    <a:pt x="4818097" y="412549"/>
                    <a:pt x="4810095" y="408167"/>
                  </a:cubicBezTo>
                  <a:cubicBezTo>
                    <a:pt x="4776566" y="390258"/>
                    <a:pt x="4777900" y="391974"/>
                    <a:pt x="4747991" y="413691"/>
                  </a:cubicBezTo>
                  <a:cubicBezTo>
                    <a:pt x="4732369" y="425121"/>
                    <a:pt x="4710842" y="436742"/>
                    <a:pt x="4692745" y="435790"/>
                  </a:cubicBezTo>
                  <a:cubicBezTo>
                    <a:pt x="4583584" y="430075"/>
                    <a:pt x="4479758" y="457508"/>
                    <a:pt x="4375933" y="483417"/>
                  </a:cubicBezTo>
                  <a:cubicBezTo>
                    <a:pt x="4311923" y="499420"/>
                    <a:pt x="4249436" y="500372"/>
                    <a:pt x="4185426" y="484179"/>
                  </a:cubicBezTo>
                  <a:cubicBezTo>
                    <a:pt x="4139133" y="472367"/>
                    <a:pt x="4095315" y="491800"/>
                    <a:pt x="4052072" y="505134"/>
                  </a:cubicBezTo>
                  <a:cubicBezTo>
                    <a:pt x="4043117" y="507799"/>
                    <a:pt x="4034735" y="518278"/>
                    <a:pt x="4029973" y="527233"/>
                  </a:cubicBezTo>
                  <a:cubicBezTo>
                    <a:pt x="4012826" y="558858"/>
                    <a:pt x="3984441" y="563810"/>
                    <a:pt x="3948626" y="550666"/>
                  </a:cubicBezTo>
                  <a:cubicBezTo>
                    <a:pt x="3920241" y="540377"/>
                    <a:pt x="3894332" y="526661"/>
                    <a:pt x="3871280" y="502275"/>
                  </a:cubicBezTo>
                  <a:cubicBezTo>
                    <a:pt x="3844229" y="473701"/>
                    <a:pt x="3816224" y="441124"/>
                    <a:pt x="3774312" y="429122"/>
                  </a:cubicBezTo>
                  <a:cubicBezTo>
                    <a:pt x="3756214" y="423979"/>
                    <a:pt x="3740593" y="423217"/>
                    <a:pt x="3721543" y="428552"/>
                  </a:cubicBezTo>
                  <a:cubicBezTo>
                    <a:pt x="3684583" y="438837"/>
                    <a:pt x="3647436" y="446078"/>
                    <a:pt x="3612763" y="414263"/>
                  </a:cubicBezTo>
                  <a:cubicBezTo>
                    <a:pt x="3593712" y="396736"/>
                    <a:pt x="3567994" y="385496"/>
                    <a:pt x="3537323" y="389878"/>
                  </a:cubicBezTo>
                  <a:cubicBezTo>
                    <a:pt x="3499031" y="395402"/>
                    <a:pt x="3464168" y="381496"/>
                    <a:pt x="3431593" y="360921"/>
                  </a:cubicBezTo>
                  <a:cubicBezTo>
                    <a:pt x="3419971" y="353491"/>
                    <a:pt x="3405682" y="349301"/>
                    <a:pt x="3392158" y="345681"/>
                  </a:cubicBezTo>
                  <a:cubicBezTo>
                    <a:pt x="3360915" y="337298"/>
                    <a:pt x="3329480" y="329868"/>
                    <a:pt x="3297856" y="323010"/>
                  </a:cubicBezTo>
                  <a:cubicBezTo>
                    <a:pt x="3271948" y="317296"/>
                    <a:pt x="3245849" y="313104"/>
                    <a:pt x="3219748" y="308151"/>
                  </a:cubicBezTo>
                  <a:cubicBezTo>
                    <a:pt x="3191173" y="302817"/>
                    <a:pt x="3168502" y="290433"/>
                    <a:pt x="3156692" y="261668"/>
                  </a:cubicBezTo>
                  <a:cubicBezTo>
                    <a:pt x="3152882" y="252524"/>
                    <a:pt x="3143737" y="245283"/>
                    <a:pt x="3136497" y="237663"/>
                  </a:cubicBezTo>
                  <a:cubicBezTo>
                    <a:pt x="3131355" y="232139"/>
                    <a:pt x="3124495" y="227947"/>
                    <a:pt x="3119733" y="222233"/>
                  </a:cubicBezTo>
                  <a:cubicBezTo>
                    <a:pt x="3094776" y="192132"/>
                    <a:pt x="3070201" y="161843"/>
                    <a:pt x="3045436" y="131742"/>
                  </a:cubicBezTo>
                  <a:cubicBezTo>
                    <a:pt x="3042958" y="128884"/>
                    <a:pt x="3040292" y="125455"/>
                    <a:pt x="3037054" y="124121"/>
                  </a:cubicBezTo>
                  <a:cubicBezTo>
                    <a:pt x="3003525" y="110215"/>
                    <a:pt x="2969614" y="97070"/>
                    <a:pt x="2936466" y="82400"/>
                  </a:cubicBezTo>
                  <a:cubicBezTo>
                    <a:pt x="2923702" y="76686"/>
                    <a:pt x="2910558" y="69637"/>
                    <a:pt x="2901031" y="59731"/>
                  </a:cubicBezTo>
                  <a:cubicBezTo>
                    <a:pt x="2879314" y="37250"/>
                    <a:pt x="2859502" y="12866"/>
                    <a:pt x="2828259" y="3149"/>
                  </a:cubicBezTo>
                  <a:cubicBezTo>
                    <a:pt x="2819114" y="293"/>
                    <a:pt x="2808256" y="-1231"/>
                    <a:pt x="2799492" y="1245"/>
                  </a:cubicBezTo>
                  <a:cubicBezTo>
                    <a:pt x="2763867" y="11532"/>
                    <a:pt x="2729005" y="24296"/>
                    <a:pt x="2693570" y="35154"/>
                  </a:cubicBezTo>
                  <a:cubicBezTo>
                    <a:pt x="2671092" y="41823"/>
                    <a:pt x="2650707" y="49825"/>
                    <a:pt x="2639847" y="73448"/>
                  </a:cubicBezTo>
                  <a:cubicBezTo>
                    <a:pt x="2636801" y="80114"/>
                    <a:pt x="2628226" y="87354"/>
                    <a:pt x="2621178" y="88688"/>
                  </a:cubicBezTo>
                  <a:cubicBezTo>
                    <a:pt x="2575839" y="97260"/>
                    <a:pt x="2531069" y="101451"/>
                    <a:pt x="2489348" y="72304"/>
                  </a:cubicBezTo>
                  <a:cubicBezTo>
                    <a:pt x="2480585" y="66017"/>
                    <a:pt x="2464201" y="66017"/>
                    <a:pt x="2452580" y="68683"/>
                  </a:cubicBezTo>
                  <a:cubicBezTo>
                    <a:pt x="2407811" y="78590"/>
                    <a:pt x="2365328" y="82020"/>
                    <a:pt x="2326464" y="50395"/>
                  </a:cubicBezTo>
                  <a:cubicBezTo>
                    <a:pt x="2321892" y="46585"/>
                    <a:pt x="2307224" y="50015"/>
                    <a:pt x="2300365" y="54777"/>
                  </a:cubicBezTo>
                  <a:cubicBezTo>
                    <a:pt x="2234259" y="101261"/>
                    <a:pt x="2198064" y="102405"/>
                    <a:pt x="2130434" y="58397"/>
                  </a:cubicBezTo>
                  <a:cubicBezTo>
                    <a:pt x="2126052" y="55539"/>
                    <a:pt x="2120337" y="52301"/>
                    <a:pt x="2118621" y="47919"/>
                  </a:cubicBezTo>
                  <a:cubicBezTo>
                    <a:pt x="2107001" y="19914"/>
                    <a:pt x="2082236" y="19152"/>
                    <a:pt x="2057659" y="16866"/>
                  </a:cubicBezTo>
                  <a:cubicBezTo>
                    <a:pt x="2030608" y="14390"/>
                    <a:pt x="2003555" y="11152"/>
                    <a:pt x="1976314" y="8865"/>
                  </a:cubicBezTo>
                  <a:cubicBezTo>
                    <a:pt x="1971550" y="8483"/>
                    <a:pt x="1966216" y="10007"/>
                    <a:pt x="1961454" y="11724"/>
                  </a:cubicBezTo>
                  <a:cubicBezTo>
                    <a:pt x="1943165" y="18010"/>
                    <a:pt x="1925449" y="27154"/>
                    <a:pt x="1906588" y="30964"/>
                  </a:cubicBezTo>
                  <a:cubicBezTo>
                    <a:pt x="1865821" y="39156"/>
                    <a:pt x="1826385" y="55539"/>
                    <a:pt x="1783330" y="48871"/>
                  </a:cubicBezTo>
                  <a:cubicBezTo>
                    <a:pt x="1775902" y="47729"/>
                    <a:pt x="1767327" y="53253"/>
                    <a:pt x="1759327" y="55349"/>
                  </a:cubicBezTo>
                  <a:cubicBezTo>
                    <a:pt x="1744849" y="58969"/>
                    <a:pt x="1730750" y="64111"/>
                    <a:pt x="1716082" y="65445"/>
                  </a:cubicBezTo>
                  <a:cubicBezTo>
                    <a:pt x="1677218" y="68875"/>
                    <a:pt x="1637975" y="71924"/>
                    <a:pt x="1598920" y="72114"/>
                  </a:cubicBezTo>
                  <a:cubicBezTo>
                    <a:pt x="1580061" y="72304"/>
                    <a:pt x="1561201" y="65065"/>
                    <a:pt x="1542150" y="62207"/>
                  </a:cubicBezTo>
                  <a:cubicBezTo>
                    <a:pt x="1533578" y="60873"/>
                    <a:pt x="1519669" y="58587"/>
                    <a:pt x="1516813" y="62779"/>
                  </a:cubicBezTo>
                  <a:cubicBezTo>
                    <a:pt x="1494714" y="94592"/>
                    <a:pt x="1463661" y="88496"/>
                    <a:pt x="1432228" y="88116"/>
                  </a:cubicBezTo>
                  <a:cubicBezTo>
                    <a:pt x="1362884" y="87354"/>
                    <a:pt x="1295826" y="60493"/>
                    <a:pt x="1224765" y="71924"/>
                  </a:cubicBezTo>
                  <a:cubicBezTo>
                    <a:pt x="1204191" y="75162"/>
                    <a:pt x="1181330" y="62397"/>
                    <a:pt x="1159231" y="58207"/>
                  </a:cubicBezTo>
                  <a:cubicBezTo>
                    <a:pt x="1147801" y="56111"/>
                    <a:pt x="1135228" y="53633"/>
                    <a:pt x="1124370" y="56301"/>
                  </a:cubicBezTo>
                  <a:cubicBezTo>
                    <a:pt x="1107605" y="60493"/>
                    <a:pt x="1091411" y="68113"/>
                    <a:pt x="1075600" y="75542"/>
                  </a:cubicBezTo>
                  <a:cubicBezTo>
                    <a:pt x="1046261" y="89258"/>
                    <a:pt x="1016162" y="89258"/>
                    <a:pt x="986633" y="79162"/>
                  </a:cubicBezTo>
                  <a:cubicBezTo>
                    <a:pt x="944722" y="64873"/>
                    <a:pt x="903193" y="64873"/>
                    <a:pt x="861089" y="76304"/>
                  </a:cubicBezTo>
                  <a:cubicBezTo>
                    <a:pt x="826990" y="85638"/>
                    <a:pt x="791935" y="92116"/>
                    <a:pt x="759168" y="104689"/>
                  </a:cubicBezTo>
                  <a:cubicBezTo>
                    <a:pt x="744689" y="110215"/>
                    <a:pt x="732497" y="126597"/>
                    <a:pt x="723735" y="140696"/>
                  </a:cubicBezTo>
                  <a:cubicBezTo>
                    <a:pt x="706018" y="169271"/>
                    <a:pt x="674013" y="169081"/>
                    <a:pt x="647532" y="147934"/>
                  </a:cubicBezTo>
                  <a:cubicBezTo>
                    <a:pt x="619717" y="125645"/>
                    <a:pt x="584664" y="112501"/>
                    <a:pt x="552659" y="95926"/>
                  </a:cubicBezTo>
                  <a:cubicBezTo>
                    <a:pt x="549993" y="94592"/>
                    <a:pt x="545039" y="96116"/>
                    <a:pt x="541800" y="97640"/>
                  </a:cubicBezTo>
                  <a:cubicBezTo>
                    <a:pt x="488649" y="122407"/>
                    <a:pt x="433593" y="126979"/>
                    <a:pt x="375107" y="123169"/>
                  </a:cubicBezTo>
                  <a:cubicBezTo>
                    <a:pt x="341960" y="121073"/>
                    <a:pt x="307289" y="137076"/>
                    <a:pt x="273567" y="145458"/>
                  </a:cubicBezTo>
                  <a:cubicBezTo>
                    <a:pt x="269757" y="146410"/>
                    <a:pt x="266519" y="151174"/>
                    <a:pt x="264043" y="154792"/>
                  </a:cubicBezTo>
                  <a:cubicBezTo>
                    <a:pt x="240228" y="190800"/>
                    <a:pt x="208223" y="200706"/>
                    <a:pt x="169360" y="177273"/>
                  </a:cubicBezTo>
                  <a:cubicBezTo>
                    <a:pt x="143643" y="161651"/>
                    <a:pt x="118114" y="158032"/>
                    <a:pt x="89347" y="157460"/>
                  </a:cubicBezTo>
                  <a:cubicBezTo>
                    <a:pt x="71059" y="157078"/>
                    <a:pt x="52962" y="147934"/>
                    <a:pt x="34291" y="145268"/>
                  </a:cubicBezTo>
                  <a:lnTo>
                    <a:pt x="0" y="142056"/>
                  </a:lnTo>
                  <a:lnTo>
                    <a:pt x="0" y="849556"/>
                  </a:lnTo>
                  <a:lnTo>
                    <a:pt x="60652" y="844783"/>
                  </a:lnTo>
                  <a:cubicBezTo>
                    <a:pt x="80251" y="839473"/>
                    <a:pt x="99446" y="832043"/>
                    <a:pt x="119068" y="827281"/>
                  </a:cubicBezTo>
                  <a:cubicBezTo>
                    <a:pt x="137355" y="822899"/>
                    <a:pt x="154501" y="812802"/>
                    <a:pt x="171840" y="804420"/>
                  </a:cubicBezTo>
                  <a:cubicBezTo>
                    <a:pt x="204985" y="788417"/>
                    <a:pt x="240420" y="798514"/>
                    <a:pt x="274329" y="794324"/>
                  </a:cubicBezTo>
                  <a:cubicBezTo>
                    <a:pt x="285188" y="792990"/>
                    <a:pt x="296046" y="791466"/>
                    <a:pt x="306715" y="788798"/>
                  </a:cubicBezTo>
                  <a:cubicBezTo>
                    <a:pt x="335864" y="781749"/>
                    <a:pt x="365583" y="775653"/>
                    <a:pt x="393967" y="765937"/>
                  </a:cubicBezTo>
                  <a:cubicBezTo>
                    <a:pt x="426165" y="755078"/>
                    <a:pt x="457028" y="740600"/>
                    <a:pt x="493793" y="725549"/>
                  </a:cubicBezTo>
                  <a:cubicBezTo>
                    <a:pt x="506557" y="729360"/>
                    <a:pt x="526180" y="739648"/>
                    <a:pt x="546373" y="740600"/>
                  </a:cubicBezTo>
                  <a:cubicBezTo>
                    <a:pt x="611337" y="743838"/>
                    <a:pt x="672107" y="726121"/>
                    <a:pt x="730211" y="698116"/>
                  </a:cubicBezTo>
                  <a:cubicBezTo>
                    <a:pt x="747927" y="689734"/>
                    <a:pt x="766980" y="684210"/>
                    <a:pt x="784889" y="676018"/>
                  </a:cubicBezTo>
                  <a:cubicBezTo>
                    <a:pt x="791173" y="673161"/>
                    <a:pt x="799365" y="667065"/>
                    <a:pt x="800509" y="661349"/>
                  </a:cubicBezTo>
                  <a:cubicBezTo>
                    <a:pt x="807175" y="628201"/>
                    <a:pt x="831942" y="628772"/>
                    <a:pt x="857661" y="626868"/>
                  </a:cubicBezTo>
                  <a:cubicBezTo>
                    <a:pt x="888332" y="624582"/>
                    <a:pt x="918621" y="619248"/>
                    <a:pt x="949102" y="614676"/>
                  </a:cubicBezTo>
                  <a:cubicBezTo>
                    <a:pt x="953104" y="614104"/>
                    <a:pt x="956722" y="610104"/>
                    <a:pt x="960342" y="607435"/>
                  </a:cubicBezTo>
                  <a:cubicBezTo>
                    <a:pt x="965867" y="603435"/>
                    <a:pt x="971011" y="597339"/>
                    <a:pt x="977109" y="595815"/>
                  </a:cubicBezTo>
                  <a:cubicBezTo>
                    <a:pt x="1008350" y="588385"/>
                    <a:pt x="1039783" y="582099"/>
                    <a:pt x="1071218" y="575240"/>
                  </a:cubicBezTo>
                  <a:cubicBezTo>
                    <a:pt x="1078266" y="573716"/>
                    <a:pt x="1085505" y="571812"/>
                    <a:pt x="1091983" y="568764"/>
                  </a:cubicBezTo>
                  <a:cubicBezTo>
                    <a:pt x="1098079" y="565906"/>
                    <a:pt x="1103223" y="560952"/>
                    <a:pt x="1109321" y="557904"/>
                  </a:cubicBezTo>
                  <a:cubicBezTo>
                    <a:pt x="1125892" y="549714"/>
                    <a:pt x="1142851" y="542093"/>
                    <a:pt x="1162279" y="532949"/>
                  </a:cubicBezTo>
                  <a:cubicBezTo>
                    <a:pt x="1173138" y="550094"/>
                    <a:pt x="1187810" y="540377"/>
                    <a:pt x="1206097" y="532187"/>
                  </a:cubicBezTo>
                  <a:cubicBezTo>
                    <a:pt x="1224765" y="523805"/>
                    <a:pt x="1246292" y="521137"/>
                    <a:pt x="1266867" y="518088"/>
                  </a:cubicBezTo>
                  <a:cubicBezTo>
                    <a:pt x="1304588" y="512564"/>
                    <a:pt x="1342499" y="509134"/>
                    <a:pt x="1380219" y="504182"/>
                  </a:cubicBezTo>
                  <a:cubicBezTo>
                    <a:pt x="1388221" y="503038"/>
                    <a:pt x="1397365" y="500944"/>
                    <a:pt x="1403461" y="496180"/>
                  </a:cubicBezTo>
                  <a:cubicBezTo>
                    <a:pt x="1445181" y="464175"/>
                    <a:pt x="1495858" y="455222"/>
                    <a:pt x="1544054" y="458268"/>
                  </a:cubicBezTo>
                  <a:cubicBezTo>
                    <a:pt x="1581965" y="460557"/>
                    <a:pt x="1619114" y="462270"/>
                    <a:pt x="1656644" y="459032"/>
                  </a:cubicBezTo>
                  <a:cubicBezTo>
                    <a:pt x="1659502" y="458841"/>
                    <a:pt x="1663312" y="459223"/>
                    <a:pt x="1665406" y="460747"/>
                  </a:cubicBezTo>
                  <a:cubicBezTo>
                    <a:pt x="1678360" y="470843"/>
                    <a:pt x="1691887" y="471605"/>
                    <a:pt x="1708461" y="473318"/>
                  </a:cubicBezTo>
                  <a:cubicBezTo>
                    <a:pt x="1731894" y="475797"/>
                    <a:pt x="1753421" y="474081"/>
                    <a:pt x="1775140" y="469891"/>
                  </a:cubicBezTo>
                  <a:cubicBezTo>
                    <a:pt x="1790952" y="466843"/>
                    <a:pt x="1806953" y="460557"/>
                    <a:pt x="1821051" y="452554"/>
                  </a:cubicBezTo>
                  <a:cubicBezTo>
                    <a:pt x="1840672" y="441314"/>
                    <a:pt x="1859535" y="436934"/>
                    <a:pt x="1878203" y="451792"/>
                  </a:cubicBezTo>
                  <a:cubicBezTo>
                    <a:pt x="1898396" y="467605"/>
                    <a:pt x="1921257" y="462081"/>
                    <a:pt x="1943547" y="462651"/>
                  </a:cubicBezTo>
                  <a:cubicBezTo>
                    <a:pt x="1953262" y="462843"/>
                    <a:pt x="1963550" y="462461"/>
                    <a:pt x="1972884" y="464937"/>
                  </a:cubicBezTo>
                  <a:cubicBezTo>
                    <a:pt x="1999935" y="471987"/>
                    <a:pt x="2026036" y="482655"/>
                    <a:pt x="2053469" y="487417"/>
                  </a:cubicBezTo>
                  <a:cubicBezTo>
                    <a:pt x="2068710" y="490084"/>
                    <a:pt x="2085664" y="485321"/>
                    <a:pt x="2101477" y="481893"/>
                  </a:cubicBezTo>
                  <a:cubicBezTo>
                    <a:pt x="2117479" y="478273"/>
                    <a:pt x="2133290" y="472749"/>
                    <a:pt x="2148722" y="467033"/>
                  </a:cubicBezTo>
                  <a:cubicBezTo>
                    <a:pt x="2159199" y="463223"/>
                    <a:pt x="2170629" y="459603"/>
                    <a:pt x="2179011" y="452744"/>
                  </a:cubicBezTo>
                  <a:cubicBezTo>
                    <a:pt x="2198064" y="437124"/>
                    <a:pt x="2217685" y="434455"/>
                    <a:pt x="2240165" y="442648"/>
                  </a:cubicBezTo>
                  <a:cubicBezTo>
                    <a:pt x="2243593" y="443982"/>
                    <a:pt x="2247594" y="443982"/>
                    <a:pt x="2251404" y="444172"/>
                  </a:cubicBezTo>
                  <a:cubicBezTo>
                    <a:pt x="2312370" y="448172"/>
                    <a:pt x="2373330" y="450650"/>
                    <a:pt x="2433912" y="456746"/>
                  </a:cubicBezTo>
                  <a:cubicBezTo>
                    <a:pt x="2458485" y="459223"/>
                    <a:pt x="2482107" y="470081"/>
                    <a:pt x="2506302" y="476939"/>
                  </a:cubicBezTo>
                  <a:cubicBezTo>
                    <a:pt x="2511256" y="478273"/>
                    <a:pt x="2516783" y="480369"/>
                    <a:pt x="2521735" y="479415"/>
                  </a:cubicBezTo>
                  <a:cubicBezTo>
                    <a:pt x="2575647" y="469891"/>
                    <a:pt x="2626132" y="483797"/>
                    <a:pt x="2675854" y="502086"/>
                  </a:cubicBezTo>
                  <a:cubicBezTo>
                    <a:pt x="2680996" y="503992"/>
                    <a:pt x="2687282" y="503419"/>
                    <a:pt x="2692998" y="503038"/>
                  </a:cubicBezTo>
                  <a:cubicBezTo>
                    <a:pt x="2709003" y="501706"/>
                    <a:pt x="2726337" y="495038"/>
                    <a:pt x="2740816" y="499037"/>
                  </a:cubicBezTo>
                  <a:cubicBezTo>
                    <a:pt x="2779297" y="510088"/>
                    <a:pt x="2817398" y="523423"/>
                    <a:pt x="2853596" y="540187"/>
                  </a:cubicBezTo>
                  <a:cubicBezTo>
                    <a:pt x="2890365" y="557142"/>
                    <a:pt x="2924464" y="571430"/>
                    <a:pt x="2966565" y="554286"/>
                  </a:cubicBezTo>
                  <a:cubicBezTo>
                    <a:pt x="2984472" y="547045"/>
                    <a:pt x="3008095" y="552190"/>
                    <a:pt x="3028671" y="554094"/>
                  </a:cubicBezTo>
                  <a:cubicBezTo>
                    <a:pt x="3043720" y="555618"/>
                    <a:pt x="3058198" y="564192"/>
                    <a:pt x="3073059" y="564192"/>
                  </a:cubicBezTo>
                  <a:cubicBezTo>
                    <a:pt x="3112686" y="564192"/>
                    <a:pt x="3147927" y="574288"/>
                    <a:pt x="3182219" y="594862"/>
                  </a:cubicBezTo>
                  <a:cubicBezTo>
                    <a:pt x="3195557" y="602863"/>
                    <a:pt x="3216322" y="597529"/>
                    <a:pt x="3233656" y="599625"/>
                  </a:cubicBezTo>
                  <a:cubicBezTo>
                    <a:pt x="3251947" y="602101"/>
                    <a:pt x="3270804" y="604387"/>
                    <a:pt x="3288332" y="609914"/>
                  </a:cubicBezTo>
                  <a:cubicBezTo>
                    <a:pt x="3333672" y="624392"/>
                    <a:pt x="3378441" y="640774"/>
                    <a:pt x="3423591" y="656015"/>
                  </a:cubicBezTo>
                  <a:cubicBezTo>
                    <a:pt x="3460738" y="668590"/>
                    <a:pt x="3497317" y="658683"/>
                    <a:pt x="3534084" y="653349"/>
                  </a:cubicBezTo>
                  <a:cubicBezTo>
                    <a:pt x="3557137" y="649919"/>
                    <a:pt x="3578662" y="641727"/>
                    <a:pt x="3604571" y="653918"/>
                  </a:cubicBezTo>
                  <a:cubicBezTo>
                    <a:pt x="3629338" y="665541"/>
                    <a:pt x="3660771" y="662873"/>
                    <a:pt x="3688586" y="669160"/>
                  </a:cubicBezTo>
                  <a:cubicBezTo>
                    <a:pt x="3712020" y="674494"/>
                    <a:pt x="3734687" y="683068"/>
                    <a:pt x="3757358" y="691450"/>
                  </a:cubicBezTo>
                  <a:cubicBezTo>
                    <a:pt x="3788221" y="702881"/>
                    <a:pt x="3818700" y="714881"/>
                    <a:pt x="3852421" y="709167"/>
                  </a:cubicBezTo>
                  <a:cubicBezTo>
                    <a:pt x="3890714" y="702689"/>
                    <a:pt x="3917001" y="727073"/>
                    <a:pt x="3947104" y="743267"/>
                  </a:cubicBezTo>
                  <a:cubicBezTo>
                    <a:pt x="3967869" y="754316"/>
                    <a:pt x="3990538" y="762509"/>
                    <a:pt x="4013208" y="769367"/>
                  </a:cubicBezTo>
                  <a:cubicBezTo>
                    <a:pt x="4043497" y="778321"/>
                    <a:pt x="4074740" y="783655"/>
                    <a:pt x="4105222" y="792418"/>
                  </a:cubicBezTo>
                  <a:cubicBezTo>
                    <a:pt x="4151325" y="805561"/>
                    <a:pt x="4198001" y="815850"/>
                    <a:pt x="4246006" y="808610"/>
                  </a:cubicBezTo>
                  <a:cubicBezTo>
                    <a:pt x="4268105" y="805372"/>
                    <a:pt x="4288682" y="805561"/>
                    <a:pt x="4310779" y="810326"/>
                  </a:cubicBezTo>
                  <a:cubicBezTo>
                    <a:pt x="4346974" y="818136"/>
                    <a:pt x="4384123" y="819089"/>
                    <a:pt x="4413272" y="848235"/>
                  </a:cubicBezTo>
                  <a:cubicBezTo>
                    <a:pt x="4423558" y="858524"/>
                    <a:pt x="4442037" y="861190"/>
                    <a:pt x="4457087" y="866524"/>
                  </a:cubicBezTo>
                  <a:cubicBezTo>
                    <a:pt x="4474424" y="872812"/>
                    <a:pt x="4487186" y="869572"/>
                    <a:pt x="4496523" y="851284"/>
                  </a:cubicBezTo>
                  <a:cubicBezTo>
                    <a:pt x="4500713" y="843093"/>
                    <a:pt x="4512715" y="835091"/>
                    <a:pt x="4522050" y="833757"/>
                  </a:cubicBezTo>
                  <a:cubicBezTo>
                    <a:pt x="4550055" y="829757"/>
                    <a:pt x="4575773" y="835663"/>
                    <a:pt x="4602824" y="848618"/>
                  </a:cubicBezTo>
                  <a:cubicBezTo>
                    <a:pt x="4628161" y="860810"/>
                    <a:pt x="4659786" y="859476"/>
                    <a:pt x="4688553" y="864238"/>
                  </a:cubicBezTo>
                  <a:cubicBezTo>
                    <a:pt x="4708936" y="867668"/>
                    <a:pt x="4729321" y="874716"/>
                    <a:pt x="4749895" y="874716"/>
                  </a:cubicBezTo>
                  <a:cubicBezTo>
                    <a:pt x="4775424" y="874716"/>
                    <a:pt x="4800761" y="868620"/>
                    <a:pt x="4826480" y="866334"/>
                  </a:cubicBezTo>
                  <a:cubicBezTo>
                    <a:pt x="4846482" y="864430"/>
                    <a:pt x="4866867" y="865192"/>
                    <a:pt x="4886870" y="862906"/>
                  </a:cubicBezTo>
                  <a:cubicBezTo>
                    <a:pt x="4903254" y="861190"/>
                    <a:pt x="4919447" y="856810"/>
                    <a:pt x="4935639" y="853190"/>
                  </a:cubicBezTo>
                  <a:cubicBezTo>
                    <a:pt x="4941546" y="851856"/>
                    <a:pt x="4947452" y="846711"/>
                    <a:pt x="4952784" y="847473"/>
                  </a:cubicBezTo>
                  <a:cubicBezTo>
                    <a:pt x="5005745" y="855666"/>
                    <a:pt x="5043847" y="819089"/>
                    <a:pt x="5088617" y="802896"/>
                  </a:cubicBezTo>
                  <a:cubicBezTo>
                    <a:pt x="5135672" y="785749"/>
                    <a:pt x="5181204" y="759461"/>
                    <a:pt x="5233781" y="767271"/>
                  </a:cubicBezTo>
                  <a:cubicBezTo>
                    <a:pt x="5265596" y="772033"/>
                    <a:pt x="5296267" y="783083"/>
                    <a:pt x="5327893" y="789752"/>
                  </a:cubicBezTo>
                  <a:cubicBezTo>
                    <a:pt x="5339132" y="792038"/>
                    <a:pt x="5351705" y="791656"/>
                    <a:pt x="5362946" y="789370"/>
                  </a:cubicBezTo>
                  <a:cubicBezTo>
                    <a:pt x="5417240" y="778891"/>
                    <a:pt x="5470771" y="777367"/>
                    <a:pt x="5524115" y="794514"/>
                  </a:cubicBezTo>
                  <a:cubicBezTo>
                    <a:pt x="5533257" y="797372"/>
                    <a:pt x="5542974" y="800038"/>
                    <a:pt x="5552500" y="800038"/>
                  </a:cubicBezTo>
                  <a:cubicBezTo>
                    <a:pt x="5604697" y="800038"/>
                    <a:pt x="5655944" y="796038"/>
                    <a:pt x="5705857" y="777367"/>
                  </a:cubicBezTo>
                  <a:cubicBezTo>
                    <a:pt x="5722622" y="771080"/>
                    <a:pt x="5743006" y="775081"/>
                    <a:pt x="5761485" y="773557"/>
                  </a:cubicBezTo>
                  <a:cubicBezTo>
                    <a:pt x="5778629" y="772224"/>
                    <a:pt x="5796156" y="771653"/>
                    <a:pt x="5812731" y="767271"/>
                  </a:cubicBezTo>
                  <a:cubicBezTo>
                    <a:pt x="5836925" y="760795"/>
                    <a:pt x="5859404" y="760033"/>
                    <a:pt x="5884361" y="765747"/>
                  </a:cubicBezTo>
                  <a:cubicBezTo>
                    <a:pt x="5908174" y="771080"/>
                    <a:pt x="5933892" y="768415"/>
                    <a:pt x="5958660" y="768605"/>
                  </a:cubicBezTo>
                  <a:cubicBezTo>
                    <a:pt x="5986282" y="768795"/>
                    <a:pt x="6013906" y="768984"/>
                    <a:pt x="6041528" y="768033"/>
                  </a:cubicBezTo>
                  <a:cubicBezTo>
                    <a:pt x="6052579" y="767653"/>
                    <a:pt x="6065151" y="760033"/>
                    <a:pt x="6074297" y="763081"/>
                  </a:cubicBezTo>
                  <a:cubicBezTo>
                    <a:pt x="6103824" y="773366"/>
                    <a:pt x="6133353" y="760985"/>
                    <a:pt x="6162880" y="766509"/>
                  </a:cubicBezTo>
                  <a:cubicBezTo>
                    <a:pt x="6177360" y="769367"/>
                    <a:pt x="6193743" y="761557"/>
                    <a:pt x="6209364" y="760795"/>
                  </a:cubicBezTo>
                  <a:cubicBezTo>
                    <a:pt x="6234892" y="759461"/>
                    <a:pt x="6260419" y="760033"/>
                    <a:pt x="6285948" y="759651"/>
                  </a:cubicBezTo>
                  <a:cubicBezTo>
                    <a:pt x="6294330" y="759461"/>
                    <a:pt x="6302523" y="758699"/>
                    <a:pt x="6310905" y="758316"/>
                  </a:cubicBezTo>
                  <a:cubicBezTo>
                    <a:pt x="6318335" y="757936"/>
                    <a:pt x="6326145" y="756222"/>
                    <a:pt x="6333194" y="757554"/>
                  </a:cubicBezTo>
                  <a:cubicBezTo>
                    <a:pt x="6358723" y="762318"/>
                    <a:pt x="6383869" y="770129"/>
                    <a:pt x="6409586" y="773177"/>
                  </a:cubicBezTo>
                  <a:cubicBezTo>
                    <a:pt x="6431875" y="775843"/>
                    <a:pt x="6454928" y="772224"/>
                    <a:pt x="6477407" y="774129"/>
                  </a:cubicBezTo>
                  <a:cubicBezTo>
                    <a:pt x="6517032" y="777367"/>
                    <a:pt x="6556657" y="783083"/>
                    <a:pt x="6596283" y="786703"/>
                  </a:cubicBezTo>
                  <a:cubicBezTo>
                    <a:pt x="6604857" y="787465"/>
                    <a:pt x="6613809" y="782701"/>
                    <a:pt x="6622573" y="782321"/>
                  </a:cubicBezTo>
                  <a:cubicBezTo>
                    <a:pt x="6650006" y="781369"/>
                    <a:pt x="6677439" y="781177"/>
                    <a:pt x="6704872" y="780607"/>
                  </a:cubicBezTo>
                  <a:cubicBezTo>
                    <a:pt x="6720493" y="780415"/>
                    <a:pt x="6736305" y="780987"/>
                    <a:pt x="6751738" y="779273"/>
                  </a:cubicBezTo>
                  <a:cubicBezTo>
                    <a:pt x="6772120" y="776987"/>
                    <a:pt x="6790599" y="773557"/>
                    <a:pt x="6809650" y="788417"/>
                  </a:cubicBezTo>
                  <a:cubicBezTo>
                    <a:pt x="6816984" y="794180"/>
                    <a:pt x="6824819" y="797942"/>
                    <a:pt x="6832976" y="80042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4E59A2A1-1352-47AA-80C2-0FF5375940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2403998" y="2991370"/>
              <a:ext cx="6857455" cy="874716"/>
            </a:xfrm>
            <a:custGeom>
              <a:avLst/>
              <a:gdLst>
                <a:gd name="connsiteX0" fmla="*/ 6857455 w 6857455"/>
                <a:gd name="connsiteY0" fmla="*/ 804643 h 874716"/>
                <a:gd name="connsiteX1" fmla="*/ 6857455 w 6857455"/>
                <a:gd name="connsiteY1" fmla="*/ 562246 h 874716"/>
                <a:gd name="connsiteX2" fmla="*/ 6829178 w 6857455"/>
                <a:gd name="connsiteY2" fmla="*/ 551284 h 874716"/>
                <a:gd name="connsiteX3" fmla="*/ 6766024 w 6857455"/>
                <a:gd name="connsiteY3" fmla="*/ 500372 h 874716"/>
                <a:gd name="connsiteX4" fmla="*/ 6734971 w 6857455"/>
                <a:gd name="connsiteY4" fmla="*/ 500944 h 874716"/>
                <a:gd name="connsiteX5" fmla="*/ 6683915 w 6857455"/>
                <a:gd name="connsiteY5" fmla="*/ 507040 h 874716"/>
                <a:gd name="connsiteX6" fmla="*/ 6628860 w 6857455"/>
                <a:gd name="connsiteY6" fmla="*/ 495418 h 874716"/>
                <a:gd name="connsiteX7" fmla="*/ 6588662 w 6857455"/>
                <a:gd name="connsiteY7" fmla="*/ 487227 h 874716"/>
                <a:gd name="connsiteX8" fmla="*/ 6476074 w 6857455"/>
                <a:gd name="connsiteY8" fmla="*/ 511230 h 874716"/>
                <a:gd name="connsiteX9" fmla="*/ 6382345 w 6857455"/>
                <a:gd name="connsiteY9" fmla="*/ 534853 h 874716"/>
                <a:gd name="connsiteX10" fmla="*/ 6369391 w 6857455"/>
                <a:gd name="connsiteY10" fmla="*/ 531615 h 874716"/>
                <a:gd name="connsiteX11" fmla="*/ 6244799 w 6857455"/>
                <a:gd name="connsiteY11" fmla="*/ 512182 h 874716"/>
                <a:gd name="connsiteX12" fmla="*/ 6190315 w 6857455"/>
                <a:gd name="connsiteY12" fmla="*/ 485703 h 874716"/>
                <a:gd name="connsiteX13" fmla="*/ 6115446 w 6857455"/>
                <a:gd name="connsiteY13" fmla="*/ 462270 h 874716"/>
                <a:gd name="connsiteX14" fmla="*/ 6032194 w 6857455"/>
                <a:gd name="connsiteY14" fmla="*/ 434266 h 874716"/>
                <a:gd name="connsiteX15" fmla="*/ 5971042 w 6857455"/>
                <a:gd name="connsiteY15" fmla="*/ 420738 h 874716"/>
                <a:gd name="connsiteX16" fmla="*/ 5880933 w 6857455"/>
                <a:gd name="connsiteY16" fmla="*/ 430646 h 874716"/>
                <a:gd name="connsiteX17" fmla="*/ 5862452 w 6857455"/>
                <a:gd name="connsiteY17" fmla="*/ 438648 h 874716"/>
                <a:gd name="connsiteX18" fmla="*/ 5685283 w 6857455"/>
                <a:gd name="connsiteY18" fmla="*/ 498658 h 874716"/>
                <a:gd name="connsiteX19" fmla="*/ 5567169 w 6857455"/>
                <a:gd name="connsiteY19" fmla="*/ 499420 h 874716"/>
                <a:gd name="connsiteX20" fmla="*/ 5527923 w 6857455"/>
                <a:gd name="connsiteY20" fmla="*/ 490466 h 874716"/>
                <a:gd name="connsiteX21" fmla="*/ 5456292 w 6857455"/>
                <a:gd name="connsiteY21" fmla="*/ 450650 h 874716"/>
                <a:gd name="connsiteX22" fmla="*/ 5424670 w 6857455"/>
                <a:gd name="connsiteY22" fmla="*/ 444934 h 874716"/>
                <a:gd name="connsiteX23" fmla="*/ 5368662 w 6857455"/>
                <a:gd name="connsiteY23" fmla="*/ 441124 h 874716"/>
                <a:gd name="connsiteX24" fmla="*/ 5247118 w 6857455"/>
                <a:gd name="connsiteY24" fmla="*/ 444934 h 874716"/>
                <a:gd name="connsiteX25" fmla="*/ 5088617 w 6857455"/>
                <a:gd name="connsiteY25" fmla="*/ 428742 h 874716"/>
                <a:gd name="connsiteX26" fmla="*/ 5025750 w 6857455"/>
                <a:gd name="connsiteY26" fmla="*/ 433694 h 874716"/>
                <a:gd name="connsiteX27" fmla="*/ 4957930 w 6857455"/>
                <a:gd name="connsiteY27" fmla="*/ 442268 h 874716"/>
                <a:gd name="connsiteX28" fmla="*/ 4938116 w 6857455"/>
                <a:gd name="connsiteY28" fmla="*/ 441886 h 874716"/>
                <a:gd name="connsiteX29" fmla="*/ 4833910 w 6857455"/>
                <a:gd name="connsiteY29" fmla="*/ 421693 h 874716"/>
                <a:gd name="connsiteX30" fmla="*/ 4810095 w 6857455"/>
                <a:gd name="connsiteY30" fmla="*/ 408167 h 874716"/>
                <a:gd name="connsiteX31" fmla="*/ 4747991 w 6857455"/>
                <a:gd name="connsiteY31" fmla="*/ 413691 h 874716"/>
                <a:gd name="connsiteX32" fmla="*/ 4692745 w 6857455"/>
                <a:gd name="connsiteY32" fmla="*/ 435790 h 874716"/>
                <a:gd name="connsiteX33" fmla="*/ 4375933 w 6857455"/>
                <a:gd name="connsiteY33" fmla="*/ 483417 h 874716"/>
                <a:gd name="connsiteX34" fmla="*/ 4185426 w 6857455"/>
                <a:gd name="connsiteY34" fmla="*/ 484179 h 874716"/>
                <a:gd name="connsiteX35" fmla="*/ 4052072 w 6857455"/>
                <a:gd name="connsiteY35" fmla="*/ 505134 h 874716"/>
                <a:gd name="connsiteX36" fmla="*/ 4029973 w 6857455"/>
                <a:gd name="connsiteY36" fmla="*/ 527233 h 874716"/>
                <a:gd name="connsiteX37" fmla="*/ 3948626 w 6857455"/>
                <a:gd name="connsiteY37" fmla="*/ 550666 h 874716"/>
                <a:gd name="connsiteX38" fmla="*/ 3871280 w 6857455"/>
                <a:gd name="connsiteY38" fmla="*/ 502275 h 874716"/>
                <a:gd name="connsiteX39" fmla="*/ 3774312 w 6857455"/>
                <a:gd name="connsiteY39" fmla="*/ 429122 h 874716"/>
                <a:gd name="connsiteX40" fmla="*/ 3721543 w 6857455"/>
                <a:gd name="connsiteY40" fmla="*/ 428552 h 874716"/>
                <a:gd name="connsiteX41" fmla="*/ 3612763 w 6857455"/>
                <a:gd name="connsiteY41" fmla="*/ 414263 h 874716"/>
                <a:gd name="connsiteX42" fmla="*/ 3537323 w 6857455"/>
                <a:gd name="connsiteY42" fmla="*/ 389878 h 874716"/>
                <a:gd name="connsiteX43" fmla="*/ 3431593 w 6857455"/>
                <a:gd name="connsiteY43" fmla="*/ 360921 h 874716"/>
                <a:gd name="connsiteX44" fmla="*/ 3392158 w 6857455"/>
                <a:gd name="connsiteY44" fmla="*/ 345681 h 874716"/>
                <a:gd name="connsiteX45" fmla="*/ 3297856 w 6857455"/>
                <a:gd name="connsiteY45" fmla="*/ 323010 h 874716"/>
                <a:gd name="connsiteX46" fmla="*/ 3219748 w 6857455"/>
                <a:gd name="connsiteY46" fmla="*/ 308151 h 874716"/>
                <a:gd name="connsiteX47" fmla="*/ 3156692 w 6857455"/>
                <a:gd name="connsiteY47" fmla="*/ 261668 h 874716"/>
                <a:gd name="connsiteX48" fmla="*/ 3136497 w 6857455"/>
                <a:gd name="connsiteY48" fmla="*/ 237663 h 874716"/>
                <a:gd name="connsiteX49" fmla="*/ 3119733 w 6857455"/>
                <a:gd name="connsiteY49" fmla="*/ 222233 h 874716"/>
                <a:gd name="connsiteX50" fmla="*/ 3045436 w 6857455"/>
                <a:gd name="connsiteY50" fmla="*/ 131742 h 874716"/>
                <a:gd name="connsiteX51" fmla="*/ 3037054 w 6857455"/>
                <a:gd name="connsiteY51" fmla="*/ 124121 h 874716"/>
                <a:gd name="connsiteX52" fmla="*/ 2936466 w 6857455"/>
                <a:gd name="connsiteY52" fmla="*/ 82400 h 874716"/>
                <a:gd name="connsiteX53" fmla="*/ 2901031 w 6857455"/>
                <a:gd name="connsiteY53" fmla="*/ 59731 h 874716"/>
                <a:gd name="connsiteX54" fmla="*/ 2828259 w 6857455"/>
                <a:gd name="connsiteY54" fmla="*/ 3149 h 874716"/>
                <a:gd name="connsiteX55" fmla="*/ 2799492 w 6857455"/>
                <a:gd name="connsiteY55" fmla="*/ 1245 h 874716"/>
                <a:gd name="connsiteX56" fmla="*/ 2693570 w 6857455"/>
                <a:gd name="connsiteY56" fmla="*/ 35154 h 874716"/>
                <a:gd name="connsiteX57" fmla="*/ 2639847 w 6857455"/>
                <a:gd name="connsiteY57" fmla="*/ 73448 h 874716"/>
                <a:gd name="connsiteX58" fmla="*/ 2621178 w 6857455"/>
                <a:gd name="connsiteY58" fmla="*/ 88688 h 874716"/>
                <a:gd name="connsiteX59" fmla="*/ 2489348 w 6857455"/>
                <a:gd name="connsiteY59" fmla="*/ 72304 h 874716"/>
                <a:gd name="connsiteX60" fmla="*/ 2452580 w 6857455"/>
                <a:gd name="connsiteY60" fmla="*/ 68683 h 874716"/>
                <a:gd name="connsiteX61" fmla="*/ 2326464 w 6857455"/>
                <a:gd name="connsiteY61" fmla="*/ 50395 h 874716"/>
                <a:gd name="connsiteX62" fmla="*/ 2300365 w 6857455"/>
                <a:gd name="connsiteY62" fmla="*/ 54777 h 874716"/>
                <a:gd name="connsiteX63" fmla="*/ 2130434 w 6857455"/>
                <a:gd name="connsiteY63" fmla="*/ 58397 h 874716"/>
                <a:gd name="connsiteX64" fmla="*/ 2118621 w 6857455"/>
                <a:gd name="connsiteY64" fmla="*/ 47919 h 874716"/>
                <a:gd name="connsiteX65" fmla="*/ 2057659 w 6857455"/>
                <a:gd name="connsiteY65" fmla="*/ 16866 h 874716"/>
                <a:gd name="connsiteX66" fmla="*/ 1976314 w 6857455"/>
                <a:gd name="connsiteY66" fmla="*/ 8865 h 874716"/>
                <a:gd name="connsiteX67" fmla="*/ 1961454 w 6857455"/>
                <a:gd name="connsiteY67" fmla="*/ 11724 h 874716"/>
                <a:gd name="connsiteX68" fmla="*/ 1906588 w 6857455"/>
                <a:gd name="connsiteY68" fmla="*/ 30964 h 874716"/>
                <a:gd name="connsiteX69" fmla="*/ 1783330 w 6857455"/>
                <a:gd name="connsiteY69" fmla="*/ 48871 h 874716"/>
                <a:gd name="connsiteX70" fmla="*/ 1759327 w 6857455"/>
                <a:gd name="connsiteY70" fmla="*/ 55349 h 874716"/>
                <a:gd name="connsiteX71" fmla="*/ 1716082 w 6857455"/>
                <a:gd name="connsiteY71" fmla="*/ 65445 h 874716"/>
                <a:gd name="connsiteX72" fmla="*/ 1598920 w 6857455"/>
                <a:gd name="connsiteY72" fmla="*/ 72114 h 874716"/>
                <a:gd name="connsiteX73" fmla="*/ 1542150 w 6857455"/>
                <a:gd name="connsiteY73" fmla="*/ 62207 h 874716"/>
                <a:gd name="connsiteX74" fmla="*/ 1516813 w 6857455"/>
                <a:gd name="connsiteY74" fmla="*/ 62779 h 874716"/>
                <a:gd name="connsiteX75" fmla="*/ 1432228 w 6857455"/>
                <a:gd name="connsiteY75" fmla="*/ 88116 h 874716"/>
                <a:gd name="connsiteX76" fmla="*/ 1224765 w 6857455"/>
                <a:gd name="connsiteY76" fmla="*/ 71924 h 874716"/>
                <a:gd name="connsiteX77" fmla="*/ 1159231 w 6857455"/>
                <a:gd name="connsiteY77" fmla="*/ 58207 h 874716"/>
                <a:gd name="connsiteX78" fmla="*/ 1124370 w 6857455"/>
                <a:gd name="connsiteY78" fmla="*/ 56301 h 874716"/>
                <a:gd name="connsiteX79" fmla="*/ 1075600 w 6857455"/>
                <a:gd name="connsiteY79" fmla="*/ 75542 h 874716"/>
                <a:gd name="connsiteX80" fmla="*/ 986633 w 6857455"/>
                <a:gd name="connsiteY80" fmla="*/ 79162 h 874716"/>
                <a:gd name="connsiteX81" fmla="*/ 861089 w 6857455"/>
                <a:gd name="connsiteY81" fmla="*/ 76304 h 874716"/>
                <a:gd name="connsiteX82" fmla="*/ 759168 w 6857455"/>
                <a:gd name="connsiteY82" fmla="*/ 104689 h 874716"/>
                <a:gd name="connsiteX83" fmla="*/ 723735 w 6857455"/>
                <a:gd name="connsiteY83" fmla="*/ 140696 h 874716"/>
                <a:gd name="connsiteX84" fmla="*/ 647532 w 6857455"/>
                <a:gd name="connsiteY84" fmla="*/ 147934 h 874716"/>
                <a:gd name="connsiteX85" fmla="*/ 552659 w 6857455"/>
                <a:gd name="connsiteY85" fmla="*/ 95926 h 874716"/>
                <a:gd name="connsiteX86" fmla="*/ 541800 w 6857455"/>
                <a:gd name="connsiteY86" fmla="*/ 97640 h 874716"/>
                <a:gd name="connsiteX87" fmla="*/ 375107 w 6857455"/>
                <a:gd name="connsiteY87" fmla="*/ 123169 h 874716"/>
                <a:gd name="connsiteX88" fmla="*/ 273567 w 6857455"/>
                <a:gd name="connsiteY88" fmla="*/ 145458 h 874716"/>
                <a:gd name="connsiteX89" fmla="*/ 264043 w 6857455"/>
                <a:gd name="connsiteY89" fmla="*/ 154792 h 874716"/>
                <a:gd name="connsiteX90" fmla="*/ 169360 w 6857455"/>
                <a:gd name="connsiteY90" fmla="*/ 177273 h 874716"/>
                <a:gd name="connsiteX91" fmla="*/ 89347 w 6857455"/>
                <a:gd name="connsiteY91" fmla="*/ 157460 h 874716"/>
                <a:gd name="connsiteX92" fmla="*/ 34291 w 6857455"/>
                <a:gd name="connsiteY92" fmla="*/ 145268 h 874716"/>
                <a:gd name="connsiteX93" fmla="*/ 0 w 6857455"/>
                <a:gd name="connsiteY93" fmla="*/ 142056 h 874716"/>
                <a:gd name="connsiteX94" fmla="*/ 0 w 6857455"/>
                <a:gd name="connsiteY94" fmla="*/ 849556 h 874716"/>
                <a:gd name="connsiteX95" fmla="*/ 60652 w 6857455"/>
                <a:gd name="connsiteY95" fmla="*/ 844783 h 874716"/>
                <a:gd name="connsiteX96" fmla="*/ 119068 w 6857455"/>
                <a:gd name="connsiteY96" fmla="*/ 827281 h 874716"/>
                <a:gd name="connsiteX97" fmla="*/ 171840 w 6857455"/>
                <a:gd name="connsiteY97" fmla="*/ 804420 h 874716"/>
                <a:gd name="connsiteX98" fmla="*/ 274329 w 6857455"/>
                <a:gd name="connsiteY98" fmla="*/ 794324 h 874716"/>
                <a:gd name="connsiteX99" fmla="*/ 306715 w 6857455"/>
                <a:gd name="connsiteY99" fmla="*/ 788798 h 874716"/>
                <a:gd name="connsiteX100" fmla="*/ 393967 w 6857455"/>
                <a:gd name="connsiteY100" fmla="*/ 765937 h 874716"/>
                <a:gd name="connsiteX101" fmla="*/ 493793 w 6857455"/>
                <a:gd name="connsiteY101" fmla="*/ 725549 h 874716"/>
                <a:gd name="connsiteX102" fmla="*/ 546373 w 6857455"/>
                <a:gd name="connsiteY102" fmla="*/ 740600 h 874716"/>
                <a:gd name="connsiteX103" fmla="*/ 730211 w 6857455"/>
                <a:gd name="connsiteY103" fmla="*/ 698116 h 874716"/>
                <a:gd name="connsiteX104" fmla="*/ 784889 w 6857455"/>
                <a:gd name="connsiteY104" fmla="*/ 676018 h 874716"/>
                <a:gd name="connsiteX105" fmla="*/ 800509 w 6857455"/>
                <a:gd name="connsiteY105" fmla="*/ 661349 h 874716"/>
                <a:gd name="connsiteX106" fmla="*/ 857661 w 6857455"/>
                <a:gd name="connsiteY106" fmla="*/ 626868 h 874716"/>
                <a:gd name="connsiteX107" fmla="*/ 949102 w 6857455"/>
                <a:gd name="connsiteY107" fmla="*/ 614676 h 874716"/>
                <a:gd name="connsiteX108" fmla="*/ 960342 w 6857455"/>
                <a:gd name="connsiteY108" fmla="*/ 607435 h 874716"/>
                <a:gd name="connsiteX109" fmla="*/ 977109 w 6857455"/>
                <a:gd name="connsiteY109" fmla="*/ 595815 h 874716"/>
                <a:gd name="connsiteX110" fmla="*/ 1071218 w 6857455"/>
                <a:gd name="connsiteY110" fmla="*/ 575240 h 874716"/>
                <a:gd name="connsiteX111" fmla="*/ 1091983 w 6857455"/>
                <a:gd name="connsiteY111" fmla="*/ 568764 h 874716"/>
                <a:gd name="connsiteX112" fmla="*/ 1109321 w 6857455"/>
                <a:gd name="connsiteY112" fmla="*/ 557904 h 874716"/>
                <a:gd name="connsiteX113" fmla="*/ 1162279 w 6857455"/>
                <a:gd name="connsiteY113" fmla="*/ 532949 h 874716"/>
                <a:gd name="connsiteX114" fmla="*/ 1206097 w 6857455"/>
                <a:gd name="connsiteY114" fmla="*/ 532187 h 874716"/>
                <a:gd name="connsiteX115" fmla="*/ 1266867 w 6857455"/>
                <a:gd name="connsiteY115" fmla="*/ 518088 h 874716"/>
                <a:gd name="connsiteX116" fmla="*/ 1380219 w 6857455"/>
                <a:gd name="connsiteY116" fmla="*/ 504182 h 874716"/>
                <a:gd name="connsiteX117" fmla="*/ 1403461 w 6857455"/>
                <a:gd name="connsiteY117" fmla="*/ 496180 h 874716"/>
                <a:gd name="connsiteX118" fmla="*/ 1544054 w 6857455"/>
                <a:gd name="connsiteY118" fmla="*/ 458268 h 874716"/>
                <a:gd name="connsiteX119" fmla="*/ 1656644 w 6857455"/>
                <a:gd name="connsiteY119" fmla="*/ 459032 h 874716"/>
                <a:gd name="connsiteX120" fmla="*/ 1665406 w 6857455"/>
                <a:gd name="connsiteY120" fmla="*/ 460747 h 874716"/>
                <a:gd name="connsiteX121" fmla="*/ 1708461 w 6857455"/>
                <a:gd name="connsiteY121" fmla="*/ 473318 h 874716"/>
                <a:gd name="connsiteX122" fmla="*/ 1775140 w 6857455"/>
                <a:gd name="connsiteY122" fmla="*/ 469891 h 874716"/>
                <a:gd name="connsiteX123" fmla="*/ 1821051 w 6857455"/>
                <a:gd name="connsiteY123" fmla="*/ 452554 h 874716"/>
                <a:gd name="connsiteX124" fmla="*/ 1878203 w 6857455"/>
                <a:gd name="connsiteY124" fmla="*/ 451792 h 874716"/>
                <a:gd name="connsiteX125" fmla="*/ 1943547 w 6857455"/>
                <a:gd name="connsiteY125" fmla="*/ 462651 h 874716"/>
                <a:gd name="connsiteX126" fmla="*/ 1972884 w 6857455"/>
                <a:gd name="connsiteY126" fmla="*/ 464937 h 874716"/>
                <a:gd name="connsiteX127" fmla="*/ 2053469 w 6857455"/>
                <a:gd name="connsiteY127" fmla="*/ 487417 h 874716"/>
                <a:gd name="connsiteX128" fmla="*/ 2101477 w 6857455"/>
                <a:gd name="connsiteY128" fmla="*/ 481893 h 874716"/>
                <a:gd name="connsiteX129" fmla="*/ 2148722 w 6857455"/>
                <a:gd name="connsiteY129" fmla="*/ 467033 h 874716"/>
                <a:gd name="connsiteX130" fmla="*/ 2179011 w 6857455"/>
                <a:gd name="connsiteY130" fmla="*/ 452744 h 874716"/>
                <a:gd name="connsiteX131" fmla="*/ 2240165 w 6857455"/>
                <a:gd name="connsiteY131" fmla="*/ 442648 h 874716"/>
                <a:gd name="connsiteX132" fmla="*/ 2251404 w 6857455"/>
                <a:gd name="connsiteY132" fmla="*/ 444172 h 874716"/>
                <a:gd name="connsiteX133" fmla="*/ 2433912 w 6857455"/>
                <a:gd name="connsiteY133" fmla="*/ 456746 h 874716"/>
                <a:gd name="connsiteX134" fmla="*/ 2506302 w 6857455"/>
                <a:gd name="connsiteY134" fmla="*/ 476939 h 874716"/>
                <a:gd name="connsiteX135" fmla="*/ 2521735 w 6857455"/>
                <a:gd name="connsiteY135" fmla="*/ 479415 h 874716"/>
                <a:gd name="connsiteX136" fmla="*/ 2675854 w 6857455"/>
                <a:gd name="connsiteY136" fmla="*/ 502086 h 874716"/>
                <a:gd name="connsiteX137" fmla="*/ 2692998 w 6857455"/>
                <a:gd name="connsiteY137" fmla="*/ 503038 h 874716"/>
                <a:gd name="connsiteX138" fmla="*/ 2740816 w 6857455"/>
                <a:gd name="connsiteY138" fmla="*/ 499037 h 874716"/>
                <a:gd name="connsiteX139" fmla="*/ 2853596 w 6857455"/>
                <a:gd name="connsiteY139" fmla="*/ 540187 h 874716"/>
                <a:gd name="connsiteX140" fmla="*/ 2966565 w 6857455"/>
                <a:gd name="connsiteY140" fmla="*/ 554286 h 874716"/>
                <a:gd name="connsiteX141" fmla="*/ 3028671 w 6857455"/>
                <a:gd name="connsiteY141" fmla="*/ 554094 h 874716"/>
                <a:gd name="connsiteX142" fmla="*/ 3073059 w 6857455"/>
                <a:gd name="connsiteY142" fmla="*/ 564192 h 874716"/>
                <a:gd name="connsiteX143" fmla="*/ 3182219 w 6857455"/>
                <a:gd name="connsiteY143" fmla="*/ 594862 h 874716"/>
                <a:gd name="connsiteX144" fmla="*/ 3233656 w 6857455"/>
                <a:gd name="connsiteY144" fmla="*/ 599625 h 874716"/>
                <a:gd name="connsiteX145" fmla="*/ 3288332 w 6857455"/>
                <a:gd name="connsiteY145" fmla="*/ 609914 h 874716"/>
                <a:gd name="connsiteX146" fmla="*/ 3423591 w 6857455"/>
                <a:gd name="connsiteY146" fmla="*/ 656015 h 874716"/>
                <a:gd name="connsiteX147" fmla="*/ 3534084 w 6857455"/>
                <a:gd name="connsiteY147" fmla="*/ 653349 h 874716"/>
                <a:gd name="connsiteX148" fmla="*/ 3604571 w 6857455"/>
                <a:gd name="connsiteY148" fmla="*/ 653918 h 874716"/>
                <a:gd name="connsiteX149" fmla="*/ 3688586 w 6857455"/>
                <a:gd name="connsiteY149" fmla="*/ 669160 h 874716"/>
                <a:gd name="connsiteX150" fmla="*/ 3757358 w 6857455"/>
                <a:gd name="connsiteY150" fmla="*/ 691450 h 874716"/>
                <a:gd name="connsiteX151" fmla="*/ 3852421 w 6857455"/>
                <a:gd name="connsiteY151" fmla="*/ 709167 h 874716"/>
                <a:gd name="connsiteX152" fmla="*/ 3947104 w 6857455"/>
                <a:gd name="connsiteY152" fmla="*/ 743267 h 874716"/>
                <a:gd name="connsiteX153" fmla="*/ 4013208 w 6857455"/>
                <a:gd name="connsiteY153" fmla="*/ 769367 h 874716"/>
                <a:gd name="connsiteX154" fmla="*/ 4105222 w 6857455"/>
                <a:gd name="connsiteY154" fmla="*/ 792417 h 874716"/>
                <a:gd name="connsiteX155" fmla="*/ 4246006 w 6857455"/>
                <a:gd name="connsiteY155" fmla="*/ 808610 h 874716"/>
                <a:gd name="connsiteX156" fmla="*/ 4310779 w 6857455"/>
                <a:gd name="connsiteY156" fmla="*/ 810326 h 874716"/>
                <a:gd name="connsiteX157" fmla="*/ 4413272 w 6857455"/>
                <a:gd name="connsiteY157" fmla="*/ 848235 h 874716"/>
                <a:gd name="connsiteX158" fmla="*/ 4457087 w 6857455"/>
                <a:gd name="connsiteY158" fmla="*/ 866524 h 874716"/>
                <a:gd name="connsiteX159" fmla="*/ 4496523 w 6857455"/>
                <a:gd name="connsiteY159" fmla="*/ 851284 h 874716"/>
                <a:gd name="connsiteX160" fmla="*/ 4522050 w 6857455"/>
                <a:gd name="connsiteY160" fmla="*/ 833757 h 874716"/>
                <a:gd name="connsiteX161" fmla="*/ 4602824 w 6857455"/>
                <a:gd name="connsiteY161" fmla="*/ 848618 h 874716"/>
                <a:gd name="connsiteX162" fmla="*/ 4688553 w 6857455"/>
                <a:gd name="connsiteY162" fmla="*/ 864238 h 874716"/>
                <a:gd name="connsiteX163" fmla="*/ 4749895 w 6857455"/>
                <a:gd name="connsiteY163" fmla="*/ 874716 h 874716"/>
                <a:gd name="connsiteX164" fmla="*/ 4826480 w 6857455"/>
                <a:gd name="connsiteY164" fmla="*/ 866334 h 874716"/>
                <a:gd name="connsiteX165" fmla="*/ 4886870 w 6857455"/>
                <a:gd name="connsiteY165" fmla="*/ 862906 h 874716"/>
                <a:gd name="connsiteX166" fmla="*/ 4935639 w 6857455"/>
                <a:gd name="connsiteY166" fmla="*/ 853190 h 874716"/>
                <a:gd name="connsiteX167" fmla="*/ 4952784 w 6857455"/>
                <a:gd name="connsiteY167" fmla="*/ 847473 h 874716"/>
                <a:gd name="connsiteX168" fmla="*/ 5088617 w 6857455"/>
                <a:gd name="connsiteY168" fmla="*/ 802896 h 874716"/>
                <a:gd name="connsiteX169" fmla="*/ 5233781 w 6857455"/>
                <a:gd name="connsiteY169" fmla="*/ 767271 h 874716"/>
                <a:gd name="connsiteX170" fmla="*/ 5327893 w 6857455"/>
                <a:gd name="connsiteY170" fmla="*/ 789752 h 874716"/>
                <a:gd name="connsiteX171" fmla="*/ 5362946 w 6857455"/>
                <a:gd name="connsiteY171" fmla="*/ 789370 h 874716"/>
                <a:gd name="connsiteX172" fmla="*/ 5524115 w 6857455"/>
                <a:gd name="connsiteY172" fmla="*/ 794514 h 874716"/>
                <a:gd name="connsiteX173" fmla="*/ 5552500 w 6857455"/>
                <a:gd name="connsiteY173" fmla="*/ 800038 h 874716"/>
                <a:gd name="connsiteX174" fmla="*/ 5705857 w 6857455"/>
                <a:gd name="connsiteY174" fmla="*/ 777367 h 874716"/>
                <a:gd name="connsiteX175" fmla="*/ 5761485 w 6857455"/>
                <a:gd name="connsiteY175" fmla="*/ 773557 h 874716"/>
                <a:gd name="connsiteX176" fmla="*/ 5812731 w 6857455"/>
                <a:gd name="connsiteY176" fmla="*/ 767271 h 874716"/>
                <a:gd name="connsiteX177" fmla="*/ 5884361 w 6857455"/>
                <a:gd name="connsiteY177" fmla="*/ 765747 h 874716"/>
                <a:gd name="connsiteX178" fmla="*/ 5958660 w 6857455"/>
                <a:gd name="connsiteY178" fmla="*/ 768605 h 874716"/>
                <a:gd name="connsiteX179" fmla="*/ 6041528 w 6857455"/>
                <a:gd name="connsiteY179" fmla="*/ 768033 h 874716"/>
                <a:gd name="connsiteX180" fmla="*/ 6074297 w 6857455"/>
                <a:gd name="connsiteY180" fmla="*/ 763081 h 874716"/>
                <a:gd name="connsiteX181" fmla="*/ 6162880 w 6857455"/>
                <a:gd name="connsiteY181" fmla="*/ 766509 h 874716"/>
                <a:gd name="connsiteX182" fmla="*/ 6209364 w 6857455"/>
                <a:gd name="connsiteY182" fmla="*/ 760795 h 874716"/>
                <a:gd name="connsiteX183" fmla="*/ 6285948 w 6857455"/>
                <a:gd name="connsiteY183" fmla="*/ 759651 h 874716"/>
                <a:gd name="connsiteX184" fmla="*/ 6310905 w 6857455"/>
                <a:gd name="connsiteY184" fmla="*/ 758316 h 874716"/>
                <a:gd name="connsiteX185" fmla="*/ 6333194 w 6857455"/>
                <a:gd name="connsiteY185" fmla="*/ 757554 h 874716"/>
                <a:gd name="connsiteX186" fmla="*/ 6409586 w 6857455"/>
                <a:gd name="connsiteY186" fmla="*/ 773177 h 874716"/>
                <a:gd name="connsiteX187" fmla="*/ 6477407 w 6857455"/>
                <a:gd name="connsiteY187" fmla="*/ 774129 h 874716"/>
                <a:gd name="connsiteX188" fmla="*/ 6596283 w 6857455"/>
                <a:gd name="connsiteY188" fmla="*/ 786703 h 874716"/>
                <a:gd name="connsiteX189" fmla="*/ 6622573 w 6857455"/>
                <a:gd name="connsiteY189" fmla="*/ 782321 h 874716"/>
                <a:gd name="connsiteX190" fmla="*/ 6704872 w 6857455"/>
                <a:gd name="connsiteY190" fmla="*/ 780607 h 874716"/>
                <a:gd name="connsiteX191" fmla="*/ 6751738 w 6857455"/>
                <a:gd name="connsiteY191" fmla="*/ 779273 h 874716"/>
                <a:gd name="connsiteX192" fmla="*/ 6809650 w 6857455"/>
                <a:gd name="connsiteY192" fmla="*/ 788417 h 874716"/>
                <a:gd name="connsiteX193" fmla="*/ 6832976 w 6857455"/>
                <a:gd name="connsiteY193" fmla="*/ 800428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6857455" h="874716">
                  <a:moveTo>
                    <a:pt x="6857455" y="804643"/>
                  </a:moveTo>
                  <a:lnTo>
                    <a:pt x="6857455" y="562246"/>
                  </a:lnTo>
                  <a:lnTo>
                    <a:pt x="6829178" y="551284"/>
                  </a:lnTo>
                  <a:cubicBezTo>
                    <a:pt x="6805745" y="539044"/>
                    <a:pt x="6784885" y="521708"/>
                    <a:pt x="6766024" y="500372"/>
                  </a:cubicBezTo>
                  <a:cubicBezTo>
                    <a:pt x="6755166" y="488179"/>
                    <a:pt x="6746784" y="486845"/>
                    <a:pt x="6734971" y="500944"/>
                  </a:cubicBezTo>
                  <a:cubicBezTo>
                    <a:pt x="6721257" y="517326"/>
                    <a:pt x="6701634" y="510850"/>
                    <a:pt x="6683915" y="507040"/>
                  </a:cubicBezTo>
                  <a:cubicBezTo>
                    <a:pt x="6665629" y="503230"/>
                    <a:pt x="6647148" y="499228"/>
                    <a:pt x="6628860" y="495418"/>
                  </a:cubicBezTo>
                  <a:cubicBezTo>
                    <a:pt x="6615335" y="492752"/>
                    <a:pt x="6601999" y="490466"/>
                    <a:pt x="6588662" y="487227"/>
                  </a:cubicBezTo>
                  <a:cubicBezTo>
                    <a:pt x="6547133" y="477129"/>
                    <a:pt x="6509794" y="480177"/>
                    <a:pt x="6476074" y="511230"/>
                  </a:cubicBezTo>
                  <a:cubicBezTo>
                    <a:pt x="6450356" y="535043"/>
                    <a:pt x="6417399" y="542093"/>
                    <a:pt x="6382345" y="534853"/>
                  </a:cubicBezTo>
                  <a:cubicBezTo>
                    <a:pt x="6377963" y="533901"/>
                    <a:pt x="6372439" y="530091"/>
                    <a:pt x="6369391" y="531615"/>
                  </a:cubicBezTo>
                  <a:cubicBezTo>
                    <a:pt x="6323479" y="553904"/>
                    <a:pt x="6287092" y="514658"/>
                    <a:pt x="6244799" y="512182"/>
                  </a:cubicBezTo>
                  <a:cubicBezTo>
                    <a:pt x="6226130" y="511040"/>
                    <a:pt x="6207079" y="496942"/>
                    <a:pt x="6190315" y="485703"/>
                  </a:cubicBezTo>
                  <a:cubicBezTo>
                    <a:pt x="6167262" y="470271"/>
                    <a:pt x="6146687" y="455412"/>
                    <a:pt x="6115446" y="462270"/>
                  </a:cubicBezTo>
                  <a:cubicBezTo>
                    <a:pt x="6084203" y="469319"/>
                    <a:pt x="6055627" y="456364"/>
                    <a:pt x="6032194" y="434266"/>
                  </a:cubicBezTo>
                  <a:cubicBezTo>
                    <a:pt x="6014287" y="417501"/>
                    <a:pt x="5994665" y="415977"/>
                    <a:pt x="5971042" y="420738"/>
                  </a:cubicBezTo>
                  <a:cubicBezTo>
                    <a:pt x="5941513" y="426645"/>
                    <a:pt x="5910842" y="427027"/>
                    <a:pt x="5880933" y="430646"/>
                  </a:cubicBezTo>
                  <a:cubicBezTo>
                    <a:pt x="5874454" y="431408"/>
                    <a:pt x="5866265" y="434076"/>
                    <a:pt x="5862452" y="438648"/>
                  </a:cubicBezTo>
                  <a:cubicBezTo>
                    <a:pt x="5815779" y="495418"/>
                    <a:pt x="5750055" y="495990"/>
                    <a:pt x="5685283" y="498658"/>
                  </a:cubicBezTo>
                  <a:cubicBezTo>
                    <a:pt x="5646039" y="500372"/>
                    <a:pt x="5606604" y="500372"/>
                    <a:pt x="5567169" y="499420"/>
                  </a:cubicBezTo>
                  <a:cubicBezTo>
                    <a:pt x="5553832" y="499228"/>
                    <a:pt x="5539736" y="496180"/>
                    <a:pt x="5527923" y="490466"/>
                  </a:cubicBezTo>
                  <a:cubicBezTo>
                    <a:pt x="5503348" y="478463"/>
                    <a:pt x="5480680" y="462843"/>
                    <a:pt x="5456292" y="450650"/>
                  </a:cubicBezTo>
                  <a:cubicBezTo>
                    <a:pt x="5447151" y="445886"/>
                    <a:pt x="5435338" y="445696"/>
                    <a:pt x="5424670" y="444934"/>
                  </a:cubicBezTo>
                  <a:cubicBezTo>
                    <a:pt x="5405809" y="443410"/>
                    <a:pt x="5384854" y="447982"/>
                    <a:pt x="5368662" y="441124"/>
                  </a:cubicBezTo>
                  <a:cubicBezTo>
                    <a:pt x="5326559" y="423407"/>
                    <a:pt x="5287123" y="427407"/>
                    <a:pt x="5247118" y="444934"/>
                  </a:cubicBezTo>
                  <a:cubicBezTo>
                    <a:pt x="5191108" y="469509"/>
                    <a:pt x="5138148" y="467605"/>
                    <a:pt x="5088617" y="428742"/>
                  </a:cubicBezTo>
                  <a:cubicBezTo>
                    <a:pt x="5066328" y="411215"/>
                    <a:pt x="5044609" y="419596"/>
                    <a:pt x="5025750" y="433694"/>
                  </a:cubicBezTo>
                  <a:cubicBezTo>
                    <a:pt x="5004032" y="450078"/>
                    <a:pt x="4982885" y="454268"/>
                    <a:pt x="4957930" y="442268"/>
                  </a:cubicBezTo>
                  <a:cubicBezTo>
                    <a:pt x="4952404" y="439600"/>
                    <a:pt x="4944594" y="440933"/>
                    <a:pt x="4938116" y="441886"/>
                  </a:cubicBezTo>
                  <a:cubicBezTo>
                    <a:pt x="4901158" y="446648"/>
                    <a:pt x="4864009" y="454650"/>
                    <a:pt x="4833910" y="421693"/>
                  </a:cubicBezTo>
                  <a:cubicBezTo>
                    <a:pt x="4828004" y="415214"/>
                    <a:pt x="4818097" y="412549"/>
                    <a:pt x="4810095" y="408167"/>
                  </a:cubicBezTo>
                  <a:cubicBezTo>
                    <a:pt x="4776566" y="390258"/>
                    <a:pt x="4777900" y="391974"/>
                    <a:pt x="4747991" y="413691"/>
                  </a:cubicBezTo>
                  <a:cubicBezTo>
                    <a:pt x="4732369" y="425121"/>
                    <a:pt x="4710842" y="436742"/>
                    <a:pt x="4692745" y="435790"/>
                  </a:cubicBezTo>
                  <a:cubicBezTo>
                    <a:pt x="4583584" y="430075"/>
                    <a:pt x="4479758" y="457508"/>
                    <a:pt x="4375933" y="483417"/>
                  </a:cubicBezTo>
                  <a:cubicBezTo>
                    <a:pt x="4311923" y="499420"/>
                    <a:pt x="4249436" y="500372"/>
                    <a:pt x="4185426" y="484179"/>
                  </a:cubicBezTo>
                  <a:cubicBezTo>
                    <a:pt x="4139133" y="472367"/>
                    <a:pt x="4095315" y="491800"/>
                    <a:pt x="4052072" y="505134"/>
                  </a:cubicBezTo>
                  <a:cubicBezTo>
                    <a:pt x="4043117" y="507799"/>
                    <a:pt x="4034735" y="518278"/>
                    <a:pt x="4029973" y="527233"/>
                  </a:cubicBezTo>
                  <a:cubicBezTo>
                    <a:pt x="4012826" y="558858"/>
                    <a:pt x="3984441" y="563810"/>
                    <a:pt x="3948626" y="550666"/>
                  </a:cubicBezTo>
                  <a:cubicBezTo>
                    <a:pt x="3920241" y="540377"/>
                    <a:pt x="3894332" y="526661"/>
                    <a:pt x="3871280" y="502275"/>
                  </a:cubicBezTo>
                  <a:cubicBezTo>
                    <a:pt x="3844229" y="473701"/>
                    <a:pt x="3816224" y="441124"/>
                    <a:pt x="3774312" y="429122"/>
                  </a:cubicBezTo>
                  <a:cubicBezTo>
                    <a:pt x="3756214" y="423979"/>
                    <a:pt x="3740593" y="423217"/>
                    <a:pt x="3721543" y="428552"/>
                  </a:cubicBezTo>
                  <a:cubicBezTo>
                    <a:pt x="3684583" y="438837"/>
                    <a:pt x="3647436" y="446078"/>
                    <a:pt x="3612763" y="414263"/>
                  </a:cubicBezTo>
                  <a:cubicBezTo>
                    <a:pt x="3593712" y="396736"/>
                    <a:pt x="3567994" y="385496"/>
                    <a:pt x="3537323" y="389878"/>
                  </a:cubicBezTo>
                  <a:cubicBezTo>
                    <a:pt x="3499031" y="395402"/>
                    <a:pt x="3464168" y="381496"/>
                    <a:pt x="3431593" y="360921"/>
                  </a:cubicBezTo>
                  <a:cubicBezTo>
                    <a:pt x="3419971" y="353491"/>
                    <a:pt x="3405682" y="349301"/>
                    <a:pt x="3392158" y="345681"/>
                  </a:cubicBezTo>
                  <a:cubicBezTo>
                    <a:pt x="3360915" y="337298"/>
                    <a:pt x="3329480" y="329868"/>
                    <a:pt x="3297856" y="323010"/>
                  </a:cubicBezTo>
                  <a:cubicBezTo>
                    <a:pt x="3271948" y="317296"/>
                    <a:pt x="3245849" y="313104"/>
                    <a:pt x="3219748" y="308151"/>
                  </a:cubicBezTo>
                  <a:cubicBezTo>
                    <a:pt x="3191173" y="302817"/>
                    <a:pt x="3168502" y="290433"/>
                    <a:pt x="3156692" y="261668"/>
                  </a:cubicBezTo>
                  <a:cubicBezTo>
                    <a:pt x="3152882" y="252524"/>
                    <a:pt x="3143737" y="245283"/>
                    <a:pt x="3136497" y="237663"/>
                  </a:cubicBezTo>
                  <a:cubicBezTo>
                    <a:pt x="3131355" y="232139"/>
                    <a:pt x="3124495" y="227947"/>
                    <a:pt x="3119733" y="222233"/>
                  </a:cubicBezTo>
                  <a:cubicBezTo>
                    <a:pt x="3094776" y="192132"/>
                    <a:pt x="3070201" y="161843"/>
                    <a:pt x="3045436" y="131742"/>
                  </a:cubicBezTo>
                  <a:cubicBezTo>
                    <a:pt x="3042958" y="128884"/>
                    <a:pt x="3040292" y="125455"/>
                    <a:pt x="3037054" y="124121"/>
                  </a:cubicBezTo>
                  <a:cubicBezTo>
                    <a:pt x="3003525" y="110215"/>
                    <a:pt x="2969614" y="97070"/>
                    <a:pt x="2936466" y="82400"/>
                  </a:cubicBezTo>
                  <a:cubicBezTo>
                    <a:pt x="2923702" y="76686"/>
                    <a:pt x="2910558" y="69637"/>
                    <a:pt x="2901031" y="59731"/>
                  </a:cubicBezTo>
                  <a:cubicBezTo>
                    <a:pt x="2879314" y="37250"/>
                    <a:pt x="2859502" y="12866"/>
                    <a:pt x="2828259" y="3149"/>
                  </a:cubicBezTo>
                  <a:cubicBezTo>
                    <a:pt x="2819114" y="293"/>
                    <a:pt x="2808256" y="-1231"/>
                    <a:pt x="2799492" y="1245"/>
                  </a:cubicBezTo>
                  <a:cubicBezTo>
                    <a:pt x="2763867" y="11532"/>
                    <a:pt x="2729005" y="24296"/>
                    <a:pt x="2693570" y="35154"/>
                  </a:cubicBezTo>
                  <a:cubicBezTo>
                    <a:pt x="2671092" y="41823"/>
                    <a:pt x="2650707" y="49825"/>
                    <a:pt x="2639847" y="73448"/>
                  </a:cubicBezTo>
                  <a:cubicBezTo>
                    <a:pt x="2636801" y="80114"/>
                    <a:pt x="2628226" y="87354"/>
                    <a:pt x="2621178" y="88688"/>
                  </a:cubicBezTo>
                  <a:cubicBezTo>
                    <a:pt x="2575839" y="97260"/>
                    <a:pt x="2531069" y="101451"/>
                    <a:pt x="2489348" y="72304"/>
                  </a:cubicBezTo>
                  <a:cubicBezTo>
                    <a:pt x="2480585" y="66017"/>
                    <a:pt x="2464201" y="66017"/>
                    <a:pt x="2452580" y="68683"/>
                  </a:cubicBezTo>
                  <a:cubicBezTo>
                    <a:pt x="2407811" y="78590"/>
                    <a:pt x="2365328" y="82020"/>
                    <a:pt x="2326464" y="50395"/>
                  </a:cubicBezTo>
                  <a:cubicBezTo>
                    <a:pt x="2321892" y="46585"/>
                    <a:pt x="2307224" y="50015"/>
                    <a:pt x="2300365" y="54777"/>
                  </a:cubicBezTo>
                  <a:cubicBezTo>
                    <a:pt x="2234259" y="101261"/>
                    <a:pt x="2198064" y="102405"/>
                    <a:pt x="2130434" y="58397"/>
                  </a:cubicBezTo>
                  <a:cubicBezTo>
                    <a:pt x="2126052" y="55539"/>
                    <a:pt x="2120337" y="52301"/>
                    <a:pt x="2118621" y="47919"/>
                  </a:cubicBezTo>
                  <a:cubicBezTo>
                    <a:pt x="2107001" y="19914"/>
                    <a:pt x="2082236" y="19152"/>
                    <a:pt x="2057659" y="16866"/>
                  </a:cubicBezTo>
                  <a:cubicBezTo>
                    <a:pt x="2030608" y="14390"/>
                    <a:pt x="2003555" y="11152"/>
                    <a:pt x="1976314" y="8865"/>
                  </a:cubicBezTo>
                  <a:cubicBezTo>
                    <a:pt x="1971550" y="8483"/>
                    <a:pt x="1966216" y="10007"/>
                    <a:pt x="1961454" y="11724"/>
                  </a:cubicBezTo>
                  <a:cubicBezTo>
                    <a:pt x="1943165" y="18010"/>
                    <a:pt x="1925449" y="27154"/>
                    <a:pt x="1906588" y="30964"/>
                  </a:cubicBezTo>
                  <a:cubicBezTo>
                    <a:pt x="1865821" y="39156"/>
                    <a:pt x="1826385" y="55539"/>
                    <a:pt x="1783330" y="48871"/>
                  </a:cubicBezTo>
                  <a:cubicBezTo>
                    <a:pt x="1775902" y="47729"/>
                    <a:pt x="1767327" y="53253"/>
                    <a:pt x="1759327" y="55349"/>
                  </a:cubicBezTo>
                  <a:cubicBezTo>
                    <a:pt x="1744849" y="58969"/>
                    <a:pt x="1730750" y="64111"/>
                    <a:pt x="1716082" y="65445"/>
                  </a:cubicBezTo>
                  <a:cubicBezTo>
                    <a:pt x="1677218" y="68875"/>
                    <a:pt x="1637975" y="71924"/>
                    <a:pt x="1598920" y="72114"/>
                  </a:cubicBezTo>
                  <a:cubicBezTo>
                    <a:pt x="1580061" y="72304"/>
                    <a:pt x="1561201" y="65065"/>
                    <a:pt x="1542150" y="62207"/>
                  </a:cubicBezTo>
                  <a:cubicBezTo>
                    <a:pt x="1533578" y="60873"/>
                    <a:pt x="1519669" y="58587"/>
                    <a:pt x="1516813" y="62779"/>
                  </a:cubicBezTo>
                  <a:cubicBezTo>
                    <a:pt x="1494714" y="94592"/>
                    <a:pt x="1463661" y="88496"/>
                    <a:pt x="1432228" y="88116"/>
                  </a:cubicBezTo>
                  <a:cubicBezTo>
                    <a:pt x="1362884" y="87354"/>
                    <a:pt x="1295826" y="60493"/>
                    <a:pt x="1224765" y="71924"/>
                  </a:cubicBezTo>
                  <a:cubicBezTo>
                    <a:pt x="1204191" y="75162"/>
                    <a:pt x="1181330" y="62397"/>
                    <a:pt x="1159231" y="58207"/>
                  </a:cubicBezTo>
                  <a:cubicBezTo>
                    <a:pt x="1147801" y="56111"/>
                    <a:pt x="1135228" y="53633"/>
                    <a:pt x="1124370" y="56301"/>
                  </a:cubicBezTo>
                  <a:cubicBezTo>
                    <a:pt x="1107605" y="60493"/>
                    <a:pt x="1091411" y="68113"/>
                    <a:pt x="1075600" y="75542"/>
                  </a:cubicBezTo>
                  <a:cubicBezTo>
                    <a:pt x="1046261" y="89258"/>
                    <a:pt x="1016162" y="89258"/>
                    <a:pt x="986633" y="79162"/>
                  </a:cubicBezTo>
                  <a:cubicBezTo>
                    <a:pt x="944722" y="64873"/>
                    <a:pt x="903193" y="64873"/>
                    <a:pt x="861089" y="76304"/>
                  </a:cubicBezTo>
                  <a:cubicBezTo>
                    <a:pt x="826990" y="85638"/>
                    <a:pt x="791935" y="92116"/>
                    <a:pt x="759168" y="104689"/>
                  </a:cubicBezTo>
                  <a:cubicBezTo>
                    <a:pt x="744689" y="110215"/>
                    <a:pt x="732497" y="126597"/>
                    <a:pt x="723735" y="140696"/>
                  </a:cubicBezTo>
                  <a:cubicBezTo>
                    <a:pt x="706018" y="169271"/>
                    <a:pt x="674013" y="169081"/>
                    <a:pt x="647532" y="147934"/>
                  </a:cubicBezTo>
                  <a:cubicBezTo>
                    <a:pt x="619717" y="125645"/>
                    <a:pt x="584664" y="112501"/>
                    <a:pt x="552659" y="95926"/>
                  </a:cubicBezTo>
                  <a:cubicBezTo>
                    <a:pt x="549993" y="94592"/>
                    <a:pt x="545039" y="96116"/>
                    <a:pt x="541800" y="97640"/>
                  </a:cubicBezTo>
                  <a:cubicBezTo>
                    <a:pt x="488649" y="122407"/>
                    <a:pt x="433593" y="126979"/>
                    <a:pt x="375107" y="123169"/>
                  </a:cubicBezTo>
                  <a:cubicBezTo>
                    <a:pt x="341960" y="121073"/>
                    <a:pt x="307289" y="137076"/>
                    <a:pt x="273567" y="145458"/>
                  </a:cubicBezTo>
                  <a:cubicBezTo>
                    <a:pt x="269757" y="146410"/>
                    <a:pt x="266519" y="151174"/>
                    <a:pt x="264043" y="154792"/>
                  </a:cubicBezTo>
                  <a:cubicBezTo>
                    <a:pt x="240228" y="190800"/>
                    <a:pt x="208223" y="200706"/>
                    <a:pt x="169360" y="177273"/>
                  </a:cubicBezTo>
                  <a:cubicBezTo>
                    <a:pt x="143643" y="161651"/>
                    <a:pt x="118114" y="158032"/>
                    <a:pt x="89347" y="157460"/>
                  </a:cubicBezTo>
                  <a:cubicBezTo>
                    <a:pt x="71059" y="157078"/>
                    <a:pt x="52962" y="147934"/>
                    <a:pt x="34291" y="145268"/>
                  </a:cubicBezTo>
                  <a:lnTo>
                    <a:pt x="0" y="142056"/>
                  </a:lnTo>
                  <a:lnTo>
                    <a:pt x="0" y="849556"/>
                  </a:lnTo>
                  <a:lnTo>
                    <a:pt x="60652" y="844783"/>
                  </a:lnTo>
                  <a:cubicBezTo>
                    <a:pt x="80251" y="839473"/>
                    <a:pt x="99446" y="832043"/>
                    <a:pt x="119068" y="827281"/>
                  </a:cubicBezTo>
                  <a:cubicBezTo>
                    <a:pt x="137355" y="822899"/>
                    <a:pt x="154501" y="812802"/>
                    <a:pt x="171840" y="804420"/>
                  </a:cubicBezTo>
                  <a:cubicBezTo>
                    <a:pt x="204985" y="788417"/>
                    <a:pt x="240420" y="798514"/>
                    <a:pt x="274329" y="794324"/>
                  </a:cubicBezTo>
                  <a:cubicBezTo>
                    <a:pt x="285188" y="792990"/>
                    <a:pt x="296046" y="791466"/>
                    <a:pt x="306715" y="788798"/>
                  </a:cubicBezTo>
                  <a:cubicBezTo>
                    <a:pt x="335864" y="781749"/>
                    <a:pt x="365583" y="775653"/>
                    <a:pt x="393967" y="765937"/>
                  </a:cubicBezTo>
                  <a:cubicBezTo>
                    <a:pt x="426165" y="755078"/>
                    <a:pt x="457028" y="740600"/>
                    <a:pt x="493793" y="725549"/>
                  </a:cubicBezTo>
                  <a:cubicBezTo>
                    <a:pt x="506557" y="729360"/>
                    <a:pt x="526180" y="739648"/>
                    <a:pt x="546373" y="740600"/>
                  </a:cubicBezTo>
                  <a:cubicBezTo>
                    <a:pt x="611337" y="743838"/>
                    <a:pt x="672107" y="726121"/>
                    <a:pt x="730211" y="698116"/>
                  </a:cubicBezTo>
                  <a:cubicBezTo>
                    <a:pt x="747927" y="689734"/>
                    <a:pt x="766980" y="684210"/>
                    <a:pt x="784889" y="676018"/>
                  </a:cubicBezTo>
                  <a:cubicBezTo>
                    <a:pt x="791173" y="673161"/>
                    <a:pt x="799365" y="667065"/>
                    <a:pt x="800509" y="661349"/>
                  </a:cubicBezTo>
                  <a:cubicBezTo>
                    <a:pt x="807175" y="628201"/>
                    <a:pt x="831942" y="628772"/>
                    <a:pt x="857661" y="626868"/>
                  </a:cubicBezTo>
                  <a:cubicBezTo>
                    <a:pt x="888332" y="624582"/>
                    <a:pt x="918621" y="619248"/>
                    <a:pt x="949102" y="614676"/>
                  </a:cubicBezTo>
                  <a:cubicBezTo>
                    <a:pt x="953104" y="614104"/>
                    <a:pt x="956722" y="610104"/>
                    <a:pt x="960342" y="607435"/>
                  </a:cubicBezTo>
                  <a:cubicBezTo>
                    <a:pt x="965867" y="603435"/>
                    <a:pt x="971011" y="597339"/>
                    <a:pt x="977109" y="595815"/>
                  </a:cubicBezTo>
                  <a:cubicBezTo>
                    <a:pt x="1008350" y="588385"/>
                    <a:pt x="1039783" y="582099"/>
                    <a:pt x="1071218" y="575240"/>
                  </a:cubicBezTo>
                  <a:cubicBezTo>
                    <a:pt x="1078266" y="573716"/>
                    <a:pt x="1085505" y="571812"/>
                    <a:pt x="1091983" y="568764"/>
                  </a:cubicBezTo>
                  <a:cubicBezTo>
                    <a:pt x="1098079" y="565906"/>
                    <a:pt x="1103223" y="560952"/>
                    <a:pt x="1109321" y="557904"/>
                  </a:cubicBezTo>
                  <a:cubicBezTo>
                    <a:pt x="1125892" y="549714"/>
                    <a:pt x="1142851" y="542093"/>
                    <a:pt x="1162279" y="532949"/>
                  </a:cubicBezTo>
                  <a:cubicBezTo>
                    <a:pt x="1173138" y="550094"/>
                    <a:pt x="1187810" y="540377"/>
                    <a:pt x="1206097" y="532187"/>
                  </a:cubicBezTo>
                  <a:cubicBezTo>
                    <a:pt x="1224765" y="523805"/>
                    <a:pt x="1246292" y="521137"/>
                    <a:pt x="1266867" y="518088"/>
                  </a:cubicBezTo>
                  <a:cubicBezTo>
                    <a:pt x="1304588" y="512564"/>
                    <a:pt x="1342499" y="509134"/>
                    <a:pt x="1380219" y="504182"/>
                  </a:cubicBezTo>
                  <a:cubicBezTo>
                    <a:pt x="1388221" y="503038"/>
                    <a:pt x="1397365" y="500944"/>
                    <a:pt x="1403461" y="496180"/>
                  </a:cubicBezTo>
                  <a:cubicBezTo>
                    <a:pt x="1445181" y="464175"/>
                    <a:pt x="1495858" y="455222"/>
                    <a:pt x="1544054" y="458268"/>
                  </a:cubicBezTo>
                  <a:cubicBezTo>
                    <a:pt x="1581965" y="460557"/>
                    <a:pt x="1619114" y="462270"/>
                    <a:pt x="1656644" y="459032"/>
                  </a:cubicBezTo>
                  <a:cubicBezTo>
                    <a:pt x="1659502" y="458841"/>
                    <a:pt x="1663312" y="459223"/>
                    <a:pt x="1665406" y="460747"/>
                  </a:cubicBezTo>
                  <a:cubicBezTo>
                    <a:pt x="1678360" y="470843"/>
                    <a:pt x="1691887" y="471605"/>
                    <a:pt x="1708461" y="473318"/>
                  </a:cubicBezTo>
                  <a:cubicBezTo>
                    <a:pt x="1731894" y="475797"/>
                    <a:pt x="1753421" y="474081"/>
                    <a:pt x="1775140" y="469891"/>
                  </a:cubicBezTo>
                  <a:cubicBezTo>
                    <a:pt x="1790952" y="466843"/>
                    <a:pt x="1806953" y="460557"/>
                    <a:pt x="1821051" y="452554"/>
                  </a:cubicBezTo>
                  <a:cubicBezTo>
                    <a:pt x="1840672" y="441314"/>
                    <a:pt x="1859535" y="436934"/>
                    <a:pt x="1878203" y="451792"/>
                  </a:cubicBezTo>
                  <a:cubicBezTo>
                    <a:pt x="1898396" y="467605"/>
                    <a:pt x="1921257" y="462081"/>
                    <a:pt x="1943547" y="462651"/>
                  </a:cubicBezTo>
                  <a:cubicBezTo>
                    <a:pt x="1953262" y="462843"/>
                    <a:pt x="1963550" y="462461"/>
                    <a:pt x="1972884" y="464937"/>
                  </a:cubicBezTo>
                  <a:cubicBezTo>
                    <a:pt x="1999935" y="471987"/>
                    <a:pt x="2026036" y="482655"/>
                    <a:pt x="2053469" y="487417"/>
                  </a:cubicBezTo>
                  <a:cubicBezTo>
                    <a:pt x="2068710" y="490084"/>
                    <a:pt x="2085664" y="485321"/>
                    <a:pt x="2101477" y="481893"/>
                  </a:cubicBezTo>
                  <a:cubicBezTo>
                    <a:pt x="2117479" y="478273"/>
                    <a:pt x="2133290" y="472749"/>
                    <a:pt x="2148722" y="467033"/>
                  </a:cubicBezTo>
                  <a:cubicBezTo>
                    <a:pt x="2159199" y="463223"/>
                    <a:pt x="2170629" y="459603"/>
                    <a:pt x="2179011" y="452744"/>
                  </a:cubicBezTo>
                  <a:cubicBezTo>
                    <a:pt x="2198064" y="437124"/>
                    <a:pt x="2217685" y="434455"/>
                    <a:pt x="2240165" y="442648"/>
                  </a:cubicBezTo>
                  <a:cubicBezTo>
                    <a:pt x="2243593" y="443982"/>
                    <a:pt x="2247594" y="443982"/>
                    <a:pt x="2251404" y="444172"/>
                  </a:cubicBezTo>
                  <a:cubicBezTo>
                    <a:pt x="2312370" y="448172"/>
                    <a:pt x="2373330" y="450650"/>
                    <a:pt x="2433912" y="456746"/>
                  </a:cubicBezTo>
                  <a:cubicBezTo>
                    <a:pt x="2458485" y="459223"/>
                    <a:pt x="2482107" y="470081"/>
                    <a:pt x="2506302" y="476939"/>
                  </a:cubicBezTo>
                  <a:cubicBezTo>
                    <a:pt x="2511256" y="478273"/>
                    <a:pt x="2516783" y="480369"/>
                    <a:pt x="2521735" y="479415"/>
                  </a:cubicBezTo>
                  <a:cubicBezTo>
                    <a:pt x="2575647" y="469891"/>
                    <a:pt x="2626132" y="483797"/>
                    <a:pt x="2675854" y="502086"/>
                  </a:cubicBezTo>
                  <a:cubicBezTo>
                    <a:pt x="2680996" y="503992"/>
                    <a:pt x="2687282" y="503419"/>
                    <a:pt x="2692998" y="503038"/>
                  </a:cubicBezTo>
                  <a:cubicBezTo>
                    <a:pt x="2709003" y="501706"/>
                    <a:pt x="2726337" y="495038"/>
                    <a:pt x="2740816" y="499037"/>
                  </a:cubicBezTo>
                  <a:cubicBezTo>
                    <a:pt x="2779297" y="510088"/>
                    <a:pt x="2817398" y="523423"/>
                    <a:pt x="2853596" y="540187"/>
                  </a:cubicBezTo>
                  <a:cubicBezTo>
                    <a:pt x="2890365" y="557142"/>
                    <a:pt x="2924464" y="571430"/>
                    <a:pt x="2966565" y="554286"/>
                  </a:cubicBezTo>
                  <a:cubicBezTo>
                    <a:pt x="2984472" y="547045"/>
                    <a:pt x="3008095" y="552190"/>
                    <a:pt x="3028671" y="554094"/>
                  </a:cubicBezTo>
                  <a:cubicBezTo>
                    <a:pt x="3043720" y="555618"/>
                    <a:pt x="3058198" y="564192"/>
                    <a:pt x="3073059" y="564192"/>
                  </a:cubicBezTo>
                  <a:cubicBezTo>
                    <a:pt x="3112686" y="564192"/>
                    <a:pt x="3147927" y="574288"/>
                    <a:pt x="3182219" y="594862"/>
                  </a:cubicBezTo>
                  <a:cubicBezTo>
                    <a:pt x="3195557" y="602863"/>
                    <a:pt x="3216322" y="597529"/>
                    <a:pt x="3233656" y="599625"/>
                  </a:cubicBezTo>
                  <a:cubicBezTo>
                    <a:pt x="3251947" y="602101"/>
                    <a:pt x="3270804" y="604387"/>
                    <a:pt x="3288332" y="609914"/>
                  </a:cubicBezTo>
                  <a:cubicBezTo>
                    <a:pt x="3333672" y="624392"/>
                    <a:pt x="3378441" y="640774"/>
                    <a:pt x="3423591" y="656015"/>
                  </a:cubicBezTo>
                  <a:cubicBezTo>
                    <a:pt x="3460738" y="668590"/>
                    <a:pt x="3497317" y="658683"/>
                    <a:pt x="3534084" y="653349"/>
                  </a:cubicBezTo>
                  <a:cubicBezTo>
                    <a:pt x="3557137" y="649919"/>
                    <a:pt x="3578662" y="641727"/>
                    <a:pt x="3604571" y="653918"/>
                  </a:cubicBezTo>
                  <a:cubicBezTo>
                    <a:pt x="3629338" y="665541"/>
                    <a:pt x="3660771" y="662873"/>
                    <a:pt x="3688586" y="669160"/>
                  </a:cubicBezTo>
                  <a:cubicBezTo>
                    <a:pt x="3712020" y="674494"/>
                    <a:pt x="3734687" y="683068"/>
                    <a:pt x="3757358" y="691450"/>
                  </a:cubicBezTo>
                  <a:cubicBezTo>
                    <a:pt x="3788221" y="702881"/>
                    <a:pt x="3818700" y="714881"/>
                    <a:pt x="3852421" y="709167"/>
                  </a:cubicBezTo>
                  <a:cubicBezTo>
                    <a:pt x="3890714" y="702689"/>
                    <a:pt x="3917001" y="727073"/>
                    <a:pt x="3947104" y="743267"/>
                  </a:cubicBezTo>
                  <a:cubicBezTo>
                    <a:pt x="3967869" y="754316"/>
                    <a:pt x="3990538" y="762509"/>
                    <a:pt x="4013208" y="769367"/>
                  </a:cubicBezTo>
                  <a:cubicBezTo>
                    <a:pt x="4043497" y="778321"/>
                    <a:pt x="4074740" y="783655"/>
                    <a:pt x="4105222" y="792417"/>
                  </a:cubicBezTo>
                  <a:cubicBezTo>
                    <a:pt x="4151325" y="805561"/>
                    <a:pt x="4198001" y="815850"/>
                    <a:pt x="4246006" y="808610"/>
                  </a:cubicBezTo>
                  <a:cubicBezTo>
                    <a:pt x="4268105" y="805372"/>
                    <a:pt x="4288682" y="805561"/>
                    <a:pt x="4310779" y="810326"/>
                  </a:cubicBezTo>
                  <a:cubicBezTo>
                    <a:pt x="4346974" y="818136"/>
                    <a:pt x="4384123" y="819089"/>
                    <a:pt x="4413272" y="848235"/>
                  </a:cubicBezTo>
                  <a:cubicBezTo>
                    <a:pt x="4423558" y="858524"/>
                    <a:pt x="4442037" y="861190"/>
                    <a:pt x="4457087" y="866524"/>
                  </a:cubicBezTo>
                  <a:cubicBezTo>
                    <a:pt x="4474424" y="872812"/>
                    <a:pt x="4487186" y="869572"/>
                    <a:pt x="4496523" y="851284"/>
                  </a:cubicBezTo>
                  <a:cubicBezTo>
                    <a:pt x="4500713" y="843093"/>
                    <a:pt x="4512715" y="835091"/>
                    <a:pt x="4522050" y="833757"/>
                  </a:cubicBezTo>
                  <a:cubicBezTo>
                    <a:pt x="4550055" y="829757"/>
                    <a:pt x="4575773" y="835663"/>
                    <a:pt x="4602824" y="848618"/>
                  </a:cubicBezTo>
                  <a:cubicBezTo>
                    <a:pt x="4628161" y="860810"/>
                    <a:pt x="4659786" y="859476"/>
                    <a:pt x="4688553" y="864238"/>
                  </a:cubicBezTo>
                  <a:cubicBezTo>
                    <a:pt x="4708936" y="867668"/>
                    <a:pt x="4729321" y="874716"/>
                    <a:pt x="4749895" y="874716"/>
                  </a:cubicBezTo>
                  <a:cubicBezTo>
                    <a:pt x="4775424" y="874716"/>
                    <a:pt x="4800761" y="868620"/>
                    <a:pt x="4826480" y="866334"/>
                  </a:cubicBezTo>
                  <a:cubicBezTo>
                    <a:pt x="4846482" y="864430"/>
                    <a:pt x="4866867" y="865192"/>
                    <a:pt x="4886870" y="862906"/>
                  </a:cubicBezTo>
                  <a:cubicBezTo>
                    <a:pt x="4903254" y="861190"/>
                    <a:pt x="4919447" y="856810"/>
                    <a:pt x="4935639" y="853190"/>
                  </a:cubicBezTo>
                  <a:cubicBezTo>
                    <a:pt x="4941546" y="851856"/>
                    <a:pt x="4947452" y="846711"/>
                    <a:pt x="4952784" y="847473"/>
                  </a:cubicBezTo>
                  <a:cubicBezTo>
                    <a:pt x="5005745" y="855666"/>
                    <a:pt x="5043847" y="819089"/>
                    <a:pt x="5088617" y="802896"/>
                  </a:cubicBezTo>
                  <a:cubicBezTo>
                    <a:pt x="5135672" y="785749"/>
                    <a:pt x="5181204" y="759461"/>
                    <a:pt x="5233781" y="767271"/>
                  </a:cubicBezTo>
                  <a:cubicBezTo>
                    <a:pt x="5265596" y="772033"/>
                    <a:pt x="5296267" y="783083"/>
                    <a:pt x="5327893" y="789752"/>
                  </a:cubicBezTo>
                  <a:cubicBezTo>
                    <a:pt x="5339132" y="792038"/>
                    <a:pt x="5351705" y="791656"/>
                    <a:pt x="5362946" y="789370"/>
                  </a:cubicBezTo>
                  <a:cubicBezTo>
                    <a:pt x="5417240" y="778891"/>
                    <a:pt x="5470771" y="777367"/>
                    <a:pt x="5524115" y="794514"/>
                  </a:cubicBezTo>
                  <a:cubicBezTo>
                    <a:pt x="5533257" y="797372"/>
                    <a:pt x="5542974" y="800038"/>
                    <a:pt x="5552500" y="800038"/>
                  </a:cubicBezTo>
                  <a:cubicBezTo>
                    <a:pt x="5604697" y="800038"/>
                    <a:pt x="5655944" y="796038"/>
                    <a:pt x="5705857" y="777367"/>
                  </a:cubicBezTo>
                  <a:cubicBezTo>
                    <a:pt x="5722622" y="771080"/>
                    <a:pt x="5743006" y="775081"/>
                    <a:pt x="5761485" y="773557"/>
                  </a:cubicBezTo>
                  <a:cubicBezTo>
                    <a:pt x="5778629" y="772224"/>
                    <a:pt x="5796156" y="771653"/>
                    <a:pt x="5812731" y="767271"/>
                  </a:cubicBezTo>
                  <a:cubicBezTo>
                    <a:pt x="5836925" y="760795"/>
                    <a:pt x="5859404" y="760033"/>
                    <a:pt x="5884361" y="765747"/>
                  </a:cubicBezTo>
                  <a:cubicBezTo>
                    <a:pt x="5908174" y="771080"/>
                    <a:pt x="5933892" y="768415"/>
                    <a:pt x="5958660" y="768605"/>
                  </a:cubicBezTo>
                  <a:cubicBezTo>
                    <a:pt x="5986282" y="768795"/>
                    <a:pt x="6013906" y="768984"/>
                    <a:pt x="6041528" y="768033"/>
                  </a:cubicBezTo>
                  <a:cubicBezTo>
                    <a:pt x="6052579" y="767653"/>
                    <a:pt x="6065151" y="760033"/>
                    <a:pt x="6074297" y="763081"/>
                  </a:cubicBezTo>
                  <a:cubicBezTo>
                    <a:pt x="6103824" y="773366"/>
                    <a:pt x="6133353" y="760985"/>
                    <a:pt x="6162880" y="766509"/>
                  </a:cubicBezTo>
                  <a:cubicBezTo>
                    <a:pt x="6177360" y="769367"/>
                    <a:pt x="6193743" y="761557"/>
                    <a:pt x="6209364" y="760795"/>
                  </a:cubicBezTo>
                  <a:cubicBezTo>
                    <a:pt x="6234892" y="759461"/>
                    <a:pt x="6260419" y="760033"/>
                    <a:pt x="6285948" y="759651"/>
                  </a:cubicBezTo>
                  <a:cubicBezTo>
                    <a:pt x="6294330" y="759461"/>
                    <a:pt x="6302523" y="758699"/>
                    <a:pt x="6310905" y="758316"/>
                  </a:cubicBezTo>
                  <a:cubicBezTo>
                    <a:pt x="6318335" y="757936"/>
                    <a:pt x="6326145" y="756222"/>
                    <a:pt x="6333194" y="757554"/>
                  </a:cubicBezTo>
                  <a:cubicBezTo>
                    <a:pt x="6358723" y="762318"/>
                    <a:pt x="6383869" y="770129"/>
                    <a:pt x="6409586" y="773177"/>
                  </a:cubicBezTo>
                  <a:cubicBezTo>
                    <a:pt x="6431875" y="775843"/>
                    <a:pt x="6454928" y="772224"/>
                    <a:pt x="6477407" y="774129"/>
                  </a:cubicBezTo>
                  <a:cubicBezTo>
                    <a:pt x="6517032" y="777367"/>
                    <a:pt x="6556657" y="783083"/>
                    <a:pt x="6596283" y="786703"/>
                  </a:cubicBezTo>
                  <a:cubicBezTo>
                    <a:pt x="6604857" y="787465"/>
                    <a:pt x="6613809" y="782701"/>
                    <a:pt x="6622573" y="782321"/>
                  </a:cubicBezTo>
                  <a:cubicBezTo>
                    <a:pt x="6650006" y="781369"/>
                    <a:pt x="6677439" y="781177"/>
                    <a:pt x="6704872" y="780607"/>
                  </a:cubicBezTo>
                  <a:cubicBezTo>
                    <a:pt x="6720493" y="780415"/>
                    <a:pt x="6736305" y="780987"/>
                    <a:pt x="6751738" y="779273"/>
                  </a:cubicBezTo>
                  <a:cubicBezTo>
                    <a:pt x="6772120" y="776987"/>
                    <a:pt x="6790599" y="773557"/>
                    <a:pt x="6809650" y="788417"/>
                  </a:cubicBezTo>
                  <a:cubicBezTo>
                    <a:pt x="6816984" y="794180"/>
                    <a:pt x="6824819" y="797942"/>
                    <a:pt x="6832976" y="800428"/>
                  </a:cubicBezTo>
                  <a:close/>
                </a:path>
              </a:pathLst>
            </a:custGeom>
            <a:blipFill dpi="0" rotWithShape="1">
              <a:blip r:embed="rId2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6" name="Tekstfelt 5">
            <a:extLst>
              <a:ext uri="{FF2B5EF4-FFF2-40B4-BE49-F238E27FC236}">
                <a16:creationId xmlns:a16="http://schemas.microsoft.com/office/drawing/2014/main" id="{66515D2D-0D27-D981-7E9D-1127F6555A3D}"/>
              </a:ext>
            </a:extLst>
          </p:cNvPr>
          <p:cNvSpPr txBox="1"/>
          <p:nvPr/>
        </p:nvSpPr>
        <p:spPr>
          <a:xfrm>
            <a:off x="6981826" y="498764"/>
            <a:ext cx="4391024" cy="5329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1600" dirty="0">
                <a:solidFill>
                  <a:schemeClr val="accent2">
                    <a:alpha val="80000"/>
                  </a:schemeClr>
                </a:solidFill>
              </a:rPr>
              <a:t>I selvbetjening.nu: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endParaRPr lang="en-US" sz="1600" dirty="0">
              <a:solidFill>
                <a:schemeClr val="accent2">
                  <a:alpha val="80000"/>
                </a:schemeClr>
              </a:solidFill>
            </a:endParaRP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1600" dirty="0">
                <a:solidFill>
                  <a:schemeClr val="accent2">
                    <a:alpha val="80000"/>
                  </a:schemeClr>
                </a:solidFill>
              </a:rPr>
              <a:t> 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2">
                  <a:alpha val="80000"/>
                </a:schemeClr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2">
                  <a:alpha val="80000"/>
                </a:schemeClr>
              </a:solidFill>
            </a:endParaRPr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FDF132B0-D6FD-2527-2073-DFF19B50F6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378" y="592270"/>
            <a:ext cx="5078611" cy="5577622"/>
          </a:xfrm>
          <a:prstGeom prst="rect">
            <a:avLst/>
          </a:prstGeom>
        </p:spPr>
      </p:pic>
      <p:pic>
        <p:nvPicPr>
          <p:cNvPr id="4" name="Billede 3">
            <a:extLst>
              <a:ext uri="{FF2B5EF4-FFF2-40B4-BE49-F238E27FC236}">
                <a16:creationId xmlns:a16="http://schemas.microsoft.com/office/drawing/2014/main" id="{0C05CB9F-DC7C-889A-2A96-3B5A53CBFD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3666" y="878598"/>
            <a:ext cx="5742351" cy="4824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385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24B8291D849F4459D7AB60B6E79C880" ma:contentTypeVersion="18" ma:contentTypeDescription="Opret et nyt dokument." ma:contentTypeScope="" ma:versionID="b98870e3c2029466ed803e67fc7dac51">
  <xsd:schema xmlns:xsd="http://www.w3.org/2001/XMLSchema" xmlns:xs="http://www.w3.org/2001/XMLSchema" xmlns:p="http://schemas.microsoft.com/office/2006/metadata/properties" xmlns:ns2="a408f06c-1694-489f-9cdc-5efa500d75a8" xmlns:ns3="31f27a57-5daa-4240-845d-578cc8bddeed" targetNamespace="http://schemas.microsoft.com/office/2006/metadata/properties" ma:root="true" ma:fieldsID="4be10ba7c7bccc95d23f79bc93418551" ns2:_="" ns3:_="">
    <xsd:import namespace="a408f06c-1694-489f-9cdc-5efa500d75a8"/>
    <xsd:import namespace="31f27a57-5daa-4240-845d-578cc8bdde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8f06c-1694-489f-9cdc-5efa500d75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3fe80aff-8094-4148-a725-0517f31fcd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f27a57-5daa-4240-845d-578cc8bdde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32aa115-c284-453e-8f37-5cfa47456063}" ma:internalName="TaxCatchAll" ma:showField="CatchAllData" ma:web="31f27a57-5daa-4240-845d-578cc8bdde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128231A-D95B-4EAF-AADE-87E6F9DB664F}"/>
</file>

<file path=customXml/itemProps2.xml><?xml version="1.0" encoding="utf-8"?>
<ds:datastoreItem xmlns:ds="http://schemas.openxmlformats.org/officeDocument/2006/customXml" ds:itemID="{419B808E-46A5-4734-A4B0-02DC0EC532D9}"/>
</file>

<file path=docProps/app.xml><?xml version="1.0" encoding="utf-8"?>
<Properties xmlns="http://schemas.openxmlformats.org/officeDocument/2006/extended-properties" xmlns:vt="http://schemas.openxmlformats.org/officeDocument/2006/docPropsVTypes">
  <TotalTime>568</TotalTime>
  <Words>367</Words>
  <Application>Microsoft Office PowerPoint</Application>
  <PresentationFormat>Widescreen</PresentationFormat>
  <Paragraphs>36</Paragraphs>
  <Slides>4</Slides>
  <Notes>3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Office-tema</vt:lpstr>
      <vt:lpstr>Digital inklusionsindsatser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DDH-styregruppen 17. april 2024</dc:title>
  <dc:creator>Eva Freidahl Graae</dc:creator>
  <cp:lastModifiedBy>Lone Bjørn Madsen</cp:lastModifiedBy>
  <cp:revision>3</cp:revision>
  <dcterms:created xsi:type="dcterms:W3CDTF">2024-04-15T09:36:42Z</dcterms:created>
  <dcterms:modified xsi:type="dcterms:W3CDTF">2024-04-18T12:04:21Z</dcterms:modified>
</cp:coreProperties>
</file>