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7" r:id="rId5"/>
    <p:sldId id="260" r:id="rId6"/>
    <p:sldId id="259" r:id="rId7"/>
    <p:sldId id="258" r:id="rId8"/>
    <p:sldId id="256" r:id="rId9"/>
    <p:sldId id="261" r:id="rId10"/>
  </p:sldIdLst>
  <p:sldSz cx="12192000" cy="6858000"/>
  <p:notesSz cx="6797675" cy="9926638"/>
  <p:embeddedFontLst>
    <p:embeddedFont>
      <p:font typeface="Bahnschrift" panose="020B0604020202020204" charset="0"/>
      <p:regular r:id="rId11"/>
      <p:bold r:id="rId12"/>
    </p:embeddedFont>
    <p:embeddedFont>
      <p:font typeface="Bradley Hand ITC" panose="03070402050302030203" pitchFamily="66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ranklin Gothic Book" panose="020B0503020102020204" pitchFamily="34" charset="0"/>
      <p:regular r:id="rId18"/>
      <p:italic r:id="rId19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32"/>
    <a:srgbClr val="003926"/>
    <a:srgbClr val="6CBE9D"/>
    <a:srgbClr val="89B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F855E-5629-4F81-B1AA-8F4A15401C42}" v="177" dt="2020-10-12T06:28:46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35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6CBE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569817-AC5A-4593-B915-4473B14F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076" y="6356350"/>
            <a:ext cx="1512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495CE6-F7FE-441E-B6F6-F57B2051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BD9B77-C07C-46D5-952C-EB67C0EF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232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3457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56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29A-50E8-4AFB-9F6B-957F2D10B916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03EE6A7A-E8EA-4C6D-89A5-A2BB6D17D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5565023" cy="5285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5298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56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29A-50E8-4AFB-9F6B-957F2D10B916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03EE6A7A-E8EA-4C6D-89A5-A2BB6D17D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5565023" cy="36856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65C2357-6B76-4A71-A0FE-D60CD229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67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/>
          <a:lstStyle>
            <a:lvl1pPr>
              <a:defRPr sz="3200"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3E3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B23C4B4C-B5A6-438A-98A8-10E8209D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5565023" cy="5285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dato 4">
            <a:extLst>
              <a:ext uri="{FF2B5EF4-FFF2-40B4-BE49-F238E27FC236}">
                <a16:creationId xmlns:a16="http://schemas.microsoft.com/office/drawing/2014/main" id="{BB771716-1C03-410F-AB3D-2B3174B1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076" y="6356350"/>
            <a:ext cx="1512250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Pladsholder til sidefod 5">
            <a:extLst>
              <a:ext uri="{FF2B5EF4-FFF2-40B4-BE49-F238E27FC236}">
                <a16:creationId xmlns:a16="http://schemas.microsoft.com/office/drawing/2014/main" id="{F8DD278F-621C-4EE5-A861-629D0434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lidenummer 6">
            <a:extLst>
              <a:ext uri="{FF2B5EF4-FFF2-40B4-BE49-F238E27FC236}">
                <a16:creationId xmlns:a16="http://schemas.microsoft.com/office/drawing/2014/main" id="{65DDC275-9A43-4E23-AA44-9F84EE89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23249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126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86CAF8C-D8CC-4D4A-9122-3456EF70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D46CE300-9877-4871-B31C-2ABCB6B49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1B6AEC52-7024-4D66-893B-3A910508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1FF2E9AB-0DB3-42DE-B102-BFBA24163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indhold 5">
            <a:extLst>
              <a:ext uri="{FF2B5EF4-FFF2-40B4-BE49-F238E27FC236}">
                <a16:creationId xmlns:a16="http://schemas.microsoft.com/office/drawing/2014/main" id="{C85FD82E-8F2F-4FE4-8986-31A9AAFBB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dato 4">
            <a:extLst>
              <a:ext uri="{FF2B5EF4-FFF2-40B4-BE49-F238E27FC236}">
                <a16:creationId xmlns:a16="http://schemas.microsoft.com/office/drawing/2014/main" id="{6102EEC4-E9AB-419A-A4BA-B742F372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076" y="6356350"/>
            <a:ext cx="1512250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5" name="Pladsholder til sidefod 5">
            <a:extLst>
              <a:ext uri="{FF2B5EF4-FFF2-40B4-BE49-F238E27FC236}">
                <a16:creationId xmlns:a16="http://schemas.microsoft.com/office/drawing/2014/main" id="{2CE057EA-325B-4FFB-A9CE-304B1117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6">
            <a:extLst>
              <a:ext uri="{FF2B5EF4-FFF2-40B4-BE49-F238E27FC236}">
                <a16:creationId xmlns:a16="http://schemas.microsoft.com/office/drawing/2014/main" id="{DD9B8EC9-E0B4-46CF-8F81-70BF8804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23249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8483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DB87DA37-BEE9-4CB5-9A8E-4DA9BC33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id="{5212A507-2841-4103-9BC0-BBC4D95A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8" y="1847851"/>
            <a:ext cx="10339137" cy="362029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247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750C2CF-6A9A-4289-9E69-B7EE00E2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A473C3F-9DC2-4E47-8505-5FC2021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DCC7466D-F18A-476C-937E-3D2F49993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8B5474D2-9EA5-481E-AAC5-71A730B2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95095CE-E7E7-449B-ADBC-EE2CA358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41842415-F757-471D-A13C-F17930D7D73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E3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billede 2">
            <a:extLst>
              <a:ext uri="{FF2B5EF4-FFF2-40B4-BE49-F238E27FC236}">
                <a16:creationId xmlns:a16="http://schemas.microsoft.com/office/drawing/2014/main" id="{2A921FB9-1DE3-4BAA-99DF-2A4012FCD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5565023" cy="5285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987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750C2CF-6A9A-4289-9E69-B7EE00E2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A473C3F-9DC2-4E47-8505-5FC2021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DCC7466D-F18A-476C-937E-3D2F49993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8B5474D2-9EA5-481E-AAC5-71A730B2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3C49DF4-DF38-4466-987D-F34A1730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89EFBB5E-BCD7-4B9F-B7D8-D2AC06EA1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indhold 3">
            <a:extLst>
              <a:ext uri="{FF2B5EF4-FFF2-40B4-BE49-F238E27FC236}">
                <a16:creationId xmlns:a16="http://schemas.microsoft.com/office/drawing/2014/main" id="{93649F06-5F77-494A-9052-C7AC85647D7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2505075"/>
            <a:ext cx="5157787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4">
            <a:extLst>
              <a:ext uri="{FF2B5EF4-FFF2-40B4-BE49-F238E27FC236}">
                <a16:creationId xmlns:a16="http://schemas.microsoft.com/office/drawing/2014/main" id="{D82C73F5-9E30-4999-85E2-02DA5EAD72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indhold 5">
            <a:extLst>
              <a:ext uri="{FF2B5EF4-FFF2-40B4-BE49-F238E27FC236}">
                <a16:creationId xmlns:a16="http://schemas.microsoft.com/office/drawing/2014/main" id="{1990ABE2-9ADB-49FB-BB8C-35DAE6D73C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2200" y="2505075"/>
            <a:ext cx="5183188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73763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750C2CF-6A9A-4289-9E69-B7EE00E2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A473C3F-9DC2-4E47-8505-5FC2021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DCC7466D-F18A-476C-937E-3D2F49993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8B5474D2-9EA5-481E-AAC5-71A730B2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79CA790-47A7-4CA1-B64F-E22E3351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EB5765C2-88BE-4F3D-8772-359A64B9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8" y="1847851"/>
            <a:ext cx="10339137" cy="362029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6178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rgbClr val="003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F61478-A279-49CA-8AC9-BE77C4A74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4894B266-DBB0-4460-9F16-21FB20BEA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0827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317541A-7B45-4A6B-9023-8E339ECC4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58C1F4F-01F9-41B6-A06F-E40BF0DAA3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834188" y="498926"/>
            <a:ext cx="10339137" cy="17950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Undertitel 2"/>
          <p:cNvSpPr>
            <a:spLocks noGrp="1"/>
          </p:cNvSpPr>
          <p:nvPr>
            <p:ph type="subTitle" idx="1"/>
          </p:nvPr>
        </p:nvSpPr>
        <p:spPr>
          <a:xfrm>
            <a:off x="834188" y="2423996"/>
            <a:ext cx="10339136" cy="12673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8288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5512312-FBA8-4CA1-B751-93E9FA9B3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242C444-EDAF-42A5-9CE1-31FA69012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18AC53B-BE9F-4532-8D33-F8372C796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188" y="498926"/>
            <a:ext cx="10339137" cy="17950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9913BA10-2D97-45EB-8B15-500DAB05F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188" y="2423996"/>
            <a:ext cx="10339136" cy="12673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049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46482"/>
            <a:ext cx="11258550" cy="270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2924" y="299710"/>
            <a:ext cx="11020425" cy="1862465"/>
          </a:xfr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056" y="2084209"/>
            <a:ext cx="1629484" cy="43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17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4188" y="1847851"/>
            <a:ext cx="10339137" cy="362029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90A3279-5F2D-4527-9E8A-1FA4770F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7514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84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84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5845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5278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527884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BF812D5-E5AB-4C24-86A2-D80C5FA9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8022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billede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091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BE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52F713CC-80F4-4F27-B1EF-3C81E41F562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817563"/>
            <a:ext cx="1102042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2533859"/>
            <a:ext cx="9942095" cy="2928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671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16" r:id="rId3"/>
    <p:sldLayoutId id="2147483722" r:id="rId4"/>
    <p:sldLayoutId id="2147483660" r:id="rId5"/>
    <p:sldLayoutId id="2147483650" r:id="rId6"/>
    <p:sldLayoutId id="2147483652" r:id="rId7"/>
    <p:sldLayoutId id="2147483653" r:id="rId8"/>
    <p:sldLayoutId id="2147483654" r:id="rId9"/>
    <p:sldLayoutId id="2147483656" r:id="rId10"/>
    <p:sldLayoutId id="2147483730" r:id="rId11"/>
    <p:sldLayoutId id="2147483657" r:id="rId12"/>
    <p:sldLayoutId id="2147483723" r:id="rId13"/>
    <p:sldLayoutId id="2147483724" r:id="rId14"/>
    <p:sldLayoutId id="2147483727" r:id="rId15"/>
    <p:sldLayoutId id="2147483728" r:id="rId16"/>
    <p:sldLayoutId id="214748372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861CC-BA60-473C-A460-87B26DF4B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0536"/>
            <a:ext cx="12192000" cy="1267326"/>
          </a:xfrm>
          <a:solidFill>
            <a:schemeClr val="tx1">
              <a:alpha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da-DK" sz="9600" dirty="0">
                <a:latin typeface="Bahnschrift" panose="020B0502040204020203" pitchFamily="34" charset="0"/>
              </a:rPr>
              <a:t>Den sidste tid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A28462D-06B0-4722-A75F-C82BFDF8D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5D7"/>
              </a:clrFrom>
              <a:clrTo>
                <a:srgbClr val="FBE5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t="2751" r="26428" b="4340"/>
          <a:stretch/>
        </p:blipFill>
        <p:spPr>
          <a:xfrm>
            <a:off x="216130" y="3192087"/>
            <a:ext cx="3686988" cy="3665913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17AF6BD6-14D8-4347-971F-A667F84D8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07229"/>
            <a:ext cx="12192000" cy="415636"/>
          </a:xfrm>
          <a:solidFill>
            <a:schemeClr val="tx1">
              <a:alpha val="39000"/>
            </a:schemeClr>
          </a:solidFill>
        </p:spPr>
        <p:txBody>
          <a:bodyPr lIns="2556000">
            <a:normAutofit lnSpcReduction="10000"/>
          </a:bodyPr>
          <a:lstStyle/>
          <a:p>
            <a:r>
              <a:rPr lang="da-DK" dirty="0">
                <a:latin typeface="Bahnschrift" panose="020B0502040204020203" pitchFamily="34" charset="0"/>
              </a:rPr>
              <a:t>Hjemmesygeplejerske Mette Gundorf</a:t>
            </a:r>
          </a:p>
        </p:txBody>
      </p:sp>
    </p:spTree>
    <p:extLst>
      <p:ext uri="{BB962C8B-B14F-4D97-AF65-F5344CB8AC3E}">
        <p14:creationId xmlns:p14="http://schemas.microsoft.com/office/powerpoint/2010/main" val="3431725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7">
            <a:extLst>
              <a:ext uri="{FF2B5EF4-FFF2-40B4-BE49-F238E27FC236}">
                <a16:creationId xmlns:a16="http://schemas.microsoft.com/office/drawing/2014/main" id="{9E172BF7-743E-4D4F-86AD-498BD5F5860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498475"/>
            <a:ext cx="12192000" cy="1795463"/>
          </a:xfrm>
          <a:prstGeom prst="rect">
            <a:avLst/>
          </a:prstGeom>
          <a:solidFill>
            <a:srgbClr val="003E32">
              <a:alpha val="67000"/>
            </a:srgb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da-DK" sz="5333" b="0" dirty="0">
                <a:latin typeface="Bahnschrift" panose="020B0502040204020203" pitchFamily="34" charset="0"/>
              </a:rPr>
              <a:t>Introduktion til </a:t>
            </a:r>
            <a:br>
              <a:rPr lang="da-DK" sz="5333" b="0" dirty="0">
                <a:latin typeface="Bahnschrift" panose="020B0502040204020203" pitchFamily="34" charset="0"/>
              </a:rPr>
            </a:br>
            <a:r>
              <a:rPr lang="da-DK" sz="5333" b="0" dirty="0">
                <a:latin typeface="Bahnschrift" panose="020B0502040204020203" pitchFamily="34" charset="0"/>
              </a:rPr>
              <a:t>Viborg Kommune</a:t>
            </a:r>
            <a:endParaRPr sz="5333" b="0" dirty="0">
              <a:latin typeface="Bahnschrift" panose="020B0502040204020203" pitchFamily="34" charset="0"/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32DBD7B5-8510-4E93-BC3F-3A35D722AD07}"/>
              </a:ext>
            </a:extLst>
          </p:cNvPr>
          <p:cNvGrpSpPr/>
          <p:nvPr/>
        </p:nvGrpSpPr>
        <p:grpSpPr>
          <a:xfrm>
            <a:off x="1032243" y="3863003"/>
            <a:ext cx="1904011" cy="1904011"/>
            <a:chOff x="876280" y="2514600"/>
            <a:chExt cx="1682496" cy="1682496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15DABC32-4B6D-4438-B531-8805454F40BE}"/>
                </a:ext>
              </a:extLst>
            </p:cNvPr>
            <p:cNvSpPr/>
            <p:nvPr/>
          </p:nvSpPr>
          <p:spPr>
            <a:xfrm>
              <a:off x="876280" y="2514600"/>
              <a:ext cx="1682496" cy="1682496"/>
            </a:xfrm>
            <a:prstGeom prst="ellipse">
              <a:avLst/>
            </a:prstGeom>
            <a:solidFill>
              <a:srgbClr val="003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da-DK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8" name="Shape 457">
              <a:extLst>
                <a:ext uri="{FF2B5EF4-FFF2-40B4-BE49-F238E27FC236}">
                  <a16:creationId xmlns:a16="http://schemas.microsoft.com/office/drawing/2014/main" id="{D190DEEB-EBBA-4F8C-B6E3-55DACE068A60}"/>
                </a:ext>
              </a:extLst>
            </p:cNvPr>
            <p:cNvSpPr/>
            <p:nvPr/>
          </p:nvSpPr>
          <p:spPr>
            <a:xfrm>
              <a:off x="1269841" y="2953100"/>
              <a:ext cx="897287" cy="805496"/>
            </a:xfrm>
            <a:custGeom>
              <a:avLst/>
              <a:gdLst/>
              <a:ahLst/>
              <a:cxnLst/>
              <a:rect l="0" t="0" r="0" b="0"/>
              <a:pathLst>
                <a:path w="16706" h="14997" extrusionOk="0">
                  <a:moveTo>
                    <a:pt x="4299" y="0"/>
                  </a:moveTo>
                  <a:lnTo>
                    <a:pt x="3859" y="25"/>
                  </a:lnTo>
                  <a:lnTo>
                    <a:pt x="3444" y="74"/>
                  </a:lnTo>
                  <a:lnTo>
                    <a:pt x="3029" y="196"/>
                  </a:lnTo>
                  <a:lnTo>
                    <a:pt x="2614" y="342"/>
                  </a:lnTo>
                  <a:lnTo>
                    <a:pt x="2247" y="513"/>
                  </a:lnTo>
                  <a:lnTo>
                    <a:pt x="1905" y="733"/>
                  </a:lnTo>
                  <a:lnTo>
                    <a:pt x="1563" y="977"/>
                  </a:lnTo>
                  <a:lnTo>
                    <a:pt x="1270" y="1246"/>
                  </a:lnTo>
                  <a:lnTo>
                    <a:pt x="977" y="1563"/>
                  </a:lnTo>
                  <a:lnTo>
                    <a:pt x="733" y="1881"/>
                  </a:lnTo>
                  <a:lnTo>
                    <a:pt x="513" y="2247"/>
                  </a:lnTo>
                  <a:lnTo>
                    <a:pt x="342" y="2614"/>
                  </a:lnTo>
                  <a:lnTo>
                    <a:pt x="196" y="3004"/>
                  </a:lnTo>
                  <a:lnTo>
                    <a:pt x="98" y="3420"/>
                  </a:lnTo>
                  <a:lnTo>
                    <a:pt x="25" y="3859"/>
                  </a:lnTo>
                  <a:lnTo>
                    <a:pt x="0" y="4299"/>
                  </a:lnTo>
                  <a:lnTo>
                    <a:pt x="0" y="4592"/>
                  </a:lnTo>
                  <a:lnTo>
                    <a:pt x="25" y="4885"/>
                  </a:lnTo>
                  <a:lnTo>
                    <a:pt x="122" y="5447"/>
                  </a:lnTo>
                  <a:lnTo>
                    <a:pt x="245" y="6008"/>
                  </a:lnTo>
                  <a:lnTo>
                    <a:pt x="440" y="6546"/>
                  </a:lnTo>
                  <a:lnTo>
                    <a:pt x="660" y="7059"/>
                  </a:lnTo>
                  <a:lnTo>
                    <a:pt x="928" y="7547"/>
                  </a:lnTo>
                  <a:lnTo>
                    <a:pt x="1197" y="8011"/>
                  </a:lnTo>
                  <a:lnTo>
                    <a:pt x="1515" y="8475"/>
                  </a:lnTo>
                  <a:lnTo>
                    <a:pt x="1856" y="8915"/>
                  </a:lnTo>
                  <a:lnTo>
                    <a:pt x="2198" y="9330"/>
                  </a:lnTo>
                  <a:lnTo>
                    <a:pt x="2565" y="9745"/>
                  </a:lnTo>
                  <a:lnTo>
                    <a:pt x="2931" y="10136"/>
                  </a:lnTo>
                  <a:lnTo>
                    <a:pt x="3639" y="10869"/>
                  </a:lnTo>
                  <a:lnTo>
                    <a:pt x="4299" y="11528"/>
                  </a:lnTo>
                  <a:lnTo>
                    <a:pt x="4861" y="12065"/>
                  </a:lnTo>
                  <a:lnTo>
                    <a:pt x="5496" y="12627"/>
                  </a:lnTo>
                  <a:lnTo>
                    <a:pt x="6839" y="13775"/>
                  </a:lnTo>
                  <a:lnTo>
                    <a:pt x="7913" y="14654"/>
                  </a:lnTo>
                  <a:lnTo>
                    <a:pt x="8353" y="14996"/>
                  </a:lnTo>
                  <a:lnTo>
                    <a:pt x="8793" y="14654"/>
                  </a:lnTo>
                  <a:lnTo>
                    <a:pt x="9843" y="13799"/>
                  </a:lnTo>
                  <a:lnTo>
                    <a:pt x="11186" y="12651"/>
                  </a:lnTo>
                  <a:lnTo>
                    <a:pt x="11821" y="12090"/>
                  </a:lnTo>
                  <a:lnTo>
                    <a:pt x="12407" y="11528"/>
                  </a:lnTo>
                  <a:lnTo>
                    <a:pt x="13067" y="10869"/>
                  </a:lnTo>
                  <a:lnTo>
                    <a:pt x="13775" y="10136"/>
                  </a:lnTo>
                  <a:lnTo>
                    <a:pt x="14141" y="9745"/>
                  </a:lnTo>
                  <a:lnTo>
                    <a:pt x="14508" y="9330"/>
                  </a:lnTo>
                  <a:lnTo>
                    <a:pt x="14850" y="8915"/>
                  </a:lnTo>
                  <a:lnTo>
                    <a:pt x="15191" y="8475"/>
                  </a:lnTo>
                  <a:lnTo>
                    <a:pt x="15509" y="8011"/>
                  </a:lnTo>
                  <a:lnTo>
                    <a:pt x="15778" y="7547"/>
                  </a:lnTo>
                  <a:lnTo>
                    <a:pt x="16046" y="7059"/>
                  </a:lnTo>
                  <a:lnTo>
                    <a:pt x="16266" y="6546"/>
                  </a:lnTo>
                  <a:lnTo>
                    <a:pt x="16461" y="6008"/>
                  </a:lnTo>
                  <a:lnTo>
                    <a:pt x="16584" y="5447"/>
                  </a:lnTo>
                  <a:lnTo>
                    <a:pt x="16681" y="4885"/>
                  </a:lnTo>
                  <a:lnTo>
                    <a:pt x="16706" y="4592"/>
                  </a:lnTo>
                  <a:lnTo>
                    <a:pt x="16706" y="4299"/>
                  </a:lnTo>
                  <a:lnTo>
                    <a:pt x="16681" y="3859"/>
                  </a:lnTo>
                  <a:lnTo>
                    <a:pt x="16608" y="3420"/>
                  </a:lnTo>
                  <a:lnTo>
                    <a:pt x="16510" y="3004"/>
                  </a:lnTo>
                  <a:lnTo>
                    <a:pt x="16364" y="2614"/>
                  </a:lnTo>
                  <a:lnTo>
                    <a:pt x="16193" y="2247"/>
                  </a:lnTo>
                  <a:lnTo>
                    <a:pt x="15973" y="1881"/>
                  </a:lnTo>
                  <a:lnTo>
                    <a:pt x="15729" y="1563"/>
                  </a:lnTo>
                  <a:lnTo>
                    <a:pt x="15436" y="1246"/>
                  </a:lnTo>
                  <a:lnTo>
                    <a:pt x="15143" y="977"/>
                  </a:lnTo>
                  <a:lnTo>
                    <a:pt x="14801" y="733"/>
                  </a:lnTo>
                  <a:lnTo>
                    <a:pt x="14459" y="513"/>
                  </a:lnTo>
                  <a:lnTo>
                    <a:pt x="14092" y="342"/>
                  </a:lnTo>
                  <a:lnTo>
                    <a:pt x="13677" y="196"/>
                  </a:lnTo>
                  <a:lnTo>
                    <a:pt x="13262" y="74"/>
                  </a:lnTo>
                  <a:lnTo>
                    <a:pt x="12847" y="25"/>
                  </a:lnTo>
                  <a:lnTo>
                    <a:pt x="12407" y="0"/>
                  </a:lnTo>
                  <a:lnTo>
                    <a:pt x="12065" y="0"/>
                  </a:lnTo>
                  <a:lnTo>
                    <a:pt x="11723" y="49"/>
                  </a:lnTo>
                  <a:lnTo>
                    <a:pt x="11381" y="122"/>
                  </a:lnTo>
                  <a:lnTo>
                    <a:pt x="11064" y="196"/>
                  </a:lnTo>
                  <a:lnTo>
                    <a:pt x="10746" y="318"/>
                  </a:lnTo>
                  <a:lnTo>
                    <a:pt x="10453" y="464"/>
                  </a:lnTo>
                  <a:lnTo>
                    <a:pt x="10160" y="611"/>
                  </a:lnTo>
                  <a:lnTo>
                    <a:pt x="9892" y="806"/>
                  </a:lnTo>
                  <a:lnTo>
                    <a:pt x="9647" y="1002"/>
                  </a:lnTo>
                  <a:lnTo>
                    <a:pt x="9403" y="1221"/>
                  </a:lnTo>
                  <a:lnTo>
                    <a:pt x="9183" y="1466"/>
                  </a:lnTo>
                  <a:lnTo>
                    <a:pt x="8964" y="1710"/>
                  </a:lnTo>
                  <a:lnTo>
                    <a:pt x="8793" y="1979"/>
                  </a:lnTo>
                  <a:lnTo>
                    <a:pt x="8622" y="2272"/>
                  </a:lnTo>
                  <a:lnTo>
                    <a:pt x="8475" y="2565"/>
                  </a:lnTo>
                  <a:lnTo>
                    <a:pt x="8353" y="2858"/>
                  </a:lnTo>
                  <a:lnTo>
                    <a:pt x="8231" y="2565"/>
                  </a:lnTo>
                  <a:lnTo>
                    <a:pt x="8084" y="2272"/>
                  </a:lnTo>
                  <a:lnTo>
                    <a:pt x="7913" y="1979"/>
                  </a:lnTo>
                  <a:lnTo>
                    <a:pt x="7742" y="1710"/>
                  </a:lnTo>
                  <a:lnTo>
                    <a:pt x="7523" y="1466"/>
                  </a:lnTo>
                  <a:lnTo>
                    <a:pt x="7303" y="1221"/>
                  </a:lnTo>
                  <a:lnTo>
                    <a:pt x="7059" y="1002"/>
                  </a:lnTo>
                  <a:lnTo>
                    <a:pt x="6814" y="806"/>
                  </a:lnTo>
                  <a:lnTo>
                    <a:pt x="6546" y="611"/>
                  </a:lnTo>
                  <a:lnTo>
                    <a:pt x="6253" y="464"/>
                  </a:lnTo>
                  <a:lnTo>
                    <a:pt x="5960" y="318"/>
                  </a:lnTo>
                  <a:lnTo>
                    <a:pt x="5642" y="196"/>
                  </a:lnTo>
                  <a:lnTo>
                    <a:pt x="5325" y="122"/>
                  </a:lnTo>
                  <a:lnTo>
                    <a:pt x="4983" y="49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9F807675-049E-4E2F-8C69-9B8D3541B448}"/>
              </a:ext>
            </a:extLst>
          </p:cNvPr>
          <p:cNvGrpSpPr/>
          <p:nvPr/>
        </p:nvGrpSpPr>
        <p:grpSpPr>
          <a:xfrm>
            <a:off x="4463837" y="3863003"/>
            <a:ext cx="1904011" cy="1904011"/>
            <a:chOff x="3720064" y="2514600"/>
            <a:chExt cx="1682496" cy="1682496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EC81DC1-044E-49A0-B524-00DE53F57F5B}"/>
                </a:ext>
              </a:extLst>
            </p:cNvPr>
            <p:cNvSpPr/>
            <p:nvPr/>
          </p:nvSpPr>
          <p:spPr>
            <a:xfrm>
              <a:off x="3720064" y="2514600"/>
              <a:ext cx="1682496" cy="1682496"/>
            </a:xfrm>
            <a:prstGeom prst="ellipse">
              <a:avLst/>
            </a:prstGeom>
            <a:solidFill>
              <a:srgbClr val="003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da-DK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1" name="Shape 591">
              <a:extLst>
                <a:ext uri="{FF2B5EF4-FFF2-40B4-BE49-F238E27FC236}">
                  <a16:creationId xmlns:a16="http://schemas.microsoft.com/office/drawing/2014/main" id="{8B9DD28B-E884-445E-954A-335C37FC5ED5}"/>
                </a:ext>
              </a:extLst>
            </p:cNvPr>
            <p:cNvSpPr/>
            <p:nvPr/>
          </p:nvSpPr>
          <p:spPr>
            <a:xfrm>
              <a:off x="4130264" y="2880652"/>
              <a:ext cx="901760" cy="901711"/>
            </a:xfrm>
            <a:custGeom>
              <a:avLst/>
              <a:gdLst/>
              <a:ahLst/>
              <a:cxnLst/>
              <a:rect l="0" t="0" r="0" b="0"/>
              <a:pathLst>
                <a:path w="18758" h="18757" extrusionOk="0">
                  <a:moveTo>
                    <a:pt x="10039" y="2467"/>
                  </a:moveTo>
                  <a:lnTo>
                    <a:pt x="10380" y="2491"/>
                  </a:lnTo>
                  <a:lnTo>
                    <a:pt x="10674" y="2516"/>
                  </a:lnTo>
                  <a:lnTo>
                    <a:pt x="10869" y="2540"/>
                  </a:lnTo>
                  <a:lnTo>
                    <a:pt x="10967" y="2564"/>
                  </a:lnTo>
                  <a:lnTo>
                    <a:pt x="10991" y="2589"/>
                  </a:lnTo>
                  <a:lnTo>
                    <a:pt x="10967" y="2638"/>
                  </a:lnTo>
                  <a:lnTo>
                    <a:pt x="10893" y="2784"/>
                  </a:lnTo>
                  <a:lnTo>
                    <a:pt x="10771" y="2955"/>
                  </a:lnTo>
                  <a:lnTo>
                    <a:pt x="10600" y="3151"/>
                  </a:lnTo>
                  <a:lnTo>
                    <a:pt x="10405" y="3322"/>
                  </a:lnTo>
                  <a:lnTo>
                    <a:pt x="10209" y="3468"/>
                  </a:lnTo>
                  <a:lnTo>
                    <a:pt x="10039" y="3590"/>
                  </a:lnTo>
                  <a:lnTo>
                    <a:pt x="9941" y="3615"/>
                  </a:lnTo>
                  <a:lnTo>
                    <a:pt x="9843" y="3639"/>
                  </a:lnTo>
                  <a:lnTo>
                    <a:pt x="9745" y="3663"/>
                  </a:lnTo>
                  <a:lnTo>
                    <a:pt x="9648" y="3737"/>
                  </a:lnTo>
                  <a:lnTo>
                    <a:pt x="9550" y="3810"/>
                  </a:lnTo>
                  <a:lnTo>
                    <a:pt x="9452" y="3883"/>
                  </a:lnTo>
                  <a:lnTo>
                    <a:pt x="9355" y="3957"/>
                  </a:lnTo>
                  <a:lnTo>
                    <a:pt x="9257" y="3981"/>
                  </a:lnTo>
                  <a:lnTo>
                    <a:pt x="9159" y="4005"/>
                  </a:lnTo>
                  <a:lnTo>
                    <a:pt x="9086" y="4005"/>
                  </a:lnTo>
                  <a:lnTo>
                    <a:pt x="8988" y="4054"/>
                  </a:lnTo>
                  <a:lnTo>
                    <a:pt x="8866" y="4128"/>
                  </a:lnTo>
                  <a:lnTo>
                    <a:pt x="8793" y="4201"/>
                  </a:lnTo>
                  <a:lnTo>
                    <a:pt x="8695" y="4274"/>
                  </a:lnTo>
                  <a:lnTo>
                    <a:pt x="8598" y="4323"/>
                  </a:lnTo>
                  <a:lnTo>
                    <a:pt x="8500" y="4372"/>
                  </a:lnTo>
                  <a:lnTo>
                    <a:pt x="8304" y="4372"/>
                  </a:lnTo>
                  <a:lnTo>
                    <a:pt x="8207" y="4323"/>
                  </a:lnTo>
                  <a:lnTo>
                    <a:pt x="8109" y="4274"/>
                  </a:lnTo>
                  <a:lnTo>
                    <a:pt x="8036" y="4201"/>
                  </a:lnTo>
                  <a:lnTo>
                    <a:pt x="7963" y="4103"/>
                  </a:lnTo>
                  <a:lnTo>
                    <a:pt x="7938" y="4005"/>
                  </a:lnTo>
                  <a:lnTo>
                    <a:pt x="7963" y="3908"/>
                  </a:lnTo>
                  <a:lnTo>
                    <a:pt x="8036" y="3810"/>
                  </a:lnTo>
                  <a:lnTo>
                    <a:pt x="8109" y="3712"/>
                  </a:lnTo>
                  <a:lnTo>
                    <a:pt x="8158" y="3615"/>
                  </a:lnTo>
                  <a:lnTo>
                    <a:pt x="8207" y="3517"/>
                  </a:lnTo>
                  <a:lnTo>
                    <a:pt x="8207" y="3419"/>
                  </a:lnTo>
                  <a:lnTo>
                    <a:pt x="8182" y="3273"/>
                  </a:lnTo>
                  <a:lnTo>
                    <a:pt x="8158" y="3199"/>
                  </a:lnTo>
                  <a:lnTo>
                    <a:pt x="8109" y="3151"/>
                  </a:lnTo>
                  <a:lnTo>
                    <a:pt x="8060" y="3102"/>
                  </a:lnTo>
                  <a:lnTo>
                    <a:pt x="7987" y="3077"/>
                  </a:lnTo>
                  <a:lnTo>
                    <a:pt x="7840" y="3053"/>
                  </a:lnTo>
                  <a:lnTo>
                    <a:pt x="7669" y="3028"/>
                  </a:lnTo>
                  <a:lnTo>
                    <a:pt x="7596" y="2980"/>
                  </a:lnTo>
                  <a:lnTo>
                    <a:pt x="7547" y="2955"/>
                  </a:lnTo>
                  <a:lnTo>
                    <a:pt x="7523" y="2906"/>
                  </a:lnTo>
                  <a:lnTo>
                    <a:pt x="7547" y="2833"/>
                  </a:lnTo>
                  <a:lnTo>
                    <a:pt x="7572" y="2760"/>
                  </a:lnTo>
                  <a:lnTo>
                    <a:pt x="7645" y="2662"/>
                  </a:lnTo>
                  <a:lnTo>
                    <a:pt x="7694" y="2638"/>
                  </a:lnTo>
                  <a:lnTo>
                    <a:pt x="7792" y="2589"/>
                  </a:lnTo>
                  <a:lnTo>
                    <a:pt x="8036" y="2540"/>
                  </a:lnTo>
                  <a:lnTo>
                    <a:pt x="8329" y="2491"/>
                  </a:lnTo>
                  <a:lnTo>
                    <a:pt x="8671" y="2467"/>
                  </a:lnTo>
                  <a:close/>
                  <a:moveTo>
                    <a:pt x="11455" y="4763"/>
                  </a:moveTo>
                  <a:lnTo>
                    <a:pt x="11528" y="4787"/>
                  </a:lnTo>
                  <a:lnTo>
                    <a:pt x="11577" y="4811"/>
                  </a:lnTo>
                  <a:lnTo>
                    <a:pt x="11626" y="4885"/>
                  </a:lnTo>
                  <a:lnTo>
                    <a:pt x="11650" y="4958"/>
                  </a:lnTo>
                  <a:lnTo>
                    <a:pt x="11626" y="5031"/>
                  </a:lnTo>
                  <a:lnTo>
                    <a:pt x="11577" y="5153"/>
                  </a:lnTo>
                  <a:lnTo>
                    <a:pt x="11528" y="5251"/>
                  </a:lnTo>
                  <a:lnTo>
                    <a:pt x="11455" y="5324"/>
                  </a:lnTo>
                  <a:lnTo>
                    <a:pt x="11357" y="5398"/>
                  </a:lnTo>
                  <a:lnTo>
                    <a:pt x="11260" y="5471"/>
                  </a:lnTo>
                  <a:lnTo>
                    <a:pt x="11162" y="5520"/>
                  </a:lnTo>
                  <a:lnTo>
                    <a:pt x="10991" y="5520"/>
                  </a:lnTo>
                  <a:lnTo>
                    <a:pt x="10942" y="5471"/>
                  </a:lnTo>
                  <a:lnTo>
                    <a:pt x="10893" y="5398"/>
                  </a:lnTo>
                  <a:lnTo>
                    <a:pt x="10869" y="5324"/>
                  </a:lnTo>
                  <a:lnTo>
                    <a:pt x="10893" y="5251"/>
                  </a:lnTo>
                  <a:lnTo>
                    <a:pt x="10942" y="5153"/>
                  </a:lnTo>
                  <a:lnTo>
                    <a:pt x="10991" y="5031"/>
                  </a:lnTo>
                  <a:lnTo>
                    <a:pt x="11064" y="4958"/>
                  </a:lnTo>
                  <a:lnTo>
                    <a:pt x="11162" y="4885"/>
                  </a:lnTo>
                  <a:lnTo>
                    <a:pt x="11260" y="4811"/>
                  </a:lnTo>
                  <a:lnTo>
                    <a:pt x="11357" y="4787"/>
                  </a:lnTo>
                  <a:lnTo>
                    <a:pt x="11455" y="4763"/>
                  </a:lnTo>
                  <a:close/>
                  <a:moveTo>
                    <a:pt x="16437" y="12260"/>
                  </a:moveTo>
                  <a:lnTo>
                    <a:pt x="16511" y="12285"/>
                  </a:lnTo>
                  <a:lnTo>
                    <a:pt x="16535" y="12334"/>
                  </a:lnTo>
                  <a:lnTo>
                    <a:pt x="16559" y="12407"/>
                  </a:lnTo>
                  <a:lnTo>
                    <a:pt x="16584" y="12578"/>
                  </a:lnTo>
                  <a:lnTo>
                    <a:pt x="16584" y="12651"/>
                  </a:lnTo>
                  <a:lnTo>
                    <a:pt x="16535" y="12749"/>
                  </a:lnTo>
                  <a:lnTo>
                    <a:pt x="16486" y="12871"/>
                  </a:lnTo>
                  <a:lnTo>
                    <a:pt x="16413" y="12944"/>
                  </a:lnTo>
                  <a:lnTo>
                    <a:pt x="16340" y="13042"/>
                  </a:lnTo>
                  <a:lnTo>
                    <a:pt x="16266" y="13140"/>
                  </a:lnTo>
                  <a:lnTo>
                    <a:pt x="16218" y="13237"/>
                  </a:lnTo>
                  <a:lnTo>
                    <a:pt x="16218" y="13335"/>
                  </a:lnTo>
                  <a:lnTo>
                    <a:pt x="16193" y="13482"/>
                  </a:lnTo>
                  <a:lnTo>
                    <a:pt x="16144" y="13555"/>
                  </a:lnTo>
                  <a:lnTo>
                    <a:pt x="16120" y="13628"/>
                  </a:lnTo>
                  <a:lnTo>
                    <a:pt x="16071" y="13653"/>
                  </a:lnTo>
                  <a:lnTo>
                    <a:pt x="15973" y="13653"/>
                  </a:lnTo>
                  <a:lnTo>
                    <a:pt x="15924" y="13628"/>
                  </a:lnTo>
                  <a:lnTo>
                    <a:pt x="15900" y="13555"/>
                  </a:lnTo>
                  <a:lnTo>
                    <a:pt x="15851" y="13433"/>
                  </a:lnTo>
                  <a:lnTo>
                    <a:pt x="15851" y="13286"/>
                  </a:lnTo>
                  <a:lnTo>
                    <a:pt x="15827" y="13140"/>
                  </a:lnTo>
                  <a:lnTo>
                    <a:pt x="15851" y="12969"/>
                  </a:lnTo>
                  <a:lnTo>
                    <a:pt x="15924" y="12798"/>
                  </a:lnTo>
                  <a:lnTo>
                    <a:pt x="15998" y="12627"/>
                  </a:lnTo>
                  <a:lnTo>
                    <a:pt x="16120" y="12480"/>
                  </a:lnTo>
                  <a:lnTo>
                    <a:pt x="16242" y="12383"/>
                  </a:lnTo>
                  <a:lnTo>
                    <a:pt x="16340" y="12309"/>
                  </a:lnTo>
                  <a:lnTo>
                    <a:pt x="16437" y="12260"/>
                  </a:lnTo>
                  <a:close/>
                  <a:moveTo>
                    <a:pt x="13922" y="3615"/>
                  </a:moveTo>
                  <a:lnTo>
                    <a:pt x="14239" y="3639"/>
                  </a:lnTo>
                  <a:lnTo>
                    <a:pt x="14483" y="3639"/>
                  </a:lnTo>
                  <a:lnTo>
                    <a:pt x="14679" y="3688"/>
                  </a:lnTo>
                  <a:lnTo>
                    <a:pt x="14777" y="3712"/>
                  </a:lnTo>
                  <a:lnTo>
                    <a:pt x="14825" y="3737"/>
                  </a:lnTo>
                  <a:lnTo>
                    <a:pt x="14874" y="3761"/>
                  </a:lnTo>
                  <a:lnTo>
                    <a:pt x="14923" y="3737"/>
                  </a:lnTo>
                  <a:lnTo>
                    <a:pt x="14972" y="3712"/>
                  </a:lnTo>
                  <a:lnTo>
                    <a:pt x="15045" y="3688"/>
                  </a:lnTo>
                  <a:lnTo>
                    <a:pt x="15143" y="3663"/>
                  </a:lnTo>
                  <a:lnTo>
                    <a:pt x="15485" y="3639"/>
                  </a:lnTo>
                  <a:lnTo>
                    <a:pt x="15900" y="4103"/>
                  </a:lnTo>
                  <a:lnTo>
                    <a:pt x="16291" y="4616"/>
                  </a:lnTo>
                  <a:lnTo>
                    <a:pt x="16633" y="5153"/>
                  </a:lnTo>
                  <a:lnTo>
                    <a:pt x="16926" y="5715"/>
                  </a:lnTo>
                  <a:lnTo>
                    <a:pt x="17194" y="6301"/>
                  </a:lnTo>
                  <a:lnTo>
                    <a:pt x="17390" y="6912"/>
                  </a:lnTo>
                  <a:lnTo>
                    <a:pt x="17561" y="7547"/>
                  </a:lnTo>
                  <a:lnTo>
                    <a:pt x="17683" y="8182"/>
                  </a:lnTo>
                  <a:lnTo>
                    <a:pt x="17414" y="8157"/>
                  </a:lnTo>
                  <a:lnTo>
                    <a:pt x="17317" y="8133"/>
                  </a:lnTo>
                  <a:lnTo>
                    <a:pt x="17268" y="8084"/>
                  </a:lnTo>
                  <a:lnTo>
                    <a:pt x="17219" y="8060"/>
                  </a:lnTo>
                  <a:lnTo>
                    <a:pt x="17146" y="8035"/>
                  </a:lnTo>
                  <a:lnTo>
                    <a:pt x="16975" y="8011"/>
                  </a:lnTo>
                  <a:lnTo>
                    <a:pt x="16877" y="7986"/>
                  </a:lnTo>
                  <a:lnTo>
                    <a:pt x="16779" y="7938"/>
                  </a:lnTo>
                  <a:lnTo>
                    <a:pt x="16682" y="7889"/>
                  </a:lnTo>
                  <a:lnTo>
                    <a:pt x="16584" y="7815"/>
                  </a:lnTo>
                  <a:lnTo>
                    <a:pt x="16511" y="7742"/>
                  </a:lnTo>
                  <a:lnTo>
                    <a:pt x="16437" y="7693"/>
                  </a:lnTo>
                  <a:lnTo>
                    <a:pt x="16364" y="7693"/>
                  </a:lnTo>
                  <a:lnTo>
                    <a:pt x="16315" y="7718"/>
                  </a:lnTo>
                  <a:lnTo>
                    <a:pt x="16291" y="7767"/>
                  </a:lnTo>
                  <a:lnTo>
                    <a:pt x="16291" y="7840"/>
                  </a:lnTo>
                  <a:lnTo>
                    <a:pt x="16340" y="7913"/>
                  </a:lnTo>
                  <a:lnTo>
                    <a:pt x="16413" y="8011"/>
                  </a:lnTo>
                  <a:lnTo>
                    <a:pt x="16486" y="8084"/>
                  </a:lnTo>
                  <a:lnTo>
                    <a:pt x="16584" y="8133"/>
                  </a:lnTo>
                  <a:lnTo>
                    <a:pt x="16706" y="8182"/>
                  </a:lnTo>
                  <a:lnTo>
                    <a:pt x="16779" y="8182"/>
                  </a:lnTo>
                  <a:lnTo>
                    <a:pt x="16877" y="8206"/>
                  </a:lnTo>
                  <a:lnTo>
                    <a:pt x="16975" y="8255"/>
                  </a:lnTo>
                  <a:lnTo>
                    <a:pt x="17072" y="8304"/>
                  </a:lnTo>
                  <a:lnTo>
                    <a:pt x="17170" y="8377"/>
                  </a:lnTo>
                  <a:lnTo>
                    <a:pt x="17194" y="8426"/>
                  </a:lnTo>
                  <a:lnTo>
                    <a:pt x="17219" y="8475"/>
                  </a:lnTo>
                  <a:lnTo>
                    <a:pt x="17194" y="8621"/>
                  </a:lnTo>
                  <a:lnTo>
                    <a:pt x="17097" y="8792"/>
                  </a:lnTo>
                  <a:lnTo>
                    <a:pt x="16975" y="8963"/>
                  </a:lnTo>
                  <a:lnTo>
                    <a:pt x="16804" y="9110"/>
                  </a:lnTo>
                  <a:lnTo>
                    <a:pt x="16657" y="9232"/>
                  </a:lnTo>
                  <a:lnTo>
                    <a:pt x="16511" y="9305"/>
                  </a:lnTo>
                  <a:lnTo>
                    <a:pt x="16413" y="9330"/>
                  </a:lnTo>
                  <a:lnTo>
                    <a:pt x="16242" y="9354"/>
                  </a:lnTo>
                  <a:lnTo>
                    <a:pt x="16169" y="9378"/>
                  </a:lnTo>
                  <a:lnTo>
                    <a:pt x="16120" y="9427"/>
                  </a:lnTo>
                  <a:lnTo>
                    <a:pt x="16071" y="9452"/>
                  </a:lnTo>
                  <a:lnTo>
                    <a:pt x="16022" y="9476"/>
                  </a:lnTo>
                  <a:lnTo>
                    <a:pt x="15973" y="9452"/>
                  </a:lnTo>
                  <a:lnTo>
                    <a:pt x="15924" y="9427"/>
                  </a:lnTo>
                  <a:lnTo>
                    <a:pt x="15900" y="9378"/>
                  </a:lnTo>
                  <a:lnTo>
                    <a:pt x="15851" y="9305"/>
                  </a:lnTo>
                  <a:lnTo>
                    <a:pt x="15827" y="9134"/>
                  </a:lnTo>
                  <a:lnTo>
                    <a:pt x="15802" y="9037"/>
                  </a:lnTo>
                  <a:lnTo>
                    <a:pt x="15729" y="8890"/>
                  </a:lnTo>
                  <a:lnTo>
                    <a:pt x="15607" y="8743"/>
                  </a:lnTo>
                  <a:lnTo>
                    <a:pt x="15460" y="8573"/>
                  </a:lnTo>
                  <a:lnTo>
                    <a:pt x="15314" y="8402"/>
                  </a:lnTo>
                  <a:lnTo>
                    <a:pt x="15192" y="8255"/>
                  </a:lnTo>
                  <a:lnTo>
                    <a:pt x="15094" y="8108"/>
                  </a:lnTo>
                  <a:lnTo>
                    <a:pt x="15070" y="8011"/>
                  </a:lnTo>
                  <a:lnTo>
                    <a:pt x="15070" y="7938"/>
                  </a:lnTo>
                  <a:lnTo>
                    <a:pt x="15045" y="7889"/>
                  </a:lnTo>
                  <a:lnTo>
                    <a:pt x="15021" y="7889"/>
                  </a:lnTo>
                  <a:lnTo>
                    <a:pt x="14972" y="7913"/>
                  </a:lnTo>
                  <a:lnTo>
                    <a:pt x="14948" y="7962"/>
                  </a:lnTo>
                  <a:lnTo>
                    <a:pt x="14899" y="8035"/>
                  </a:lnTo>
                  <a:lnTo>
                    <a:pt x="14874" y="8182"/>
                  </a:lnTo>
                  <a:lnTo>
                    <a:pt x="14899" y="8279"/>
                  </a:lnTo>
                  <a:lnTo>
                    <a:pt x="14972" y="8402"/>
                  </a:lnTo>
                  <a:lnTo>
                    <a:pt x="15045" y="8548"/>
                  </a:lnTo>
                  <a:lnTo>
                    <a:pt x="15167" y="8670"/>
                  </a:lnTo>
                  <a:lnTo>
                    <a:pt x="15265" y="8792"/>
                  </a:lnTo>
                  <a:lnTo>
                    <a:pt x="15363" y="8914"/>
                  </a:lnTo>
                  <a:lnTo>
                    <a:pt x="15436" y="9037"/>
                  </a:lnTo>
                  <a:lnTo>
                    <a:pt x="15460" y="9134"/>
                  </a:lnTo>
                  <a:lnTo>
                    <a:pt x="15460" y="9232"/>
                  </a:lnTo>
                  <a:lnTo>
                    <a:pt x="15509" y="9330"/>
                  </a:lnTo>
                  <a:lnTo>
                    <a:pt x="15558" y="9427"/>
                  </a:lnTo>
                  <a:lnTo>
                    <a:pt x="15631" y="9525"/>
                  </a:lnTo>
                  <a:lnTo>
                    <a:pt x="15753" y="9598"/>
                  </a:lnTo>
                  <a:lnTo>
                    <a:pt x="15900" y="9647"/>
                  </a:lnTo>
                  <a:lnTo>
                    <a:pt x="16047" y="9696"/>
                  </a:lnTo>
                  <a:lnTo>
                    <a:pt x="16218" y="9720"/>
                  </a:lnTo>
                  <a:lnTo>
                    <a:pt x="16364" y="9720"/>
                  </a:lnTo>
                  <a:lnTo>
                    <a:pt x="16486" y="9769"/>
                  </a:lnTo>
                  <a:lnTo>
                    <a:pt x="16559" y="9818"/>
                  </a:lnTo>
                  <a:lnTo>
                    <a:pt x="16584" y="9867"/>
                  </a:lnTo>
                  <a:lnTo>
                    <a:pt x="16584" y="9916"/>
                  </a:lnTo>
                  <a:lnTo>
                    <a:pt x="16559" y="10013"/>
                  </a:lnTo>
                  <a:lnTo>
                    <a:pt x="16437" y="10209"/>
                  </a:lnTo>
                  <a:lnTo>
                    <a:pt x="16242" y="10429"/>
                  </a:lnTo>
                  <a:lnTo>
                    <a:pt x="16022" y="10673"/>
                  </a:lnTo>
                  <a:lnTo>
                    <a:pt x="15802" y="10917"/>
                  </a:lnTo>
                  <a:lnTo>
                    <a:pt x="15631" y="11186"/>
                  </a:lnTo>
                  <a:lnTo>
                    <a:pt x="15485" y="11430"/>
                  </a:lnTo>
                  <a:lnTo>
                    <a:pt x="15460" y="11528"/>
                  </a:lnTo>
                  <a:lnTo>
                    <a:pt x="15460" y="11625"/>
                  </a:lnTo>
                  <a:lnTo>
                    <a:pt x="15460" y="11772"/>
                  </a:lnTo>
                  <a:lnTo>
                    <a:pt x="15485" y="11918"/>
                  </a:lnTo>
                  <a:lnTo>
                    <a:pt x="15509" y="12016"/>
                  </a:lnTo>
                  <a:lnTo>
                    <a:pt x="15558" y="12089"/>
                  </a:lnTo>
                  <a:lnTo>
                    <a:pt x="15583" y="12138"/>
                  </a:lnTo>
                  <a:lnTo>
                    <a:pt x="15607" y="12212"/>
                  </a:lnTo>
                  <a:lnTo>
                    <a:pt x="15631" y="12383"/>
                  </a:lnTo>
                  <a:lnTo>
                    <a:pt x="15607" y="12480"/>
                  </a:lnTo>
                  <a:lnTo>
                    <a:pt x="15509" y="12651"/>
                  </a:lnTo>
                  <a:lnTo>
                    <a:pt x="15363" y="12847"/>
                  </a:lnTo>
                  <a:lnTo>
                    <a:pt x="15167" y="13042"/>
                  </a:lnTo>
                  <a:lnTo>
                    <a:pt x="14972" y="13237"/>
                  </a:lnTo>
                  <a:lnTo>
                    <a:pt x="14825" y="13433"/>
                  </a:lnTo>
                  <a:lnTo>
                    <a:pt x="14728" y="13604"/>
                  </a:lnTo>
                  <a:lnTo>
                    <a:pt x="14679" y="13701"/>
                  </a:lnTo>
                  <a:lnTo>
                    <a:pt x="14654" y="13823"/>
                  </a:lnTo>
                  <a:lnTo>
                    <a:pt x="14581" y="13970"/>
                  </a:lnTo>
                  <a:lnTo>
                    <a:pt x="14459" y="14117"/>
                  </a:lnTo>
                  <a:lnTo>
                    <a:pt x="14313" y="14288"/>
                  </a:lnTo>
                  <a:lnTo>
                    <a:pt x="14142" y="14434"/>
                  </a:lnTo>
                  <a:lnTo>
                    <a:pt x="13995" y="14556"/>
                  </a:lnTo>
                  <a:lnTo>
                    <a:pt x="13848" y="14629"/>
                  </a:lnTo>
                  <a:lnTo>
                    <a:pt x="13726" y="14654"/>
                  </a:lnTo>
                  <a:lnTo>
                    <a:pt x="13653" y="14654"/>
                  </a:lnTo>
                  <a:lnTo>
                    <a:pt x="13555" y="14605"/>
                  </a:lnTo>
                  <a:lnTo>
                    <a:pt x="13458" y="14556"/>
                  </a:lnTo>
                  <a:lnTo>
                    <a:pt x="13360" y="14483"/>
                  </a:lnTo>
                  <a:lnTo>
                    <a:pt x="13287" y="14385"/>
                  </a:lnTo>
                  <a:lnTo>
                    <a:pt x="13213" y="14288"/>
                  </a:lnTo>
                  <a:lnTo>
                    <a:pt x="13189" y="14190"/>
                  </a:lnTo>
                  <a:lnTo>
                    <a:pt x="13165" y="14092"/>
                  </a:lnTo>
                  <a:lnTo>
                    <a:pt x="13140" y="13921"/>
                  </a:lnTo>
                  <a:lnTo>
                    <a:pt x="13116" y="13848"/>
                  </a:lnTo>
                  <a:lnTo>
                    <a:pt x="13067" y="13799"/>
                  </a:lnTo>
                  <a:lnTo>
                    <a:pt x="13043" y="13750"/>
                  </a:lnTo>
                  <a:lnTo>
                    <a:pt x="12994" y="13677"/>
                  </a:lnTo>
                  <a:lnTo>
                    <a:pt x="12969" y="13530"/>
                  </a:lnTo>
                  <a:lnTo>
                    <a:pt x="12945" y="13359"/>
                  </a:lnTo>
                  <a:lnTo>
                    <a:pt x="12920" y="13286"/>
                  </a:lnTo>
                  <a:lnTo>
                    <a:pt x="12872" y="13237"/>
                  </a:lnTo>
                  <a:lnTo>
                    <a:pt x="12847" y="13164"/>
                  </a:lnTo>
                  <a:lnTo>
                    <a:pt x="12823" y="13066"/>
                  </a:lnTo>
                  <a:lnTo>
                    <a:pt x="12798" y="12920"/>
                  </a:lnTo>
                  <a:lnTo>
                    <a:pt x="12774" y="12749"/>
                  </a:lnTo>
                  <a:lnTo>
                    <a:pt x="12798" y="12602"/>
                  </a:lnTo>
                  <a:lnTo>
                    <a:pt x="12823" y="12456"/>
                  </a:lnTo>
                  <a:lnTo>
                    <a:pt x="12847" y="12358"/>
                  </a:lnTo>
                  <a:lnTo>
                    <a:pt x="12872" y="12285"/>
                  </a:lnTo>
                  <a:lnTo>
                    <a:pt x="12920" y="12236"/>
                  </a:lnTo>
                  <a:lnTo>
                    <a:pt x="12945" y="12163"/>
                  </a:lnTo>
                  <a:lnTo>
                    <a:pt x="12969" y="11992"/>
                  </a:lnTo>
                  <a:lnTo>
                    <a:pt x="12945" y="11894"/>
                  </a:lnTo>
                  <a:lnTo>
                    <a:pt x="12896" y="11772"/>
                  </a:lnTo>
                  <a:lnTo>
                    <a:pt x="12798" y="11650"/>
                  </a:lnTo>
                  <a:lnTo>
                    <a:pt x="12701" y="11528"/>
                  </a:lnTo>
                  <a:lnTo>
                    <a:pt x="12578" y="11381"/>
                  </a:lnTo>
                  <a:lnTo>
                    <a:pt x="12481" y="11210"/>
                  </a:lnTo>
                  <a:lnTo>
                    <a:pt x="12432" y="11015"/>
                  </a:lnTo>
                  <a:lnTo>
                    <a:pt x="12408" y="10844"/>
                  </a:lnTo>
                  <a:lnTo>
                    <a:pt x="12408" y="10697"/>
                  </a:lnTo>
                  <a:lnTo>
                    <a:pt x="12383" y="10551"/>
                  </a:lnTo>
                  <a:lnTo>
                    <a:pt x="12334" y="10453"/>
                  </a:lnTo>
                  <a:lnTo>
                    <a:pt x="12310" y="10380"/>
                  </a:lnTo>
                  <a:lnTo>
                    <a:pt x="12261" y="10331"/>
                  </a:lnTo>
                  <a:lnTo>
                    <a:pt x="12188" y="10307"/>
                  </a:lnTo>
                  <a:lnTo>
                    <a:pt x="12017" y="10282"/>
                  </a:lnTo>
                  <a:lnTo>
                    <a:pt x="11870" y="10307"/>
                  </a:lnTo>
                  <a:lnTo>
                    <a:pt x="11797" y="10331"/>
                  </a:lnTo>
                  <a:lnTo>
                    <a:pt x="11748" y="10380"/>
                  </a:lnTo>
                  <a:lnTo>
                    <a:pt x="11675" y="10429"/>
                  </a:lnTo>
                  <a:lnTo>
                    <a:pt x="11553" y="10453"/>
                  </a:lnTo>
                  <a:lnTo>
                    <a:pt x="11406" y="10478"/>
                  </a:lnTo>
                  <a:lnTo>
                    <a:pt x="11260" y="10478"/>
                  </a:lnTo>
                  <a:lnTo>
                    <a:pt x="11089" y="10453"/>
                  </a:lnTo>
                  <a:lnTo>
                    <a:pt x="10893" y="10355"/>
                  </a:lnTo>
                  <a:lnTo>
                    <a:pt x="10674" y="10233"/>
                  </a:lnTo>
                  <a:lnTo>
                    <a:pt x="10503" y="10087"/>
                  </a:lnTo>
                  <a:lnTo>
                    <a:pt x="10429" y="10013"/>
                  </a:lnTo>
                  <a:lnTo>
                    <a:pt x="10356" y="9891"/>
                  </a:lnTo>
                  <a:lnTo>
                    <a:pt x="10234" y="9598"/>
                  </a:lnTo>
                  <a:lnTo>
                    <a:pt x="10161" y="9281"/>
                  </a:lnTo>
                  <a:lnTo>
                    <a:pt x="10112" y="8963"/>
                  </a:lnTo>
                  <a:lnTo>
                    <a:pt x="10136" y="8792"/>
                  </a:lnTo>
                  <a:lnTo>
                    <a:pt x="10161" y="8621"/>
                  </a:lnTo>
                  <a:lnTo>
                    <a:pt x="10258" y="8279"/>
                  </a:lnTo>
                  <a:lnTo>
                    <a:pt x="10332" y="8108"/>
                  </a:lnTo>
                  <a:lnTo>
                    <a:pt x="10405" y="7962"/>
                  </a:lnTo>
                  <a:lnTo>
                    <a:pt x="10503" y="7815"/>
                  </a:lnTo>
                  <a:lnTo>
                    <a:pt x="10600" y="7718"/>
                  </a:lnTo>
                  <a:lnTo>
                    <a:pt x="10796" y="7522"/>
                  </a:lnTo>
                  <a:lnTo>
                    <a:pt x="10991" y="7376"/>
                  </a:lnTo>
                  <a:lnTo>
                    <a:pt x="11162" y="7278"/>
                  </a:lnTo>
                  <a:lnTo>
                    <a:pt x="11260" y="7229"/>
                  </a:lnTo>
                  <a:lnTo>
                    <a:pt x="11431" y="7205"/>
                  </a:lnTo>
                  <a:lnTo>
                    <a:pt x="11504" y="7180"/>
                  </a:lnTo>
                  <a:lnTo>
                    <a:pt x="11553" y="7132"/>
                  </a:lnTo>
                  <a:lnTo>
                    <a:pt x="11626" y="7107"/>
                  </a:lnTo>
                  <a:lnTo>
                    <a:pt x="11724" y="7083"/>
                  </a:lnTo>
                  <a:lnTo>
                    <a:pt x="11870" y="7058"/>
                  </a:lnTo>
                  <a:lnTo>
                    <a:pt x="12188" y="7058"/>
                  </a:lnTo>
                  <a:lnTo>
                    <a:pt x="12359" y="7107"/>
                  </a:lnTo>
                  <a:lnTo>
                    <a:pt x="12481" y="7156"/>
                  </a:lnTo>
                  <a:lnTo>
                    <a:pt x="12603" y="7229"/>
                  </a:lnTo>
                  <a:lnTo>
                    <a:pt x="12676" y="7303"/>
                  </a:lnTo>
                  <a:lnTo>
                    <a:pt x="12774" y="7376"/>
                  </a:lnTo>
                  <a:lnTo>
                    <a:pt x="12896" y="7425"/>
                  </a:lnTo>
                  <a:lnTo>
                    <a:pt x="12969" y="7425"/>
                  </a:lnTo>
                  <a:lnTo>
                    <a:pt x="13140" y="7449"/>
                  </a:lnTo>
                  <a:lnTo>
                    <a:pt x="13213" y="7498"/>
                  </a:lnTo>
                  <a:lnTo>
                    <a:pt x="13262" y="7522"/>
                  </a:lnTo>
                  <a:lnTo>
                    <a:pt x="13311" y="7547"/>
                  </a:lnTo>
                  <a:lnTo>
                    <a:pt x="13360" y="7571"/>
                  </a:lnTo>
                  <a:lnTo>
                    <a:pt x="13409" y="7547"/>
                  </a:lnTo>
                  <a:lnTo>
                    <a:pt x="13458" y="7522"/>
                  </a:lnTo>
                  <a:lnTo>
                    <a:pt x="13507" y="7498"/>
                  </a:lnTo>
                  <a:lnTo>
                    <a:pt x="13580" y="7449"/>
                  </a:lnTo>
                  <a:lnTo>
                    <a:pt x="13726" y="7425"/>
                  </a:lnTo>
                  <a:lnTo>
                    <a:pt x="13897" y="7449"/>
                  </a:lnTo>
                  <a:lnTo>
                    <a:pt x="13971" y="7498"/>
                  </a:lnTo>
                  <a:lnTo>
                    <a:pt x="14019" y="7522"/>
                  </a:lnTo>
                  <a:lnTo>
                    <a:pt x="14093" y="7571"/>
                  </a:lnTo>
                  <a:lnTo>
                    <a:pt x="14190" y="7596"/>
                  </a:lnTo>
                  <a:lnTo>
                    <a:pt x="14337" y="7620"/>
                  </a:lnTo>
                  <a:lnTo>
                    <a:pt x="14654" y="7620"/>
                  </a:lnTo>
                  <a:lnTo>
                    <a:pt x="14801" y="7596"/>
                  </a:lnTo>
                  <a:lnTo>
                    <a:pt x="14899" y="7571"/>
                  </a:lnTo>
                  <a:lnTo>
                    <a:pt x="14972" y="7522"/>
                  </a:lnTo>
                  <a:lnTo>
                    <a:pt x="15021" y="7473"/>
                  </a:lnTo>
                  <a:lnTo>
                    <a:pt x="15045" y="7400"/>
                  </a:lnTo>
                  <a:lnTo>
                    <a:pt x="15070" y="7229"/>
                  </a:lnTo>
                  <a:lnTo>
                    <a:pt x="15070" y="7205"/>
                  </a:lnTo>
                  <a:lnTo>
                    <a:pt x="15045" y="7156"/>
                  </a:lnTo>
                  <a:lnTo>
                    <a:pt x="14948" y="7107"/>
                  </a:lnTo>
                  <a:lnTo>
                    <a:pt x="14825" y="7058"/>
                  </a:lnTo>
                  <a:lnTo>
                    <a:pt x="14679" y="7058"/>
                  </a:lnTo>
                  <a:lnTo>
                    <a:pt x="14532" y="7034"/>
                  </a:lnTo>
                  <a:lnTo>
                    <a:pt x="14361" y="6985"/>
                  </a:lnTo>
                  <a:lnTo>
                    <a:pt x="14215" y="6936"/>
                  </a:lnTo>
                  <a:lnTo>
                    <a:pt x="14117" y="6863"/>
                  </a:lnTo>
                  <a:lnTo>
                    <a:pt x="14019" y="6790"/>
                  </a:lnTo>
                  <a:lnTo>
                    <a:pt x="13922" y="6716"/>
                  </a:lnTo>
                  <a:lnTo>
                    <a:pt x="13824" y="6692"/>
                  </a:lnTo>
                  <a:lnTo>
                    <a:pt x="13726" y="6668"/>
                  </a:lnTo>
                  <a:lnTo>
                    <a:pt x="13653" y="6643"/>
                  </a:lnTo>
                  <a:lnTo>
                    <a:pt x="13555" y="6619"/>
                  </a:lnTo>
                  <a:lnTo>
                    <a:pt x="13458" y="6545"/>
                  </a:lnTo>
                  <a:lnTo>
                    <a:pt x="13360" y="6472"/>
                  </a:lnTo>
                  <a:lnTo>
                    <a:pt x="13287" y="6399"/>
                  </a:lnTo>
                  <a:lnTo>
                    <a:pt x="13189" y="6374"/>
                  </a:lnTo>
                  <a:lnTo>
                    <a:pt x="13116" y="6350"/>
                  </a:lnTo>
                  <a:lnTo>
                    <a:pt x="13067" y="6374"/>
                  </a:lnTo>
                  <a:lnTo>
                    <a:pt x="13018" y="6399"/>
                  </a:lnTo>
                  <a:lnTo>
                    <a:pt x="12945" y="6399"/>
                  </a:lnTo>
                  <a:lnTo>
                    <a:pt x="12872" y="6350"/>
                  </a:lnTo>
                  <a:lnTo>
                    <a:pt x="12774" y="6277"/>
                  </a:lnTo>
                  <a:lnTo>
                    <a:pt x="12701" y="6228"/>
                  </a:lnTo>
                  <a:lnTo>
                    <a:pt x="12627" y="6179"/>
                  </a:lnTo>
                  <a:lnTo>
                    <a:pt x="12505" y="6179"/>
                  </a:lnTo>
                  <a:lnTo>
                    <a:pt x="12456" y="6228"/>
                  </a:lnTo>
                  <a:lnTo>
                    <a:pt x="12383" y="6252"/>
                  </a:lnTo>
                  <a:lnTo>
                    <a:pt x="12212" y="6277"/>
                  </a:lnTo>
                  <a:lnTo>
                    <a:pt x="12114" y="6326"/>
                  </a:lnTo>
                  <a:lnTo>
                    <a:pt x="11968" y="6399"/>
                  </a:lnTo>
                  <a:lnTo>
                    <a:pt x="11797" y="6521"/>
                  </a:lnTo>
                  <a:lnTo>
                    <a:pt x="11650" y="6668"/>
                  </a:lnTo>
                  <a:lnTo>
                    <a:pt x="11479" y="6814"/>
                  </a:lnTo>
                  <a:lnTo>
                    <a:pt x="11309" y="6936"/>
                  </a:lnTo>
                  <a:lnTo>
                    <a:pt x="11186" y="7009"/>
                  </a:lnTo>
                  <a:lnTo>
                    <a:pt x="11064" y="7058"/>
                  </a:lnTo>
                  <a:lnTo>
                    <a:pt x="10918" y="7009"/>
                  </a:lnTo>
                  <a:lnTo>
                    <a:pt x="10844" y="6985"/>
                  </a:lnTo>
                  <a:lnTo>
                    <a:pt x="10796" y="6961"/>
                  </a:lnTo>
                  <a:lnTo>
                    <a:pt x="10747" y="6912"/>
                  </a:lnTo>
                  <a:lnTo>
                    <a:pt x="10722" y="6838"/>
                  </a:lnTo>
                  <a:lnTo>
                    <a:pt x="10698" y="6668"/>
                  </a:lnTo>
                  <a:lnTo>
                    <a:pt x="10722" y="6497"/>
                  </a:lnTo>
                  <a:lnTo>
                    <a:pt x="10747" y="6423"/>
                  </a:lnTo>
                  <a:lnTo>
                    <a:pt x="10796" y="6374"/>
                  </a:lnTo>
                  <a:lnTo>
                    <a:pt x="10844" y="6350"/>
                  </a:lnTo>
                  <a:lnTo>
                    <a:pt x="10967" y="6326"/>
                  </a:lnTo>
                  <a:lnTo>
                    <a:pt x="11113" y="6301"/>
                  </a:lnTo>
                  <a:lnTo>
                    <a:pt x="11260" y="6277"/>
                  </a:lnTo>
                  <a:lnTo>
                    <a:pt x="11406" y="6277"/>
                  </a:lnTo>
                  <a:lnTo>
                    <a:pt x="11528" y="6228"/>
                  </a:lnTo>
                  <a:lnTo>
                    <a:pt x="11602" y="6179"/>
                  </a:lnTo>
                  <a:lnTo>
                    <a:pt x="11626" y="6130"/>
                  </a:lnTo>
                  <a:lnTo>
                    <a:pt x="11650" y="6106"/>
                  </a:lnTo>
                  <a:lnTo>
                    <a:pt x="11602" y="5935"/>
                  </a:lnTo>
                  <a:lnTo>
                    <a:pt x="11577" y="5862"/>
                  </a:lnTo>
                  <a:lnTo>
                    <a:pt x="11553" y="5813"/>
                  </a:lnTo>
                  <a:lnTo>
                    <a:pt x="11504" y="5764"/>
                  </a:lnTo>
                  <a:lnTo>
                    <a:pt x="11504" y="5715"/>
                  </a:lnTo>
                  <a:lnTo>
                    <a:pt x="11504" y="5666"/>
                  </a:lnTo>
                  <a:lnTo>
                    <a:pt x="11553" y="5617"/>
                  </a:lnTo>
                  <a:lnTo>
                    <a:pt x="11602" y="5593"/>
                  </a:lnTo>
                  <a:lnTo>
                    <a:pt x="11675" y="5544"/>
                  </a:lnTo>
                  <a:lnTo>
                    <a:pt x="11821" y="5520"/>
                  </a:lnTo>
                  <a:lnTo>
                    <a:pt x="11919" y="5520"/>
                  </a:lnTo>
                  <a:lnTo>
                    <a:pt x="12017" y="5471"/>
                  </a:lnTo>
                  <a:lnTo>
                    <a:pt x="12114" y="5398"/>
                  </a:lnTo>
                  <a:lnTo>
                    <a:pt x="12212" y="5324"/>
                  </a:lnTo>
                  <a:lnTo>
                    <a:pt x="12285" y="5251"/>
                  </a:lnTo>
                  <a:lnTo>
                    <a:pt x="12359" y="5153"/>
                  </a:lnTo>
                  <a:lnTo>
                    <a:pt x="12383" y="5031"/>
                  </a:lnTo>
                  <a:lnTo>
                    <a:pt x="12408" y="4958"/>
                  </a:lnTo>
                  <a:lnTo>
                    <a:pt x="12383" y="4787"/>
                  </a:lnTo>
                  <a:lnTo>
                    <a:pt x="12334" y="4714"/>
                  </a:lnTo>
                  <a:lnTo>
                    <a:pt x="12310" y="4665"/>
                  </a:lnTo>
                  <a:lnTo>
                    <a:pt x="12310" y="4640"/>
                  </a:lnTo>
                  <a:lnTo>
                    <a:pt x="12310" y="4592"/>
                  </a:lnTo>
                  <a:lnTo>
                    <a:pt x="12383" y="4469"/>
                  </a:lnTo>
                  <a:lnTo>
                    <a:pt x="12505" y="4298"/>
                  </a:lnTo>
                  <a:lnTo>
                    <a:pt x="12701" y="4103"/>
                  </a:lnTo>
                  <a:lnTo>
                    <a:pt x="12798" y="4005"/>
                  </a:lnTo>
                  <a:lnTo>
                    <a:pt x="12945" y="3908"/>
                  </a:lnTo>
                  <a:lnTo>
                    <a:pt x="13091" y="3834"/>
                  </a:lnTo>
                  <a:lnTo>
                    <a:pt x="13262" y="3761"/>
                  </a:lnTo>
                  <a:lnTo>
                    <a:pt x="13604" y="3663"/>
                  </a:lnTo>
                  <a:lnTo>
                    <a:pt x="13775" y="3639"/>
                  </a:lnTo>
                  <a:lnTo>
                    <a:pt x="13922" y="3615"/>
                  </a:lnTo>
                  <a:close/>
                  <a:moveTo>
                    <a:pt x="6888" y="2467"/>
                  </a:moveTo>
                  <a:lnTo>
                    <a:pt x="6986" y="2491"/>
                  </a:lnTo>
                  <a:lnTo>
                    <a:pt x="7083" y="2516"/>
                  </a:lnTo>
                  <a:lnTo>
                    <a:pt x="7132" y="2540"/>
                  </a:lnTo>
                  <a:lnTo>
                    <a:pt x="7181" y="2589"/>
                  </a:lnTo>
                  <a:lnTo>
                    <a:pt x="7181" y="2638"/>
                  </a:lnTo>
                  <a:lnTo>
                    <a:pt x="7181" y="2711"/>
                  </a:lnTo>
                  <a:lnTo>
                    <a:pt x="7132" y="2784"/>
                  </a:lnTo>
                  <a:lnTo>
                    <a:pt x="7083" y="2858"/>
                  </a:lnTo>
                  <a:lnTo>
                    <a:pt x="6937" y="3028"/>
                  </a:lnTo>
                  <a:lnTo>
                    <a:pt x="6864" y="3175"/>
                  </a:lnTo>
                  <a:lnTo>
                    <a:pt x="6839" y="3322"/>
                  </a:lnTo>
                  <a:lnTo>
                    <a:pt x="6864" y="3395"/>
                  </a:lnTo>
                  <a:lnTo>
                    <a:pt x="6888" y="3419"/>
                  </a:lnTo>
                  <a:lnTo>
                    <a:pt x="6961" y="3517"/>
                  </a:lnTo>
                  <a:lnTo>
                    <a:pt x="7010" y="3615"/>
                  </a:lnTo>
                  <a:lnTo>
                    <a:pt x="7059" y="3712"/>
                  </a:lnTo>
                  <a:lnTo>
                    <a:pt x="7083" y="3810"/>
                  </a:lnTo>
                  <a:lnTo>
                    <a:pt x="7059" y="3908"/>
                  </a:lnTo>
                  <a:lnTo>
                    <a:pt x="7010" y="4005"/>
                  </a:lnTo>
                  <a:lnTo>
                    <a:pt x="6961" y="4103"/>
                  </a:lnTo>
                  <a:lnTo>
                    <a:pt x="6888" y="4201"/>
                  </a:lnTo>
                  <a:lnTo>
                    <a:pt x="6839" y="4225"/>
                  </a:lnTo>
                  <a:lnTo>
                    <a:pt x="6644" y="4225"/>
                  </a:lnTo>
                  <a:lnTo>
                    <a:pt x="6473" y="4128"/>
                  </a:lnTo>
                  <a:lnTo>
                    <a:pt x="6302" y="4005"/>
                  </a:lnTo>
                  <a:lnTo>
                    <a:pt x="6155" y="3859"/>
                  </a:lnTo>
                  <a:lnTo>
                    <a:pt x="5984" y="3786"/>
                  </a:lnTo>
                  <a:lnTo>
                    <a:pt x="5838" y="3761"/>
                  </a:lnTo>
                  <a:lnTo>
                    <a:pt x="5789" y="3786"/>
                  </a:lnTo>
                  <a:lnTo>
                    <a:pt x="5740" y="3810"/>
                  </a:lnTo>
                  <a:lnTo>
                    <a:pt x="5642" y="3883"/>
                  </a:lnTo>
                  <a:lnTo>
                    <a:pt x="5545" y="3957"/>
                  </a:lnTo>
                  <a:lnTo>
                    <a:pt x="5447" y="3981"/>
                  </a:lnTo>
                  <a:lnTo>
                    <a:pt x="5349" y="4005"/>
                  </a:lnTo>
                  <a:lnTo>
                    <a:pt x="5203" y="4030"/>
                  </a:lnTo>
                  <a:lnTo>
                    <a:pt x="5129" y="4054"/>
                  </a:lnTo>
                  <a:lnTo>
                    <a:pt x="5081" y="4103"/>
                  </a:lnTo>
                  <a:lnTo>
                    <a:pt x="5032" y="4128"/>
                  </a:lnTo>
                  <a:lnTo>
                    <a:pt x="4959" y="4152"/>
                  </a:lnTo>
                  <a:lnTo>
                    <a:pt x="4788" y="4201"/>
                  </a:lnTo>
                  <a:lnTo>
                    <a:pt x="4690" y="4201"/>
                  </a:lnTo>
                  <a:lnTo>
                    <a:pt x="4592" y="4250"/>
                  </a:lnTo>
                  <a:lnTo>
                    <a:pt x="4494" y="4298"/>
                  </a:lnTo>
                  <a:lnTo>
                    <a:pt x="4397" y="4372"/>
                  </a:lnTo>
                  <a:lnTo>
                    <a:pt x="4372" y="4421"/>
                  </a:lnTo>
                  <a:lnTo>
                    <a:pt x="4372" y="4494"/>
                  </a:lnTo>
                  <a:lnTo>
                    <a:pt x="4372" y="4616"/>
                  </a:lnTo>
                  <a:lnTo>
                    <a:pt x="4470" y="4787"/>
                  </a:lnTo>
                  <a:lnTo>
                    <a:pt x="4592" y="4958"/>
                  </a:lnTo>
                  <a:lnTo>
                    <a:pt x="4690" y="5031"/>
                  </a:lnTo>
                  <a:lnTo>
                    <a:pt x="4788" y="5056"/>
                  </a:lnTo>
                  <a:lnTo>
                    <a:pt x="4885" y="5080"/>
                  </a:lnTo>
                  <a:lnTo>
                    <a:pt x="5007" y="5080"/>
                  </a:lnTo>
                  <a:lnTo>
                    <a:pt x="5129" y="5056"/>
                  </a:lnTo>
                  <a:lnTo>
                    <a:pt x="5227" y="5007"/>
                  </a:lnTo>
                  <a:lnTo>
                    <a:pt x="5349" y="4933"/>
                  </a:lnTo>
                  <a:lnTo>
                    <a:pt x="5447" y="4860"/>
                  </a:lnTo>
                  <a:lnTo>
                    <a:pt x="5642" y="4665"/>
                  </a:lnTo>
                  <a:lnTo>
                    <a:pt x="5838" y="4518"/>
                  </a:lnTo>
                  <a:lnTo>
                    <a:pt x="6009" y="4421"/>
                  </a:lnTo>
                  <a:lnTo>
                    <a:pt x="6131" y="4372"/>
                  </a:lnTo>
                  <a:lnTo>
                    <a:pt x="6204" y="4396"/>
                  </a:lnTo>
                  <a:lnTo>
                    <a:pt x="6253" y="4445"/>
                  </a:lnTo>
                  <a:lnTo>
                    <a:pt x="6302" y="4494"/>
                  </a:lnTo>
                  <a:lnTo>
                    <a:pt x="6302" y="4567"/>
                  </a:lnTo>
                  <a:lnTo>
                    <a:pt x="6326" y="4640"/>
                  </a:lnTo>
                  <a:lnTo>
                    <a:pt x="6375" y="4714"/>
                  </a:lnTo>
                  <a:lnTo>
                    <a:pt x="6424" y="4738"/>
                  </a:lnTo>
                  <a:lnTo>
                    <a:pt x="6497" y="4763"/>
                  </a:lnTo>
                  <a:lnTo>
                    <a:pt x="6595" y="4787"/>
                  </a:lnTo>
                  <a:lnTo>
                    <a:pt x="6693" y="4811"/>
                  </a:lnTo>
                  <a:lnTo>
                    <a:pt x="6790" y="4885"/>
                  </a:lnTo>
                  <a:lnTo>
                    <a:pt x="6888" y="4958"/>
                  </a:lnTo>
                  <a:lnTo>
                    <a:pt x="6937" y="5031"/>
                  </a:lnTo>
                  <a:lnTo>
                    <a:pt x="6961" y="5153"/>
                  </a:lnTo>
                  <a:lnTo>
                    <a:pt x="6937" y="5251"/>
                  </a:lnTo>
                  <a:lnTo>
                    <a:pt x="6888" y="5324"/>
                  </a:lnTo>
                  <a:lnTo>
                    <a:pt x="6790" y="5398"/>
                  </a:lnTo>
                  <a:lnTo>
                    <a:pt x="6693" y="5471"/>
                  </a:lnTo>
                  <a:lnTo>
                    <a:pt x="6595" y="5520"/>
                  </a:lnTo>
                  <a:lnTo>
                    <a:pt x="6497" y="5520"/>
                  </a:lnTo>
                  <a:lnTo>
                    <a:pt x="6399" y="5544"/>
                  </a:lnTo>
                  <a:lnTo>
                    <a:pt x="6253" y="5642"/>
                  </a:lnTo>
                  <a:lnTo>
                    <a:pt x="6082" y="5764"/>
                  </a:lnTo>
                  <a:lnTo>
                    <a:pt x="5935" y="5910"/>
                  </a:lnTo>
                  <a:lnTo>
                    <a:pt x="5764" y="6057"/>
                  </a:lnTo>
                  <a:lnTo>
                    <a:pt x="5594" y="6179"/>
                  </a:lnTo>
                  <a:lnTo>
                    <a:pt x="5471" y="6252"/>
                  </a:lnTo>
                  <a:lnTo>
                    <a:pt x="5349" y="6277"/>
                  </a:lnTo>
                  <a:lnTo>
                    <a:pt x="5227" y="6326"/>
                  </a:lnTo>
                  <a:lnTo>
                    <a:pt x="5056" y="6448"/>
                  </a:lnTo>
                  <a:lnTo>
                    <a:pt x="4812" y="6643"/>
                  </a:lnTo>
                  <a:lnTo>
                    <a:pt x="4568" y="6887"/>
                  </a:lnTo>
                  <a:lnTo>
                    <a:pt x="4226" y="7229"/>
                  </a:lnTo>
                  <a:lnTo>
                    <a:pt x="4104" y="7327"/>
                  </a:lnTo>
                  <a:lnTo>
                    <a:pt x="3957" y="7449"/>
                  </a:lnTo>
                  <a:lnTo>
                    <a:pt x="3640" y="7644"/>
                  </a:lnTo>
                  <a:lnTo>
                    <a:pt x="3347" y="7767"/>
                  </a:lnTo>
                  <a:lnTo>
                    <a:pt x="3200" y="7791"/>
                  </a:lnTo>
                  <a:lnTo>
                    <a:pt x="3078" y="7815"/>
                  </a:lnTo>
                  <a:lnTo>
                    <a:pt x="2834" y="7815"/>
                  </a:lnTo>
                  <a:lnTo>
                    <a:pt x="2614" y="7864"/>
                  </a:lnTo>
                  <a:lnTo>
                    <a:pt x="2443" y="7938"/>
                  </a:lnTo>
                  <a:lnTo>
                    <a:pt x="2321" y="8011"/>
                  </a:lnTo>
                  <a:lnTo>
                    <a:pt x="2248" y="8084"/>
                  </a:lnTo>
                  <a:lnTo>
                    <a:pt x="2174" y="8182"/>
                  </a:lnTo>
                  <a:lnTo>
                    <a:pt x="2125" y="8279"/>
                  </a:lnTo>
                  <a:lnTo>
                    <a:pt x="2125" y="8377"/>
                  </a:lnTo>
                  <a:lnTo>
                    <a:pt x="2125" y="8475"/>
                  </a:lnTo>
                  <a:lnTo>
                    <a:pt x="2174" y="8573"/>
                  </a:lnTo>
                  <a:lnTo>
                    <a:pt x="2248" y="8670"/>
                  </a:lnTo>
                  <a:lnTo>
                    <a:pt x="2321" y="8768"/>
                  </a:lnTo>
                  <a:lnTo>
                    <a:pt x="2394" y="8841"/>
                  </a:lnTo>
                  <a:lnTo>
                    <a:pt x="2492" y="8890"/>
                  </a:lnTo>
                  <a:lnTo>
                    <a:pt x="2614" y="8939"/>
                  </a:lnTo>
                  <a:lnTo>
                    <a:pt x="2687" y="8939"/>
                  </a:lnTo>
                  <a:lnTo>
                    <a:pt x="2809" y="8988"/>
                  </a:lnTo>
                  <a:lnTo>
                    <a:pt x="2956" y="9085"/>
                  </a:lnTo>
                  <a:lnTo>
                    <a:pt x="3151" y="9232"/>
                  </a:lnTo>
                  <a:lnTo>
                    <a:pt x="3371" y="9427"/>
                  </a:lnTo>
                  <a:lnTo>
                    <a:pt x="3566" y="9623"/>
                  </a:lnTo>
                  <a:lnTo>
                    <a:pt x="3762" y="9769"/>
                  </a:lnTo>
                  <a:lnTo>
                    <a:pt x="3908" y="9867"/>
                  </a:lnTo>
                  <a:lnTo>
                    <a:pt x="4030" y="9891"/>
                  </a:lnTo>
                  <a:lnTo>
                    <a:pt x="4177" y="9867"/>
                  </a:lnTo>
                  <a:lnTo>
                    <a:pt x="4250" y="9843"/>
                  </a:lnTo>
                  <a:lnTo>
                    <a:pt x="4324" y="9818"/>
                  </a:lnTo>
                  <a:lnTo>
                    <a:pt x="4372" y="9769"/>
                  </a:lnTo>
                  <a:lnTo>
                    <a:pt x="4494" y="9745"/>
                  </a:lnTo>
                  <a:lnTo>
                    <a:pt x="4641" y="9720"/>
                  </a:lnTo>
                  <a:lnTo>
                    <a:pt x="4959" y="9720"/>
                  </a:lnTo>
                  <a:lnTo>
                    <a:pt x="5105" y="9769"/>
                  </a:lnTo>
                  <a:lnTo>
                    <a:pt x="5252" y="9818"/>
                  </a:lnTo>
                  <a:lnTo>
                    <a:pt x="5349" y="9916"/>
                  </a:lnTo>
                  <a:lnTo>
                    <a:pt x="5447" y="9989"/>
                  </a:lnTo>
                  <a:lnTo>
                    <a:pt x="5545" y="10038"/>
                  </a:lnTo>
                  <a:lnTo>
                    <a:pt x="5642" y="10087"/>
                  </a:lnTo>
                  <a:lnTo>
                    <a:pt x="5740" y="10087"/>
                  </a:lnTo>
                  <a:lnTo>
                    <a:pt x="5838" y="10136"/>
                  </a:lnTo>
                  <a:lnTo>
                    <a:pt x="5984" y="10209"/>
                  </a:lnTo>
                  <a:lnTo>
                    <a:pt x="6155" y="10331"/>
                  </a:lnTo>
                  <a:lnTo>
                    <a:pt x="6302" y="10478"/>
                  </a:lnTo>
                  <a:lnTo>
                    <a:pt x="6473" y="10624"/>
                  </a:lnTo>
                  <a:lnTo>
                    <a:pt x="6644" y="10746"/>
                  </a:lnTo>
                  <a:lnTo>
                    <a:pt x="6790" y="10819"/>
                  </a:lnTo>
                  <a:lnTo>
                    <a:pt x="6888" y="10844"/>
                  </a:lnTo>
                  <a:lnTo>
                    <a:pt x="6961" y="10868"/>
                  </a:lnTo>
                  <a:lnTo>
                    <a:pt x="7083" y="10917"/>
                  </a:lnTo>
                  <a:lnTo>
                    <a:pt x="7181" y="10966"/>
                  </a:lnTo>
                  <a:lnTo>
                    <a:pt x="7254" y="11039"/>
                  </a:lnTo>
                  <a:lnTo>
                    <a:pt x="7352" y="11113"/>
                  </a:lnTo>
                  <a:lnTo>
                    <a:pt x="7450" y="11186"/>
                  </a:lnTo>
                  <a:lnTo>
                    <a:pt x="7547" y="11210"/>
                  </a:lnTo>
                  <a:lnTo>
                    <a:pt x="7645" y="11235"/>
                  </a:lnTo>
                  <a:lnTo>
                    <a:pt x="7743" y="11259"/>
                  </a:lnTo>
                  <a:lnTo>
                    <a:pt x="7840" y="11283"/>
                  </a:lnTo>
                  <a:lnTo>
                    <a:pt x="7938" y="11357"/>
                  </a:lnTo>
                  <a:lnTo>
                    <a:pt x="8036" y="11430"/>
                  </a:lnTo>
                  <a:lnTo>
                    <a:pt x="8109" y="11528"/>
                  </a:lnTo>
                  <a:lnTo>
                    <a:pt x="8158" y="11625"/>
                  </a:lnTo>
                  <a:lnTo>
                    <a:pt x="8207" y="11723"/>
                  </a:lnTo>
                  <a:lnTo>
                    <a:pt x="8207" y="11796"/>
                  </a:lnTo>
                  <a:lnTo>
                    <a:pt x="8207" y="11894"/>
                  </a:lnTo>
                  <a:lnTo>
                    <a:pt x="8158" y="11992"/>
                  </a:lnTo>
                  <a:lnTo>
                    <a:pt x="8109" y="12089"/>
                  </a:lnTo>
                  <a:lnTo>
                    <a:pt x="8036" y="12187"/>
                  </a:lnTo>
                  <a:lnTo>
                    <a:pt x="7963" y="12285"/>
                  </a:lnTo>
                  <a:lnTo>
                    <a:pt x="7889" y="12383"/>
                  </a:lnTo>
                  <a:lnTo>
                    <a:pt x="7840" y="12480"/>
                  </a:lnTo>
                  <a:lnTo>
                    <a:pt x="7840" y="12578"/>
                  </a:lnTo>
                  <a:lnTo>
                    <a:pt x="7816" y="12676"/>
                  </a:lnTo>
                  <a:lnTo>
                    <a:pt x="7718" y="12822"/>
                  </a:lnTo>
                  <a:lnTo>
                    <a:pt x="7596" y="12969"/>
                  </a:lnTo>
                  <a:lnTo>
                    <a:pt x="7450" y="13140"/>
                  </a:lnTo>
                  <a:lnTo>
                    <a:pt x="7303" y="13311"/>
                  </a:lnTo>
                  <a:lnTo>
                    <a:pt x="7181" y="13457"/>
                  </a:lnTo>
                  <a:lnTo>
                    <a:pt x="7108" y="13604"/>
                  </a:lnTo>
                  <a:lnTo>
                    <a:pt x="7083" y="13701"/>
                  </a:lnTo>
                  <a:lnTo>
                    <a:pt x="7034" y="13823"/>
                  </a:lnTo>
                  <a:lnTo>
                    <a:pt x="6961" y="13970"/>
                  </a:lnTo>
                  <a:lnTo>
                    <a:pt x="6839" y="14117"/>
                  </a:lnTo>
                  <a:lnTo>
                    <a:pt x="6693" y="14288"/>
                  </a:lnTo>
                  <a:lnTo>
                    <a:pt x="6546" y="14434"/>
                  </a:lnTo>
                  <a:lnTo>
                    <a:pt x="6424" y="14605"/>
                  </a:lnTo>
                  <a:lnTo>
                    <a:pt x="6351" y="14752"/>
                  </a:lnTo>
                  <a:lnTo>
                    <a:pt x="6302" y="14849"/>
                  </a:lnTo>
                  <a:lnTo>
                    <a:pt x="6277" y="14947"/>
                  </a:lnTo>
                  <a:lnTo>
                    <a:pt x="6229" y="15069"/>
                  </a:lnTo>
                  <a:lnTo>
                    <a:pt x="6131" y="15216"/>
                  </a:lnTo>
                  <a:lnTo>
                    <a:pt x="6033" y="15338"/>
                  </a:lnTo>
                  <a:lnTo>
                    <a:pt x="5911" y="15460"/>
                  </a:lnTo>
                  <a:lnTo>
                    <a:pt x="5813" y="15582"/>
                  </a:lnTo>
                  <a:lnTo>
                    <a:pt x="5764" y="15704"/>
                  </a:lnTo>
                  <a:lnTo>
                    <a:pt x="5740" y="15802"/>
                  </a:lnTo>
                  <a:lnTo>
                    <a:pt x="5764" y="15973"/>
                  </a:lnTo>
                  <a:lnTo>
                    <a:pt x="5789" y="16046"/>
                  </a:lnTo>
                  <a:lnTo>
                    <a:pt x="5838" y="16095"/>
                  </a:lnTo>
                  <a:lnTo>
                    <a:pt x="5862" y="16144"/>
                  </a:lnTo>
                  <a:lnTo>
                    <a:pt x="5911" y="16217"/>
                  </a:lnTo>
                  <a:lnTo>
                    <a:pt x="5935" y="16388"/>
                  </a:lnTo>
                  <a:lnTo>
                    <a:pt x="5911" y="16461"/>
                  </a:lnTo>
                  <a:lnTo>
                    <a:pt x="5862" y="16510"/>
                  </a:lnTo>
                  <a:lnTo>
                    <a:pt x="5813" y="16559"/>
                  </a:lnTo>
                  <a:lnTo>
                    <a:pt x="5642" y="16559"/>
                  </a:lnTo>
                  <a:lnTo>
                    <a:pt x="5545" y="16510"/>
                  </a:lnTo>
                  <a:lnTo>
                    <a:pt x="5447" y="16461"/>
                  </a:lnTo>
                  <a:lnTo>
                    <a:pt x="5349" y="16388"/>
                  </a:lnTo>
                  <a:lnTo>
                    <a:pt x="5276" y="16266"/>
                  </a:lnTo>
                  <a:lnTo>
                    <a:pt x="5227" y="16119"/>
                  </a:lnTo>
                  <a:lnTo>
                    <a:pt x="5178" y="15973"/>
                  </a:lnTo>
                  <a:lnTo>
                    <a:pt x="5178" y="15802"/>
                  </a:lnTo>
                  <a:lnTo>
                    <a:pt x="5154" y="15655"/>
                  </a:lnTo>
                  <a:lnTo>
                    <a:pt x="5105" y="15484"/>
                  </a:lnTo>
                  <a:lnTo>
                    <a:pt x="5056" y="15338"/>
                  </a:lnTo>
                  <a:lnTo>
                    <a:pt x="4983" y="15240"/>
                  </a:lnTo>
                  <a:lnTo>
                    <a:pt x="4934" y="15191"/>
                  </a:lnTo>
                  <a:lnTo>
                    <a:pt x="4910" y="15093"/>
                  </a:lnTo>
                  <a:lnTo>
                    <a:pt x="4836" y="14849"/>
                  </a:lnTo>
                  <a:lnTo>
                    <a:pt x="4812" y="14556"/>
                  </a:lnTo>
                  <a:lnTo>
                    <a:pt x="4788" y="14214"/>
                  </a:lnTo>
                  <a:lnTo>
                    <a:pt x="4788" y="13970"/>
                  </a:lnTo>
                  <a:lnTo>
                    <a:pt x="4788" y="13799"/>
                  </a:lnTo>
                  <a:lnTo>
                    <a:pt x="4739" y="13604"/>
                  </a:lnTo>
                  <a:lnTo>
                    <a:pt x="4714" y="13433"/>
                  </a:lnTo>
                  <a:lnTo>
                    <a:pt x="4641" y="13237"/>
                  </a:lnTo>
                  <a:lnTo>
                    <a:pt x="4568" y="13066"/>
                  </a:lnTo>
                  <a:lnTo>
                    <a:pt x="4494" y="12920"/>
                  </a:lnTo>
                  <a:lnTo>
                    <a:pt x="4397" y="12773"/>
                  </a:lnTo>
                  <a:lnTo>
                    <a:pt x="4324" y="12676"/>
                  </a:lnTo>
                  <a:lnTo>
                    <a:pt x="4128" y="12456"/>
                  </a:lnTo>
                  <a:lnTo>
                    <a:pt x="3982" y="12260"/>
                  </a:lnTo>
                  <a:lnTo>
                    <a:pt x="3884" y="12114"/>
                  </a:lnTo>
                  <a:lnTo>
                    <a:pt x="3835" y="11992"/>
                  </a:lnTo>
                  <a:lnTo>
                    <a:pt x="3811" y="11845"/>
                  </a:lnTo>
                  <a:lnTo>
                    <a:pt x="3786" y="11772"/>
                  </a:lnTo>
                  <a:lnTo>
                    <a:pt x="3737" y="11723"/>
                  </a:lnTo>
                  <a:lnTo>
                    <a:pt x="3713" y="11650"/>
                  </a:lnTo>
                  <a:lnTo>
                    <a:pt x="3664" y="11528"/>
                  </a:lnTo>
                  <a:lnTo>
                    <a:pt x="3664" y="11381"/>
                  </a:lnTo>
                  <a:lnTo>
                    <a:pt x="3640" y="11235"/>
                  </a:lnTo>
                  <a:lnTo>
                    <a:pt x="3664" y="11088"/>
                  </a:lnTo>
                  <a:lnTo>
                    <a:pt x="3664" y="10942"/>
                  </a:lnTo>
                  <a:lnTo>
                    <a:pt x="3713" y="10819"/>
                  </a:lnTo>
                  <a:lnTo>
                    <a:pt x="3737" y="10771"/>
                  </a:lnTo>
                  <a:lnTo>
                    <a:pt x="3786" y="10697"/>
                  </a:lnTo>
                  <a:lnTo>
                    <a:pt x="3811" y="10648"/>
                  </a:lnTo>
                  <a:lnTo>
                    <a:pt x="3835" y="10478"/>
                  </a:lnTo>
                  <a:lnTo>
                    <a:pt x="3811" y="10307"/>
                  </a:lnTo>
                  <a:lnTo>
                    <a:pt x="3786" y="10233"/>
                  </a:lnTo>
                  <a:lnTo>
                    <a:pt x="3737" y="10184"/>
                  </a:lnTo>
                  <a:lnTo>
                    <a:pt x="3689" y="10160"/>
                  </a:lnTo>
                  <a:lnTo>
                    <a:pt x="3615" y="10111"/>
                  </a:lnTo>
                  <a:lnTo>
                    <a:pt x="3444" y="10087"/>
                  </a:lnTo>
                  <a:lnTo>
                    <a:pt x="3347" y="10062"/>
                  </a:lnTo>
                  <a:lnTo>
                    <a:pt x="3200" y="9989"/>
                  </a:lnTo>
                  <a:lnTo>
                    <a:pt x="3054" y="9867"/>
                  </a:lnTo>
                  <a:lnTo>
                    <a:pt x="2883" y="9720"/>
                  </a:lnTo>
                  <a:lnTo>
                    <a:pt x="2712" y="9574"/>
                  </a:lnTo>
                  <a:lnTo>
                    <a:pt x="2565" y="9452"/>
                  </a:lnTo>
                  <a:lnTo>
                    <a:pt x="2419" y="9354"/>
                  </a:lnTo>
                  <a:lnTo>
                    <a:pt x="2321" y="9330"/>
                  </a:lnTo>
                  <a:lnTo>
                    <a:pt x="2199" y="9281"/>
                  </a:lnTo>
                  <a:lnTo>
                    <a:pt x="2003" y="9159"/>
                  </a:lnTo>
                  <a:lnTo>
                    <a:pt x="1784" y="8988"/>
                  </a:lnTo>
                  <a:lnTo>
                    <a:pt x="1539" y="8768"/>
                  </a:lnTo>
                  <a:lnTo>
                    <a:pt x="1246" y="8402"/>
                  </a:lnTo>
                  <a:lnTo>
                    <a:pt x="1078" y="8185"/>
                  </a:lnTo>
                  <a:lnTo>
                    <a:pt x="1124" y="7840"/>
                  </a:lnTo>
                  <a:lnTo>
                    <a:pt x="1197" y="7473"/>
                  </a:lnTo>
                  <a:lnTo>
                    <a:pt x="1295" y="7132"/>
                  </a:lnTo>
                  <a:lnTo>
                    <a:pt x="1393" y="6790"/>
                  </a:lnTo>
                  <a:lnTo>
                    <a:pt x="1515" y="6448"/>
                  </a:lnTo>
                  <a:lnTo>
                    <a:pt x="1637" y="6106"/>
                  </a:lnTo>
                  <a:lnTo>
                    <a:pt x="1784" y="5788"/>
                  </a:lnTo>
                  <a:lnTo>
                    <a:pt x="1954" y="5471"/>
                  </a:lnTo>
                  <a:lnTo>
                    <a:pt x="2125" y="5153"/>
                  </a:lnTo>
                  <a:lnTo>
                    <a:pt x="2296" y="4860"/>
                  </a:lnTo>
                  <a:lnTo>
                    <a:pt x="2516" y="4567"/>
                  </a:lnTo>
                  <a:lnTo>
                    <a:pt x="2712" y="4298"/>
                  </a:lnTo>
                  <a:lnTo>
                    <a:pt x="3151" y="3737"/>
                  </a:lnTo>
                  <a:lnTo>
                    <a:pt x="3664" y="3248"/>
                  </a:lnTo>
                  <a:lnTo>
                    <a:pt x="4079" y="3248"/>
                  </a:lnTo>
                  <a:lnTo>
                    <a:pt x="4299" y="3297"/>
                  </a:lnTo>
                  <a:lnTo>
                    <a:pt x="4470" y="3346"/>
                  </a:lnTo>
                  <a:lnTo>
                    <a:pt x="4592" y="3419"/>
                  </a:lnTo>
                  <a:lnTo>
                    <a:pt x="4690" y="3493"/>
                  </a:lnTo>
                  <a:lnTo>
                    <a:pt x="4788" y="3517"/>
                  </a:lnTo>
                  <a:lnTo>
                    <a:pt x="4885" y="3493"/>
                  </a:lnTo>
                  <a:lnTo>
                    <a:pt x="4983" y="3419"/>
                  </a:lnTo>
                  <a:lnTo>
                    <a:pt x="5056" y="3346"/>
                  </a:lnTo>
                  <a:lnTo>
                    <a:pt x="5178" y="3297"/>
                  </a:lnTo>
                  <a:lnTo>
                    <a:pt x="5276" y="3248"/>
                  </a:lnTo>
                  <a:lnTo>
                    <a:pt x="5349" y="3248"/>
                  </a:lnTo>
                  <a:lnTo>
                    <a:pt x="5471" y="3199"/>
                  </a:lnTo>
                  <a:lnTo>
                    <a:pt x="5594" y="3126"/>
                  </a:lnTo>
                  <a:lnTo>
                    <a:pt x="5764" y="3004"/>
                  </a:lnTo>
                  <a:lnTo>
                    <a:pt x="5935" y="2858"/>
                  </a:lnTo>
                  <a:lnTo>
                    <a:pt x="6131" y="2711"/>
                  </a:lnTo>
                  <a:lnTo>
                    <a:pt x="6375" y="2589"/>
                  </a:lnTo>
                  <a:lnTo>
                    <a:pt x="6619" y="2516"/>
                  </a:lnTo>
                  <a:lnTo>
                    <a:pt x="6888" y="2467"/>
                  </a:lnTo>
                  <a:close/>
                  <a:moveTo>
                    <a:pt x="9379" y="0"/>
                  </a:moveTo>
                  <a:lnTo>
                    <a:pt x="8891" y="24"/>
                  </a:lnTo>
                  <a:lnTo>
                    <a:pt x="8427" y="49"/>
                  </a:lnTo>
                  <a:lnTo>
                    <a:pt x="7963" y="122"/>
                  </a:lnTo>
                  <a:lnTo>
                    <a:pt x="7499" y="195"/>
                  </a:lnTo>
                  <a:lnTo>
                    <a:pt x="7034" y="293"/>
                  </a:lnTo>
                  <a:lnTo>
                    <a:pt x="6595" y="440"/>
                  </a:lnTo>
                  <a:lnTo>
                    <a:pt x="6155" y="586"/>
                  </a:lnTo>
                  <a:lnTo>
                    <a:pt x="5740" y="733"/>
                  </a:lnTo>
                  <a:lnTo>
                    <a:pt x="5325" y="928"/>
                  </a:lnTo>
                  <a:lnTo>
                    <a:pt x="4910" y="1148"/>
                  </a:lnTo>
                  <a:lnTo>
                    <a:pt x="4519" y="1368"/>
                  </a:lnTo>
                  <a:lnTo>
                    <a:pt x="4128" y="1612"/>
                  </a:lnTo>
                  <a:lnTo>
                    <a:pt x="3762" y="1881"/>
                  </a:lnTo>
                  <a:lnTo>
                    <a:pt x="3420" y="2149"/>
                  </a:lnTo>
                  <a:lnTo>
                    <a:pt x="3078" y="2442"/>
                  </a:lnTo>
                  <a:lnTo>
                    <a:pt x="2760" y="2760"/>
                  </a:lnTo>
                  <a:lnTo>
                    <a:pt x="2443" y="3077"/>
                  </a:lnTo>
                  <a:lnTo>
                    <a:pt x="2150" y="3419"/>
                  </a:lnTo>
                  <a:lnTo>
                    <a:pt x="1881" y="3761"/>
                  </a:lnTo>
                  <a:lnTo>
                    <a:pt x="1613" y="4128"/>
                  </a:lnTo>
                  <a:lnTo>
                    <a:pt x="1368" y="4518"/>
                  </a:lnTo>
                  <a:lnTo>
                    <a:pt x="1149" y="4909"/>
                  </a:lnTo>
                  <a:lnTo>
                    <a:pt x="929" y="5324"/>
                  </a:lnTo>
                  <a:lnTo>
                    <a:pt x="733" y="5739"/>
                  </a:lnTo>
                  <a:lnTo>
                    <a:pt x="587" y="6155"/>
                  </a:lnTo>
                  <a:lnTo>
                    <a:pt x="440" y="6594"/>
                  </a:lnTo>
                  <a:lnTo>
                    <a:pt x="294" y="7034"/>
                  </a:lnTo>
                  <a:lnTo>
                    <a:pt x="196" y="7498"/>
                  </a:lnTo>
                  <a:lnTo>
                    <a:pt x="123" y="7962"/>
                  </a:lnTo>
                  <a:lnTo>
                    <a:pt x="49" y="8426"/>
                  </a:lnTo>
                  <a:lnTo>
                    <a:pt x="25" y="8890"/>
                  </a:lnTo>
                  <a:lnTo>
                    <a:pt x="1" y="9378"/>
                  </a:lnTo>
                  <a:lnTo>
                    <a:pt x="25" y="9867"/>
                  </a:lnTo>
                  <a:lnTo>
                    <a:pt x="49" y="10331"/>
                  </a:lnTo>
                  <a:lnTo>
                    <a:pt x="123" y="10795"/>
                  </a:lnTo>
                  <a:lnTo>
                    <a:pt x="196" y="11259"/>
                  </a:lnTo>
                  <a:lnTo>
                    <a:pt x="294" y="11723"/>
                  </a:lnTo>
                  <a:lnTo>
                    <a:pt x="440" y="12163"/>
                  </a:lnTo>
                  <a:lnTo>
                    <a:pt x="587" y="12602"/>
                  </a:lnTo>
                  <a:lnTo>
                    <a:pt x="733" y="13018"/>
                  </a:lnTo>
                  <a:lnTo>
                    <a:pt x="929" y="13433"/>
                  </a:lnTo>
                  <a:lnTo>
                    <a:pt x="1149" y="13848"/>
                  </a:lnTo>
                  <a:lnTo>
                    <a:pt x="1368" y="14239"/>
                  </a:lnTo>
                  <a:lnTo>
                    <a:pt x="1613" y="14629"/>
                  </a:lnTo>
                  <a:lnTo>
                    <a:pt x="1881" y="14996"/>
                  </a:lnTo>
                  <a:lnTo>
                    <a:pt x="2150" y="15338"/>
                  </a:lnTo>
                  <a:lnTo>
                    <a:pt x="2443" y="15680"/>
                  </a:lnTo>
                  <a:lnTo>
                    <a:pt x="2760" y="15997"/>
                  </a:lnTo>
                  <a:lnTo>
                    <a:pt x="3078" y="16315"/>
                  </a:lnTo>
                  <a:lnTo>
                    <a:pt x="3420" y="16608"/>
                  </a:lnTo>
                  <a:lnTo>
                    <a:pt x="3762" y="16876"/>
                  </a:lnTo>
                  <a:lnTo>
                    <a:pt x="4128" y="17145"/>
                  </a:lnTo>
                  <a:lnTo>
                    <a:pt x="4519" y="17389"/>
                  </a:lnTo>
                  <a:lnTo>
                    <a:pt x="4910" y="17609"/>
                  </a:lnTo>
                  <a:lnTo>
                    <a:pt x="5325" y="17829"/>
                  </a:lnTo>
                  <a:lnTo>
                    <a:pt x="5740" y="18024"/>
                  </a:lnTo>
                  <a:lnTo>
                    <a:pt x="6155" y="18171"/>
                  </a:lnTo>
                  <a:lnTo>
                    <a:pt x="6595" y="18317"/>
                  </a:lnTo>
                  <a:lnTo>
                    <a:pt x="7034" y="18464"/>
                  </a:lnTo>
                  <a:lnTo>
                    <a:pt x="7499" y="18562"/>
                  </a:lnTo>
                  <a:lnTo>
                    <a:pt x="7963" y="18635"/>
                  </a:lnTo>
                  <a:lnTo>
                    <a:pt x="8427" y="18708"/>
                  </a:lnTo>
                  <a:lnTo>
                    <a:pt x="8891" y="18733"/>
                  </a:lnTo>
                  <a:lnTo>
                    <a:pt x="9379" y="18757"/>
                  </a:lnTo>
                  <a:lnTo>
                    <a:pt x="9868" y="18733"/>
                  </a:lnTo>
                  <a:lnTo>
                    <a:pt x="10332" y="18708"/>
                  </a:lnTo>
                  <a:lnTo>
                    <a:pt x="10796" y="18635"/>
                  </a:lnTo>
                  <a:lnTo>
                    <a:pt x="11260" y="18562"/>
                  </a:lnTo>
                  <a:lnTo>
                    <a:pt x="11724" y="18464"/>
                  </a:lnTo>
                  <a:lnTo>
                    <a:pt x="12163" y="18317"/>
                  </a:lnTo>
                  <a:lnTo>
                    <a:pt x="12603" y="18171"/>
                  </a:lnTo>
                  <a:lnTo>
                    <a:pt x="13018" y="18024"/>
                  </a:lnTo>
                  <a:lnTo>
                    <a:pt x="13433" y="17829"/>
                  </a:lnTo>
                  <a:lnTo>
                    <a:pt x="13848" y="17609"/>
                  </a:lnTo>
                  <a:lnTo>
                    <a:pt x="14239" y="17389"/>
                  </a:lnTo>
                  <a:lnTo>
                    <a:pt x="14630" y="17145"/>
                  </a:lnTo>
                  <a:lnTo>
                    <a:pt x="14996" y="16876"/>
                  </a:lnTo>
                  <a:lnTo>
                    <a:pt x="15338" y="16608"/>
                  </a:lnTo>
                  <a:lnTo>
                    <a:pt x="15680" y="16315"/>
                  </a:lnTo>
                  <a:lnTo>
                    <a:pt x="15998" y="15997"/>
                  </a:lnTo>
                  <a:lnTo>
                    <a:pt x="16315" y="15680"/>
                  </a:lnTo>
                  <a:lnTo>
                    <a:pt x="16608" y="15338"/>
                  </a:lnTo>
                  <a:lnTo>
                    <a:pt x="16877" y="14996"/>
                  </a:lnTo>
                  <a:lnTo>
                    <a:pt x="17146" y="14629"/>
                  </a:lnTo>
                  <a:lnTo>
                    <a:pt x="17390" y="14239"/>
                  </a:lnTo>
                  <a:lnTo>
                    <a:pt x="17610" y="13848"/>
                  </a:lnTo>
                  <a:lnTo>
                    <a:pt x="17829" y="13433"/>
                  </a:lnTo>
                  <a:lnTo>
                    <a:pt x="18025" y="13018"/>
                  </a:lnTo>
                  <a:lnTo>
                    <a:pt x="18171" y="12602"/>
                  </a:lnTo>
                  <a:lnTo>
                    <a:pt x="18318" y="12163"/>
                  </a:lnTo>
                  <a:lnTo>
                    <a:pt x="18464" y="11723"/>
                  </a:lnTo>
                  <a:lnTo>
                    <a:pt x="18562" y="11259"/>
                  </a:lnTo>
                  <a:lnTo>
                    <a:pt x="18635" y="10795"/>
                  </a:lnTo>
                  <a:lnTo>
                    <a:pt x="18709" y="10331"/>
                  </a:lnTo>
                  <a:lnTo>
                    <a:pt x="18733" y="9867"/>
                  </a:lnTo>
                  <a:lnTo>
                    <a:pt x="18758" y="9378"/>
                  </a:lnTo>
                  <a:lnTo>
                    <a:pt x="18733" y="8890"/>
                  </a:lnTo>
                  <a:lnTo>
                    <a:pt x="18709" y="8426"/>
                  </a:lnTo>
                  <a:lnTo>
                    <a:pt x="18635" y="7962"/>
                  </a:lnTo>
                  <a:lnTo>
                    <a:pt x="18562" y="7498"/>
                  </a:lnTo>
                  <a:lnTo>
                    <a:pt x="18464" y="7034"/>
                  </a:lnTo>
                  <a:lnTo>
                    <a:pt x="18318" y="6594"/>
                  </a:lnTo>
                  <a:lnTo>
                    <a:pt x="18171" y="6155"/>
                  </a:lnTo>
                  <a:lnTo>
                    <a:pt x="18025" y="5739"/>
                  </a:lnTo>
                  <a:lnTo>
                    <a:pt x="17829" y="5324"/>
                  </a:lnTo>
                  <a:lnTo>
                    <a:pt x="17610" y="4909"/>
                  </a:lnTo>
                  <a:lnTo>
                    <a:pt x="17390" y="4518"/>
                  </a:lnTo>
                  <a:lnTo>
                    <a:pt x="17146" y="4128"/>
                  </a:lnTo>
                  <a:lnTo>
                    <a:pt x="16877" y="3761"/>
                  </a:lnTo>
                  <a:lnTo>
                    <a:pt x="16608" y="3419"/>
                  </a:lnTo>
                  <a:lnTo>
                    <a:pt x="16315" y="3077"/>
                  </a:lnTo>
                  <a:lnTo>
                    <a:pt x="15998" y="2760"/>
                  </a:lnTo>
                  <a:lnTo>
                    <a:pt x="15680" y="2442"/>
                  </a:lnTo>
                  <a:lnTo>
                    <a:pt x="15338" y="2149"/>
                  </a:lnTo>
                  <a:lnTo>
                    <a:pt x="14996" y="1881"/>
                  </a:lnTo>
                  <a:lnTo>
                    <a:pt x="14630" y="1612"/>
                  </a:lnTo>
                  <a:lnTo>
                    <a:pt x="14239" y="1368"/>
                  </a:lnTo>
                  <a:lnTo>
                    <a:pt x="13848" y="1148"/>
                  </a:lnTo>
                  <a:lnTo>
                    <a:pt x="13433" y="928"/>
                  </a:lnTo>
                  <a:lnTo>
                    <a:pt x="13018" y="733"/>
                  </a:lnTo>
                  <a:lnTo>
                    <a:pt x="12603" y="586"/>
                  </a:lnTo>
                  <a:lnTo>
                    <a:pt x="12163" y="440"/>
                  </a:lnTo>
                  <a:lnTo>
                    <a:pt x="11724" y="293"/>
                  </a:lnTo>
                  <a:lnTo>
                    <a:pt x="11260" y="195"/>
                  </a:lnTo>
                  <a:lnTo>
                    <a:pt x="10796" y="122"/>
                  </a:lnTo>
                  <a:lnTo>
                    <a:pt x="10332" y="49"/>
                  </a:lnTo>
                  <a:lnTo>
                    <a:pt x="9868" y="24"/>
                  </a:lnTo>
                  <a:lnTo>
                    <a:pt x="937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Tekstfelt 11">
            <a:extLst>
              <a:ext uri="{FF2B5EF4-FFF2-40B4-BE49-F238E27FC236}">
                <a16:creationId xmlns:a16="http://schemas.microsoft.com/office/drawing/2014/main" id="{9F523B40-DEB8-44FE-8B7D-305D08F40444}"/>
              </a:ext>
            </a:extLst>
          </p:cNvPr>
          <p:cNvSpPr txBox="1"/>
          <p:nvPr/>
        </p:nvSpPr>
        <p:spPr>
          <a:xfrm>
            <a:off x="0" y="5903700"/>
            <a:ext cx="3968496" cy="954107"/>
          </a:xfrm>
          <a:prstGeom prst="rect">
            <a:avLst/>
          </a:prstGeom>
          <a:solidFill>
            <a:srgbClr val="003E32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-DK" sz="2800" b="1" kern="0" dirty="0">
                <a:solidFill>
                  <a:schemeClr val="bg1"/>
                </a:solidFill>
                <a:latin typeface="Bahnschrift" panose="020B0502040204020203" pitchFamily="34" charset="0"/>
                <a:cs typeface="Arial"/>
                <a:sym typeface="Arial"/>
              </a:rPr>
              <a:t>MENNESKER</a:t>
            </a:r>
          </a:p>
          <a:p>
            <a:pPr algn="ctr" defTabSz="1219170">
              <a:buClr>
                <a:srgbClr val="000000"/>
              </a:buClr>
            </a:pPr>
            <a:r>
              <a:rPr lang="da-DK" sz="2800" kern="0" dirty="0">
                <a:solidFill>
                  <a:schemeClr val="bg1"/>
                </a:solidFill>
                <a:latin typeface="Bahnschrift" panose="020B0502040204020203" pitchFamily="34" charset="0"/>
                <a:cs typeface="Arial"/>
                <a:sym typeface="Arial"/>
              </a:rPr>
              <a:t>97.000 indbyggere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260DFF9-37A3-434F-BA8B-8FFB5F7CE253}"/>
              </a:ext>
            </a:extLst>
          </p:cNvPr>
          <p:cNvSpPr txBox="1"/>
          <p:nvPr/>
        </p:nvSpPr>
        <p:spPr>
          <a:xfrm>
            <a:off x="3818691" y="5895597"/>
            <a:ext cx="3194304" cy="954107"/>
          </a:xfrm>
          <a:prstGeom prst="rect">
            <a:avLst/>
          </a:prstGeom>
          <a:solidFill>
            <a:srgbClr val="003926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-DK" sz="2800" b="1" kern="0" dirty="0">
                <a:solidFill>
                  <a:schemeClr val="bg1"/>
                </a:solidFill>
                <a:latin typeface="Bahnschrift" panose="020B0502040204020203" pitchFamily="34" charset="0"/>
                <a:cs typeface="Arial"/>
                <a:sym typeface="Arial"/>
              </a:rPr>
              <a:t>HJEMMEPLEJEN</a:t>
            </a:r>
          </a:p>
          <a:p>
            <a:pPr algn="ctr" defTabSz="1219170">
              <a:buClr>
                <a:srgbClr val="000000"/>
              </a:buClr>
            </a:pPr>
            <a:r>
              <a:rPr lang="da-DK" sz="2800" kern="0" dirty="0">
                <a:solidFill>
                  <a:schemeClr val="bg1"/>
                </a:solidFill>
                <a:latin typeface="Bahnschrift" panose="020B0502040204020203" pitchFamily="34" charset="0"/>
                <a:cs typeface="Arial"/>
                <a:sym typeface="Arial"/>
              </a:rPr>
              <a:t>7 Distrikter </a:t>
            </a:r>
          </a:p>
        </p:txBody>
      </p:sp>
      <p:pic>
        <p:nvPicPr>
          <p:cNvPr id="14" name="Picture 4" descr="Storkommunen">
            <a:extLst>
              <a:ext uri="{FF2B5EF4-FFF2-40B4-BE49-F238E27FC236}">
                <a16:creationId xmlns:a16="http://schemas.microsoft.com/office/drawing/2014/main" id="{378861C8-7C26-4E1E-A309-AD318ED3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65" y="1322776"/>
            <a:ext cx="4146135" cy="396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Viborg Kommune">
            <a:extLst>
              <a:ext uri="{FF2B5EF4-FFF2-40B4-BE49-F238E27FC236}">
                <a16:creationId xmlns:a16="http://schemas.microsoft.com/office/drawing/2014/main" id="{EBC2C036-9CC4-4FAC-ADF1-ABB69949C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00" y="3618689"/>
            <a:ext cx="2731840" cy="32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0767F6E6-847E-466F-B3A5-804B3D44FE03}"/>
              </a:ext>
            </a:extLst>
          </p:cNvPr>
          <p:cNvCxnSpPr>
            <a:cxnSpLocks/>
          </p:cNvCxnSpPr>
          <p:nvPr/>
        </p:nvCxnSpPr>
        <p:spPr>
          <a:xfrm flipV="1">
            <a:off x="7803961" y="4591455"/>
            <a:ext cx="629138" cy="296161"/>
          </a:xfrm>
          <a:prstGeom prst="straightConnector1">
            <a:avLst/>
          </a:prstGeom>
          <a:ln w="76200">
            <a:solidFill>
              <a:schemeClr val="tx2">
                <a:lumMod val="25000"/>
              </a:schemeClr>
            </a:solidFill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2EB79829-0E2C-43BD-B76A-569AA55728A6}"/>
              </a:ext>
            </a:extLst>
          </p:cNvPr>
          <p:cNvSpPr/>
          <p:nvPr/>
        </p:nvSpPr>
        <p:spPr>
          <a:xfrm>
            <a:off x="8042412" y="960391"/>
            <a:ext cx="6039733" cy="5157775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Grafik 18" descr="Kvinde">
            <a:extLst>
              <a:ext uri="{FF2B5EF4-FFF2-40B4-BE49-F238E27FC236}">
                <a16:creationId xmlns:a16="http://schemas.microsoft.com/office/drawing/2014/main" id="{E39CBA7A-AFCA-4C8F-A026-35026F5E4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1006" y="4359235"/>
            <a:ext cx="563880" cy="563880"/>
          </a:xfrm>
          <a:prstGeom prst="rect">
            <a:avLst/>
          </a:prstGeom>
        </p:spPr>
      </p:pic>
      <p:pic>
        <p:nvPicPr>
          <p:cNvPr id="20" name="Grafik 19" descr="Kvinde">
            <a:extLst>
              <a:ext uri="{FF2B5EF4-FFF2-40B4-BE49-F238E27FC236}">
                <a16:creationId xmlns:a16="http://schemas.microsoft.com/office/drawing/2014/main" id="{11430596-E3B8-4B62-A7D8-518ABA30D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86" y="5362243"/>
            <a:ext cx="563880" cy="563880"/>
          </a:xfrm>
          <a:prstGeom prst="rect">
            <a:avLst/>
          </a:prstGeom>
        </p:spPr>
      </p:pic>
      <p:pic>
        <p:nvPicPr>
          <p:cNvPr id="21" name="Grafik 20" descr="Kvinde">
            <a:extLst>
              <a:ext uri="{FF2B5EF4-FFF2-40B4-BE49-F238E27FC236}">
                <a16:creationId xmlns:a16="http://schemas.microsoft.com/office/drawing/2014/main" id="{1F53E648-C8FB-442B-9F45-708458EBA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119" y="5365115"/>
            <a:ext cx="563880" cy="563880"/>
          </a:xfrm>
          <a:prstGeom prst="rect">
            <a:avLst/>
          </a:prstGeom>
        </p:spPr>
      </p:pic>
      <p:pic>
        <p:nvPicPr>
          <p:cNvPr id="22" name="Grafik 21" descr="Kvinde">
            <a:extLst>
              <a:ext uri="{FF2B5EF4-FFF2-40B4-BE49-F238E27FC236}">
                <a16:creationId xmlns:a16="http://schemas.microsoft.com/office/drawing/2014/main" id="{5AF25237-AD52-4C32-94D8-90D8AE3D1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992" y="5336194"/>
            <a:ext cx="563880" cy="563880"/>
          </a:xfrm>
          <a:prstGeom prst="rect">
            <a:avLst/>
          </a:prstGeom>
        </p:spPr>
      </p:pic>
      <p:pic>
        <p:nvPicPr>
          <p:cNvPr id="23" name="Grafik 22" descr="Kvinde">
            <a:extLst>
              <a:ext uri="{FF2B5EF4-FFF2-40B4-BE49-F238E27FC236}">
                <a16:creationId xmlns:a16="http://schemas.microsoft.com/office/drawing/2014/main" id="{2E4D3AFD-98B6-4237-8DA3-F1CA15DDC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1594" y="5358376"/>
            <a:ext cx="563880" cy="563880"/>
          </a:xfrm>
          <a:prstGeom prst="rect">
            <a:avLst/>
          </a:prstGeom>
        </p:spPr>
      </p:pic>
      <p:pic>
        <p:nvPicPr>
          <p:cNvPr id="24" name="Grafik 23" descr="Kvinde">
            <a:extLst>
              <a:ext uri="{FF2B5EF4-FFF2-40B4-BE49-F238E27FC236}">
                <a16:creationId xmlns:a16="http://schemas.microsoft.com/office/drawing/2014/main" id="{7E9D3B53-CD36-478A-A10E-AE6C1DBFC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980" y="5328729"/>
            <a:ext cx="563880" cy="563880"/>
          </a:xfrm>
          <a:prstGeom prst="rect">
            <a:avLst/>
          </a:prstGeom>
        </p:spPr>
      </p:pic>
      <p:pic>
        <p:nvPicPr>
          <p:cNvPr id="25" name="Grafik 24" descr="Kvinde">
            <a:extLst>
              <a:ext uri="{FF2B5EF4-FFF2-40B4-BE49-F238E27FC236}">
                <a16:creationId xmlns:a16="http://schemas.microsoft.com/office/drawing/2014/main" id="{6B69B15C-DF3F-4633-8726-6DEE1425A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7699" y="5351032"/>
            <a:ext cx="56388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81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D6E82-5215-4467-BFC3-9A39E2F8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5400" dirty="0">
                <a:latin typeface="Bahnschrift" panose="020B0502040204020203" pitchFamily="34" charset="0"/>
              </a:rPr>
              <a:t>Den palliative organisering i Viborg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59F5EC-0E7F-4AE5-BF03-7F029E360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8" y="1847850"/>
            <a:ext cx="10339137" cy="4599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dirty="0">
                <a:latin typeface="Bahnschrift" panose="020B0502040204020203" pitchFamily="34" charset="0"/>
              </a:rPr>
              <a:t>Palliative nøglepersoner </a:t>
            </a:r>
          </a:p>
          <a:p>
            <a:pPr lvl="1"/>
            <a:r>
              <a:rPr lang="da-DK" sz="3600" dirty="0">
                <a:latin typeface="Bahnschrift" panose="020B0502040204020203" pitchFamily="34" charset="0"/>
              </a:rPr>
              <a:t>I hvert distrikt </a:t>
            </a:r>
          </a:p>
          <a:p>
            <a:pPr lvl="1"/>
            <a:r>
              <a:rPr lang="da-DK" sz="3600" dirty="0">
                <a:latin typeface="Bahnschrift" panose="020B0502040204020203" pitchFamily="34" charset="0"/>
              </a:rPr>
              <a:t>Vidensdeling</a:t>
            </a:r>
          </a:p>
          <a:p>
            <a:pPr lvl="2"/>
            <a:r>
              <a:rPr lang="da-DK" sz="3200" dirty="0">
                <a:latin typeface="Bahnschrift" panose="020B0502040204020203" pitchFamily="34" charset="0"/>
              </a:rPr>
              <a:t>Internt </a:t>
            </a:r>
          </a:p>
          <a:p>
            <a:pPr lvl="2"/>
            <a:r>
              <a:rPr lang="da-DK" sz="3200" dirty="0">
                <a:latin typeface="Bahnschrift" panose="020B0502040204020203" pitchFamily="34" charset="0"/>
              </a:rPr>
              <a:t>Hospice møder og konferencer </a:t>
            </a:r>
          </a:p>
          <a:p>
            <a:pPr lvl="2"/>
            <a:r>
              <a:rPr lang="da-DK" sz="3200" dirty="0">
                <a:latin typeface="Bahnschrift" panose="020B0502040204020203" pitchFamily="34" charset="0"/>
              </a:rPr>
              <a:t>Samarbejde med palliativt team</a:t>
            </a:r>
          </a:p>
        </p:txBody>
      </p:sp>
      <p:pic>
        <p:nvPicPr>
          <p:cNvPr id="4" name="Picture 4" descr="Storkommunen">
            <a:extLst>
              <a:ext uri="{FF2B5EF4-FFF2-40B4-BE49-F238E27FC236}">
                <a16:creationId xmlns:a16="http://schemas.microsoft.com/office/drawing/2014/main" id="{1B81AB83-A784-4AFD-8BD8-63B2E3377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28" y="1152089"/>
            <a:ext cx="4146135" cy="396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Kvinde">
            <a:extLst>
              <a:ext uri="{FF2B5EF4-FFF2-40B4-BE49-F238E27FC236}">
                <a16:creationId xmlns:a16="http://schemas.microsoft.com/office/drawing/2014/main" id="{707FD9D8-EB0C-4D68-982D-1E4C56D6F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9483" y="3375660"/>
            <a:ext cx="563880" cy="563880"/>
          </a:xfrm>
          <a:prstGeom prst="rect">
            <a:avLst/>
          </a:prstGeom>
        </p:spPr>
      </p:pic>
      <p:pic>
        <p:nvPicPr>
          <p:cNvPr id="8" name="Grafik 7" descr="Kvinde">
            <a:extLst>
              <a:ext uri="{FF2B5EF4-FFF2-40B4-BE49-F238E27FC236}">
                <a16:creationId xmlns:a16="http://schemas.microsoft.com/office/drawing/2014/main" id="{BD031FD7-FD00-4FB0-A328-EE45A8CCE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4272" y="3248105"/>
            <a:ext cx="563880" cy="563880"/>
          </a:xfrm>
          <a:prstGeom prst="rect">
            <a:avLst/>
          </a:prstGeom>
        </p:spPr>
      </p:pic>
      <p:pic>
        <p:nvPicPr>
          <p:cNvPr id="9" name="Grafik 8" descr="Kvinde">
            <a:extLst>
              <a:ext uri="{FF2B5EF4-FFF2-40B4-BE49-F238E27FC236}">
                <a16:creationId xmlns:a16="http://schemas.microsoft.com/office/drawing/2014/main" id="{C330416F-DC4D-4725-BA58-B11DF1A78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1532" y="2527221"/>
            <a:ext cx="563880" cy="563880"/>
          </a:xfrm>
          <a:prstGeom prst="rect">
            <a:avLst/>
          </a:prstGeom>
        </p:spPr>
      </p:pic>
      <p:pic>
        <p:nvPicPr>
          <p:cNvPr id="10" name="Grafik 9" descr="Kvinde">
            <a:extLst>
              <a:ext uri="{FF2B5EF4-FFF2-40B4-BE49-F238E27FC236}">
                <a16:creationId xmlns:a16="http://schemas.microsoft.com/office/drawing/2014/main" id="{41A01A55-A47A-4F26-94B8-9BD6B5158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3540" y="2908061"/>
            <a:ext cx="563880" cy="563880"/>
          </a:xfrm>
          <a:prstGeom prst="rect">
            <a:avLst/>
          </a:prstGeom>
        </p:spPr>
      </p:pic>
      <p:pic>
        <p:nvPicPr>
          <p:cNvPr id="11" name="Grafik 10" descr="Kvinde">
            <a:extLst>
              <a:ext uri="{FF2B5EF4-FFF2-40B4-BE49-F238E27FC236}">
                <a16:creationId xmlns:a16="http://schemas.microsoft.com/office/drawing/2014/main" id="{12502BBC-00FA-484E-99F4-ABEA1A77E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5518" y="2510630"/>
            <a:ext cx="563880" cy="563880"/>
          </a:xfrm>
          <a:prstGeom prst="rect">
            <a:avLst/>
          </a:prstGeom>
        </p:spPr>
      </p:pic>
      <p:pic>
        <p:nvPicPr>
          <p:cNvPr id="12" name="Grafik 11" descr="Kvinde">
            <a:extLst>
              <a:ext uri="{FF2B5EF4-FFF2-40B4-BE49-F238E27FC236}">
                <a16:creationId xmlns:a16="http://schemas.microsoft.com/office/drawing/2014/main" id="{4D2F2A99-404D-4B7D-9EBD-C09168C21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4054" y="2966165"/>
            <a:ext cx="563880" cy="563880"/>
          </a:xfrm>
          <a:prstGeom prst="rect">
            <a:avLst/>
          </a:prstGeom>
        </p:spPr>
      </p:pic>
      <p:pic>
        <p:nvPicPr>
          <p:cNvPr id="13" name="Grafik 12" descr="Kvinde">
            <a:extLst>
              <a:ext uri="{FF2B5EF4-FFF2-40B4-BE49-F238E27FC236}">
                <a16:creationId xmlns:a16="http://schemas.microsoft.com/office/drawing/2014/main" id="{A3A0FA63-225A-4C3D-B95C-84A353483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2726" y="2193130"/>
            <a:ext cx="563880" cy="56388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D6028093-3325-4FC1-99B6-88EF19EE90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E5D7"/>
              </a:clrFrom>
              <a:clrTo>
                <a:srgbClr val="FBE5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t="2751" r="26428" b="4340"/>
          <a:stretch/>
        </p:blipFill>
        <p:spPr>
          <a:xfrm>
            <a:off x="9258530" y="5801360"/>
            <a:ext cx="1062715" cy="105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03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21365-DC48-40E8-BD91-4F74FEE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dirty="0">
                <a:latin typeface="Bahnschrift" panose="020B0502040204020203" pitchFamily="34" charset="0"/>
              </a:rPr>
              <a:t>Det første besøg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10B09F-322E-4B2D-AE50-26961C1C8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3600" dirty="0">
                <a:latin typeface="Bahnschrift" panose="020B0502040204020203" pitchFamily="34" charset="0"/>
              </a:rPr>
              <a:t>Samtale og beslutning sammen med borgeren </a:t>
            </a:r>
          </a:p>
          <a:p>
            <a:pPr lvl="1"/>
            <a:r>
              <a:rPr lang="da-DK" sz="3200" dirty="0">
                <a:latin typeface="Bahnschrift" panose="020B0502040204020203" pitchFamily="34" charset="0"/>
              </a:rPr>
              <a:t>Den sidste tid </a:t>
            </a:r>
          </a:p>
          <a:p>
            <a:pPr lvl="1"/>
            <a:r>
              <a:rPr lang="da-DK" sz="3200" dirty="0">
                <a:latin typeface="Bahnschrift" panose="020B0502040204020203" pitchFamily="34" charset="0"/>
              </a:rPr>
              <a:t>Ønsker og værdier </a:t>
            </a:r>
          </a:p>
          <a:p>
            <a:pPr lvl="1"/>
            <a:r>
              <a:rPr lang="da-DK" sz="3200" dirty="0">
                <a:latin typeface="Bahnschrift" panose="020B0502040204020203" pitchFamily="34" charset="0"/>
              </a:rPr>
              <a:t>Rehabilitering – bibeholde funktioner </a:t>
            </a:r>
          </a:p>
          <a:p>
            <a:pPr lvl="1"/>
            <a:r>
              <a:rPr lang="da-DK" sz="3200" dirty="0">
                <a:latin typeface="Bahnschrift" panose="020B0502040204020203" pitchFamily="34" charset="0"/>
              </a:rPr>
              <a:t>Fysisk, psykisk og sociale niveauer </a:t>
            </a:r>
          </a:p>
          <a:p>
            <a:pPr lvl="1"/>
            <a:r>
              <a:rPr lang="da-DK" sz="3200" dirty="0">
                <a:latin typeface="Bahnschrift" panose="020B0502040204020203" pitchFamily="34" charset="0"/>
              </a:rPr>
              <a:t>Kontaktperson til borgeren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2799548-CBD0-4418-991A-48C8574D8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5D7"/>
              </a:clrFrom>
              <a:clrTo>
                <a:srgbClr val="FBE5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t="2751" r="26428" b="4340"/>
          <a:stretch/>
        </p:blipFill>
        <p:spPr>
          <a:xfrm>
            <a:off x="9258530" y="5801360"/>
            <a:ext cx="1062715" cy="1056640"/>
          </a:xfrm>
          <a:prstGeom prst="rect">
            <a:avLst/>
          </a:prstGeom>
        </p:spPr>
      </p:pic>
      <p:pic>
        <p:nvPicPr>
          <p:cNvPr id="6" name="Grafik 5" descr="Bestyrelseslokale">
            <a:extLst>
              <a:ext uri="{FF2B5EF4-FFF2-40B4-BE49-F238E27FC236}">
                <a16:creationId xmlns:a16="http://schemas.microsoft.com/office/drawing/2014/main" id="{0A4563B2-3D6A-491A-97E3-F3FFC7645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5520" y="2542065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43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08117-8858-4F1D-B207-E5B6051E9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49" y="590550"/>
            <a:ext cx="10696575" cy="1333500"/>
          </a:xfrm>
        </p:spPr>
        <p:txBody>
          <a:bodyPr>
            <a:noAutofit/>
          </a:bodyPr>
          <a:lstStyle/>
          <a:p>
            <a:r>
              <a:rPr lang="da-DK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Den teknologiske værktøjskasse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9F9F2EC-CB9F-4BBA-AD68-62577EA27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240" y="2321878"/>
            <a:ext cx="8361680" cy="384616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200" dirty="0">
                <a:latin typeface="Bahnschrift" panose="020B0502040204020203" pitchFamily="34" charset="0"/>
              </a:rPr>
              <a:t>Elektronisk lås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200" dirty="0">
                <a:latin typeface="Bahnschrift" panose="020B0502040204020203" pitchFamily="34" charset="0"/>
              </a:rPr>
              <a:t>Skærmbesøg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200" dirty="0">
                <a:latin typeface="Bahnschrift" panose="020B0502040204020203" pitchFamily="34" charset="0"/>
              </a:rPr>
              <a:t>Intelligente senge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200" dirty="0">
                <a:latin typeface="Bahnschrift" panose="020B0502040204020203" pitchFamily="34" charset="0"/>
              </a:rPr>
              <a:t>2:1 – skaber relation og kontakt til borgeren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200" dirty="0">
                <a:latin typeface="Bahnschrift" panose="020B0502040204020203" pitchFamily="34" charset="0"/>
              </a:rPr>
              <a:t>Medicinhuskere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3200" dirty="0" err="1">
                <a:latin typeface="Bahnschrift" panose="020B0502040204020203" pitchFamily="34" charset="0"/>
              </a:rPr>
              <a:t>DigiRehab</a:t>
            </a:r>
            <a:r>
              <a:rPr lang="da-DK" sz="3200" dirty="0">
                <a:latin typeface="Bahnschrift" panose="020B0502040204020203" pitchFamily="34" charset="0"/>
              </a:rPr>
              <a:t>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FD20513-7157-464E-A700-99284B5A1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5D7"/>
              </a:clrFrom>
              <a:clrTo>
                <a:srgbClr val="FBE5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t="2751" r="26428" b="4340"/>
          <a:stretch/>
        </p:blipFill>
        <p:spPr>
          <a:xfrm>
            <a:off x="9258530" y="5801360"/>
            <a:ext cx="1062715" cy="1056640"/>
          </a:xfrm>
          <a:prstGeom prst="rect">
            <a:avLst/>
          </a:prstGeom>
        </p:spPr>
      </p:pic>
      <p:pic>
        <p:nvPicPr>
          <p:cNvPr id="6" name="Billede 5" descr="Et billede, der indeholder beholder, kurv, kasse, sidder&#10;&#10;Automatisk genereret beskrivelse">
            <a:extLst>
              <a:ext uri="{FF2B5EF4-FFF2-40B4-BE49-F238E27FC236}">
                <a16:creationId xmlns:a16="http://schemas.microsoft.com/office/drawing/2014/main" id="{8922904A-E16E-4A1C-85AE-5CB3696E0F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517" y="2642515"/>
            <a:ext cx="3625957" cy="24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87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908C4-3D30-4C87-B7B2-454490862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844" y="619760"/>
            <a:ext cx="11020425" cy="1684655"/>
          </a:xfrm>
        </p:spPr>
        <p:txBody>
          <a:bodyPr>
            <a:normAutofit/>
          </a:bodyPr>
          <a:lstStyle/>
          <a:p>
            <a:r>
              <a:rPr lang="da-DK" sz="8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Spørgsmål? 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868010B-78A4-4EAC-AC26-C3904EB5A41B}"/>
              </a:ext>
            </a:extLst>
          </p:cNvPr>
          <p:cNvSpPr txBox="1">
            <a:spLocks/>
          </p:cNvSpPr>
          <p:nvPr/>
        </p:nvSpPr>
        <p:spPr>
          <a:xfrm>
            <a:off x="2966721" y="5262881"/>
            <a:ext cx="5831840" cy="7518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Tak for opmærksomheden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1454A31-FF62-4E14-80F3-53D09F5AA2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5D7"/>
              </a:clrFrom>
              <a:clrTo>
                <a:srgbClr val="FBE5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t="2751" r="26428" b="4340"/>
          <a:stretch/>
        </p:blipFill>
        <p:spPr>
          <a:xfrm>
            <a:off x="9258530" y="5801360"/>
            <a:ext cx="1062715" cy="105664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D0514BD-DD34-4113-B819-E17FD6CAE06E}"/>
              </a:ext>
            </a:extLst>
          </p:cNvPr>
          <p:cNvSpPr txBox="1">
            <a:spLocks/>
          </p:cNvSpPr>
          <p:nvPr/>
        </p:nvSpPr>
        <p:spPr>
          <a:xfrm>
            <a:off x="2966721" y="6238239"/>
            <a:ext cx="5831840" cy="528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a-DK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mgh@viborg.dk</a:t>
            </a:r>
          </a:p>
        </p:txBody>
      </p:sp>
    </p:spTree>
    <p:extLst>
      <p:ext uri="{BB962C8B-B14F-4D97-AF65-F5344CB8AC3E}">
        <p14:creationId xmlns:p14="http://schemas.microsoft.com/office/powerpoint/2010/main" val="4236606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werpoint tema test10">
  <a:themeElements>
    <a:clrScheme name="Viborg kommun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919E"/>
      </a:accent1>
      <a:accent2>
        <a:srgbClr val="C36700"/>
      </a:accent2>
      <a:accent3>
        <a:srgbClr val="979DA4"/>
      </a:accent3>
      <a:accent4>
        <a:srgbClr val="F0C900"/>
      </a:accent4>
      <a:accent5>
        <a:srgbClr val="1C549B"/>
      </a:accent5>
      <a:accent6>
        <a:srgbClr val="C1CE1D"/>
      </a:accent6>
      <a:hlink>
        <a:srgbClr val="B0CED7"/>
      </a:hlink>
      <a:folHlink>
        <a:srgbClr val="B3C7A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as_Skabelon_2019_1.pptx" id="{7E3B6DAF-BEDB-4C6F-BDB5-ADC9656054A8}" vid="{6FD874EF-2F24-40C4-B5E1-FED5899B93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30E8699D5A944390C0CD1E75AEFEC3" ma:contentTypeVersion="11" ma:contentTypeDescription="Opret et nyt dokument." ma:contentTypeScope="" ma:versionID="d5d1434ff647c826ef39eda55250522f">
  <xsd:schema xmlns:xsd="http://www.w3.org/2001/XMLSchema" xmlns:xs="http://www.w3.org/2001/XMLSchema" xmlns:p="http://schemas.microsoft.com/office/2006/metadata/properties" xmlns:ns3="6316cec2-06d4-4bc9-8eb7-ffc782ee9d45" xmlns:ns4="8a54b5d3-d2d1-4c32-9bce-f86ad1c439f3" targetNamespace="http://schemas.microsoft.com/office/2006/metadata/properties" ma:root="true" ma:fieldsID="e6743f12cf7ebcc34138de81639d6320" ns3:_="" ns4:_="">
    <xsd:import namespace="6316cec2-06d4-4bc9-8eb7-ffc782ee9d45"/>
    <xsd:import namespace="8a54b5d3-d2d1-4c32-9bce-f86ad1c439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6cec2-06d4-4bc9-8eb7-ffc782ee9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4b5d3-d2d1-4c32-9bce-f86ad1c439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værdi for deling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362607-5F29-4D35-9AD1-316F193489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16cec2-06d4-4bc9-8eb7-ffc782ee9d45"/>
    <ds:schemaRef ds:uri="8a54b5d3-d2d1-4c32-9bce-f86ad1c439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18F0FB-2BE7-4D27-BC68-2FF862E8B4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21611D-FFFB-4226-A6C7-B9EDE41B78D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Viborg Kommune</Template>
  <TotalTime>93</TotalTime>
  <Words>93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7" baseType="lpstr">
      <vt:lpstr>powerpoint tema test10</vt:lpstr>
      <vt:lpstr>Den sidste tid</vt:lpstr>
      <vt:lpstr>Introduktion til  Viborg Kommune</vt:lpstr>
      <vt:lpstr>Den palliative organisering i Viborg </vt:lpstr>
      <vt:lpstr>Det første besøg </vt:lpstr>
      <vt:lpstr>Den teknologiske værktøjskasse</vt:lpstr>
      <vt:lpstr>Spørgsmål?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Teknologier i den palliative indsats</dc:title>
  <dc:creator>Katrine Hauer Tophøj</dc:creator>
  <cp:lastModifiedBy>Katrine Hauer Tophøj</cp:lastModifiedBy>
  <cp:revision>3</cp:revision>
  <dcterms:created xsi:type="dcterms:W3CDTF">2020-10-09T10:27:16Z</dcterms:created>
  <dcterms:modified xsi:type="dcterms:W3CDTF">2020-10-22T13:27:05Z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0x0101005C30E8699D5A944390C0CD1E75AEFEC3</vt:lpwstr>
  </property>
</Properties>
</file>